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 id="2147483672" r:id="rId3"/>
    <p:sldMasterId id="2147483684" r:id="rId4"/>
    <p:sldMasterId id="2147483696" r:id="rId5"/>
  </p:sldMasterIdLst>
  <p:notesMasterIdLst>
    <p:notesMasterId r:id="rId43"/>
  </p:notesMasterIdLst>
  <p:handoutMasterIdLst>
    <p:handoutMasterId r:id="rId44"/>
  </p:handoutMasterIdLst>
  <p:sldIdLst>
    <p:sldId id="792" r:id="rId6"/>
    <p:sldId id="743" r:id="rId7"/>
    <p:sldId id="782" r:id="rId8"/>
    <p:sldId id="737" r:id="rId9"/>
    <p:sldId id="761" r:id="rId10"/>
    <p:sldId id="750" r:id="rId11"/>
    <p:sldId id="758" r:id="rId12"/>
    <p:sldId id="751" r:id="rId13"/>
    <p:sldId id="755" r:id="rId14"/>
    <p:sldId id="753" r:id="rId15"/>
    <p:sldId id="752" r:id="rId16"/>
    <p:sldId id="793" r:id="rId17"/>
    <p:sldId id="777" r:id="rId18"/>
    <p:sldId id="757" r:id="rId19"/>
    <p:sldId id="754" r:id="rId20"/>
    <p:sldId id="756" r:id="rId21"/>
    <p:sldId id="749" r:id="rId22"/>
    <p:sldId id="794" r:id="rId23"/>
    <p:sldId id="765" r:id="rId24"/>
    <p:sldId id="759" r:id="rId25"/>
    <p:sldId id="760" r:id="rId26"/>
    <p:sldId id="772" r:id="rId27"/>
    <p:sldId id="762" r:id="rId28"/>
    <p:sldId id="766" r:id="rId29"/>
    <p:sldId id="763" r:id="rId30"/>
    <p:sldId id="795" r:id="rId31"/>
    <p:sldId id="764" r:id="rId32"/>
    <p:sldId id="767" r:id="rId33"/>
    <p:sldId id="769" r:id="rId34"/>
    <p:sldId id="770" r:id="rId35"/>
    <p:sldId id="796" r:id="rId36"/>
    <p:sldId id="771" r:id="rId37"/>
    <p:sldId id="774" r:id="rId38"/>
    <p:sldId id="773" r:id="rId39"/>
    <p:sldId id="778" r:id="rId40"/>
    <p:sldId id="779" r:id="rId41"/>
    <p:sldId id="791" r:id="rId42"/>
  </p:sldIdLst>
  <p:sldSz cx="12196763" cy="6858000"/>
  <p:notesSz cx="6858000" cy="9144000"/>
  <p:custDataLst>
    <p:tags r:id="rId45"/>
  </p:custDataLst>
  <p:defaultTextStyle>
    <a:defPPr>
      <a:defRPr lang="zh-CN"/>
    </a:defPPr>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9pPr>
  </p:defaultTextStyle>
  <p:extLst>
    <p:ext uri="{EFAFB233-063F-42B5-8137-9DF3F51BA10A}">
      <p15:sldGuideLst xmlns:p15="http://schemas.microsoft.com/office/powerpoint/2012/main">
        <p15:guide id="1" orient="horz" pos="2142">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BBC"/>
    <a:srgbClr val="F8F8F8"/>
    <a:srgbClr val="EAEAEA"/>
    <a:srgbClr val="DDDDDD"/>
    <a:srgbClr val="0DC2D5"/>
    <a:srgbClr val="17DCF1"/>
    <a:srgbClr val="12D0CB"/>
    <a:srgbClr val="FDE6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showGuides="1">
      <p:cViewPr varScale="1">
        <p:scale>
          <a:sx n="87" d="100"/>
          <a:sy n="87" d="100"/>
        </p:scale>
        <p:origin x="624" y="60"/>
      </p:cViewPr>
      <p:guideLst>
        <p:guide orient="horz" pos="2142"/>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gs" Target="tags/tag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2018/3/30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33898543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6146" name="Rectangle 2"/>
          <p:cNvSpPr>
            <a:spLocks noGrp="1"/>
          </p:cNvSpPr>
          <p:nvPr>
            <p:ph type="hdr" sz="quarter"/>
          </p:nvPr>
        </p:nvSpPr>
        <p:spPr>
          <a:xfrm>
            <a:off x="0" y="0"/>
            <a:ext cx="2971800" cy="457200"/>
          </a:xfrm>
          <a:prstGeom prst="rect">
            <a:avLst/>
          </a:prstGeom>
          <a:noFill/>
          <a:ln w="9525">
            <a:noFill/>
          </a:ln>
        </p:spPr>
        <p:txBody>
          <a:bodyPr/>
          <a:lstStyle/>
          <a:p>
            <a:pPr lvl="0"/>
            <a:endParaRPr lang="zh-CN" altLang="en-US" sz="1200" dirty="0"/>
          </a:p>
        </p:txBody>
      </p:sp>
      <p:sp>
        <p:nvSpPr>
          <p:cNvPr id="6147" name="Rectangle 3"/>
          <p:cNvSpPr>
            <a:spLocks noGrp="1"/>
          </p:cNvSpPr>
          <p:nvPr>
            <p:ph type="dt" idx="1"/>
          </p:nvPr>
        </p:nvSpPr>
        <p:spPr>
          <a:xfrm>
            <a:off x="3884613" y="0"/>
            <a:ext cx="2971800" cy="457200"/>
          </a:xfrm>
          <a:prstGeom prst="rect">
            <a:avLst/>
          </a:prstGeom>
          <a:noFill/>
          <a:ln w="9525">
            <a:noFill/>
          </a:ln>
        </p:spPr>
        <p:txBody>
          <a:bodyPr/>
          <a:lstStyle/>
          <a:p>
            <a:pPr lvl="0" algn="r"/>
            <a:endParaRPr lang="zh-CN" altLang="en-US" sz="1200" dirty="0"/>
          </a:p>
        </p:txBody>
      </p:sp>
      <p:sp>
        <p:nvSpPr>
          <p:cNvPr id="6148" name="Rectangle 4"/>
          <p:cNvSpPr>
            <a:spLocks noGrp="1" noRot="1" noChangeAspect="1"/>
          </p:cNvSpPr>
          <p:nvPr>
            <p:ph type="sldImg" idx="2"/>
          </p:nvPr>
        </p:nvSpPr>
        <p:spPr>
          <a:xfrm>
            <a:off x="1143000" y="685800"/>
            <a:ext cx="4572000" cy="3429000"/>
          </a:xfrm>
          <a:prstGeom prst="rect">
            <a:avLst/>
          </a:prstGeom>
          <a:noFill/>
          <a:ln w="9525">
            <a:noFill/>
          </a:ln>
        </p:spPr>
      </p:sp>
      <p:sp>
        <p:nvSpPr>
          <p:cNvPr id="6149"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150" name="Rectangle 6"/>
          <p:cNvSpPr>
            <a:spLocks noGrp="1"/>
          </p:cNvSpPr>
          <p:nvPr>
            <p:ph type="ftr" sz="quarter" idx="4"/>
          </p:nvPr>
        </p:nvSpPr>
        <p:spPr>
          <a:xfrm>
            <a:off x="0" y="8685213"/>
            <a:ext cx="2971800" cy="457200"/>
          </a:xfrm>
          <a:prstGeom prst="rect">
            <a:avLst/>
          </a:prstGeom>
          <a:noFill/>
          <a:ln w="9525">
            <a:noFill/>
          </a:ln>
        </p:spPr>
        <p:txBody>
          <a:bodyPr anchor="b"/>
          <a:lstStyle/>
          <a:p>
            <a:pPr lvl="0"/>
            <a:endParaRPr lang="en-US" altLang="x-none" sz="1200" dirty="0"/>
          </a:p>
        </p:txBody>
      </p:sp>
      <p:sp>
        <p:nvSpPr>
          <p:cNvPr id="6151"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t>‹#›</a:t>
            </a:fld>
            <a:endParaRPr lang="zh-CN" altLang="en-US" sz="1200" dirty="0"/>
          </a:p>
        </p:txBody>
      </p:sp>
    </p:spTree>
    <p:extLst>
      <p:ext uri="{BB962C8B-B14F-4D97-AF65-F5344CB8AC3E}">
        <p14:creationId xmlns:p14="http://schemas.microsoft.com/office/powerpoint/2010/main" val="893212315"/>
      </p:ext>
    </p:extLst>
  </p:cSld>
  <p:clrMap bg1="lt1" tx1="dk1" bg2="lt2" tx2="dk2" accent1="accent1" accent2="accent2" accent3="accent3" accent4="accent4" accent5="accent5" accent6="accent6" hlink="hlink" folHlink="folHlink"/>
  <p:hf sldNum="0" hdr="0" ftr="0" dt="0"/>
  <p:notesStyle>
    <a:lvl1pPr marL="0" lvl="0"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1pPr>
    <a:lvl2pPr marL="457200" lvl="1"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2pPr>
    <a:lvl3pPr marL="914400" lvl="2"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3pPr>
    <a:lvl4pPr marL="1371600" lvl="3"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4pPr>
    <a:lvl5pPr marL="1828800" lvl="4"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5pPr>
    <a:lvl6pPr marL="2286000" lvl="5"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6pPr>
    <a:lvl7pPr marL="2743200" lvl="6"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7pPr>
    <a:lvl8pPr marL="3200400" lvl="7"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8pPr>
    <a:lvl9pPr marL="3657600" lvl="8"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8415565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5275960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709582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403496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4475541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4344425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7778471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9969579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208726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0650966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4783762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3521264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206357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9644556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9508975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4766261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6823166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023460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3010478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40405846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3835066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4803131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478532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9808282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5707331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9253052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0364465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9630031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9974605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1124238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2182457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8304218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690449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5810853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6502989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3723232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91251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79006"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208157" y="1600200"/>
            <a:ext cx="5379006"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7268" y="1778438"/>
            <a:ext cx="4875605"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7268" y="2665379"/>
            <a:ext cx="4875605"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9545" y="1778438"/>
            <a:ext cx="4899617"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9545" y="2665379"/>
            <a:ext cx="4899617"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5348" y="457201"/>
            <a:ext cx="6174772"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74077"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79006"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208157" y="1600200"/>
            <a:ext cx="5379006"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7268" y="1778438"/>
            <a:ext cx="4875605"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7268" y="2665379"/>
            <a:ext cx="4875605"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9545" y="1778438"/>
            <a:ext cx="4899617"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9545" y="2665379"/>
            <a:ext cx="4899617"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5348" y="457201"/>
            <a:ext cx="6174772"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74077"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79006"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208157" y="1600200"/>
            <a:ext cx="5379006"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7268" y="1778438"/>
            <a:ext cx="4875605"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7268" y="2665379"/>
            <a:ext cx="4875605"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9545" y="1778438"/>
            <a:ext cx="4899617"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9545" y="2665379"/>
            <a:ext cx="4899617"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5348" y="457201"/>
            <a:ext cx="6174772"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74077"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79006"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208157" y="1600200"/>
            <a:ext cx="5379006"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7268" y="1778438"/>
            <a:ext cx="4875605"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7268" y="2665379"/>
            <a:ext cx="4875605"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9545" y="1778438"/>
            <a:ext cx="4899617"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9545" y="2665379"/>
            <a:ext cx="4899617"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5348" y="457201"/>
            <a:ext cx="6174772"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74077"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79006"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208157" y="1600200"/>
            <a:ext cx="5379006"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7268" y="1778438"/>
            <a:ext cx="4875605"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7268" y="2665379"/>
            <a:ext cx="4875605"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9545" y="1778438"/>
            <a:ext cx="4899617"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9545" y="2665379"/>
            <a:ext cx="4899617"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5348" y="457201"/>
            <a:ext cx="6174772"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74077"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 Target="../slides/slide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18" Type="http://schemas.openxmlformats.org/officeDocument/2006/relationships/image" Target="../media/image7.png"/><Relationship Id="rId26" Type="http://schemas.openxmlformats.org/officeDocument/2006/relationships/image" Target="../media/image15.png"/><Relationship Id="rId3" Type="http://schemas.openxmlformats.org/officeDocument/2006/relationships/slideLayout" Target="../slideLayouts/slideLayout47.xml"/><Relationship Id="rId21" Type="http://schemas.openxmlformats.org/officeDocument/2006/relationships/image" Target="../media/image10.png"/><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image" Target="../media/image6.png"/><Relationship Id="rId25" Type="http://schemas.openxmlformats.org/officeDocument/2006/relationships/image" Target="../media/image14.png"/><Relationship Id="rId2" Type="http://schemas.openxmlformats.org/officeDocument/2006/relationships/slideLayout" Target="../slideLayouts/slideLayout46.xml"/><Relationship Id="rId16" Type="http://schemas.openxmlformats.org/officeDocument/2006/relationships/image" Target="../media/image5.png"/><Relationship Id="rId20" Type="http://schemas.openxmlformats.org/officeDocument/2006/relationships/image" Target="../media/image9.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image" Target="../media/image13.png"/><Relationship Id="rId5" Type="http://schemas.openxmlformats.org/officeDocument/2006/relationships/slideLayout" Target="../slideLayouts/slideLayout49.xml"/><Relationship Id="rId15" Type="http://schemas.openxmlformats.org/officeDocument/2006/relationships/image" Target="../media/image4.png"/><Relationship Id="rId23" Type="http://schemas.openxmlformats.org/officeDocument/2006/relationships/image" Target="../media/image12.png"/><Relationship Id="rId10" Type="http://schemas.openxmlformats.org/officeDocument/2006/relationships/slideLayout" Target="../slideLayouts/slideLayout54.xml"/><Relationship Id="rId19" Type="http://schemas.openxmlformats.org/officeDocument/2006/relationships/image" Target="../media/image8.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3.png"/><Relationship Id="rId22" Type="http://schemas.openxmlformats.org/officeDocument/2006/relationships/image" Target="../media/image1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a:stretch>
            <a:fillRect/>
          </a:stretch>
        </a:blip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09600" y="908050"/>
            <a:ext cx="10977563" cy="635000"/>
          </a:xfrm>
          <a:prstGeom prst="rect">
            <a:avLst/>
          </a:prstGeom>
          <a:noFill/>
          <a:ln w="9525">
            <a:noFill/>
          </a:ln>
        </p:spPr>
        <p:txBody>
          <a:bodyPr anchor="ctr"/>
          <a:lstStyle/>
          <a:p>
            <a:pPr lvl="0"/>
            <a:r>
              <a:rPr lang="zh-CN" altLang="en-US"/>
              <a:t>单击此处编辑母版标题样式</a:t>
            </a:r>
          </a:p>
        </p:txBody>
      </p:sp>
      <p:sp>
        <p:nvSpPr>
          <p:cNvPr id="1027" name="Rectangle 3"/>
          <p:cNvSpPr>
            <a:spLocks noGrp="1"/>
          </p:cNvSpPr>
          <p:nvPr>
            <p:ph type="body" idx="1"/>
          </p:nvPr>
        </p:nvSpPr>
        <p:spPr>
          <a:xfrm>
            <a:off x="609600" y="1600200"/>
            <a:ext cx="10977563" cy="4525963"/>
          </a:xfrm>
          <a:prstGeom prst="rect">
            <a:avLst/>
          </a:prstGeom>
          <a:noFill/>
          <a:ln w="9525">
            <a:noFill/>
          </a:ln>
        </p:spPr>
        <p:txBody>
          <a:bodyPr/>
          <a:lstStyle/>
          <a:p>
            <a:pPr lvl="0"/>
            <a:r>
              <a:rPr lang="zh-CN" altLang="en-US"/>
              <a:t>单击此处编辑母版文本样式</a:t>
            </a:r>
          </a:p>
          <a:p>
            <a:pPr lvl="1"/>
            <a:r>
              <a:rPr lang="zh-CN" altLang="en-US"/>
              <a:t>第二级</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l" defTabSz="914400" eaLnBrk="0" fontAlgn="base" latinLnBrk="0" hangingPunct="0">
        <a:lnSpc>
          <a:spcPct val="100000"/>
        </a:lnSpc>
        <a:spcBef>
          <a:spcPct val="0"/>
        </a:spcBef>
        <a:spcAft>
          <a:spcPct val="0"/>
        </a:spcAft>
        <a:buNone/>
        <a:defRPr sz="2400" b="0" i="0" u="none" kern="1200" baseline="0">
          <a:solidFill>
            <a:schemeClr val="tx1"/>
          </a:solidFill>
          <a:latin typeface="+mj-lt"/>
          <a:ea typeface="+mj-ea"/>
          <a:cs typeface="+mj-cs"/>
        </a:defRPr>
      </a:lvl1pPr>
    </p:titleStyle>
    <p:bodyStyle>
      <a:lvl1pPr marL="342900" lvl="0" indent="-3429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a:stretch>
            <a:fillRect/>
          </a:stretch>
        </a:blipFill>
        <a:effectLst/>
      </p:bgPr>
    </p:bg>
    <p:spTree>
      <p:nvGrpSpPr>
        <p:cNvPr id="1" name=""/>
        <p:cNvGrpSpPr/>
        <p:nvPr/>
      </p:nvGrpSpPr>
      <p:grpSpPr>
        <a:xfrm>
          <a:off x="0" y="0"/>
          <a:ext cx="0" cy="0"/>
          <a:chOff x="0" y="0"/>
          <a:chExt cx="0" cy="0"/>
        </a:xfrm>
      </p:grpSpPr>
      <p:sp>
        <p:nvSpPr>
          <p:cNvPr id="2050" name="Rectangle 2"/>
          <p:cNvSpPr>
            <a:spLocks noGrp="1"/>
          </p:cNvSpPr>
          <p:nvPr>
            <p:ph type="title"/>
          </p:nvPr>
        </p:nvSpPr>
        <p:spPr>
          <a:xfrm>
            <a:off x="609600" y="908050"/>
            <a:ext cx="10977563" cy="635000"/>
          </a:xfrm>
          <a:prstGeom prst="rect">
            <a:avLst/>
          </a:prstGeom>
          <a:noFill/>
          <a:ln w="9525">
            <a:noFill/>
          </a:ln>
        </p:spPr>
        <p:txBody>
          <a:bodyPr anchor="ctr"/>
          <a:lstStyle/>
          <a:p>
            <a:pPr lvl="0"/>
            <a:r>
              <a:rPr lang="zh-CN" altLang="en-US"/>
              <a:t>单击此处编辑母版标题样式</a:t>
            </a:r>
          </a:p>
        </p:txBody>
      </p:sp>
      <p:sp>
        <p:nvSpPr>
          <p:cNvPr id="2051" name="Rectangle 3"/>
          <p:cNvSpPr>
            <a:spLocks noGrp="1"/>
          </p:cNvSpPr>
          <p:nvPr>
            <p:ph type="body" idx="1"/>
          </p:nvPr>
        </p:nvSpPr>
        <p:spPr>
          <a:xfrm>
            <a:off x="609600" y="1600200"/>
            <a:ext cx="10977563" cy="4525963"/>
          </a:xfrm>
          <a:prstGeom prst="rect">
            <a:avLst/>
          </a:prstGeom>
          <a:noFill/>
          <a:ln w="9525">
            <a:noFill/>
          </a:ln>
        </p:spPr>
        <p:txBody>
          <a:bodyPr/>
          <a:lstStyle/>
          <a:p>
            <a:pPr lvl="0"/>
            <a:r>
              <a:rPr lang="zh-CN" altLang="en-US"/>
              <a:t>单击此处编辑母版文本样式</a:t>
            </a:r>
          </a:p>
          <a:p>
            <a:pPr lvl="1"/>
            <a:r>
              <a:rPr lang="zh-CN" altLang="en-US"/>
              <a:t>第二级</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0" lvl="0" indent="0" algn="l" defTabSz="914400" eaLnBrk="0" fontAlgn="base" latinLnBrk="0" hangingPunct="0">
        <a:lnSpc>
          <a:spcPct val="100000"/>
        </a:lnSpc>
        <a:spcBef>
          <a:spcPct val="0"/>
        </a:spcBef>
        <a:spcAft>
          <a:spcPct val="0"/>
        </a:spcAft>
        <a:buNone/>
        <a:defRPr sz="2400" b="0" i="0" u="none" kern="1200" baseline="0">
          <a:solidFill>
            <a:schemeClr val="tx1"/>
          </a:solidFill>
          <a:latin typeface="+mj-lt"/>
          <a:ea typeface="+mj-ea"/>
          <a:cs typeface="+mj-cs"/>
        </a:defRPr>
      </a:lvl1pPr>
    </p:titleStyle>
    <p:bodyStyle>
      <a:lvl1pPr marL="342900" lvl="0" indent="-3429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a:stretch>
            <a:fillRect/>
          </a:stretch>
        </a:blipFill>
        <a:effectLst/>
      </p:bgPr>
    </p:bg>
    <p:spTree>
      <p:nvGrpSpPr>
        <p:cNvPr id="1" name=""/>
        <p:cNvGrpSpPr/>
        <p:nvPr/>
      </p:nvGrpSpPr>
      <p:grpSpPr>
        <a:xfrm>
          <a:off x="0" y="0"/>
          <a:ext cx="0" cy="0"/>
          <a:chOff x="0" y="0"/>
          <a:chExt cx="0" cy="0"/>
        </a:xfrm>
      </p:grpSpPr>
      <p:sp>
        <p:nvSpPr>
          <p:cNvPr id="3074" name="Rectangle 5"/>
          <p:cNvSpPr/>
          <p:nvPr userDrawn="1"/>
        </p:nvSpPr>
        <p:spPr>
          <a:xfrm>
            <a:off x="0" y="6681788"/>
            <a:ext cx="12196763" cy="176212"/>
          </a:xfrm>
          <a:prstGeom prst="rect">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075" name="Freeform 10"/>
          <p:cNvSpPr/>
          <p:nvPr userDrawn="1"/>
        </p:nvSpPr>
        <p:spPr>
          <a:xfrm>
            <a:off x="10494963" y="200025"/>
            <a:ext cx="623887" cy="288925"/>
          </a:xfrm>
          <a:custGeom>
            <a:avLst/>
            <a:gdLst/>
            <a:ahLst/>
            <a:cxnLst>
              <a:cxn ang="0">
                <a:pos x="95723726" y="0"/>
              </a:cxn>
              <a:cxn ang="0">
                <a:pos x="350647389" y="0"/>
              </a:cxn>
              <a:cxn ang="0">
                <a:pos x="446371115" y="111601530"/>
              </a:cxn>
              <a:cxn ang="0">
                <a:pos x="446371115" y="111601530"/>
              </a:cxn>
              <a:cxn ang="0">
                <a:pos x="350647389" y="223202288"/>
              </a:cxn>
              <a:cxn ang="0">
                <a:pos x="95723726" y="223202288"/>
              </a:cxn>
              <a:cxn ang="0">
                <a:pos x="0" y="111601530"/>
              </a:cxn>
              <a:cxn ang="0">
                <a:pos x="0" y="111601530"/>
              </a:cxn>
              <a:cxn ang="0">
                <a:pos x="95723726" y="0"/>
              </a:cxn>
            </a:cxnLst>
            <a:rect l="0" t="0" r="0" b="0"/>
            <a:pathLst>
              <a:path w="872" h="374">
                <a:moveTo>
                  <a:pt x="187" y="0"/>
                </a:moveTo>
                <a:lnTo>
                  <a:pt x="685" y="0"/>
                </a:lnTo>
                <a:cubicBezTo>
                  <a:pt x="788" y="0"/>
                  <a:pt x="872" y="84"/>
                  <a:pt x="872" y="187"/>
                </a:cubicBezTo>
                <a:cubicBezTo>
                  <a:pt x="872" y="290"/>
                  <a:pt x="788" y="374"/>
                  <a:pt x="685" y="374"/>
                </a:cubicBezTo>
                <a:lnTo>
                  <a:pt x="187" y="374"/>
                </a:lnTo>
                <a:cubicBezTo>
                  <a:pt x="85" y="374"/>
                  <a:pt x="0" y="290"/>
                  <a:pt x="0" y="187"/>
                </a:cubicBezTo>
                <a:cubicBezTo>
                  <a:pt x="0" y="84"/>
                  <a:pt x="85" y="0"/>
                  <a:pt x="187" y="0"/>
                </a:cubicBezTo>
                <a:close/>
              </a:path>
            </a:pathLst>
          </a:custGeom>
          <a:solidFill>
            <a:schemeClr val="tx1">
              <a:alpha val="100000"/>
            </a:schemeClr>
          </a:solidFill>
          <a:ln w="9525">
            <a:noFill/>
          </a:ln>
        </p:spPr>
        <p:txBody>
          <a:bodyPr/>
          <a:lstStyle/>
          <a:p>
            <a:endParaRPr lang="zh-CN" altLang="en-US"/>
          </a:p>
        </p:txBody>
      </p:sp>
      <p:sp>
        <p:nvSpPr>
          <p:cNvPr id="3076" name="Freeform 13">
            <a:hlinkClick r:id="" action="ppaction://hlinkshowjump?jump=firstslide"/>
          </p:cNvPr>
          <p:cNvSpPr>
            <a:spLocks noEditPoints="1"/>
          </p:cNvSpPr>
          <p:nvPr userDrawn="1"/>
        </p:nvSpPr>
        <p:spPr>
          <a:xfrm>
            <a:off x="9794875" y="188913"/>
            <a:ext cx="273050" cy="295275"/>
          </a:xfrm>
          <a:custGeom>
            <a:avLst/>
            <a:gdLst/>
            <a:ahLst/>
            <a:cxnLst>
              <a:cxn ang="0">
                <a:pos x="153277547" y="47201487"/>
              </a:cxn>
              <a:cxn ang="0">
                <a:pos x="67952996" y="117106683"/>
              </a:cxn>
              <a:cxn ang="0">
                <a:pos x="153277547" y="186415146"/>
              </a:cxn>
              <a:cxn ang="0">
                <a:pos x="153277547" y="47201487"/>
              </a:cxn>
              <a:cxn ang="0">
                <a:pos x="146124637" y="170880744"/>
              </a:cxn>
              <a:cxn ang="0">
                <a:pos x="146124637" y="170880744"/>
              </a:cxn>
              <a:cxn ang="0">
                <a:pos x="80215228" y="117106683"/>
              </a:cxn>
              <a:cxn ang="0">
                <a:pos x="146124637" y="63333396"/>
              </a:cxn>
              <a:cxn ang="0">
                <a:pos x="146124637" y="170880744"/>
              </a:cxn>
              <a:cxn ang="0">
                <a:pos x="59267575" y="186415146"/>
              </a:cxn>
              <a:cxn ang="0">
                <a:pos x="59267575" y="186415146"/>
              </a:cxn>
              <a:cxn ang="0">
                <a:pos x="59267575" y="47201487"/>
              </a:cxn>
              <a:cxn ang="0">
                <a:pos x="47516418" y="47201487"/>
              </a:cxn>
              <a:cxn ang="0">
                <a:pos x="47516418" y="186415146"/>
              </a:cxn>
              <a:cxn ang="0">
                <a:pos x="59267575" y="186415146"/>
              </a:cxn>
              <a:cxn ang="0">
                <a:pos x="97586783" y="0"/>
              </a:cxn>
              <a:cxn ang="0">
                <a:pos x="195173567" y="114119923"/>
              </a:cxn>
              <a:cxn ang="0">
                <a:pos x="97586783" y="228239072"/>
              </a:cxn>
              <a:cxn ang="0">
                <a:pos x="0" y="114119923"/>
              </a:cxn>
              <a:cxn ang="0">
                <a:pos x="97586783" y="0"/>
              </a:cxn>
            </a:cxnLst>
            <a:rect l="0" t="0" r="0" b="0"/>
            <a:pathLst>
              <a:path w="382" h="382">
                <a:moveTo>
                  <a:pt x="300" y="79"/>
                </a:moveTo>
                <a:lnTo>
                  <a:pt x="133" y="196"/>
                </a:lnTo>
                <a:lnTo>
                  <a:pt x="300" y="312"/>
                </a:lnTo>
                <a:lnTo>
                  <a:pt x="300" y="79"/>
                </a:lnTo>
                <a:close/>
                <a:moveTo>
                  <a:pt x="286" y="286"/>
                </a:moveTo>
                <a:lnTo>
                  <a:pt x="286" y="286"/>
                </a:lnTo>
                <a:lnTo>
                  <a:pt x="157" y="196"/>
                </a:lnTo>
                <a:lnTo>
                  <a:pt x="286" y="106"/>
                </a:lnTo>
                <a:lnTo>
                  <a:pt x="286" y="286"/>
                </a:lnTo>
                <a:close/>
                <a:moveTo>
                  <a:pt x="116" y="312"/>
                </a:moveTo>
                <a:lnTo>
                  <a:pt x="116" y="312"/>
                </a:lnTo>
                <a:lnTo>
                  <a:pt x="116" y="79"/>
                </a:lnTo>
                <a:lnTo>
                  <a:pt x="93" y="79"/>
                </a:lnTo>
                <a:lnTo>
                  <a:pt x="93" y="312"/>
                </a:lnTo>
                <a:lnTo>
                  <a:pt x="116" y="312"/>
                </a:lnTo>
                <a:close/>
                <a:moveTo>
                  <a:pt x="191" y="0"/>
                </a:moveTo>
                <a:cubicBezTo>
                  <a:pt x="297" y="0"/>
                  <a:pt x="382" y="85"/>
                  <a:pt x="382" y="191"/>
                </a:cubicBezTo>
                <a:cubicBezTo>
                  <a:pt x="382" y="296"/>
                  <a:pt x="297" y="382"/>
                  <a:pt x="191" y="382"/>
                </a:cubicBezTo>
                <a:cubicBezTo>
                  <a:pt x="86" y="382"/>
                  <a:pt x="0" y="296"/>
                  <a:pt x="0" y="191"/>
                </a:cubicBezTo>
                <a:cubicBezTo>
                  <a:pt x="0" y="85"/>
                  <a:pt x="86" y="0"/>
                  <a:pt x="191" y="0"/>
                </a:cubicBezTo>
                <a:close/>
              </a:path>
            </a:pathLst>
          </a:custGeom>
          <a:solidFill>
            <a:schemeClr val="tx1">
              <a:alpha val="100000"/>
            </a:schemeClr>
          </a:solidFill>
          <a:ln w="9525">
            <a:noFill/>
          </a:ln>
        </p:spPr>
        <p:txBody>
          <a:bodyPr/>
          <a:lstStyle/>
          <a:p>
            <a:endParaRPr lang="zh-CN" altLang="en-US"/>
          </a:p>
        </p:txBody>
      </p:sp>
      <p:sp>
        <p:nvSpPr>
          <p:cNvPr id="3077" name="Freeform 14">
            <a:hlinkClick r:id="rId14" action="ppaction://hlinksldjump"/>
          </p:cNvPr>
          <p:cNvSpPr>
            <a:spLocks noEditPoints="1"/>
          </p:cNvSpPr>
          <p:nvPr userDrawn="1"/>
        </p:nvSpPr>
        <p:spPr>
          <a:xfrm>
            <a:off x="9409113" y="188913"/>
            <a:ext cx="273050" cy="295275"/>
          </a:xfrm>
          <a:custGeom>
            <a:avLst/>
            <a:gdLst/>
            <a:ahLst/>
            <a:cxnLst>
              <a:cxn ang="0">
                <a:pos x="97586783" y="0"/>
              </a:cxn>
              <a:cxn ang="0">
                <a:pos x="195173567" y="114119923"/>
              </a:cxn>
              <a:cxn ang="0">
                <a:pos x="97586783" y="228239072"/>
              </a:cxn>
              <a:cxn ang="0">
                <a:pos x="0" y="114119923"/>
              </a:cxn>
              <a:cxn ang="0">
                <a:pos x="97586783" y="0"/>
              </a:cxn>
              <a:cxn ang="0">
                <a:pos x="167583365" y="122484244"/>
              </a:cxn>
              <a:cxn ang="0">
                <a:pos x="164007268" y="125471778"/>
              </a:cxn>
              <a:cxn ang="0">
                <a:pos x="152256111" y="125471778"/>
              </a:cxn>
              <a:cxn ang="0">
                <a:pos x="149190374" y="124276764"/>
              </a:cxn>
              <a:cxn ang="0">
                <a:pos x="97586783" y="60943369"/>
              </a:cxn>
              <a:cxn ang="0">
                <a:pos x="45472117" y="124276764"/>
              </a:cxn>
              <a:cxn ang="0">
                <a:pos x="42917456" y="125471778"/>
              </a:cxn>
              <a:cxn ang="0">
                <a:pos x="30655223" y="125471778"/>
              </a:cxn>
              <a:cxn ang="0">
                <a:pos x="27079126" y="122484244"/>
              </a:cxn>
              <a:cxn ang="0">
                <a:pos x="28100562" y="117704190"/>
              </a:cxn>
              <a:cxn ang="0">
                <a:pos x="94009971" y="37641379"/>
              </a:cxn>
              <a:cxn ang="0">
                <a:pos x="97586783" y="35848859"/>
              </a:cxn>
              <a:cxn ang="0">
                <a:pos x="100652520" y="37641379"/>
              </a:cxn>
              <a:cxn ang="0">
                <a:pos x="167073005" y="117704190"/>
              </a:cxn>
              <a:cxn ang="0">
                <a:pos x="167583365" y="122484244"/>
              </a:cxn>
              <a:cxn ang="0">
                <a:pos x="49048929" y="130251832"/>
              </a:cxn>
              <a:cxn ang="0">
                <a:pos x="49048929" y="130251832"/>
              </a:cxn>
              <a:cxn ang="0">
                <a:pos x="49048929" y="178050052"/>
              </a:cxn>
              <a:cxn ang="0">
                <a:pos x="54669328" y="186415146"/>
              </a:cxn>
              <a:cxn ang="0">
                <a:pos x="81747739" y="186415146"/>
              </a:cxn>
              <a:cxn ang="0">
                <a:pos x="81747739" y="133836872"/>
              </a:cxn>
              <a:cxn ang="0">
                <a:pos x="88901363" y="126069284"/>
              </a:cxn>
              <a:cxn ang="0">
                <a:pos x="106272204" y="126069284"/>
              </a:cxn>
              <a:cxn ang="0">
                <a:pos x="112914752" y="133836872"/>
              </a:cxn>
              <a:cxn ang="0">
                <a:pos x="112914752" y="186415146"/>
              </a:cxn>
              <a:cxn ang="0">
                <a:pos x="139993879" y="186415146"/>
              </a:cxn>
              <a:cxn ang="0">
                <a:pos x="145613562" y="178050052"/>
              </a:cxn>
              <a:cxn ang="0">
                <a:pos x="145613562" y="130251832"/>
              </a:cxn>
              <a:cxn ang="0">
                <a:pos x="97586783" y="71100983"/>
              </a:cxn>
              <a:cxn ang="0">
                <a:pos x="49048929" y="130251832"/>
              </a:cxn>
            </a:cxnLst>
            <a:rect l="0" t="0" r="0" b="0"/>
            <a:pathLst>
              <a:path w="382" h="382">
                <a:moveTo>
                  <a:pt x="191" y="0"/>
                </a:moveTo>
                <a:cubicBezTo>
                  <a:pt x="296" y="0"/>
                  <a:pt x="382" y="85"/>
                  <a:pt x="382" y="191"/>
                </a:cubicBezTo>
                <a:cubicBezTo>
                  <a:pt x="382" y="296"/>
                  <a:pt x="296" y="382"/>
                  <a:pt x="191" y="382"/>
                </a:cubicBezTo>
                <a:cubicBezTo>
                  <a:pt x="85" y="382"/>
                  <a:pt x="0" y="296"/>
                  <a:pt x="0" y="191"/>
                </a:cubicBezTo>
                <a:cubicBezTo>
                  <a:pt x="0" y="85"/>
                  <a:pt x="85" y="0"/>
                  <a:pt x="191" y="0"/>
                </a:cubicBezTo>
                <a:close/>
                <a:moveTo>
                  <a:pt x="328" y="205"/>
                </a:moveTo>
                <a:cubicBezTo>
                  <a:pt x="327" y="208"/>
                  <a:pt x="324" y="210"/>
                  <a:pt x="321" y="210"/>
                </a:cubicBezTo>
                <a:lnTo>
                  <a:pt x="298" y="210"/>
                </a:lnTo>
                <a:cubicBezTo>
                  <a:pt x="296" y="210"/>
                  <a:pt x="294" y="209"/>
                  <a:pt x="292" y="208"/>
                </a:cubicBezTo>
                <a:lnTo>
                  <a:pt x="191" y="102"/>
                </a:lnTo>
                <a:lnTo>
                  <a:pt x="89" y="208"/>
                </a:lnTo>
                <a:cubicBezTo>
                  <a:pt x="88" y="209"/>
                  <a:pt x="86" y="210"/>
                  <a:pt x="84" y="210"/>
                </a:cubicBezTo>
                <a:lnTo>
                  <a:pt x="60" y="210"/>
                </a:lnTo>
                <a:cubicBezTo>
                  <a:pt x="57" y="210"/>
                  <a:pt x="55" y="208"/>
                  <a:pt x="53" y="205"/>
                </a:cubicBezTo>
                <a:cubicBezTo>
                  <a:pt x="52" y="203"/>
                  <a:pt x="53" y="200"/>
                  <a:pt x="55" y="197"/>
                </a:cubicBezTo>
                <a:lnTo>
                  <a:pt x="184" y="63"/>
                </a:lnTo>
                <a:cubicBezTo>
                  <a:pt x="186" y="61"/>
                  <a:pt x="188" y="60"/>
                  <a:pt x="191" y="60"/>
                </a:cubicBezTo>
                <a:cubicBezTo>
                  <a:pt x="193" y="60"/>
                  <a:pt x="196" y="61"/>
                  <a:pt x="197" y="63"/>
                </a:cubicBezTo>
                <a:lnTo>
                  <a:pt x="327" y="197"/>
                </a:lnTo>
                <a:cubicBezTo>
                  <a:pt x="329" y="200"/>
                  <a:pt x="329" y="203"/>
                  <a:pt x="328" y="205"/>
                </a:cubicBezTo>
                <a:close/>
                <a:moveTo>
                  <a:pt x="96" y="218"/>
                </a:moveTo>
                <a:lnTo>
                  <a:pt x="96" y="218"/>
                </a:lnTo>
                <a:lnTo>
                  <a:pt x="96" y="298"/>
                </a:lnTo>
                <a:cubicBezTo>
                  <a:pt x="96" y="306"/>
                  <a:pt x="101" y="312"/>
                  <a:pt x="107" y="312"/>
                </a:cubicBezTo>
                <a:lnTo>
                  <a:pt x="160" y="312"/>
                </a:lnTo>
                <a:lnTo>
                  <a:pt x="160" y="224"/>
                </a:lnTo>
                <a:cubicBezTo>
                  <a:pt x="160" y="217"/>
                  <a:pt x="166" y="211"/>
                  <a:pt x="174" y="211"/>
                </a:cubicBezTo>
                <a:lnTo>
                  <a:pt x="208" y="211"/>
                </a:lnTo>
                <a:cubicBezTo>
                  <a:pt x="215" y="211"/>
                  <a:pt x="221" y="217"/>
                  <a:pt x="221" y="224"/>
                </a:cubicBezTo>
                <a:lnTo>
                  <a:pt x="221" y="312"/>
                </a:lnTo>
                <a:lnTo>
                  <a:pt x="274" y="312"/>
                </a:lnTo>
                <a:cubicBezTo>
                  <a:pt x="280" y="312"/>
                  <a:pt x="285" y="306"/>
                  <a:pt x="285" y="298"/>
                </a:cubicBezTo>
                <a:lnTo>
                  <a:pt x="285" y="218"/>
                </a:lnTo>
                <a:lnTo>
                  <a:pt x="191" y="119"/>
                </a:lnTo>
                <a:lnTo>
                  <a:pt x="96" y="218"/>
                </a:lnTo>
                <a:close/>
              </a:path>
            </a:pathLst>
          </a:custGeom>
          <a:solidFill>
            <a:schemeClr val="tx1">
              <a:alpha val="100000"/>
            </a:schemeClr>
          </a:solidFill>
          <a:ln w="9525">
            <a:noFill/>
          </a:ln>
        </p:spPr>
        <p:txBody>
          <a:bodyPr/>
          <a:lstStyle/>
          <a:p>
            <a:endParaRPr lang="zh-CN" altLang="en-US"/>
          </a:p>
        </p:txBody>
      </p:sp>
      <p:sp>
        <p:nvSpPr>
          <p:cNvPr id="3078" name="Freeform 15">
            <a:hlinkClick r:id="" action="ppaction://hlinkshowjump?jump=previousslide"/>
          </p:cNvPr>
          <p:cNvSpPr>
            <a:spLocks noEditPoints="1"/>
          </p:cNvSpPr>
          <p:nvPr userDrawn="1"/>
        </p:nvSpPr>
        <p:spPr>
          <a:xfrm>
            <a:off x="10158413" y="188913"/>
            <a:ext cx="273050" cy="295275"/>
          </a:xfrm>
          <a:custGeom>
            <a:avLst/>
            <a:gdLst/>
            <a:ahLst/>
            <a:cxnLst>
              <a:cxn ang="0">
                <a:pos x="97586783" y="0"/>
              </a:cxn>
              <a:cxn ang="0">
                <a:pos x="195173567" y="114119923"/>
              </a:cxn>
              <a:cxn ang="0">
                <a:pos x="97586783" y="228239072"/>
              </a:cxn>
              <a:cxn ang="0">
                <a:pos x="0" y="114119923"/>
              </a:cxn>
              <a:cxn ang="0">
                <a:pos x="97586783" y="0"/>
              </a:cxn>
              <a:cxn ang="0">
                <a:pos x="138460653" y="37641379"/>
              </a:cxn>
              <a:cxn ang="0">
                <a:pos x="138460653" y="198364508"/>
              </a:cxn>
              <a:cxn ang="0">
                <a:pos x="15839044" y="117704190"/>
              </a:cxn>
              <a:cxn ang="0">
                <a:pos x="138460653" y="37641379"/>
              </a:cxn>
              <a:cxn ang="0">
                <a:pos x="126709496" y="57955835"/>
              </a:cxn>
              <a:cxn ang="0">
                <a:pos x="126709496" y="57955835"/>
              </a:cxn>
              <a:cxn ang="0">
                <a:pos x="34743111" y="117704190"/>
              </a:cxn>
              <a:cxn ang="0">
                <a:pos x="126709496" y="178050052"/>
              </a:cxn>
              <a:cxn ang="0">
                <a:pos x="126709496" y="57955835"/>
              </a:cxn>
            </a:cxnLst>
            <a:rect l="0" t="0" r="0" b="0"/>
            <a:pathLst>
              <a:path w="382" h="382">
                <a:moveTo>
                  <a:pt x="191" y="0"/>
                </a:moveTo>
                <a:cubicBezTo>
                  <a:pt x="297" y="0"/>
                  <a:pt x="382" y="85"/>
                  <a:pt x="382" y="191"/>
                </a:cubicBezTo>
                <a:cubicBezTo>
                  <a:pt x="382" y="296"/>
                  <a:pt x="297" y="382"/>
                  <a:pt x="191" y="382"/>
                </a:cubicBezTo>
                <a:cubicBezTo>
                  <a:pt x="86" y="382"/>
                  <a:pt x="0" y="296"/>
                  <a:pt x="0" y="191"/>
                </a:cubicBezTo>
                <a:cubicBezTo>
                  <a:pt x="0" y="85"/>
                  <a:pt x="86" y="0"/>
                  <a:pt x="191" y="0"/>
                </a:cubicBezTo>
                <a:close/>
                <a:moveTo>
                  <a:pt x="271" y="63"/>
                </a:moveTo>
                <a:lnTo>
                  <a:pt x="271" y="332"/>
                </a:lnTo>
                <a:lnTo>
                  <a:pt x="31" y="197"/>
                </a:lnTo>
                <a:lnTo>
                  <a:pt x="271" y="63"/>
                </a:lnTo>
                <a:close/>
                <a:moveTo>
                  <a:pt x="248" y="97"/>
                </a:moveTo>
                <a:lnTo>
                  <a:pt x="248" y="97"/>
                </a:lnTo>
                <a:lnTo>
                  <a:pt x="68" y="197"/>
                </a:lnTo>
                <a:lnTo>
                  <a:pt x="248" y="298"/>
                </a:lnTo>
                <a:lnTo>
                  <a:pt x="248" y="97"/>
                </a:lnTo>
                <a:close/>
              </a:path>
            </a:pathLst>
          </a:custGeom>
          <a:solidFill>
            <a:schemeClr val="tx1">
              <a:alpha val="100000"/>
            </a:schemeClr>
          </a:solidFill>
          <a:ln w="9525">
            <a:noFill/>
          </a:ln>
        </p:spPr>
        <p:txBody>
          <a:bodyPr/>
          <a:lstStyle/>
          <a:p>
            <a:endParaRPr lang="zh-CN" altLang="en-US"/>
          </a:p>
        </p:txBody>
      </p:sp>
      <p:sp>
        <p:nvSpPr>
          <p:cNvPr id="3079" name="Freeform 16">
            <a:hlinkClick r:id="" action="ppaction://hlinkshowjump?jump=lastslide"/>
          </p:cNvPr>
          <p:cNvSpPr>
            <a:spLocks noEditPoints="1"/>
          </p:cNvSpPr>
          <p:nvPr userDrawn="1"/>
        </p:nvSpPr>
        <p:spPr>
          <a:xfrm>
            <a:off x="11585575" y="188913"/>
            <a:ext cx="273050" cy="295275"/>
          </a:xfrm>
          <a:custGeom>
            <a:avLst/>
            <a:gdLst/>
            <a:ahLst/>
            <a:cxnLst>
              <a:cxn ang="0">
                <a:pos x="41602500" y="47201487"/>
              </a:cxn>
              <a:cxn ang="0">
                <a:pos x="127889167" y="117106683"/>
              </a:cxn>
              <a:cxn ang="0">
                <a:pos x="41602500" y="186415146"/>
              </a:cxn>
              <a:cxn ang="0">
                <a:pos x="41602500" y="47201487"/>
              </a:cxn>
              <a:cxn ang="0">
                <a:pos x="49306667" y="170880744"/>
              </a:cxn>
              <a:cxn ang="0">
                <a:pos x="49306667" y="170880744"/>
              </a:cxn>
              <a:cxn ang="0">
                <a:pos x="115562500" y="117106683"/>
              </a:cxn>
              <a:cxn ang="0">
                <a:pos x="49306667" y="63333396"/>
              </a:cxn>
              <a:cxn ang="0">
                <a:pos x="49306667" y="170880744"/>
              </a:cxn>
              <a:cxn ang="0">
                <a:pos x="136620317" y="186415146"/>
              </a:cxn>
              <a:cxn ang="0">
                <a:pos x="136620317" y="186415146"/>
              </a:cxn>
              <a:cxn ang="0">
                <a:pos x="136620317" y="47201487"/>
              </a:cxn>
              <a:cxn ang="0">
                <a:pos x="147920000" y="47201487"/>
              </a:cxn>
              <a:cxn ang="0">
                <a:pos x="147920000" y="186415146"/>
              </a:cxn>
              <a:cxn ang="0">
                <a:pos x="136620317" y="186415146"/>
              </a:cxn>
              <a:cxn ang="0">
                <a:pos x="98099483" y="0"/>
              </a:cxn>
              <a:cxn ang="0">
                <a:pos x="0" y="114119923"/>
              </a:cxn>
              <a:cxn ang="0">
                <a:pos x="98099483" y="228239072"/>
              </a:cxn>
              <a:cxn ang="0">
                <a:pos x="195685833" y="114119923"/>
              </a:cxn>
              <a:cxn ang="0">
                <a:pos x="98099483" y="0"/>
              </a:cxn>
            </a:cxnLst>
            <a:rect l="0" t="0" r="0" b="0"/>
            <a:pathLst>
              <a:path w="381" h="382">
                <a:moveTo>
                  <a:pt x="81" y="79"/>
                </a:moveTo>
                <a:lnTo>
                  <a:pt x="249" y="196"/>
                </a:lnTo>
                <a:lnTo>
                  <a:pt x="81" y="312"/>
                </a:lnTo>
                <a:lnTo>
                  <a:pt x="81" y="79"/>
                </a:lnTo>
                <a:close/>
                <a:moveTo>
                  <a:pt x="96" y="286"/>
                </a:moveTo>
                <a:lnTo>
                  <a:pt x="96" y="286"/>
                </a:lnTo>
                <a:lnTo>
                  <a:pt x="225" y="196"/>
                </a:lnTo>
                <a:lnTo>
                  <a:pt x="96" y="106"/>
                </a:lnTo>
                <a:lnTo>
                  <a:pt x="96" y="286"/>
                </a:lnTo>
                <a:close/>
                <a:moveTo>
                  <a:pt x="266" y="312"/>
                </a:moveTo>
                <a:lnTo>
                  <a:pt x="266" y="312"/>
                </a:lnTo>
                <a:lnTo>
                  <a:pt x="266" y="79"/>
                </a:lnTo>
                <a:lnTo>
                  <a:pt x="288" y="79"/>
                </a:lnTo>
                <a:lnTo>
                  <a:pt x="288" y="312"/>
                </a:lnTo>
                <a:lnTo>
                  <a:pt x="266" y="312"/>
                </a:lnTo>
                <a:close/>
                <a:moveTo>
                  <a:pt x="191" y="0"/>
                </a:moveTo>
                <a:cubicBezTo>
                  <a:pt x="85" y="0"/>
                  <a:pt x="0" y="85"/>
                  <a:pt x="0" y="191"/>
                </a:cubicBezTo>
                <a:cubicBezTo>
                  <a:pt x="0" y="296"/>
                  <a:pt x="85" y="382"/>
                  <a:pt x="191" y="382"/>
                </a:cubicBezTo>
                <a:cubicBezTo>
                  <a:pt x="296" y="382"/>
                  <a:pt x="381" y="296"/>
                  <a:pt x="381" y="191"/>
                </a:cubicBezTo>
                <a:cubicBezTo>
                  <a:pt x="381" y="85"/>
                  <a:pt x="296" y="0"/>
                  <a:pt x="191" y="0"/>
                </a:cubicBezTo>
                <a:close/>
              </a:path>
            </a:pathLst>
          </a:custGeom>
          <a:solidFill>
            <a:schemeClr val="tx1">
              <a:alpha val="100000"/>
            </a:schemeClr>
          </a:solidFill>
          <a:ln w="9525">
            <a:noFill/>
          </a:ln>
        </p:spPr>
        <p:txBody>
          <a:bodyPr/>
          <a:lstStyle/>
          <a:p>
            <a:endParaRPr lang="zh-CN" altLang="en-US"/>
          </a:p>
        </p:txBody>
      </p:sp>
      <p:sp>
        <p:nvSpPr>
          <p:cNvPr id="3080" name="Freeform 17">
            <a:hlinkClick r:id="" action="ppaction://hlinkshowjump?jump=nextslide"/>
          </p:cNvPr>
          <p:cNvSpPr>
            <a:spLocks noEditPoints="1"/>
          </p:cNvSpPr>
          <p:nvPr userDrawn="1"/>
        </p:nvSpPr>
        <p:spPr>
          <a:xfrm>
            <a:off x="11222038" y="188913"/>
            <a:ext cx="273050" cy="295275"/>
          </a:xfrm>
          <a:custGeom>
            <a:avLst/>
            <a:gdLst/>
            <a:ahLst/>
            <a:cxnLst>
              <a:cxn ang="0">
                <a:pos x="98099483" y="0"/>
              </a:cxn>
              <a:cxn ang="0">
                <a:pos x="0" y="114119923"/>
              </a:cxn>
              <a:cxn ang="0">
                <a:pos x="98099483" y="228239072"/>
              </a:cxn>
              <a:cxn ang="0">
                <a:pos x="195685833" y="114119923"/>
              </a:cxn>
              <a:cxn ang="0">
                <a:pos x="98099483" y="0"/>
              </a:cxn>
              <a:cxn ang="0">
                <a:pos x="57010833" y="37641379"/>
              </a:cxn>
              <a:cxn ang="0">
                <a:pos x="57010833" y="198364508"/>
              </a:cxn>
              <a:cxn ang="0">
                <a:pos x="180277500" y="117704190"/>
              </a:cxn>
              <a:cxn ang="0">
                <a:pos x="57010833" y="37641379"/>
              </a:cxn>
              <a:cxn ang="0">
                <a:pos x="68823650" y="57955835"/>
              </a:cxn>
              <a:cxn ang="0">
                <a:pos x="68823650" y="57955835"/>
              </a:cxn>
              <a:cxn ang="0">
                <a:pos x="161273650" y="117704190"/>
              </a:cxn>
              <a:cxn ang="0">
                <a:pos x="68823650" y="178050052"/>
              </a:cxn>
              <a:cxn ang="0">
                <a:pos x="68823650" y="57955835"/>
              </a:cxn>
            </a:cxnLst>
            <a:rect l="0" t="0" r="0" b="0"/>
            <a:pathLst>
              <a:path w="381" h="382">
                <a:moveTo>
                  <a:pt x="191" y="0"/>
                </a:moveTo>
                <a:cubicBezTo>
                  <a:pt x="85" y="0"/>
                  <a:pt x="0" y="85"/>
                  <a:pt x="0" y="191"/>
                </a:cubicBezTo>
                <a:cubicBezTo>
                  <a:pt x="0" y="296"/>
                  <a:pt x="85" y="382"/>
                  <a:pt x="191" y="382"/>
                </a:cubicBezTo>
                <a:cubicBezTo>
                  <a:pt x="296" y="382"/>
                  <a:pt x="381" y="296"/>
                  <a:pt x="381" y="191"/>
                </a:cubicBezTo>
                <a:cubicBezTo>
                  <a:pt x="381" y="85"/>
                  <a:pt x="296" y="0"/>
                  <a:pt x="191" y="0"/>
                </a:cubicBezTo>
                <a:close/>
                <a:moveTo>
                  <a:pt x="111" y="63"/>
                </a:moveTo>
                <a:lnTo>
                  <a:pt x="111" y="332"/>
                </a:lnTo>
                <a:lnTo>
                  <a:pt x="351" y="197"/>
                </a:lnTo>
                <a:lnTo>
                  <a:pt x="111" y="63"/>
                </a:lnTo>
                <a:close/>
                <a:moveTo>
                  <a:pt x="134" y="97"/>
                </a:moveTo>
                <a:lnTo>
                  <a:pt x="134" y="97"/>
                </a:lnTo>
                <a:lnTo>
                  <a:pt x="314" y="197"/>
                </a:lnTo>
                <a:lnTo>
                  <a:pt x="134" y="298"/>
                </a:lnTo>
                <a:lnTo>
                  <a:pt x="134" y="97"/>
                </a:lnTo>
                <a:close/>
              </a:path>
            </a:pathLst>
          </a:custGeom>
          <a:solidFill>
            <a:schemeClr val="tx1">
              <a:alpha val="100000"/>
            </a:schemeClr>
          </a:solidFill>
          <a:ln w="9525">
            <a:noFill/>
          </a:ln>
        </p:spPr>
        <p:txBody>
          <a:bodyPr/>
          <a:lstStyle/>
          <a:p>
            <a:endParaRPr lang="zh-CN" altLang="en-US"/>
          </a:p>
        </p:txBody>
      </p:sp>
      <p:sp>
        <p:nvSpPr>
          <p:cNvPr id="3081" name="TextBox 10"/>
          <p:cNvSpPr txBox="1"/>
          <p:nvPr userDrawn="1"/>
        </p:nvSpPr>
        <p:spPr>
          <a:xfrm>
            <a:off x="10579100" y="188913"/>
            <a:ext cx="457200" cy="338137"/>
          </a:xfrm>
          <a:prstGeom prst="rect">
            <a:avLst/>
          </a:prstGeom>
          <a:noFill/>
          <a:ln w="9525">
            <a:noFill/>
          </a:ln>
        </p:spPr>
        <p:txBody>
          <a:bodyPr wrap="none">
            <a:spAutoFit/>
          </a:bodyPr>
          <a:lstStyle/>
          <a:p>
            <a:pPr lvl="0" algn="ctr" eaLnBrk="1" hangingPunct="1"/>
            <a:fld id="{9A0DB2DC-4C9A-4742-B13C-FB6460FD3503}" type="slidenum">
              <a:rPr lang="zh-CN" altLang="en-US" sz="1600" dirty="0">
                <a:solidFill>
                  <a:schemeClr val="accent2"/>
                </a:solidFill>
                <a:latin typeface="微软雅黑" panose="020B0503020204020204" pitchFamily="2" charset="-122"/>
                <a:ea typeface="微软雅黑" panose="020B0503020204020204" pitchFamily="2" charset="-122"/>
              </a:rPr>
              <a:t>‹#›</a:t>
            </a:fld>
            <a:endParaRPr lang="zh-CN" altLang="en-US" sz="1600" dirty="0">
              <a:solidFill>
                <a:schemeClr val="accent2"/>
              </a:solidFill>
              <a:latin typeface="微软雅黑" panose="020B0503020204020204" pitchFamily="2" charset="-122"/>
              <a:ea typeface="微软雅黑" panose="020B0503020204020204" pitchFamily="2" charset="-122"/>
            </a:endParaRPr>
          </a:p>
        </p:txBody>
      </p:sp>
      <p:sp>
        <p:nvSpPr>
          <p:cNvPr id="3082" name="Rectangle 2"/>
          <p:cNvSpPr>
            <a:spLocks noGrp="1"/>
          </p:cNvSpPr>
          <p:nvPr>
            <p:ph type="title"/>
          </p:nvPr>
        </p:nvSpPr>
        <p:spPr>
          <a:xfrm>
            <a:off x="609600" y="908050"/>
            <a:ext cx="10977563" cy="635000"/>
          </a:xfrm>
          <a:prstGeom prst="rect">
            <a:avLst/>
          </a:prstGeom>
          <a:noFill/>
          <a:ln w="9525">
            <a:noFill/>
          </a:ln>
        </p:spPr>
        <p:txBody>
          <a:bodyPr anchor="ctr"/>
          <a:lstStyle/>
          <a:p>
            <a:pPr lvl="0"/>
            <a:r>
              <a:rPr lang="zh-CN" altLang="en-US"/>
              <a:t>单击此处编辑母版标题样式</a:t>
            </a:r>
          </a:p>
        </p:txBody>
      </p:sp>
      <p:sp>
        <p:nvSpPr>
          <p:cNvPr id="3083" name="Rectangle 3"/>
          <p:cNvSpPr>
            <a:spLocks noGrp="1"/>
          </p:cNvSpPr>
          <p:nvPr>
            <p:ph type="body" idx="1"/>
          </p:nvPr>
        </p:nvSpPr>
        <p:spPr>
          <a:xfrm>
            <a:off x="609600" y="1600200"/>
            <a:ext cx="10977563" cy="4525963"/>
          </a:xfrm>
          <a:prstGeom prst="rect">
            <a:avLst/>
          </a:prstGeom>
          <a:noFill/>
          <a:ln w="9525">
            <a:noFill/>
          </a:ln>
        </p:spPr>
        <p:txBody>
          <a:bodyPr/>
          <a:lstStyle/>
          <a:p>
            <a:pPr lvl="0"/>
            <a:r>
              <a:rPr lang="zh-CN" altLang="en-US"/>
              <a:t>单击此处编辑母版文本样式</a:t>
            </a:r>
          </a:p>
          <a:p>
            <a:pPr lvl="1"/>
            <a:r>
              <a:rPr lang="zh-CN" altLang="en-US"/>
              <a:t>第二级</a:t>
            </a: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marL="0" lvl="0" indent="0" algn="l" defTabSz="914400" eaLnBrk="0" fontAlgn="base" latinLnBrk="0" hangingPunct="0">
        <a:lnSpc>
          <a:spcPct val="100000"/>
        </a:lnSpc>
        <a:spcBef>
          <a:spcPct val="0"/>
        </a:spcBef>
        <a:spcAft>
          <a:spcPct val="0"/>
        </a:spcAft>
        <a:buNone/>
        <a:defRPr sz="2400" b="0" i="0" u="none" kern="1200" baseline="0">
          <a:solidFill>
            <a:schemeClr val="tx1"/>
          </a:solidFill>
          <a:latin typeface="+mj-lt"/>
          <a:ea typeface="+mj-ea"/>
          <a:cs typeface="+mj-cs"/>
        </a:defRPr>
      </a:lvl1pPr>
    </p:titleStyle>
    <p:bodyStyle>
      <a:lvl1pPr marL="342900" lvl="0" indent="-3429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a:stretch>
            <a:fillRect/>
          </a:stretch>
        </a:blipFill>
        <a:effectLst/>
      </p:bgPr>
    </p:bg>
    <p:spTree>
      <p:nvGrpSpPr>
        <p:cNvPr id="1" name=""/>
        <p:cNvGrpSpPr/>
        <p:nvPr/>
      </p:nvGrpSpPr>
      <p:grpSpPr>
        <a:xfrm>
          <a:off x="0" y="0"/>
          <a:ext cx="0" cy="0"/>
          <a:chOff x="0" y="0"/>
          <a:chExt cx="0" cy="0"/>
        </a:xfrm>
      </p:grpSpPr>
      <p:sp>
        <p:nvSpPr>
          <p:cNvPr id="4098" name="Rectangle 2"/>
          <p:cNvSpPr>
            <a:spLocks noGrp="1"/>
          </p:cNvSpPr>
          <p:nvPr>
            <p:ph type="title"/>
          </p:nvPr>
        </p:nvSpPr>
        <p:spPr>
          <a:xfrm>
            <a:off x="609600" y="908050"/>
            <a:ext cx="10977563" cy="635000"/>
          </a:xfrm>
          <a:prstGeom prst="rect">
            <a:avLst/>
          </a:prstGeom>
          <a:noFill/>
          <a:ln w="9525">
            <a:noFill/>
          </a:ln>
        </p:spPr>
        <p:txBody>
          <a:bodyPr anchor="ctr"/>
          <a:lstStyle/>
          <a:p>
            <a:pPr lvl="0"/>
            <a:r>
              <a:rPr lang="zh-CN" altLang="en-US"/>
              <a:t>单击此处编辑母版标题样式</a:t>
            </a:r>
          </a:p>
        </p:txBody>
      </p:sp>
      <p:sp>
        <p:nvSpPr>
          <p:cNvPr id="4099" name="Rectangle 3"/>
          <p:cNvSpPr>
            <a:spLocks noGrp="1"/>
          </p:cNvSpPr>
          <p:nvPr>
            <p:ph type="body" idx="1"/>
          </p:nvPr>
        </p:nvSpPr>
        <p:spPr>
          <a:xfrm>
            <a:off x="609600" y="1600200"/>
            <a:ext cx="10977563" cy="4525963"/>
          </a:xfrm>
          <a:prstGeom prst="rect">
            <a:avLst/>
          </a:prstGeom>
          <a:noFill/>
          <a:ln w="9525">
            <a:noFill/>
          </a:ln>
        </p:spPr>
        <p:txBody>
          <a:bodyPr/>
          <a:lstStyle/>
          <a:p>
            <a:pPr lvl="0"/>
            <a:r>
              <a:rPr lang="zh-CN" altLang="en-US"/>
              <a:t>单击此处编辑母版文本样式</a:t>
            </a:r>
          </a:p>
          <a:p>
            <a:pPr lvl="1"/>
            <a:r>
              <a:rPr lang="zh-CN" altLang="en-US"/>
              <a:t>第二级</a:t>
            </a: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lvl1pPr marL="0" lvl="0" indent="0" algn="l" defTabSz="914400" eaLnBrk="0" fontAlgn="base" latinLnBrk="0" hangingPunct="0">
        <a:lnSpc>
          <a:spcPct val="100000"/>
        </a:lnSpc>
        <a:spcBef>
          <a:spcPct val="0"/>
        </a:spcBef>
        <a:spcAft>
          <a:spcPct val="0"/>
        </a:spcAft>
        <a:buNone/>
        <a:defRPr sz="2400" b="0" i="0" u="none" kern="1200" baseline="0">
          <a:solidFill>
            <a:schemeClr val="tx1"/>
          </a:solidFill>
          <a:latin typeface="+mj-lt"/>
          <a:ea typeface="+mj-ea"/>
          <a:cs typeface="+mj-cs"/>
        </a:defRPr>
      </a:lvl1pPr>
    </p:titleStyle>
    <p:bodyStyle>
      <a:lvl1pPr marL="342900" lvl="0" indent="-3429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a:stretch>
            <a:fillRect/>
          </a:stretch>
        </a:blipFill>
        <a:effectLst/>
      </p:bgPr>
    </p:bg>
    <p:spTree>
      <p:nvGrpSpPr>
        <p:cNvPr id="1" name=""/>
        <p:cNvGrpSpPr/>
        <p:nvPr/>
      </p:nvGrpSpPr>
      <p:grpSpPr>
        <a:xfrm>
          <a:off x="0" y="0"/>
          <a:ext cx="0" cy="0"/>
          <a:chOff x="0" y="0"/>
          <a:chExt cx="0" cy="0"/>
        </a:xfrm>
      </p:grpSpPr>
      <p:pic>
        <p:nvPicPr>
          <p:cNvPr id="5122" name="Picture 2" descr="PPECLOGO-eff-0-1"/>
          <p:cNvPicPr>
            <a:picLocks noChangeAspect="1"/>
          </p:cNvPicPr>
          <p:nvPr userDrawn="1"/>
        </p:nvPicPr>
        <p:blipFill>
          <a:blip r:embed="rId14"/>
          <a:stretch>
            <a:fillRect/>
          </a:stretch>
        </p:blipFill>
        <p:spPr>
          <a:xfrm>
            <a:off x="4146550" y="2886075"/>
            <a:ext cx="1060450" cy="800100"/>
          </a:xfrm>
          <a:prstGeom prst="rect">
            <a:avLst/>
          </a:prstGeom>
          <a:noFill/>
          <a:ln w="9525">
            <a:noFill/>
          </a:ln>
        </p:spPr>
      </p:pic>
      <p:pic>
        <p:nvPicPr>
          <p:cNvPr id="5123" name="Picture 3" descr="PPECLOGO-eff-0-2"/>
          <p:cNvPicPr>
            <a:picLocks noChangeAspect="1"/>
          </p:cNvPicPr>
          <p:nvPr userDrawn="1"/>
        </p:nvPicPr>
        <p:blipFill>
          <a:blip r:embed="rId15"/>
          <a:stretch>
            <a:fillRect/>
          </a:stretch>
        </p:blipFill>
        <p:spPr>
          <a:xfrm>
            <a:off x="8431213" y="2757488"/>
            <a:ext cx="1095375" cy="839787"/>
          </a:xfrm>
          <a:prstGeom prst="rect">
            <a:avLst/>
          </a:prstGeom>
          <a:noFill/>
          <a:ln w="9525">
            <a:noFill/>
          </a:ln>
        </p:spPr>
      </p:pic>
      <p:pic>
        <p:nvPicPr>
          <p:cNvPr id="5124" name="Picture 4" descr="PPECLOGO-eff-0-3"/>
          <p:cNvPicPr>
            <a:picLocks noChangeAspect="1"/>
          </p:cNvPicPr>
          <p:nvPr userDrawn="1"/>
        </p:nvPicPr>
        <p:blipFill>
          <a:blip r:embed="rId16"/>
          <a:stretch>
            <a:fillRect/>
          </a:stretch>
        </p:blipFill>
        <p:spPr>
          <a:xfrm>
            <a:off x="1039813" y="1447800"/>
            <a:ext cx="3014662" cy="2376488"/>
          </a:xfrm>
          <a:prstGeom prst="rect">
            <a:avLst/>
          </a:prstGeom>
          <a:noFill/>
          <a:ln w="9525">
            <a:noFill/>
          </a:ln>
        </p:spPr>
      </p:pic>
      <p:pic>
        <p:nvPicPr>
          <p:cNvPr id="5125" name="Picture 5" descr="PPECLOGO-eff-0-1"/>
          <p:cNvPicPr>
            <a:picLocks noChangeAspect="1"/>
          </p:cNvPicPr>
          <p:nvPr userDrawn="1"/>
        </p:nvPicPr>
        <p:blipFill>
          <a:blip r:embed="rId17"/>
          <a:stretch>
            <a:fillRect/>
          </a:stretch>
        </p:blipFill>
        <p:spPr>
          <a:xfrm>
            <a:off x="4467225" y="3770313"/>
            <a:ext cx="523875" cy="396875"/>
          </a:xfrm>
          <a:prstGeom prst="rect">
            <a:avLst/>
          </a:prstGeom>
          <a:noFill/>
          <a:ln w="9525">
            <a:noFill/>
          </a:ln>
        </p:spPr>
      </p:pic>
      <p:pic>
        <p:nvPicPr>
          <p:cNvPr id="5126" name="Picture 6" descr="PPECLOGO-eff-0-1"/>
          <p:cNvPicPr>
            <a:picLocks noChangeAspect="1"/>
          </p:cNvPicPr>
          <p:nvPr userDrawn="1"/>
        </p:nvPicPr>
        <p:blipFill>
          <a:blip r:embed="rId18"/>
          <a:stretch>
            <a:fillRect/>
          </a:stretch>
        </p:blipFill>
        <p:spPr>
          <a:xfrm>
            <a:off x="7377113" y="2903538"/>
            <a:ext cx="400050" cy="303212"/>
          </a:xfrm>
          <a:prstGeom prst="rect">
            <a:avLst/>
          </a:prstGeom>
          <a:noFill/>
          <a:ln w="9525">
            <a:noFill/>
          </a:ln>
        </p:spPr>
      </p:pic>
      <p:pic>
        <p:nvPicPr>
          <p:cNvPr id="5127" name="Picture 8" descr="PPECLOGO-eff-0-2"/>
          <p:cNvPicPr>
            <a:picLocks noChangeAspect="1"/>
          </p:cNvPicPr>
          <p:nvPr userDrawn="1"/>
        </p:nvPicPr>
        <p:blipFill>
          <a:blip r:embed="rId19"/>
          <a:stretch>
            <a:fillRect/>
          </a:stretch>
        </p:blipFill>
        <p:spPr>
          <a:xfrm>
            <a:off x="5278438" y="2574925"/>
            <a:ext cx="981075" cy="750888"/>
          </a:xfrm>
          <a:prstGeom prst="rect">
            <a:avLst/>
          </a:prstGeom>
          <a:noFill/>
          <a:ln w="9525">
            <a:noFill/>
          </a:ln>
        </p:spPr>
      </p:pic>
      <p:pic>
        <p:nvPicPr>
          <p:cNvPr id="5128" name="Picture 9" descr="PPECLOGO-eff-5-4"/>
          <p:cNvPicPr>
            <a:picLocks noChangeAspect="1"/>
          </p:cNvPicPr>
          <p:nvPr userDrawn="1"/>
        </p:nvPicPr>
        <p:blipFill>
          <a:blip r:embed="rId20"/>
          <a:stretch>
            <a:fillRect/>
          </a:stretch>
        </p:blipFill>
        <p:spPr>
          <a:xfrm>
            <a:off x="3262313" y="3206750"/>
            <a:ext cx="1477962" cy="1123950"/>
          </a:xfrm>
          <a:prstGeom prst="rect">
            <a:avLst/>
          </a:prstGeom>
          <a:noFill/>
          <a:ln w="9525">
            <a:noFill/>
          </a:ln>
        </p:spPr>
      </p:pic>
      <p:pic>
        <p:nvPicPr>
          <p:cNvPr id="5129" name="Picture 10" descr="PPECLOGO-eff-5-2"/>
          <p:cNvPicPr>
            <a:picLocks noChangeAspect="1"/>
          </p:cNvPicPr>
          <p:nvPr userDrawn="1"/>
        </p:nvPicPr>
        <p:blipFill>
          <a:blip r:embed="rId21"/>
          <a:stretch>
            <a:fillRect/>
          </a:stretch>
        </p:blipFill>
        <p:spPr>
          <a:xfrm>
            <a:off x="5353050" y="3446463"/>
            <a:ext cx="1833563" cy="1435100"/>
          </a:xfrm>
          <a:prstGeom prst="rect">
            <a:avLst/>
          </a:prstGeom>
          <a:noFill/>
          <a:ln w="9525">
            <a:noFill/>
          </a:ln>
        </p:spPr>
      </p:pic>
      <p:pic>
        <p:nvPicPr>
          <p:cNvPr id="5130" name="Picture 11" descr="PPECLOGO-eff-5-4"/>
          <p:cNvPicPr>
            <a:picLocks noChangeAspect="1"/>
          </p:cNvPicPr>
          <p:nvPr userDrawn="1"/>
        </p:nvPicPr>
        <p:blipFill>
          <a:blip r:embed="rId22"/>
          <a:stretch>
            <a:fillRect/>
          </a:stretch>
        </p:blipFill>
        <p:spPr>
          <a:xfrm>
            <a:off x="9885363" y="2725738"/>
            <a:ext cx="1117600" cy="850900"/>
          </a:xfrm>
          <a:prstGeom prst="rect">
            <a:avLst/>
          </a:prstGeom>
          <a:noFill/>
          <a:ln w="9525">
            <a:noFill/>
          </a:ln>
        </p:spPr>
      </p:pic>
      <p:pic>
        <p:nvPicPr>
          <p:cNvPr id="5131" name="Picture 12" descr="PPECLOGO-eff-0-1"/>
          <p:cNvPicPr>
            <a:picLocks noChangeAspect="1"/>
          </p:cNvPicPr>
          <p:nvPr userDrawn="1"/>
        </p:nvPicPr>
        <p:blipFill>
          <a:blip r:embed="rId23"/>
          <a:stretch>
            <a:fillRect/>
          </a:stretch>
        </p:blipFill>
        <p:spPr>
          <a:xfrm>
            <a:off x="7942263" y="3624263"/>
            <a:ext cx="522287" cy="393700"/>
          </a:xfrm>
          <a:prstGeom prst="rect">
            <a:avLst/>
          </a:prstGeom>
          <a:noFill/>
          <a:ln w="9525">
            <a:noFill/>
          </a:ln>
        </p:spPr>
      </p:pic>
      <p:pic>
        <p:nvPicPr>
          <p:cNvPr id="5132" name="Picture 13" descr="PPECLOGO-eff-0-1"/>
          <p:cNvPicPr>
            <a:picLocks noChangeAspect="1"/>
          </p:cNvPicPr>
          <p:nvPr userDrawn="1"/>
        </p:nvPicPr>
        <p:blipFill>
          <a:blip r:embed="rId23"/>
          <a:stretch>
            <a:fillRect/>
          </a:stretch>
        </p:blipFill>
        <p:spPr>
          <a:xfrm>
            <a:off x="11255375" y="2365375"/>
            <a:ext cx="522288" cy="392113"/>
          </a:xfrm>
          <a:prstGeom prst="rect">
            <a:avLst/>
          </a:prstGeom>
          <a:noFill/>
          <a:ln w="9525">
            <a:noFill/>
          </a:ln>
        </p:spPr>
      </p:pic>
      <p:pic>
        <p:nvPicPr>
          <p:cNvPr id="5133" name="Picture 14" descr="PPECLOGO-eff2-1-2"/>
          <p:cNvPicPr>
            <a:picLocks noChangeAspect="1"/>
          </p:cNvPicPr>
          <p:nvPr userDrawn="1"/>
        </p:nvPicPr>
        <p:blipFill>
          <a:blip r:embed="rId24"/>
          <a:stretch>
            <a:fillRect/>
          </a:stretch>
        </p:blipFill>
        <p:spPr>
          <a:xfrm>
            <a:off x="2054225" y="2795588"/>
            <a:ext cx="1697038" cy="1428750"/>
          </a:xfrm>
          <a:prstGeom prst="rect">
            <a:avLst/>
          </a:prstGeom>
          <a:noFill/>
          <a:ln w="9525">
            <a:noFill/>
          </a:ln>
        </p:spPr>
      </p:pic>
      <p:pic>
        <p:nvPicPr>
          <p:cNvPr id="5134" name="Picture 15" descr="PPECLOGO-eff2-1-3"/>
          <p:cNvPicPr>
            <a:picLocks noChangeAspect="1"/>
          </p:cNvPicPr>
          <p:nvPr userDrawn="1"/>
        </p:nvPicPr>
        <p:blipFill>
          <a:blip r:embed="rId25"/>
          <a:stretch>
            <a:fillRect/>
          </a:stretch>
        </p:blipFill>
        <p:spPr>
          <a:xfrm>
            <a:off x="3983038" y="2786063"/>
            <a:ext cx="438150" cy="365125"/>
          </a:xfrm>
          <a:prstGeom prst="rect">
            <a:avLst/>
          </a:prstGeom>
          <a:noFill/>
          <a:ln w="9525">
            <a:noFill/>
          </a:ln>
        </p:spPr>
      </p:pic>
      <p:pic>
        <p:nvPicPr>
          <p:cNvPr id="5135" name="Picture 16" descr="PPECLOGO-eff2-1-4"/>
          <p:cNvPicPr>
            <a:picLocks noChangeAspect="1"/>
          </p:cNvPicPr>
          <p:nvPr userDrawn="1"/>
        </p:nvPicPr>
        <p:blipFill>
          <a:blip r:embed="rId26"/>
          <a:stretch>
            <a:fillRect/>
          </a:stretch>
        </p:blipFill>
        <p:spPr>
          <a:xfrm>
            <a:off x="8520113" y="3325813"/>
            <a:ext cx="703262" cy="585787"/>
          </a:xfrm>
          <a:prstGeom prst="rect">
            <a:avLst/>
          </a:prstGeom>
          <a:noFill/>
          <a:ln w="9525">
            <a:noFill/>
          </a:ln>
        </p:spPr>
      </p:pic>
      <p:pic>
        <p:nvPicPr>
          <p:cNvPr id="5136" name="Picture 17" descr="PPECLOGO-eff2-1-3"/>
          <p:cNvPicPr>
            <a:picLocks noChangeAspect="1"/>
          </p:cNvPicPr>
          <p:nvPr userDrawn="1"/>
        </p:nvPicPr>
        <p:blipFill>
          <a:blip r:embed="rId25"/>
          <a:stretch>
            <a:fillRect/>
          </a:stretch>
        </p:blipFill>
        <p:spPr>
          <a:xfrm>
            <a:off x="9239250" y="2909888"/>
            <a:ext cx="360363" cy="301625"/>
          </a:xfrm>
          <a:prstGeom prst="rect">
            <a:avLst/>
          </a:prstGeom>
          <a:noFill/>
          <a:ln w="9525">
            <a:noFill/>
          </a:ln>
        </p:spPr>
      </p:pic>
      <p:pic>
        <p:nvPicPr>
          <p:cNvPr id="5137" name="Picture 18" descr="PPECLOGO-eff2-1-3"/>
          <p:cNvPicPr>
            <a:picLocks noChangeAspect="1"/>
          </p:cNvPicPr>
          <p:nvPr userDrawn="1"/>
        </p:nvPicPr>
        <p:blipFill>
          <a:blip r:embed="rId25"/>
          <a:stretch>
            <a:fillRect/>
          </a:stretch>
        </p:blipFill>
        <p:spPr>
          <a:xfrm>
            <a:off x="9745663" y="3446463"/>
            <a:ext cx="280987" cy="236537"/>
          </a:xfrm>
          <a:prstGeom prst="rect">
            <a:avLst/>
          </a:prstGeom>
          <a:noFill/>
          <a:ln w="9525">
            <a:noFill/>
          </a:ln>
        </p:spPr>
      </p:pic>
      <p:sp>
        <p:nvSpPr>
          <p:cNvPr id="5138" name="Rectangle 2"/>
          <p:cNvSpPr>
            <a:spLocks noGrp="1"/>
          </p:cNvSpPr>
          <p:nvPr>
            <p:ph type="title"/>
          </p:nvPr>
        </p:nvSpPr>
        <p:spPr>
          <a:xfrm>
            <a:off x="609600" y="908050"/>
            <a:ext cx="10977563" cy="635000"/>
          </a:xfrm>
          <a:prstGeom prst="rect">
            <a:avLst/>
          </a:prstGeom>
          <a:noFill/>
          <a:ln w="9525">
            <a:noFill/>
          </a:ln>
        </p:spPr>
        <p:txBody>
          <a:bodyPr anchor="ctr"/>
          <a:lstStyle/>
          <a:p>
            <a:pPr lvl="0"/>
            <a:r>
              <a:rPr lang="zh-CN" altLang="en-US"/>
              <a:t>单击此处编辑母版标题样式</a:t>
            </a:r>
          </a:p>
        </p:txBody>
      </p:sp>
      <p:sp>
        <p:nvSpPr>
          <p:cNvPr id="5139" name="Rectangle 3"/>
          <p:cNvSpPr>
            <a:spLocks noGrp="1"/>
          </p:cNvSpPr>
          <p:nvPr>
            <p:ph type="body" idx="1"/>
          </p:nvPr>
        </p:nvSpPr>
        <p:spPr>
          <a:xfrm>
            <a:off x="609600" y="1600200"/>
            <a:ext cx="10977563" cy="4525963"/>
          </a:xfrm>
          <a:prstGeom prst="rect">
            <a:avLst/>
          </a:prstGeom>
          <a:noFill/>
          <a:ln w="9525">
            <a:noFill/>
          </a:ln>
        </p:spPr>
        <p:txBody>
          <a:bodyPr/>
          <a:lstStyle/>
          <a:p>
            <a:pPr lvl="0"/>
            <a:r>
              <a:rPr lang="zh-CN" altLang="en-US"/>
              <a:t>单击此处编辑母版文本样式</a:t>
            </a:r>
          </a:p>
          <a:p>
            <a:pPr lvl="1"/>
            <a:r>
              <a:rPr lang="zh-CN" altLang="en-US"/>
              <a:t>第二级</a:t>
            </a: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128"/>
                                        </p:tgtEl>
                                        <p:attrNameLst>
                                          <p:attrName>style.visibility</p:attrName>
                                        </p:attrNameLst>
                                      </p:cBhvr>
                                      <p:to>
                                        <p:strVal val="visible"/>
                                      </p:to>
                                    </p:set>
                                    <p:animEffect transition="in" filter="fade">
                                      <p:cBhvr>
                                        <p:cTn id="7" dur="500"/>
                                        <p:tgtEl>
                                          <p:spTgt spid="5128"/>
                                        </p:tgtEl>
                                      </p:cBhvr>
                                    </p:animEffect>
                                  </p:childTnLst>
                                </p:cTn>
                              </p:par>
                              <p:par>
                                <p:cTn id="8" presetID="10" presetClass="entr" presetSubtype="0" fill="hold" nodeType="withEffect">
                                  <p:stCondLst>
                                    <p:cond delay="0"/>
                                  </p:stCondLst>
                                  <p:childTnLst>
                                    <p:set>
                                      <p:cBhvr>
                                        <p:cTn id="9" dur="1" fill="hold">
                                          <p:stCondLst>
                                            <p:cond delay="0"/>
                                          </p:stCondLst>
                                        </p:cTn>
                                        <p:tgtEl>
                                          <p:spTgt spid="5125"/>
                                        </p:tgtEl>
                                        <p:attrNameLst>
                                          <p:attrName>style.visibility</p:attrName>
                                        </p:attrNameLst>
                                      </p:cBhvr>
                                      <p:to>
                                        <p:strVal val="visible"/>
                                      </p:to>
                                    </p:set>
                                    <p:animEffect transition="in" filter="fade">
                                      <p:cBhvr>
                                        <p:cTn id="10" dur="500"/>
                                        <p:tgtEl>
                                          <p:spTgt spid="5125"/>
                                        </p:tgtEl>
                                      </p:cBhvr>
                                    </p:animEffect>
                                  </p:childTnLst>
                                </p:cTn>
                              </p:par>
                              <p:par>
                                <p:cTn id="11" presetID="10" presetClass="entr" presetSubtype="0" fill="hold" nodeType="withEffect">
                                  <p:stCondLst>
                                    <p:cond delay="0"/>
                                  </p:stCondLst>
                                  <p:childTnLst>
                                    <p:set>
                                      <p:cBhvr>
                                        <p:cTn id="12" dur="1" fill="hold">
                                          <p:stCondLst>
                                            <p:cond delay="0"/>
                                          </p:stCondLst>
                                        </p:cTn>
                                        <p:tgtEl>
                                          <p:spTgt spid="5124"/>
                                        </p:tgtEl>
                                        <p:attrNameLst>
                                          <p:attrName>style.visibility</p:attrName>
                                        </p:attrNameLst>
                                      </p:cBhvr>
                                      <p:to>
                                        <p:strVal val="visible"/>
                                      </p:to>
                                    </p:set>
                                    <p:animEffect transition="in" filter="fade">
                                      <p:cBhvr>
                                        <p:cTn id="13" dur="500"/>
                                        <p:tgtEl>
                                          <p:spTgt spid="5124"/>
                                        </p:tgtEl>
                                      </p:cBhvr>
                                    </p:animEffect>
                                  </p:childTnLst>
                                </p:cTn>
                              </p:par>
                              <p:par>
                                <p:cTn id="14" presetID="10" presetClass="entr" presetSubtype="0" fill="hold" nodeType="withEffect">
                                  <p:stCondLst>
                                    <p:cond delay="0"/>
                                  </p:stCondLst>
                                  <p:childTnLst>
                                    <p:set>
                                      <p:cBhvr>
                                        <p:cTn id="15" dur="1" fill="hold">
                                          <p:stCondLst>
                                            <p:cond delay="0"/>
                                          </p:stCondLst>
                                        </p:cTn>
                                        <p:tgtEl>
                                          <p:spTgt spid="5122"/>
                                        </p:tgtEl>
                                        <p:attrNameLst>
                                          <p:attrName>style.visibility</p:attrName>
                                        </p:attrNameLst>
                                      </p:cBhvr>
                                      <p:to>
                                        <p:strVal val="visible"/>
                                      </p:to>
                                    </p:set>
                                    <p:animEffect transition="in" filter="fade">
                                      <p:cBhvr>
                                        <p:cTn id="16" dur="500"/>
                                        <p:tgtEl>
                                          <p:spTgt spid="5122"/>
                                        </p:tgtEl>
                                      </p:cBhvr>
                                    </p:animEffect>
                                  </p:childTnLst>
                                </p:cTn>
                              </p:par>
                              <p:par>
                                <p:cTn id="17" presetID="10" presetClass="entr" presetSubtype="0" fill="hold" nodeType="withEffect">
                                  <p:stCondLst>
                                    <p:cond delay="0"/>
                                  </p:stCondLst>
                                  <p:childTnLst>
                                    <p:set>
                                      <p:cBhvr>
                                        <p:cTn id="18" dur="1" fill="hold">
                                          <p:stCondLst>
                                            <p:cond delay="0"/>
                                          </p:stCondLst>
                                        </p:cTn>
                                        <p:tgtEl>
                                          <p:spTgt spid="5127"/>
                                        </p:tgtEl>
                                        <p:attrNameLst>
                                          <p:attrName>style.visibility</p:attrName>
                                        </p:attrNameLst>
                                      </p:cBhvr>
                                      <p:to>
                                        <p:strVal val="visible"/>
                                      </p:to>
                                    </p:set>
                                    <p:animEffect transition="in" filter="fade">
                                      <p:cBhvr>
                                        <p:cTn id="19" dur="500"/>
                                        <p:tgtEl>
                                          <p:spTgt spid="5127"/>
                                        </p:tgtEl>
                                      </p:cBhvr>
                                    </p:animEffect>
                                  </p:childTnLst>
                                </p:cTn>
                              </p:par>
                              <p:par>
                                <p:cTn id="20" presetID="10" presetClass="entr" presetSubtype="0" fill="hold" nodeType="withEffect">
                                  <p:stCondLst>
                                    <p:cond delay="0"/>
                                  </p:stCondLst>
                                  <p:childTnLst>
                                    <p:set>
                                      <p:cBhvr>
                                        <p:cTn id="21" dur="1" fill="hold">
                                          <p:stCondLst>
                                            <p:cond delay="0"/>
                                          </p:stCondLst>
                                        </p:cTn>
                                        <p:tgtEl>
                                          <p:spTgt spid="5129"/>
                                        </p:tgtEl>
                                        <p:attrNameLst>
                                          <p:attrName>style.visibility</p:attrName>
                                        </p:attrNameLst>
                                      </p:cBhvr>
                                      <p:to>
                                        <p:strVal val="visible"/>
                                      </p:to>
                                    </p:set>
                                    <p:animEffect transition="in" filter="fade">
                                      <p:cBhvr>
                                        <p:cTn id="22" dur="500"/>
                                        <p:tgtEl>
                                          <p:spTgt spid="5129"/>
                                        </p:tgtEl>
                                      </p:cBhvr>
                                    </p:animEffect>
                                  </p:childTnLst>
                                </p:cTn>
                              </p:par>
                              <p:par>
                                <p:cTn id="23" presetID="10" presetClass="entr" presetSubtype="0" fill="hold" nodeType="withEffect">
                                  <p:stCondLst>
                                    <p:cond delay="0"/>
                                  </p:stCondLst>
                                  <p:childTnLst>
                                    <p:set>
                                      <p:cBhvr>
                                        <p:cTn id="24" dur="1" fill="hold">
                                          <p:stCondLst>
                                            <p:cond delay="0"/>
                                          </p:stCondLst>
                                        </p:cTn>
                                        <p:tgtEl>
                                          <p:spTgt spid="5131"/>
                                        </p:tgtEl>
                                        <p:attrNameLst>
                                          <p:attrName>style.visibility</p:attrName>
                                        </p:attrNameLst>
                                      </p:cBhvr>
                                      <p:to>
                                        <p:strVal val="visible"/>
                                      </p:to>
                                    </p:set>
                                    <p:animEffect transition="in" filter="fade">
                                      <p:cBhvr>
                                        <p:cTn id="25" dur="500"/>
                                        <p:tgtEl>
                                          <p:spTgt spid="5131"/>
                                        </p:tgtEl>
                                      </p:cBhvr>
                                    </p:animEffect>
                                  </p:childTnLst>
                                </p:cTn>
                              </p:par>
                              <p:par>
                                <p:cTn id="26" presetID="10" presetClass="entr" presetSubtype="0" fill="hold" nodeType="withEffect">
                                  <p:stCondLst>
                                    <p:cond delay="0"/>
                                  </p:stCondLst>
                                  <p:childTnLst>
                                    <p:set>
                                      <p:cBhvr>
                                        <p:cTn id="27" dur="1" fill="hold">
                                          <p:stCondLst>
                                            <p:cond delay="0"/>
                                          </p:stCondLst>
                                        </p:cTn>
                                        <p:tgtEl>
                                          <p:spTgt spid="5123"/>
                                        </p:tgtEl>
                                        <p:attrNameLst>
                                          <p:attrName>style.visibility</p:attrName>
                                        </p:attrNameLst>
                                      </p:cBhvr>
                                      <p:to>
                                        <p:strVal val="visible"/>
                                      </p:to>
                                    </p:set>
                                    <p:animEffect transition="in" filter="fade">
                                      <p:cBhvr>
                                        <p:cTn id="28" dur="500"/>
                                        <p:tgtEl>
                                          <p:spTgt spid="5123"/>
                                        </p:tgtEl>
                                      </p:cBhvr>
                                    </p:animEffect>
                                  </p:childTnLst>
                                </p:cTn>
                              </p:par>
                              <p:par>
                                <p:cTn id="29" presetID="10" presetClass="entr" presetSubtype="0" fill="hold" nodeType="withEffect">
                                  <p:stCondLst>
                                    <p:cond delay="0"/>
                                  </p:stCondLst>
                                  <p:childTnLst>
                                    <p:set>
                                      <p:cBhvr>
                                        <p:cTn id="30" dur="1" fill="hold">
                                          <p:stCondLst>
                                            <p:cond delay="0"/>
                                          </p:stCondLst>
                                        </p:cTn>
                                        <p:tgtEl>
                                          <p:spTgt spid="5130"/>
                                        </p:tgtEl>
                                        <p:attrNameLst>
                                          <p:attrName>style.visibility</p:attrName>
                                        </p:attrNameLst>
                                      </p:cBhvr>
                                      <p:to>
                                        <p:strVal val="visible"/>
                                      </p:to>
                                    </p:set>
                                    <p:animEffect transition="in" filter="fade">
                                      <p:cBhvr>
                                        <p:cTn id="31" dur="500"/>
                                        <p:tgtEl>
                                          <p:spTgt spid="5130"/>
                                        </p:tgtEl>
                                      </p:cBhvr>
                                    </p:animEffect>
                                  </p:childTnLst>
                                </p:cTn>
                              </p:par>
                              <p:par>
                                <p:cTn id="32" presetID="10" presetClass="entr" presetSubtype="0" fill="hold" nodeType="withEffect">
                                  <p:stCondLst>
                                    <p:cond delay="0"/>
                                  </p:stCondLst>
                                  <p:childTnLst>
                                    <p:set>
                                      <p:cBhvr>
                                        <p:cTn id="33" dur="1" fill="hold">
                                          <p:stCondLst>
                                            <p:cond delay="0"/>
                                          </p:stCondLst>
                                        </p:cTn>
                                        <p:tgtEl>
                                          <p:spTgt spid="5126"/>
                                        </p:tgtEl>
                                        <p:attrNameLst>
                                          <p:attrName>style.visibility</p:attrName>
                                        </p:attrNameLst>
                                      </p:cBhvr>
                                      <p:to>
                                        <p:strVal val="visible"/>
                                      </p:to>
                                    </p:set>
                                    <p:animEffect transition="in" filter="fade">
                                      <p:cBhvr>
                                        <p:cTn id="34" dur="500"/>
                                        <p:tgtEl>
                                          <p:spTgt spid="5126"/>
                                        </p:tgtEl>
                                      </p:cBhvr>
                                    </p:animEffect>
                                  </p:childTnLst>
                                </p:cTn>
                              </p:par>
                              <p:par>
                                <p:cTn id="35" presetID="10" presetClass="entr" presetSubtype="0" fill="hold" nodeType="withEffect">
                                  <p:stCondLst>
                                    <p:cond delay="0"/>
                                  </p:stCondLst>
                                  <p:childTnLst>
                                    <p:set>
                                      <p:cBhvr>
                                        <p:cTn id="36" dur="1" fill="hold">
                                          <p:stCondLst>
                                            <p:cond delay="0"/>
                                          </p:stCondLst>
                                        </p:cTn>
                                        <p:tgtEl>
                                          <p:spTgt spid="5132"/>
                                        </p:tgtEl>
                                        <p:attrNameLst>
                                          <p:attrName>style.visibility</p:attrName>
                                        </p:attrNameLst>
                                      </p:cBhvr>
                                      <p:to>
                                        <p:strVal val="visible"/>
                                      </p:to>
                                    </p:set>
                                    <p:animEffect transition="in" filter="fade">
                                      <p:cBhvr>
                                        <p:cTn id="37" dur="500"/>
                                        <p:tgtEl>
                                          <p:spTgt spid="5132"/>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5130"/>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123"/>
                                        </p:tgtEl>
                                        <p:attrNameLst>
                                          <p:attrName>ppt_x</p:attrName>
                                          <p:attrName>ppt_y</p:attrName>
                                        </p:attrNameLst>
                                      </p:cBhvr>
                                      <p:rCtr x="-15700"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5126"/>
                                        </p:tgtEl>
                                        <p:attrNameLst>
                                          <p:attrName>ppt_x</p:attrName>
                                          <p:attrName>ppt_y</p:attrName>
                                        </p:attrNameLst>
                                      </p:cBhvr>
                                      <p:rCtr x="-23500"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5127"/>
                                        </p:tgtEl>
                                        <p:attrNameLst>
                                          <p:attrName>ppt_x</p:attrName>
                                          <p:attrName>ppt_y</p:attrName>
                                        </p:attrNameLst>
                                      </p:cBhvr>
                                      <p:rCtr x="-9700"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5125"/>
                                        </p:tgtEl>
                                        <p:attrNameLst>
                                          <p:attrName>ppt_x</p:attrName>
                                          <p:attrName>ppt_y</p:attrName>
                                        </p:attrNameLst>
                                      </p:cBhvr>
                                      <p:rCtr x="-21700"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5122"/>
                                        </p:tgtEl>
                                        <p:attrNameLst>
                                          <p:attrName>ppt_x</p:attrName>
                                          <p:attrName>ppt_y</p:attrName>
                                        </p:attrNameLst>
                                      </p:cBhvr>
                                      <p:rCtr x="-16700"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5131"/>
                                        </p:tgtEl>
                                        <p:attrNameLst>
                                          <p:attrName>ppt_x</p:attrName>
                                          <p:attrName>ppt_y</p:attrName>
                                        </p:attrNameLst>
                                      </p:cBhvr>
                                      <p:rCtr x="-28500"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5132"/>
                                        </p:tgtEl>
                                        <p:attrNameLst>
                                          <p:attrName>ppt_x</p:attrName>
                                          <p:attrName>ppt_y</p:attrName>
                                        </p:attrNameLst>
                                      </p:cBhvr>
                                      <p:rCtr x="-28500"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5129"/>
                                        </p:tgtEl>
                                        <p:attrNameLst>
                                          <p:attrName>ppt_x</p:attrName>
                                          <p:attrName>ppt_y</p:attrName>
                                        </p:attrNameLst>
                                      </p:cBhvr>
                                      <p:rCtr x="21900"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5128"/>
                                        </p:tgtEl>
                                        <p:attrNameLst>
                                          <p:attrName>ppt_x</p:attrName>
                                          <p:attrName>ppt_y</p:attrName>
                                        </p:attrNameLst>
                                      </p:cBhvr>
                                      <p:rCtr x="31400"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5124"/>
                                        </p:tgtEl>
                                        <p:attrNameLst>
                                          <p:attrName>ppt_x</p:attrName>
                                          <p:attrName>ppt_y</p:attrName>
                                        </p:attrNameLst>
                                      </p:cBhvr>
                                      <p:rCtr x="21200" y="0"/>
                                    </p:animMotion>
                                  </p:childTnLst>
                                </p:cTn>
                              </p:par>
                              <p:par>
                                <p:cTn id="60" presetID="10" presetClass="exit" presetSubtype="0" fill="hold" nodeType="withEffect">
                                  <p:stCondLst>
                                    <p:cond delay="2500"/>
                                  </p:stCondLst>
                                  <p:childTnLst>
                                    <p:animEffect transition="out" filter="fade">
                                      <p:cBhvr>
                                        <p:cTn id="61" dur="500"/>
                                        <p:tgtEl>
                                          <p:spTgt spid="5128"/>
                                        </p:tgtEl>
                                      </p:cBhvr>
                                    </p:animEffect>
                                    <p:set>
                                      <p:cBhvr>
                                        <p:cTn id="62" dur="1" fill="hold">
                                          <p:stCondLst>
                                            <p:cond delay="499"/>
                                          </p:stCondLst>
                                        </p:cTn>
                                        <p:tgtEl>
                                          <p:spTgt spid="5128"/>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5129"/>
                                        </p:tgtEl>
                                      </p:cBhvr>
                                    </p:animEffect>
                                    <p:set>
                                      <p:cBhvr>
                                        <p:cTn id="65" dur="1" fill="hold">
                                          <p:stCondLst>
                                            <p:cond delay="499"/>
                                          </p:stCondLst>
                                        </p:cTn>
                                        <p:tgtEl>
                                          <p:spTgt spid="5129"/>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5131"/>
                                        </p:tgtEl>
                                      </p:cBhvr>
                                    </p:animEffect>
                                    <p:set>
                                      <p:cBhvr>
                                        <p:cTn id="68" dur="1" fill="hold">
                                          <p:stCondLst>
                                            <p:cond delay="499"/>
                                          </p:stCondLst>
                                        </p:cTn>
                                        <p:tgtEl>
                                          <p:spTgt spid="5131"/>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5125"/>
                                        </p:tgtEl>
                                      </p:cBhvr>
                                    </p:animEffect>
                                    <p:set>
                                      <p:cBhvr>
                                        <p:cTn id="71" dur="1" fill="hold">
                                          <p:stCondLst>
                                            <p:cond delay="499"/>
                                          </p:stCondLst>
                                        </p:cTn>
                                        <p:tgtEl>
                                          <p:spTgt spid="5125"/>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5127"/>
                                        </p:tgtEl>
                                      </p:cBhvr>
                                    </p:animEffect>
                                    <p:set>
                                      <p:cBhvr>
                                        <p:cTn id="74" dur="1" fill="hold">
                                          <p:stCondLst>
                                            <p:cond delay="499"/>
                                          </p:stCondLst>
                                        </p:cTn>
                                        <p:tgtEl>
                                          <p:spTgt spid="5127"/>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123"/>
                                        </p:tgtEl>
                                      </p:cBhvr>
                                    </p:animEffect>
                                    <p:set>
                                      <p:cBhvr>
                                        <p:cTn id="77" dur="1" fill="hold">
                                          <p:stCondLst>
                                            <p:cond delay="499"/>
                                          </p:stCondLst>
                                        </p:cTn>
                                        <p:tgtEl>
                                          <p:spTgt spid="5123"/>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5130"/>
                                        </p:tgtEl>
                                      </p:cBhvr>
                                    </p:animEffect>
                                    <p:set>
                                      <p:cBhvr>
                                        <p:cTn id="80" dur="1" fill="hold">
                                          <p:stCondLst>
                                            <p:cond delay="499"/>
                                          </p:stCondLst>
                                        </p:cTn>
                                        <p:tgtEl>
                                          <p:spTgt spid="5130"/>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5132"/>
                                        </p:tgtEl>
                                      </p:cBhvr>
                                    </p:animEffect>
                                    <p:set>
                                      <p:cBhvr>
                                        <p:cTn id="83" dur="1" fill="hold">
                                          <p:stCondLst>
                                            <p:cond delay="499"/>
                                          </p:stCondLst>
                                        </p:cTn>
                                        <p:tgtEl>
                                          <p:spTgt spid="5132"/>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5124"/>
                                        </p:tgtEl>
                                      </p:cBhvr>
                                    </p:animEffect>
                                    <p:set>
                                      <p:cBhvr>
                                        <p:cTn id="86" dur="1" fill="hold">
                                          <p:stCondLst>
                                            <p:cond delay="499"/>
                                          </p:stCondLst>
                                        </p:cTn>
                                        <p:tgtEl>
                                          <p:spTgt spid="5124"/>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5122"/>
                                        </p:tgtEl>
                                      </p:cBhvr>
                                    </p:animEffect>
                                    <p:set>
                                      <p:cBhvr>
                                        <p:cTn id="89" dur="1" fill="hold">
                                          <p:stCondLst>
                                            <p:cond delay="499"/>
                                          </p:stCondLst>
                                        </p:cTn>
                                        <p:tgtEl>
                                          <p:spTgt spid="5122"/>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5126"/>
                                        </p:tgtEl>
                                      </p:cBhvr>
                                    </p:animEffect>
                                    <p:set>
                                      <p:cBhvr>
                                        <p:cTn id="92" dur="1" fill="hold">
                                          <p:stCondLst>
                                            <p:cond delay="499"/>
                                          </p:stCondLst>
                                        </p:cTn>
                                        <p:tgtEl>
                                          <p:spTgt spid="5126"/>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5133"/>
                                        </p:tgtEl>
                                        <p:attrNameLst>
                                          <p:attrName>style.visibility</p:attrName>
                                        </p:attrNameLst>
                                      </p:cBhvr>
                                      <p:to>
                                        <p:strVal val="visible"/>
                                      </p:to>
                                    </p:set>
                                    <p:animEffect transition="in" filter="fade">
                                      <p:cBhvr>
                                        <p:cTn id="95" dur="100"/>
                                        <p:tgtEl>
                                          <p:spTgt spid="5133"/>
                                        </p:tgtEl>
                                      </p:cBhvr>
                                    </p:animEffect>
                                  </p:childTnLst>
                                </p:cTn>
                              </p:par>
                              <p:par>
                                <p:cTn id="96" presetID="10" presetClass="entr" presetSubtype="0" fill="hold" nodeType="withEffect">
                                  <p:stCondLst>
                                    <p:cond delay="600"/>
                                  </p:stCondLst>
                                  <p:childTnLst>
                                    <p:set>
                                      <p:cBhvr>
                                        <p:cTn id="97" dur="1" fill="hold">
                                          <p:stCondLst>
                                            <p:cond delay="0"/>
                                          </p:stCondLst>
                                        </p:cTn>
                                        <p:tgtEl>
                                          <p:spTgt spid="5134"/>
                                        </p:tgtEl>
                                        <p:attrNameLst>
                                          <p:attrName>style.visibility</p:attrName>
                                        </p:attrNameLst>
                                      </p:cBhvr>
                                      <p:to>
                                        <p:strVal val="visible"/>
                                      </p:to>
                                    </p:set>
                                    <p:animEffect transition="in" filter="fade">
                                      <p:cBhvr>
                                        <p:cTn id="98" dur="100"/>
                                        <p:tgtEl>
                                          <p:spTgt spid="5134"/>
                                        </p:tgtEl>
                                      </p:cBhvr>
                                    </p:animEffect>
                                  </p:childTnLst>
                                </p:cTn>
                              </p:par>
                              <p:par>
                                <p:cTn id="99" presetID="10" presetClass="entr" presetSubtype="0" fill="hold" nodeType="withEffect">
                                  <p:stCondLst>
                                    <p:cond delay="200"/>
                                  </p:stCondLst>
                                  <p:childTnLst>
                                    <p:set>
                                      <p:cBhvr>
                                        <p:cTn id="100" dur="1" fill="hold">
                                          <p:stCondLst>
                                            <p:cond delay="0"/>
                                          </p:stCondLst>
                                        </p:cTn>
                                        <p:tgtEl>
                                          <p:spTgt spid="5135"/>
                                        </p:tgtEl>
                                        <p:attrNameLst>
                                          <p:attrName>style.visibility</p:attrName>
                                        </p:attrNameLst>
                                      </p:cBhvr>
                                      <p:to>
                                        <p:strVal val="visible"/>
                                      </p:to>
                                    </p:set>
                                    <p:animEffect transition="in" filter="fade">
                                      <p:cBhvr>
                                        <p:cTn id="101" dur="100"/>
                                        <p:tgtEl>
                                          <p:spTgt spid="5135"/>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5136"/>
                                        </p:tgtEl>
                                        <p:attrNameLst>
                                          <p:attrName>style.visibility</p:attrName>
                                        </p:attrNameLst>
                                      </p:cBhvr>
                                      <p:to>
                                        <p:strVal val="visible"/>
                                      </p:to>
                                    </p:set>
                                    <p:animEffect transition="in" filter="fade">
                                      <p:cBhvr>
                                        <p:cTn id="104" dur="100"/>
                                        <p:tgtEl>
                                          <p:spTgt spid="5136"/>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5137"/>
                                        </p:tgtEl>
                                        <p:attrNameLst>
                                          <p:attrName>style.visibility</p:attrName>
                                        </p:attrNameLst>
                                      </p:cBhvr>
                                      <p:to>
                                        <p:strVal val="visible"/>
                                      </p:to>
                                    </p:set>
                                    <p:animEffect transition="in" filter="fade">
                                      <p:cBhvr>
                                        <p:cTn id="107" dur="100"/>
                                        <p:tgtEl>
                                          <p:spTgt spid="5137"/>
                                        </p:tgtEl>
                                      </p:cBhvr>
                                    </p:animEffect>
                                  </p:childTnLst>
                                </p:cTn>
                              </p:par>
                              <p:par>
                                <p:cTn id="108" presetID="53" presetClass="exit" presetSubtype="16" fill="hold" nodeType="withEffect">
                                  <p:stCondLst>
                                    <p:cond delay="100"/>
                                  </p:stCondLst>
                                  <p:childTnLst>
                                    <p:anim calcmode="lin" valueType="num">
                                      <p:cBhvr>
                                        <p:cTn id="109" dur="1000"/>
                                        <p:tgtEl>
                                          <p:spTgt spid="5133"/>
                                        </p:tgtEl>
                                        <p:attrNameLst>
                                          <p:attrName>ppt_w</p:attrName>
                                        </p:attrNameLst>
                                      </p:cBhvr>
                                      <p:tavLst>
                                        <p:tav tm="0">
                                          <p:val>
                                            <p:strVal val="ppt_w"/>
                                          </p:val>
                                        </p:tav>
                                        <p:tav tm="100000">
                                          <p:val>
                                            <p:fltVal val="0"/>
                                          </p:val>
                                        </p:tav>
                                      </p:tavLst>
                                    </p:anim>
                                    <p:anim calcmode="lin" valueType="num">
                                      <p:cBhvr>
                                        <p:cTn id="110" dur="1000"/>
                                        <p:tgtEl>
                                          <p:spTgt spid="5133"/>
                                        </p:tgtEl>
                                        <p:attrNameLst>
                                          <p:attrName>ppt_h</p:attrName>
                                        </p:attrNameLst>
                                      </p:cBhvr>
                                      <p:tavLst>
                                        <p:tav tm="0">
                                          <p:val>
                                            <p:strVal val="ppt_h"/>
                                          </p:val>
                                        </p:tav>
                                        <p:tav tm="100000">
                                          <p:val>
                                            <p:fltVal val="0"/>
                                          </p:val>
                                        </p:tav>
                                      </p:tavLst>
                                    </p:anim>
                                    <p:animEffect transition="out" filter="fade">
                                      <p:cBhvr>
                                        <p:cTn id="111" dur="1000"/>
                                        <p:tgtEl>
                                          <p:spTgt spid="5133"/>
                                        </p:tgtEl>
                                      </p:cBhvr>
                                    </p:animEffect>
                                    <p:set>
                                      <p:cBhvr>
                                        <p:cTn id="112" dur="1" fill="hold">
                                          <p:stCondLst>
                                            <p:cond delay="999"/>
                                          </p:stCondLst>
                                        </p:cTn>
                                        <p:tgtEl>
                                          <p:spTgt spid="5133"/>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5134"/>
                                        </p:tgtEl>
                                        <p:attrNameLst>
                                          <p:attrName>ppt_w</p:attrName>
                                        </p:attrNameLst>
                                      </p:cBhvr>
                                      <p:tavLst>
                                        <p:tav tm="0">
                                          <p:val>
                                            <p:strVal val="ppt_w"/>
                                          </p:val>
                                        </p:tav>
                                        <p:tav tm="100000">
                                          <p:val>
                                            <p:fltVal val="0"/>
                                          </p:val>
                                        </p:tav>
                                      </p:tavLst>
                                    </p:anim>
                                    <p:anim calcmode="lin" valueType="num">
                                      <p:cBhvr>
                                        <p:cTn id="115" dur="500"/>
                                        <p:tgtEl>
                                          <p:spTgt spid="5134"/>
                                        </p:tgtEl>
                                        <p:attrNameLst>
                                          <p:attrName>ppt_h</p:attrName>
                                        </p:attrNameLst>
                                      </p:cBhvr>
                                      <p:tavLst>
                                        <p:tav tm="0">
                                          <p:val>
                                            <p:strVal val="ppt_h"/>
                                          </p:val>
                                        </p:tav>
                                        <p:tav tm="100000">
                                          <p:val>
                                            <p:fltVal val="0"/>
                                          </p:val>
                                        </p:tav>
                                      </p:tavLst>
                                    </p:anim>
                                    <p:animEffect transition="out" filter="fade">
                                      <p:cBhvr>
                                        <p:cTn id="116" dur="500"/>
                                        <p:tgtEl>
                                          <p:spTgt spid="5134"/>
                                        </p:tgtEl>
                                      </p:cBhvr>
                                    </p:animEffect>
                                    <p:set>
                                      <p:cBhvr>
                                        <p:cTn id="117" dur="1" fill="hold">
                                          <p:stCondLst>
                                            <p:cond delay="499"/>
                                          </p:stCondLst>
                                        </p:cTn>
                                        <p:tgtEl>
                                          <p:spTgt spid="5134"/>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5135"/>
                                        </p:tgtEl>
                                        <p:attrNameLst>
                                          <p:attrName>ppt_w</p:attrName>
                                        </p:attrNameLst>
                                      </p:cBhvr>
                                      <p:tavLst>
                                        <p:tav tm="0">
                                          <p:val>
                                            <p:strVal val="ppt_w"/>
                                          </p:val>
                                        </p:tav>
                                        <p:tav tm="100000">
                                          <p:val>
                                            <p:fltVal val="0"/>
                                          </p:val>
                                        </p:tav>
                                      </p:tavLst>
                                    </p:anim>
                                    <p:anim calcmode="lin" valueType="num">
                                      <p:cBhvr>
                                        <p:cTn id="120" dur="500"/>
                                        <p:tgtEl>
                                          <p:spTgt spid="5135"/>
                                        </p:tgtEl>
                                        <p:attrNameLst>
                                          <p:attrName>ppt_h</p:attrName>
                                        </p:attrNameLst>
                                      </p:cBhvr>
                                      <p:tavLst>
                                        <p:tav tm="0">
                                          <p:val>
                                            <p:strVal val="ppt_h"/>
                                          </p:val>
                                        </p:tav>
                                        <p:tav tm="100000">
                                          <p:val>
                                            <p:fltVal val="0"/>
                                          </p:val>
                                        </p:tav>
                                      </p:tavLst>
                                    </p:anim>
                                    <p:animEffect transition="out" filter="fade">
                                      <p:cBhvr>
                                        <p:cTn id="121" dur="500"/>
                                        <p:tgtEl>
                                          <p:spTgt spid="5135"/>
                                        </p:tgtEl>
                                      </p:cBhvr>
                                    </p:animEffect>
                                    <p:set>
                                      <p:cBhvr>
                                        <p:cTn id="122" dur="1" fill="hold">
                                          <p:stCondLst>
                                            <p:cond delay="499"/>
                                          </p:stCondLst>
                                        </p:cTn>
                                        <p:tgtEl>
                                          <p:spTgt spid="5135"/>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5136"/>
                                        </p:tgtEl>
                                        <p:attrNameLst>
                                          <p:attrName>ppt_w</p:attrName>
                                        </p:attrNameLst>
                                      </p:cBhvr>
                                      <p:tavLst>
                                        <p:tav tm="0">
                                          <p:val>
                                            <p:strVal val="ppt_w"/>
                                          </p:val>
                                        </p:tav>
                                        <p:tav tm="100000">
                                          <p:val>
                                            <p:fltVal val="0"/>
                                          </p:val>
                                        </p:tav>
                                      </p:tavLst>
                                    </p:anim>
                                    <p:anim calcmode="lin" valueType="num">
                                      <p:cBhvr>
                                        <p:cTn id="125" dur="500"/>
                                        <p:tgtEl>
                                          <p:spTgt spid="5136"/>
                                        </p:tgtEl>
                                        <p:attrNameLst>
                                          <p:attrName>ppt_h</p:attrName>
                                        </p:attrNameLst>
                                      </p:cBhvr>
                                      <p:tavLst>
                                        <p:tav tm="0">
                                          <p:val>
                                            <p:strVal val="ppt_h"/>
                                          </p:val>
                                        </p:tav>
                                        <p:tav tm="100000">
                                          <p:val>
                                            <p:fltVal val="0"/>
                                          </p:val>
                                        </p:tav>
                                      </p:tavLst>
                                    </p:anim>
                                    <p:animEffect transition="out" filter="fade">
                                      <p:cBhvr>
                                        <p:cTn id="126" dur="500"/>
                                        <p:tgtEl>
                                          <p:spTgt spid="5136"/>
                                        </p:tgtEl>
                                      </p:cBhvr>
                                    </p:animEffect>
                                    <p:set>
                                      <p:cBhvr>
                                        <p:cTn id="127" dur="1" fill="hold">
                                          <p:stCondLst>
                                            <p:cond delay="499"/>
                                          </p:stCondLst>
                                        </p:cTn>
                                        <p:tgtEl>
                                          <p:spTgt spid="5136"/>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5137"/>
                                        </p:tgtEl>
                                        <p:attrNameLst>
                                          <p:attrName>ppt_w</p:attrName>
                                        </p:attrNameLst>
                                      </p:cBhvr>
                                      <p:tavLst>
                                        <p:tav tm="0">
                                          <p:val>
                                            <p:strVal val="ppt_w"/>
                                          </p:val>
                                        </p:tav>
                                        <p:tav tm="100000">
                                          <p:val>
                                            <p:fltVal val="0"/>
                                          </p:val>
                                        </p:tav>
                                      </p:tavLst>
                                    </p:anim>
                                    <p:anim calcmode="lin" valueType="num">
                                      <p:cBhvr>
                                        <p:cTn id="130" dur="500"/>
                                        <p:tgtEl>
                                          <p:spTgt spid="5137"/>
                                        </p:tgtEl>
                                        <p:attrNameLst>
                                          <p:attrName>ppt_h</p:attrName>
                                        </p:attrNameLst>
                                      </p:cBhvr>
                                      <p:tavLst>
                                        <p:tav tm="0">
                                          <p:val>
                                            <p:strVal val="ppt_h"/>
                                          </p:val>
                                        </p:tav>
                                        <p:tav tm="100000">
                                          <p:val>
                                            <p:fltVal val="0"/>
                                          </p:val>
                                        </p:tav>
                                      </p:tavLst>
                                    </p:anim>
                                    <p:animEffect transition="out" filter="fade">
                                      <p:cBhvr>
                                        <p:cTn id="131" dur="500"/>
                                        <p:tgtEl>
                                          <p:spTgt spid="5137"/>
                                        </p:tgtEl>
                                      </p:cBhvr>
                                    </p:animEffect>
                                    <p:set>
                                      <p:cBhvr>
                                        <p:cTn id="132" dur="1" fill="hold">
                                          <p:stCondLst>
                                            <p:cond delay="499"/>
                                          </p:stCondLst>
                                        </p:cTn>
                                        <p:tgtEl>
                                          <p:spTgt spid="51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ftr="0" dt="0"/>
  <p:txStyles>
    <p:titleStyle>
      <a:lvl1pPr marL="0" lvl="0" indent="0" algn="l" defTabSz="914400" eaLnBrk="0" fontAlgn="base" latinLnBrk="0" hangingPunct="0">
        <a:lnSpc>
          <a:spcPct val="100000"/>
        </a:lnSpc>
        <a:spcBef>
          <a:spcPct val="0"/>
        </a:spcBef>
        <a:spcAft>
          <a:spcPct val="0"/>
        </a:spcAft>
        <a:buNone/>
        <a:defRPr sz="2400" b="0" i="0" u="none" kern="1200" baseline="0">
          <a:solidFill>
            <a:schemeClr val="tx1"/>
          </a:solidFill>
          <a:latin typeface="+mj-lt"/>
          <a:ea typeface="+mj-ea"/>
          <a:cs typeface="+mj-cs"/>
        </a:defRPr>
      </a:lvl1pPr>
    </p:titleStyle>
    <p:bodyStyle>
      <a:lvl1pPr marL="342900" lvl="0" indent="-3429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9.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4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3.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29.xml"/><Relationship Id="rId6" Type="http://schemas.openxmlformats.org/officeDocument/2006/relationships/image" Target="../media/image39.jpeg"/><Relationship Id="rId5" Type="http://schemas.openxmlformats.org/officeDocument/2006/relationships/image" Target="../media/image35.jpeg"/><Relationship Id="rId4" Type="http://schemas.openxmlformats.org/officeDocument/2006/relationships/image" Target="../media/image38.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7.xml"/><Relationship Id="rId1" Type="http://schemas.openxmlformats.org/officeDocument/2006/relationships/slideLayout" Target="../slideLayouts/slideLayout18.xml"/><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pic>
        <p:nvPicPr>
          <p:cNvPr id="7170" name="图片 5"/>
          <p:cNvPicPr>
            <a:picLocks noChangeAspect="1"/>
          </p:cNvPicPr>
          <p:nvPr/>
        </p:nvPicPr>
        <p:blipFill>
          <a:blip r:embed="rId4"/>
          <a:stretch>
            <a:fillRect/>
          </a:stretch>
        </p:blipFill>
        <p:spPr>
          <a:xfrm>
            <a:off x="6118225" y="309563"/>
            <a:ext cx="7053263" cy="7515225"/>
          </a:xfrm>
          <a:prstGeom prst="rect">
            <a:avLst/>
          </a:prstGeom>
          <a:noFill/>
          <a:ln w="9525">
            <a:noFill/>
          </a:ln>
        </p:spPr>
      </p:pic>
      <p:pic>
        <p:nvPicPr>
          <p:cNvPr id="7171" name="图片 9"/>
          <p:cNvPicPr>
            <a:picLocks noChangeAspect="1"/>
          </p:cNvPicPr>
          <p:nvPr/>
        </p:nvPicPr>
        <p:blipFill>
          <a:blip r:embed="rId5"/>
          <a:srcRect r="8842"/>
          <a:stretch>
            <a:fillRect/>
          </a:stretch>
        </p:blipFill>
        <p:spPr>
          <a:xfrm>
            <a:off x="7469188" y="2652713"/>
            <a:ext cx="5159375" cy="3467100"/>
          </a:xfrm>
          <a:prstGeom prst="rect">
            <a:avLst/>
          </a:prstGeom>
          <a:noFill/>
          <a:ln w="9525">
            <a:noFill/>
          </a:ln>
        </p:spPr>
      </p:pic>
      <p:pic>
        <p:nvPicPr>
          <p:cNvPr id="7172" name="图片 10"/>
          <p:cNvPicPr>
            <a:picLocks noChangeAspect="1"/>
          </p:cNvPicPr>
          <p:nvPr/>
        </p:nvPicPr>
        <p:blipFill>
          <a:blip r:embed="rId6"/>
          <a:stretch>
            <a:fillRect/>
          </a:stretch>
        </p:blipFill>
        <p:spPr>
          <a:xfrm>
            <a:off x="4586288" y="-1992312"/>
            <a:ext cx="5810250" cy="5548312"/>
          </a:xfrm>
          <a:prstGeom prst="rect">
            <a:avLst/>
          </a:prstGeom>
          <a:noFill/>
          <a:ln w="9525">
            <a:noFill/>
          </a:ln>
        </p:spPr>
      </p:pic>
      <p:pic>
        <p:nvPicPr>
          <p:cNvPr id="7173" name="图片 2"/>
          <p:cNvPicPr>
            <a:picLocks noChangeAspect="1"/>
          </p:cNvPicPr>
          <p:nvPr/>
        </p:nvPicPr>
        <p:blipFill>
          <a:blip r:embed="rId7"/>
          <a:stretch>
            <a:fillRect/>
          </a:stretch>
        </p:blipFill>
        <p:spPr>
          <a:xfrm>
            <a:off x="8507413" y="1385888"/>
            <a:ext cx="604837" cy="693737"/>
          </a:xfrm>
          <a:prstGeom prst="rect">
            <a:avLst/>
          </a:prstGeom>
          <a:noFill/>
          <a:ln w="9525">
            <a:noFill/>
          </a:ln>
        </p:spPr>
      </p:pic>
      <p:pic>
        <p:nvPicPr>
          <p:cNvPr id="7174" name="图片 4"/>
          <p:cNvPicPr>
            <a:picLocks noChangeAspect="1"/>
          </p:cNvPicPr>
          <p:nvPr/>
        </p:nvPicPr>
        <p:blipFill>
          <a:blip r:embed="rId8"/>
          <a:stretch>
            <a:fillRect/>
          </a:stretch>
        </p:blipFill>
        <p:spPr>
          <a:xfrm>
            <a:off x="5526088" y="257175"/>
            <a:ext cx="1949450" cy="1736725"/>
          </a:xfrm>
          <a:prstGeom prst="rect">
            <a:avLst/>
          </a:prstGeom>
          <a:noFill/>
          <a:ln w="9525">
            <a:noFill/>
          </a:ln>
        </p:spPr>
      </p:pic>
      <p:pic>
        <p:nvPicPr>
          <p:cNvPr id="7175" name="图片 11"/>
          <p:cNvPicPr>
            <a:picLocks noChangeAspect="1"/>
          </p:cNvPicPr>
          <p:nvPr/>
        </p:nvPicPr>
        <p:blipFill>
          <a:blip r:embed="rId9"/>
          <a:stretch>
            <a:fillRect/>
          </a:stretch>
        </p:blipFill>
        <p:spPr>
          <a:xfrm>
            <a:off x="9112250" y="2420938"/>
            <a:ext cx="647700" cy="627062"/>
          </a:xfrm>
          <a:prstGeom prst="rect">
            <a:avLst/>
          </a:prstGeom>
          <a:noFill/>
          <a:ln w="9525">
            <a:noFill/>
          </a:ln>
        </p:spPr>
      </p:pic>
      <p:sp>
        <p:nvSpPr>
          <p:cNvPr id="7176" name="Freeform 8"/>
          <p:cNvSpPr>
            <a:spLocks noEditPoints="1"/>
          </p:cNvSpPr>
          <p:nvPr/>
        </p:nvSpPr>
        <p:spPr>
          <a:xfrm>
            <a:off x="587375" y="427038"/>
            <a:ext cx="1693863" cy="769937"/>
          </a:xfrm>
          <a:custGeom>
            <a:avLst/>
            <a:gdLst/>
            <a:ahLst/>
            <a:cxnLst>
              <a:cxn ang="0">
                <a:pos x="94570" y="641614"/>
              </a:cxn>
              <a:cxn ang="0">
                <a:pos x="215832" y="735565"/>
              </a:cxn>
              <a:cxn ang="0">
                <a:pos x="94570" y="641614"/>
              </a:cxn>
              <a:cxn ang="0">
                <a:pos x="112873" y="570578"/>
              </a:cxn>
              <a:cxn ang="0">
                <a:pos x="226509" y="612589"/>
              </a:cxn>
              <a:cxn ang="0">
                <a:pos x="153294" y="686680"/>
              </a:cxn>
              <a:cxn ang="0">
                <a:pos x="57199" y="650016"/>
              </a:cxn>
              <a:cxn ang="0">
                <a:pos x="45759" y="541553"/>
              </a:cxn>
              <a:cxn ang="0">
                <a:pos x="274557" y="735565"/>
              </a:cxn>
              <a:cxn ang="0">
                <a:pos x="238712" y="562940"/>
              </a:cxn>
              <a:cxn ang="0">
                <a:pos x="432427" y="577453"/>
              </a:cxn>
              <a:cxn ang="0">
                <a:pos x="351585" y="733273"/>
              </a:cxn>
              <a:cxn ang="0">
                <a:pos x="290573" y="735565"/>
              </a:cxn>
              <a:cxn ang="0">
                <a:pos x="392006" y="614880"/>
              </a:cxn>
              <a:cxn ang="0">
                <a:pos x="456832" y="709595"/>
              </a:cxn>
              <a:cxn ang="0">
                <a:pos x="544538" y="633212"/>
              </a:cxn>
              <a:cxn ang="0">
                <a:pos x="617753" y="711886"/>
              </a:cxn>
              <a:cxn ang="0">
                <a:pos x="656648" y="678278"/>
              </a:cxn>
              <a:cxn ang="0">
                <a:pos x="839686" y="698901"/>
              </a:cxn>
              <a:cxn ang="0">
                <a:pos x="836636" y="559121"/>
              </a:cxn>
              <a:cxn ang="0">
                <a:pos x="789351" y="694318"/>
              </a:cxn>
              <a:cxn ang="0">
                <a:pos x="839686" y="698901"/>
              </a:cxn>
              <a:cxn ang="0">
                <a:pos x="992980" y="689735"/>
              </a:cxn>
              <a:cxn ang="0">
                <a:pos x="938069" y="694318"/>
              </a:cxn>
              <a:cxn ang="0">
                <a:pos x="886208" y="631684"/>
              </a:cxn>
              <a:cxn ang="0">
                <a:pos x="1049417" y="693554"/>
              </a:cxn>
              <a:cxn ang="0">
                <a:pos x="1192034" y="706539"/>
              </a:cxn>
              <a:cxn ang="0">
                <a:pos x="1175256" y="569814"/>
              </a:cxn>
              <a:cxn ang="0">
                <a:pos x="1121870" y="665293"/>
              </a:cxn>
              <a:cxn ang="0">
                <a:pos x="1371259" y="637031"/>
              </a:cxn>
              <a:cxn ang="0">
                <a:pos x="1335414" y="720288"/>
              </a:cxn>
              <a:cxn ang="0">
                <a:pos x="1294230" y="725635"/>
              </a:cxn>
              <a:cxn ang="0">
                <a:pos x="1262199" y="727927"/>
              </a:cxn>
              <a:cxn ang="0">
                <a:pos x="1260673" y="660710"/>
              </a:cxn>
              <a:cxn ang="0">
                <a:pos x="1230930" y="624810"/>
              </a:cxn>
              <a:cxn ang="0">
                <a:pos x="1310246" y="546900"/>
              </a:cxn>
              <a:cxn ang="0">
                <a:pos x="1372021" y="716469"/>
              </a:cxn>
              <a:cxn ang="0">
                <a:pos x="1375072" y="553774"/>
              </a:cxn>
              <a:cxn ang="0">
                <a:pos x="1343040" y="624810"/>
              </a:cxn>
              <a:cxn ang="0">
                <a:pos x="1280502" y="559885"/>
              </a:cxn>
              <a:cxn ang="0">
                <a:pos x="1507774" y="624046"/>
              </a:cxn>
              <a:cxn ang="0">
                <a:pos x="1630562" y="620991"/>
              </a:cxn>
              <a:cxn ang="0">
                <a:pos x="1574888" y="646961"/>
              </a:cxn>
              <a:cxn ang="0">
                <a:pos x="1530654" y="734037"/>
              </a:cxn>
              <a:cxn ang="0">
                <a:pos x="1509300" y="646961"/>
              </a:cxn>
              <a:cxn ang="0">
                <a:pos x="1488708" y="652308"/>
              </a:cxn>
              <a:cxn ang="0">
                <a:pos x="1447525" y="549191"/>
              </a:cxn>
              <a:cxn ang="0">
                <a:pos x="1598531" y="672167"/>
              </a:cxn>
              <a:cxn ang="0">
                <a:pos x="1509300" y="726399"/>
              </a:cxn>
              <a:cxn ang="0">
                <a:pos x="312690" y="454477"/>
              </a:cxn>
              <a:cxn ang="0">
                <a:pos x="559028" y="462115"/>
              </a:cxn>
              <a:cxn ang="0">
                <a:pos x="509455" y="385732"/>
              </a:cxn>
              <a:cxn ang="0">
                <a:pos x="1029588" y="213108"/>
              </a:cxn>
              <a:cxn ang="0">
                <a:pos x="890022" y="402537"/>
              </a:cxn>
              <a:cxn ang="0">
                <a:pos x="1134835" y="143599"/>
              </a:cxn>
              <a:cxn ang="0">
                <a:pos x="1045604" y="421632"/>
              </a:cxn>
              <a:cxn ang="0">
                <a:pos x="1693863" y="231439"/>
              </a:cxn>
              <a:cxn ang="0">
                <a:pos x="1433034" y="231439"/>
              </a:cxn>
              <a:cxn ang="0">
                <a:pos x="1495572" y="35900"/>
              </a:cxn>
            </a:cxnLst>
            <a:rect l="0" t="0" r="0" b="0"/>
            <a:pathLst>
              <a:path w="2221" h="1008">
                <a:moveTo>
                  <a:pt x="2" y="637"/>
                </a:moveTo>
                <a:lnTo>
                  <a:pt x="2213" y="637"/>
                </a:lnTo>
                <a:lnTo>
                  <a:pt x="2213" y="1008"/>
                </a:lnTo>
                <a:lnTo>
                  <a:pt x="2" y="1008"/>
                </a:lnTo>
                <a:lnTo>
                  <a:pt x="2" y="637"/>
                </a:lnTo>
                <a:close/>
                <a:moveTo>
                  <a:pt x="124" y="840"/>
                </a:moveTo>
                <a:lnTo>
                  <a:pt x="124" y="822"/>
                </a:lnTo>
                <a:lnTo>
                  <a:pt x="271" y="822"/>
                </a:lnTo>
                <a:lnTo>
                  <a:pt x="271" y="839"/>
                </a:lnTo>
                <a:cubicBezTo>
                  <a:pt x="260" y="867"/>
                  <a:pt x="242" y="892"/>
                  <a:pt x="218" y="912"/>
                </a:cubicBezTo>
                <a:cubicBezTo>
                  <a:pt x="240" y="926"/>
                  <a:pt x="267" y="936"/>
                  <a:pt x="299" y="942"/>
                </a:cubicBezTo>
                <a:cubicBezTo>
                  <a:pt x="293" y="950"/>
                  <a:pt x="288" y="957"/>
                  <a:pt x="283" y="963"/>
                </a:cubicBezTo>
                <a:cubicBezTo>
                  <a:pt x="251" y="954"/>
                  <a:pt x="223" y="942"/>
                  <a:pt x="201" y="925"/>
                </a:cubicBezTo>
                <a:cubicBezTo>
                  <a:pt x="176" y="942"/>
                  <a:pt x="146" y="955"/>
                  <a:pt x="110" y="966"/>
                </a:cubicBezTo>
                <a:cubicBezTo>
                  <a:pt x="106" y="959"/>
                  <a:pt x="101" y="953"/>
                  <a:pt x="97" y="947"/>
                </a:cubicBezTo>
                <a:cubicBezTo>
                  <a:pt x="131" y="938"/>
                  <a:pt x="160" y="926"/>
                  <a:pt x="184" y="911"/>
                </a:cubicBezTo>
                <a:cubicBezTo>
                  <a:pt x="162" y="892"/>
                  <a:pt x="147" y="868"/>
                  <a:pt x="138" y="840"/>
                </a:cubicBezTo>
                <a:lnTo>
                  <a:pt x="124" y="840"/>
                </a:lnTo>
                <a:close/>
                <a:moveTo>
                  <a:pt x="237" y="737"/>
                </a:moveTo>
                <a:lnTo>
                  <a:pt x="168" y="737"/>
                </a:lnTo>
                <a:lnTo>
                  <a:pt x="168" y="748"/>
                </a:lnTo>
                <a:cubicBezTo>
                  <a:pt x="168" y="777"/>
                  <a:pt x="154" y="800"/>
                  <a:pt x="124" y="817"/>
                </a:cubicBezTo>
                <a:cubicBezTo>
                  <a:pt x="119" y="811"/>
                  <a:pt x="114" y="805"/>
                  <a:pt x="108" y="800"/>
                </a:cubicBezTo>
                <a:cubicBezTo>
                  <a:pt x="135" y="787"/>
                  <a:pt x="148" y="769"/>
                  <a:pt x="148" y="747"/>
                </a:cubicBezTo>
                <a:lnTo>
                  <a:pt x="148" y="718"/>
                </a:lnTo>
                <a:lnTo>
                  <a:pt x="258" y="718"/>
                </a:lnTo>
                <a:lnTo>
                  <a:pt x="258" y="771"/>
                </a:lnTo>
                <a:cubicBezTo>
                  <a:pt x="258" y="779"/>
                  <a:pt x="262" y="783"/>
                  <a:pt x="270" y="783"/>
                </a:cubicBezTo>
                <a:lnTo>
                  <a:pt x="299" y="783"/>
                </a:lnTo>
                <a:cubicBezTo>
                  <a:pt x="298" y="790"/>
                  <a:pt x="298" y="796"/>
                  <a:pt x="297" y="802"/>
                </a:cubicBezTo>
                <a:lnTo>
                  <a:pt x="263" y="802"/>
                </a:lnTo>
                <a:cubicBezTo>
                  <a:pt x="246" y="802"/>
                  <a:pt x="237" y="793"/>
                  <a:pt x="237" y="775"/>
                </a:cubicBezTo>
                <a:lnTo>
                  <a:pt x="237" y="737"/>
                </a:lnTo>
                <a:close/>
                <a:moveTo>
                  <a:pt x="247" y="840"/>
                </a:moveTo>
                <a:lnTo>
                  <a:pt x="158" y="840"/>
                </a:lnTo>
                <a:cubicBezTo>
                  <a:pt x="167" y="864"/>
                  <a:pt x="182" y="883"/>
                  <a:pt x="201" y="899"/>
                </a:cubicBezTo>
                <a:cubicBezTo>
                  <a:pt x="222" y="883"/>
                  <a:pt x="238" y="863"/>
                  <a:pt x="247" y="840"/>
                </a:cubicBezTo>
                <a:close/>
                <a:moveTo>
                  <a:pt x="75" y="851"/>
                </a:moveTo>
                <a:cubicBezTo>
                  <a:pt x="83" y="854"/>
                  <a:pt x="90" y="857"/>
                  <a:pt x="96" y="860"/>
                </a:cubicBezTo>
                <a:cubicBezTo>
                  <a:pt x="83" y="900"/>
                  <a:pt x="72" y="934"/>
                  <a:pt x="64" y="962"/>
                </a:cubicBezTo>
                <a:lnTo>
                  <a:pt x="41" y="954"/>
                </a:lnTo>
                <a:cubicBezTo>
                  <a:pt x="52" y="925"/>
                  <a:pt x="63" y="891"/>
                  <a:pt x="75" y="851"/>
                </a:cubicBezTo>
                <a:close/>
                <a:moveTo>
                  <a:pt x="50" y="776"/>
                </a:moveTo>
                <a:cubicBezTo>
                  <a:pt x="62" y="785"/>
                  <a:pt x="78" y="797"/>
                  <a:pt x="97" y="812"/>
                </a:cubicBezTo>
                <a:cubicBezTo>
                  <a:pt x="91" y="819"/>
                  <a:pt x="86" y="825"/>
                  <a:pt x="82" y="830"/>
                </a:cubicBezTo>
                <a:cubicBezTo>
                  <a:pt x="62" y="812"/>
                  <a:pt x="47" y="799"/>
                  <a:pt x="37" y="792"/>
                </a:cubicBezTo>
                <a:lnTo>
                  <a:pt x="50" y="776"/>
                </a:lnTo>
                <a:close/>
                <a:moveTo>
                  <a:pt x="60" y="709"/>
                </a:moveTo>
                <a:cubicBezTo>
                  <a:pt x="77" y="722"/>
                  <a:pt x="92" y="735"/>
                  <a:pt x="106" y="747"/>
                </a:cubicBezTo>
                <a:cubicBezTo>
                  <a:pt x="100" y="753"/>
                  <a:pt x="95" y="758"/>
                  <a:pt x="91" y="763"/>
                </a:cubicBezTo>
                <a:cubicBezTo>
                  <a:pt x="76" y="749"/>
                  <a:pt x="61" y="736"/>
                  <a:pt x="47" y="723"/>
                </a:cubicBezTo>
                <a:lnTo>
                  <a:pt x="60" y="709"/>
                </a:lnTo>
                <a:close/>
                <a:moveTo>
                  <a:pt x="381" y="963"/>
                </a:moveTo>
                <a:lnTo>
                  <a:pt x="360" y="963"/>
                </a:lnTo>
                <a:lnTo>
                  <a:pt x="360" y="827"/>
                </a:lnTo>
                <a:cubicBezTo>
                  <a:pt x="347" y="842"/>
                  <a:pt x="333" y="856"/>
                  <a:pt x="318" y="870"/>
                </a:cubicBezTo>
                <a:cubicBezTo>
                  <a:pt x="314" y="864"/>
                  <a:pt x="310" y="857"/>
                  <a:pt x="305" y="851"/>
                </a:cubicBezTo>
                <a:cubicBezTo>
                  <a:pt x="339" y="822"/>
                  <a:pt x="366" y="791"/>
                  <a:pt x="385" y="756"/>
                </a:cubicBezTo>
                <a:lnTo>
                  <a:pt x="313" y="756"/>
                </a:lnTo>
                <a:lnTo>
                  <a:pt x="313" y="737"/>
                </a:lnTo>
                <a:lnTo>
                  <a:pt x="395" y="737"/>
                </a:lnTo>
                <a:cubicBezTo>
                  <a:pt x="400" y="726"/>
                  <a:pt x="404" y="715"/>
                  <a:pt x="408" y="703"/>
                </a:cubicBezTo>
                <a:lnTo>
                  <a:pt x="429" y="708"/>
                </a:lnTo>
                <a:cubicBezTo>
                  <a:pt x="426" y="718"/>
                  <a:pt x="422" y="728"/>
                  <a:pt x="418" y="737"/>
                </a:cubicBezTo>
                <a:lnTo>
                  <a:pt x="567" y="737"/>
                </a:lnTo>
                <a:lnTo>
                  <a:pt x="567" y="756"/>
                </a:lnTo>
                <a:lnTo>
                  <a:pt x="408" y="756"/>
                </a:lnTo>
                <a:cubicBezTo>
                  <a:pt x="403" y="767"/>
                  <a:pt x="397" y="777"/>
                  <a:pt x="390" y="787"/>
                </a:cubicBezTo>
                <a:lnTo>
                  <a:pt x="535" y="787"/>
                </a:lnTo>
                <a:lnTo>
                  <a:pt x="535" y="927"/>
                </a:lnTo>
                <a:cubicBezTo>
                  <a:pt x="535" y="949"/>
                  <a:pt x="524" y="960"/>
                  <a:pt x="503" y="960"/>
                </a:cubicBezTo>
                <a:cubicBezTo>
                  <a:pt x="494" y="960"/>
                  <a:pt x="480" y="960"/>
                  <a:pt x="461" y="960"/>
                </a:cubicBezTo>
                <a:cubicBezTo>
                  <a:pt x="460" y="954"/>
                  <a:pt x="458" y="947"/>
                  <a:pt x="457" y="939"/>
                </a:cubicBezTo>
                <a:cubicBezTo>
                  <a:pt x="473" y="940"/>
                  <a:pt x="486" y="941"/>
                  <a:pt x="496" y="941"/>
                </a:cubicBezTo>
                <a:cubicBezTo>
                  <a:pt x="508" y="941"/>
                  <a:pt x="514" y="935"/>
                  <a:pt x="514" y="923"/>
                </a:cubicBezTo>
                <a:lnTo>
                  <a:pt x="514" y="904"/>
                </a:lnTo>
                <a:lnTo>
                  <a:pt x="381" y="904"/>
                </a:lnTo>
                <a:lnTo>
                  <a:pt x="381" y="963"/>
                </a:lnTo>
                <a:close/>
                <a:moveTo>
                  <a:pt x="381" y="886"/>
                </a:moveTo>
                <a:lnTo>
                  <a:pt x="514" y="886"/>
                </a:lnTo>
                <a:lnTo>
                  <a:pt x="514" y="854"/>
                </a:lnTo>
                <a:lnTo>
                  <a:pt x="381" y="854"/>
                </a:lnTo>
                <a:lnTo>
                  <a:pt x="381" y="886"/>
                </a:lnTo>
                <a:close/>
                <a:moveTo>
                  <a:pt x="514" y="805"/>
                </a:moveTo>
                <a:lnTo>
                  <a:pt x="381" y="805"/>
                </a:lnTo>
                <a:lnTo>
                  <a:pt x="381" y="836"/>
                </a:lnTo>
                <a:lnTo>
                  <a:pt x="514" y="836"/>
                </a:lnTo>
                <a:lnTo>
                  <a:pt x="514" y="805"/>
                </a:lnTo>
                <a:close/>
                <a:moveTo>
                  <a:pt x="706" y="929"/>
                </a:moveTo>
                <a:lnTo>
                  <a:pt x="599" y="929"/>
                </a:lnTo>
                <a:lnTo>
                  <a:pt x="599" y="725"/>
                </a:lnTo>
                <a:lnTo>
                  <a:pt x="625" y="725"/>
                </a:lnTo>
                <a:lnTo>
                  <a:pt x="625" y="906"/>
                </a:lnTo>
                <a:lnTo>
                  <a:pt x="706" y="906"/>
                </a:lnTo>
                <a:lnTo>
                  <a:pt x="706" y="929"/>
                </a:lnTo>
                <a:close/>
                <a:moveTo>
                  <a:pt x="714" y="829"/>
                </a:moveTo>
                <a:cubicBezTo>
                  <a:pt x="714" y="797"/>
                  <a:pt x="723" y="770"/>
                  <a:pt x="741" y="751"/>
                </a:cubicBezTo>
                <a:cubicBezTo>
                  <a:pt x="759" y="731"/>
                  <a:pt x="783" y="722"/>
                  <a:pt x="813" y="722"/>
                </a:cubicBezTo>
                <a:cubicBezTo>
                  <a:pt x="842" y="722"/>
                  <a:pt x="864" y="731"/>
                  <a:pt x="882" y="750"/>
                </a:cubicBezTo>
                <a:cubicBezTo>
                  <a:pt x="899" y="769"/>
                  <a:pt x="908" y="794"/>
                  <a:pt x="908" y="825"/>
                </a:cubicBezTo>
                <a:cubicBezTo>
                  <a:pt x="908" y="858"/>
                  <a:pt x="899" y="884"/>
                  <a:pt x="881" y="903"/>
                </a:cubicBezTo>
                <a:cubicBezTo>
                  <a:pt x="863" y="923"/>
                  <a:pt x="840" y="932"/>
                  <a:pt x="810" y="932"/>
                </a:cubicBezTo>
                <a:cubicBezTo>
                  <a:pt x="781" y="932"/>
                  <a:pt x="758" y="923"/>
                  <a:pt x="740" y="904"/>
                </a:cubicBezTo>
                <a:cubicBezTo>
                  <a:pt x="723" y="885"/>
                  <a:pt x="714" y="860"/>
                  <a:pt x="714" y="829"/>
                </a:cubicBezTo>
                <a:close/>
                <a:moveTo>
                  <a:pt x="742" y="827"/>
                </a:moveTo>
                <a:cubicBezTo>
                  <a:pt x="742" y="852"/>
                  <a:pt x="748" y="872"/>
                  <a:pt x="761" y="887"/>
                </a:cubicBezTo>
                <a:cubicBezTo>
                  <a:pt x="773" y="902"/>
                  <a:pt x="790" y="909"/>
                  <a:pt x="810" y="909"/>
                </a:cubicBezTo>
                <a:cubicBezTo>
                  <a:pt x="832" y="909"/>
                  <a:pt x="849" y="902"/>
                  <a:pt x="861" y="888"/>
                </a:cubicBezTo>
                <a:cubicBezTo>
                  <a:pt x="874" y="873"/>
                  <a:pt x="880" y="853"/>
                  <a:pt x="880" y="828"/>
                </a:cubicBezTo>
                <a:cubicBezTo>
                  <a:pt x="880" y="801"/>
                  <a:pt x="874" y="781"/>
                  <a:pt x="862" y="767"/>
                </a:cubicBezTo>
                <a:cubicBezTo>
                  <a:pt x="850" y="752"/>
                  <a:pt x="833" y="745"/>
                  <a:pt x="812" y="745"/>
                </a:cubicBezTo>
                <a:cubicBezTo>
                  <a:pt x="791" y="745"/>
                  <a:pt x="774" y="753"/>
                  <a:pt x="761" y="768"/>
                </a:cubicBezTo>
                <a:cubicBezTo>
                  <a:pt x="748" y="783"/>
                  <a:pt x="742" y="803"/>
                  <a:pt x="742" y="827"/>
                </a:cubicBezTo>
                <a:close/>
                <a:moveTo>
                  <a:pt x="1101" y="915"/>
                </a:moveTo>
                <a:cubicBezTo>
                  <a:pt x="1081" y="927"/>
                  <a:pt x="1058" y="932"/>
                  <a:pt x="1032" y="932"/>
                </a:cubicBezTo>
                <a:cubicBezTo>
                  <a:pt x="1003" y="932"/>
                  <a:pt x="979" y="923"/>
                  <a:pt x="961" y="905"/>
                </a:cubicBezTo>
                <a:cubicBezTo>
                  <a:pt x="943" y="886"/>
                  <a:pt x="934" y="861"/>
                  <a:pt x="934" y="830"/>
                </a:cubicBezTo>
                <a:cubicBezTo>
                  <a:pt x="934" y="798"/>
                  <a:pt x="944" y="772"/>
                  <a:pt x="964" y="752"/>
                </a:cubicBezTo>
                <a:cubicBezTo>
                  <a:pt x="984" y="732"/>
                  <a:pt x="1009" y="722"/>
                  <a:pt x="1041" y="722"/>
                </a:cubicBezTo>
                <a:cubicBezTo>
                  <a:pt x="1063" y="722"/>
                  <a:pt x="1081" y="725"/>
                  <a:pt x="1097" y="732"/>
                </a:cubicBezTo>
                <a:lnTo>
                  <a:pt x="1097" y="761"/>
                </a:lnTo>
                <a:cubicBezTo>
                  <a:pt x="1080" y="750"/>
                  <a:pt x="1061" y="745"/>
                  <a:pt x="1038" y="745"/>
                </a:cubicBezTo>
                <a:cubicBezTo>
                  <a:pt x="1016" y="745"/>
                  <a:pt x="998" y="753"/>
                  <a:pt x="983" y="768"/>
                </a:cubicBezTo>
                <a:cubicBezTo>
                  <a:pt x="969" y="783"/>
                  <a:pt x="962" y="803"/>
                  <a:pt x="962" y="828"/>
                </a:cubicBezTo>
                <a:cubicBezTo>
                  <a:pt x="962" y="854"/>
                  <a:pt x="968" y="874"/>
                  <a:pt x="982" y="888"/>
                </a:cubicBezTo>
                <a:cubicBezTo>
                  <a:pt x="995" y="902"/>
                  <a:pt x="1013" y="909"/>
                  <a:pt x="1035" y="909"/>
                </a:cubicBezTo>
                <a:cubicBezTo>
                  <a:pt x="1051" y="909"/>
                  <a:pt x="1064" y="906"/>
                  <a:pt x="1075" y="900"/>
                </a:cubicBezTo>
                <a:lnTo>
                  <a:pt x="1075" y="845"/>
                </a:lnTo>
                <a:lnTo>
                  <a:pt x="1031" y="845"/>
                </a:lnTo>
                <a:lnTo>
                  <a:pt x="1031" y="822"/>
                </a:lnTo>
                <a:lnTo>
                  <a:pt x="1101" y="822"/>
                </a:lnTo>
                <a:lnTo>
                  <a:pt x="1101" y="915"/>
                </a:lnTo>
                <a:close/>
                <a:moveTo>
                  <a:pt x="1135" y="829"/>
                </a:moveTo>
                <a:cubicBezTo>
                  <a:pt x="1135" y="797"/>
                  <a:pt x="1143" y="770"/>
                  <a:pt x="1161" y="751"/>
                </a:cubicBezTo>
                <a:cubicBezTo>
                  <a:pt x="1179" y="731"/>
                  <a:pt x="1203" y="722"/>
                  <a:pt x="1234" y="722"/>
                </a:cubicBezTo>
                <a:cubicBezTo>
                  <a:pt x="1262" y="722"/>
                  <a:pt x="1285" y="731"/>
                  <a:pt x="1302" y="750"/>
                </a:cubicBezTo>
                <a:cubicBezTo>
                  <a:pt x="1320" y="769"/>
                  <a:pt x="1328" y="794"/>
                  <a:pt x="1328" y="825"/>
                </a:cubicBezTo>
                <a:cubicBezTo>
                  <a:pt x="1328" y="858"/>
                  <a:pt x="1319" y="884"/>
                  <a:pt x="1302" y="903"/>
                </a:cubicBezTo>
                <a:cubicBezTo>
                  <a:pt x="1284" y="923"/>
                  <a:pt x="1260" y="932"/>
                  <a:pt x="1230" y="932"/>
                </a:cubicBezTo>
                <a:cubicBezTo>
                  <a:pt x="1201" y="932"/>
                  <a:pt x="1178" y="923"/>
                  <a:pt x="1161" y="904"/>
                </a:cubicBezTo>
                <a:cubicBezTo>
                  <a:pt x="1143" y="885"/>
                  <a:pt x="1135" y="860"/>
                  <a:pt x="1135" y="829"/>
                </a:cubicBezTo>
                <a:close/>
                <a:moveTo>
                  <a:pt x="1162" y="827"/>
                </a:moveTo>
                <a:cubicBezTo>
                  <a:pt x="1162" y="852"/>
                  <a:pt x="1169" y="872"/>
                  <a:pt x="1181" y="887"/>
                </a:cubicBezTo>
                <a:cubicBezTo>
                  <a:pt x="1194" y="902"/>
                  <a:pt x="1210" y="909"/>
                  <a:pt x="1230" y="909"/>
                </a:cubicBezTo>
                <a:cubicBezTo>
                  <a:pt x="1252" y="909"/>
                  <a:pt x="1269" y="902"/>
                  <a:pt x="1282" y="888"/>
                </a:cubicBezTo>
                <a:cubicBezTo>
                  <a:pt x="1294" y="873"/>
                  <a:pt x="1300" y="853"/>
                  <a:pt x="1300" y="828"/>
                </a:cubicBezTo>
                <a:cubicBezTo>
                  <a:pt x="1300" y="801"/>
                  <a:pt x="1294" y="781"/>
                  <a:pt x="1282" y="767"/>
                </a:cubicBezTo>
                <a:cubicBezTo>
                  <a:pt x="1270" y="752"/>
                  <a:pt x="1253" y="745"/>
                  <a:pt x="1232" y="745"/>
                </a:cubicBezTo>
                <a:cubicBezTo>
                  <a:pt x="1211" y="745"/>
                  <a:pt x="1195" y="753"/>
                  <a:pt x="1182" y="768"/>
                </a:cubicBezTo>
                <a:cubicBezTo>
                  <a:pt x="1169" y="783"/>
                  <a:pt x="1162" y="803"/>
                  <a:pt x="1162" y="827"/>
                </a:cubicBezTo>
                <a:close/>
                <a:moveTo>
                  <a:pt x="1376" y="785"/>
                </a:moveTo>
                <a:lnTo>
                  <a:pt x="1492" y="785"/>
                </a:lnTo>
                <a:lnTo>
                  <a:pt x="1492" y="889"/>
                </a:lnTo>
                <a:lnTo>
                  <a:pt x="1396" y="889"/>
                </a:lnTo>
                <a:lnTo>
                  <a:pt x="1396" y="908"/>
                </a:lnTo>
                <a:lnTo>
                  <a:pt x="1376" y="908"/>
                </a:lnTo>
                <a:lnTo>
                  <a:pt x="1376" y="785"/>
                </a:lnTo>
                <a:close/>
                <a:moveTo>
                  <a:pt x="1346" y="726"/>
                </a:moveTo>
                <a:lnTo>
                  <a:pt x="1607" y="726"/>
                </a:lnTo>
                <a:lnTo>
                  <a:pt x="1607" y="746"/>
                </a:lnTo>
                <a:lnTo>
                  <a:pt x="1563" y="746"/>
                </a:lnTo>
                <a:lnTo>
                  <a:pt x="1563" y="925"/>
                </a:lnTo>
                <a:cubicBezTo>
                  <a:pt x="1563" y="948"/>
                  <a:pt x="1551" y="960"/>
                  <a:pt x="1528" y="961"/>
                </a:cubicBezTo>
                <a:cubicBezTo>
                  <a:pt x="1512" y="961"/>
                  <a:pt x="1496" y="960"/>
                  <a:pt x="1480" y="960"/>
                </a:cubicBezTo>
                <a:cubicBezTo>
                  <a:pt x="1479" y="952"/>
                  <a:pt x="1478" y="944"/>
                  <a:pt x="1476" y="936"/>
                </a:cubicBezTo>
                <a:cubicBezTo>
                  <a:pt x="1496" y="938"/>
                  <a:pt x="1511" y="938"/>
                  <a:pt x="1521" y="938"/>
                </a:cubicBezTo>
                <a:cubicBezTo>
                  <a:pt x="1534" y="938"/>
                  <a:pt x="1541" y="931"/>
                  <a:pt x="1541" y="917"/>
                </a:cubicBezTo>
                <a:lnTo>
                  <a:pt x="1541" y="746"/>
                </a:lnTo>
                <a:lnTo>
                  <a:pt x="1346" y="746"/>
                </a:lnTo>
                <a:lnTo>
                  <a:pt x="1346" y="726"/>
                </a:lnTo>
                <a:close/>
                <a:moveTo>
                  <a:pt x="1471" y="804"/>
                </a:moveTo>
                <a:lnTo>
                  <a:pt x="1396" y="804"/>
                </a:lnTo>
                <a:lnTo>
                  <a:pt x="1396" y="871"/>
                </a:lnTo>
                <a:lnTo>
                  <a:pt x="1471" y="871"/>
                </a:lnTo>
                <a:lnTo>
                  <a:pt x="1471" y="804"/>
                </a:lnTo>
                <a:close/>
                <a:moveTo>
                  <a:pt x="1718" y="716"/>
                </a:moveTo>
                <a:lnTo>
                  <a:pt x="1778" y="716"/>
                </a:lnTo>
                <a:lnTo>
                  <a:pt x="1778" y="818"/>
                </a:lnTo>
                <a:lnTo>
                  <a:pt x="1798" y="818"/>
                </a:lnTo>
                <a:lnTo>
                  <a:pt x="1798" y="834"/>
                </a:lnTo>
                <a:lnTo>
                  <a:pt x="1778" y="834"/>
                </a:lnTo>
                <a:lnTo>
                  <a:pt x="1778" y="935"/>
                </a:lnTo>
                <a:cubicBezTo>
                  <a:pt x="1778" y="952"/>
                  <a:pt x="1771" y="960"/>
                  <a:pt x="1757" y="960"/>
                </a:cubicBezTo>
                <a:cubicBezTo>
                  <a:pt x="1750" y="960"/>
                  <a:pt x="1743" y="960"/>
                  <a:pt x="1734" y="959"/>
                </a:cubicBezTo>
                <a:cubicBezTo>
                  <a:pt x="1734" y="953"/>
                  <a:pt x="1733" y="947"/>
                  <a:pt x="1731" y="941"/>
                </a:cubicBezTo>
                <a:cubicBezTo>
                  <a:pt x="1738" y="942"/>
                  <a:pt x="1745" y="943"/>
                  <a:pt x="1751" y="943"/>
                </a:cubicBezTo>
                <a:cubicBezTo>
                  <a:pt x="1758" y="943"/>
                  <a:pt x="1761" y="939"/>
                  <a:pt x="1761" y="931"/>
                </a:cubicBezTo>
                <a:lnTo>
                  <a:pt x="1761" y="834"/>
                </a:lnTo>
                <a:lnTo>
                  <a:pt x="1735" y="834"/>
                </a:lnTo>
                <a:lnTo>
                  <a:pt x="1735" y="861"/>
                </a:lnTo>
                <a:cubicBezTo>
                  <a:pt x="1735" y="905"/>
                  <a:pt x="1727" y="940"/>
                  <a:pt x="1711" y="964"/>
                </a:cubicBezTo>
                <a:cubicBezTo>
                  <a:pt x="1706" y="958"/>
                  <a:pt x="1701" y="953"/>
                  <a:pt x="1697" y="950"/>
                </a:cubicBezTo>
                <a:cubicBezTo>
                  <a:pt x="1711" y="929"/>
                  <a:pt x="1718" y="900"/>
                  <a:pt x="1718" y="861"/>
                </a:cubicBezTo>
                <a:lnTo>
                  <a:pt x="1718" y="834"/>
                </a:lnTo>
                <a:lnTo>
                  <a:pt x="1696" y="834"/>
                </a:lnTo>
                <a:lnTo>
                  <a:pt x="1696" y="928"/>
                </a:lnTo>
                <a:cubicBezTo>
                  <a:pt x="1696" y="945"/>
                  <a:pt x="1689" y="953"/>
                  <a:pt x="1674" y="953"/>
                </a:cubicBezTo>
                <a:cubicBezTo>
                  <a:pt x="1668" y="953"/>
                  <a:pt x="1662" y="953"/>
                  <a:pt x="1655" y="953"/>
                </a:cubicBezTo>
                <a:cubicBezTo>
                  <a:pt x="1654" y="947"/>
                  <a:pt x="1653" y="940"/>
                  <a:pt x="1651" y="934"/>
                </a:cubicBezTo>
                <a:cubicBezTo>
                  <a:pt x="1659" y="936"/>
                  <a:pt x="1665" y="936"/>
                  <a:pt x="1670" y="936"/>
                </a:cubicBezTo>
                <a:cubicBezTo>
                  <a:pt x="1676" y="936"/>
                  <a:pt x="1679" y="933"/>
                  <a:pt x="1679" y="925"/>
                </a:cubicBezTo>
                <a:lnTo>
                  <a:pt x="1679" y="834"/>
                </a:lnTo>
                <a:lnTo>
                  <a:pt x="1653" y="834"/>
                </a:lnTo>
                <a:lnTo>
                  <a:pt x="1653" y="865"/>
                </a:lnTo>
                <a:cubicBezTo>
                  <a:pt x="1653" y="905"/>
                  <a:pt x="1644" y="938"/>
                  <a:pt x="1628" y="964"/>
                </a:cubicBezTo>
                <a:cubicBezTo>
                  <a:pt x="1623" y="958"/>
                  <a:pt x="1618" y="953"/>
                  <a:pt x="1614" y="949"/>
                </a:cubicBezTo>
                <a:cubicBezTo>
                  <a:pt x="1629" y="927"/>
                  <a:pt x="1636" y="898"/>
                  <a:pt x="1636" y="860"/>
                </a:cubicBezTo>
                <a:lnTo>
                  <a:pt x="1636" y="834"/>
                </a:lnTo>
                <a:lnTo>
                  <a:pt x="1614" y="834"/>
                </a:lnTo>
                <a:lnTo>
                  <a:pt x="1614" y="818"/>
                </a:lnTo>
                <a:lnTo>
                  <a:pt x="1636" y="818"/>
                </a:lnTo>
                <a:lnTo>
                  <a:pt x="1636" y="717"/>
                </a:lnTo>
                <a:lnTo>
                  <a:pt x="1696" y="717"/>
                </a:lnTo>
                <a:lnTo>
                  <a:pt x="1696" y="818"/>
                </a:lnTo>
                <a:lnTo>
                  <a:pt x="1718" y="818"/>
                </a:lnTo>
                <a:lnTo>
                  <a:pt x="1718" y="716"/>
                </a:lnTo>
                <a:close/>
                <a:moveTo>
                  <a:pt x="1844" y="706"/>
                </a:moveTo>
                <a:lnTo>
                  <a:pt x="1863" y="706"/>
                </a:lnTo>
                <a:lnTo>
                  <a:pt x="1863" y="932"/>
                </a:lnTo>
                <a:cubicBezTo>
                  <a:pt x="1863" y="951"/>
                  <a:pt x="1855" y="960"/>
                  <a:pt x="1838" y="960"/>
                </a:cubicBezTo>
                <a:cubicBezTo>
                  <a:pt x="1828" y="960"/>
                  <a:pt x="1816" y="960"/>
                  <a:pt x="1803" y="960"/>
                </a:cubicBezTo>
                <a:cubicBezTo>
                  <a:pt x="1802" y="952"/>
                  <a:pt x="1801" y="945"/>
                  <a:pt x="1799" y="938"/>
                </a:cubicBezTo>
                <a:cubicBezTo>
                  <a:pt x="1812" y="939"/>
                  <a:pt x="1822" y="940"/>
                  <a:pt x="1830" y="940"/>
                </a:cubicBezTo>
                <a:cubicBezTo>
                  <a:pt x="1839" y="940"/>
                  <a:pt x="1844" y="935"/>
                  <a:pt x="1844" y="926"/>
                </a:cubicBezTo>
                <a:lnTo>
                  <a:pt x="1844" y="706"/>
                </a:lnTo>
                <a:close/>
                <a:moveTo>
                  <a:pt x="1822" y="902"/>
                </a:moveTo>
                <a:lnTo>
                  <a:pt x="1803" y="902"/>
                </a:lnTo>
                <a:lnTo>
                  <a:pt x="1803" y="725"/>
                </a:lnTo>
                <a:lnTo>
                  <a:pt x="1822" y="725"/>
                </a:lnTo>
                <a:lnTo>
                  <a:pt x="1822" y="902"/>
                </a:lnTo>
                <a:close/>
                <a:moveTo>
                  <a:pt x="1761" y="733"/>
                </a:moveTo>
                <a:lnTo>
                  <a:pt x="1735" y="733"/>
                </a:lnTo>
                <a:lnTo>
                  <a:pt x="1735" y="818"/>
                </a:lnTo>
                <a:lnTo>
                  <a:pt x="1761" y="818"/>
                </a:lnTo>
                <a:lnTo>
                  <a:pt x="1761" y="733"/>
                </a:lnTo>
                <a:close/>
                <a:moveTo>
                  <a:pt x="1679" y="733"/>
                </a:moveTo>
                <a:lnTo>
                  <a:pt x="1653" y="733"/>
                </a:lnTo>
                <a:lnTo>
                  <a:pt x="1653" y="818"/>
                </a:lnTo>
                <a:lnTo>
                  <a:pt x="1679" y="818"/>
                </a:lnTo>
                <a:lnTo>
                  <a:pt x="1679" y="733"/>
                </a:lnTo>
                <a:close/>
                <a:moveTo>
                  <a:pt x="1979" y="847"/>
                </a:moveTo>
                <a:lnTo>
                  <a:pt x="2045" y="847"/>
                </a:lnTo>
                <a:lnTo>
                  <a:pt x="2045" y="814"/>
                </a:lnTo>
                <a:lnTo>
                  <a:pt x="1996" y="814"/>
                </a:lnTo>
                <a:lnTo>
                  <a:pt x="1996" y="801"/>
                </a:lnTo>
                <a:cubicBezTo>
                  <a:pt x="1990" y="807"/>
                  <a:pt x="1983" y="812"/>
                  <a:pt x="1977" y="817"/>
                </a:cubicBezTo>
                <a:cubicBezTo>
                  <a:pt x="1973" y="811"/>
                  <a:pt x="1969" y="805"/>
                  <a:pt x="1964" y="799"/>
                </a:cubicBezTo>
                <a:cubicBezTo>
                  <a:pt x="2001" y="774"/>
                  <a:pt x="2029" y="744"/>
                  <a:pt x="2048" y="710"/>
                </a:cubicBezTo>
                <a:lnTo>
                  <a:pt x="2069" y="710"/>
                </a:lnTo>
                <a:lnTo>
                  <a:pt x="2066" y="718"/>
                </a:lnTo>
                <a:cubicBezTo>
                  <a:pt x="2084" y="749"/>
                  <a:pt x="2112" y="774"/>
                  <a:pt x="2150" y="791"/>
                </a:cubicBezTo>
                <a:cubicBezTo>
                  <a:pt x="2145" y="800"/>
                  <a:pt x="2141" y="807"/>
                  <a:pt x="2138" y="813"/>
                </a:cubicBezTo>
                <a:cubicBezTo>
                  <a:pt x="2102" y="792"/>
                  <a:pt x="2075" y="766"/>
                  <a:pt x="2055" y="736"/>
                </a:cubicBezTo>
                <a:cubicBezTo>
                  <a:pt x="2040" y="759"/>
                  <a:pt x="2022" y="779"/>
                  <a:pt x="2003" y="796"/>
                </a:cubicBezTo>
                <a:lnTo>
                  <a:pt x="2111" y="796"/>
                </a:lnTo>
                <a:lnTo>
                  <a:pt x="2111" y="814"/>
                </a:lnTo>
                <a:lnTo>
                  <a:pt x="2065" y="814"/>
                </a:lnTo>
                <a:lnTo>
                  <a:pt x="2065" y="847"/>
                </a:lnTo>
                <a:lnTo>
                  <a:pt x="2136" y="847"/>
                </a:lnTo>
                <a:lnTo>
                  <a:pt x="2136" y="866"/>
                </a:lnTo>
                <a:lnTo>
                  <a:pt x="2065" y="866"/>
                </a:lnTo>
                <a:lnTo>
                  <a:pt x="2065" y="931"/>
                </a:lnTo>
                <a:cubicBezTo>
                  <a:pt x="2065" y="951"/>
                  <a:pt x="2056" y="961"/>
                  <a:pt x="2037" y="961"/>
                </a:cubicBezTo>
                <a:cubicBezTo>
                  <a:pt x="2030" y="961"/>
                  <a:pt x="2020" y="961"/>
                  <a:pt x="2007" y="961"/>
                </a:cubicBezTo>
                <a:cubicBezTo>
                  <a:pt x="2007" y="955"/>
                  <a:pt x="2005" y="948"/>
                  <a:pt x="2004" y="939"/>
                </a:cubicBezTo>
                <a:cubicBezTo>
                  <a:pt x="2013" y="941"/>
                  <a:pt x="2022" y="941"/>
                  <a:pt x="2031" y="941"/>
                </a:cubicBezTo>
                <a:cubicBezTo>
                  <a:pt x="2041" y="941"/>
                  <a:pt x="2045" y="936"/>
                  <a:pt x="2045" y="927"/>
                </a:cubicBezTo>
                <a:lnTo>
                  <a:pt x="2045" y="866"/>
                </a:lnTo>
                <a:lnTo>
                  <a:pt x="1979" y="866"/>
                </a:lnTo>
                <a:lnTo>
                  <a:pt x="1979" y="847"/>
                </a:lnTo>
                <a:close/>
                <a:moveTo>
                  <a:pt x="1973" y="854"/>
                </a:moveTo>
                <a:cubicBezTo>
                  <a:pt x="1978" y="887"/>
                  <a:pt x="1970" y="906"/>
                  <a:pt x="1949" y="910"/>
                </a:cubicBezTo>
                <a:cubicBezTo>
                  <a:pt x="1942" y="911"/>
                  <a:pt x="1934" y="911"/>
                  <a:pt x="1923" y="910"/>
                </a:cubicBezTo>
                <a:cubicBezTo>
                  <a:pt x="1922" y="903"/>
                  <a:pt x="1920" y="895"/>
                  <a:pt x="1917" y="888"/>
                </a:cubicBezTo>
                <a:cubicBezTo>
                  <a:pt x="1926" y="890"/>
                  <a:pt x="1933" y="891"/>
                  <a:pt x="1941" y="890"/>
                </a:cubicBezTo>
                <a:cubicBezTo>
                  <a:pt x="1953" y="889"/>
                  <a:pt x="1957" y="877"/>
                  <a:pt x="1952" y="854"/>
                </a:cubicBezTo>
                <a:cubicBezTo>
                  <a:pt x="1950" y="842"/>
                  <a:pt x="1943" y="827"/>
                  <a:pt x="1930" y="810"/>
                </a:cubicBezTo>
                <a:cubicBezTo>
                  <a:pt x="1936" y="787"/>
                  <a:pt x="1943" y="763"/>
                  <a:pt x="1951" y="737"/>
                </a:cubicBezTo>
                <a:lnTo>
                  <a:pt x="1917" y="737"/>
                </a:lnTo>
                <a:lnTo>
                  <a:pt x="1917" y="965"/>
                </a:lnTo>
                <a:lnTo>
                  <a:pt x="1898" y="965"/>
                </a:lnTo>
                <a:lnTo>
                  <a:pt x="1898" y="719"/>
                </a:lnTo>
                <a:lnTo>
                  <a:pt x="1972" y="719"/>
                </a:lnTo>
                <a:lnTo>
                  <a:pt x="1972" y="737"/>
                </a:lnTo>
                <a:cubicBezTo>
                  <a:pt x="1964" y="763"/>
                  <a:pt x="1956" y="787"/>
                  <a:pt x="1950" y="806"/>
                </a:cubicBezTo>
                <a:cubicBezTo>
                  <a:pt x="1963" y="825"/>
                  <a:pt x="1971" y="840"/>
                  <a:pt x="1973" y="854"/>
                </a:cubicBezTo>
                <a:close/>
                <a:moveTo>
                  <a:pt x="2082" y="893"/>
                </a:moveTo>
                <a:lnTo>
                  <a:pt x="2096" y="880"/>
                </a:lnTo>
                <a:cubicBezTo>
                  <a:pt x="2112" y="896"/>
                  <a:pt x="2128" y="913"/>
                  <a:pt x="2145" y="931"/>
                </a:cubicBezTo>
                <a:lnTo>
                  <a:pt x="2129" y="946"/>
                </a:lnTo>
                <a:cubicBezTo>
                  <a:pt x="2111" y="925"/>
                  <a:pt x="2095" y="907"/>
                  <a:pt x="2082" y="893"/>
                </a:cubicBezTo>
                <a:close/>
                <a:moveTo>
                  <a:pt x="2001" y="878"/>
                </a:moveTo>
                <a:lnTo>
                  <a:pt x="2019" y="888"/>
                </a:lnTo>
                <a:cubicBezTo>
                  <a:pt x="2006" y="911"/>
                  <a:pt x="1993" y="932"/>
                  <a:pt x="1979" y="951"/>
                </a:cubicBezTo>
                <a:cubicBezTo>
                  <a:pt x="1974" y="947"/>
                  <a:pt x="1968" y="943"/>
                  <a:pt x="1962" y="938"/>
                </a:cubicBezTo>
                <a:cubicBezTo>
                  <a:pt x="1976" y="922"/>
                  <a:pt x="1989" y="901"/>
                  <a:pt x="2001" y="878"/>
                </a:cubicBezTo>
                <a:close/>
                <a:moveTo>
                  <a:pt x="170" y="10"/>
                </a:moveTo>
                <a:lnTo>
                  <a:pt x="170" y="537"/>
                </a:lnTo>
                <a:lnTo>
                  <a:pt x="410" y="537"/>
                </a:lnTo>
                <a:lnTo>
                  <a:pt x="410" y="595"/>
                </a:lnTo>
                <a:lnTo>
                  <a:pt x="0" y="595"/>
                </a:lnTo>
                <a:lnTo>
                  <a:pt x="0" y="10"/>
                </a:lnTo>
                <a:lnTo>
                  <a:pt x="170" y="10"/>
                </a:lnTo>
                <a:close/>
                <a:moveTo>
                  <a:pt x="738" y="0"/>
                </a:moveTo>
                <a:cubicBezTo>
                  <a:pt x="908" y="0"/>
                  <a:pt x="993" y="101"/>
                  <a:pt x="993" y="303"/>
                </a:cubicBezTo>
                <a:cubicBezTo>
                  <a:pt x="993" y="504"/>
                  <a:pt x="907" y="605"/>
                  <a:pt x="733" y="605"/>
                </a:cubicBezTo>
                <a:cubicBezTo>
                  <a:pt x="560" y="605"/>
                  <a:pt x="473" y="502"/>
                  <a:pt x="473" y="296"/>
                </a:cubicBezTo>
                <a:cubicBezTo>
                  <a:pt x="473" y="99"/>
                  <a:pt x="561" y="0"/>
                  <a:pt x="738" y="0"/>
                </a:cubicBezTo>
                <a:close/>
                <a:moveTo>
                  <a:pt x="733" y="47"/>
                </a:moveTo>
                <a:cubicBezTo>
                  <a:pt x="701" y="47"/>
                  <a:pt x="680" y="64"/>
                  <a:pt x="668" y="100"/>
                </a:cubicBezTo>
                <a:cubicBezTo>
                  <a:pt x="657" y="135"/>
                  <a:pt x="651" y="203"/>
                  <a:pt x="651" y="303"/>
                </a:cubicBezTo>
                <a:cubicBezTo>
                  <a:pt x="651" y="403"/>
                  <a:pt x="657" y="470"/>
                  <a:pt x="668" y="505"/>
                </a:cubicBezTo>
                <a:cubicBezTo>
                  <a:pt x="680" y="541"/>
                  <a:pt x="701" y="558"/>
                  <a:pt x="733" y="558"/>
                </a:cubicBezTo>
                <a:cubicBezTo>
                  <a:pt x="765" y="558"/>
                  <a:pt x="787" y="541"/>
                  <a:pt x="798" y="505"/>
                </a:cubicBezTo>
                <a:cubicBezTo>
                  <a:pt x="809" y="470"/>
                  <a:pt x="815" y="403"/>
                  <a:pt x="815" y="303"/>
                </a:cubicBezTo>
                <a:cubicBezTo>
                  <a:pt x="815" y="203"/>
                  <a:pt x="809" y="135"/>
                  <a:pt x="798" y="100"/>
                </a:cubicBezTo>
                <a:cubicBezTo>
                  <a:pt x="787" y="64"/>
                  <a:pt x="765" y="47"/>
                  <a:pt x="733" y="47"/>
                </a:cubicBezTo>
                <a:close/>
                <a:moveTo>
                  <a:pt x="1350" y="279"/>
                </a:moveTo>
                <a:lnTo>
                  <a:pt x="1591" y="279"/>
                </a:lnTo>
                <a:lnTo>
                  <a:pt x="1591" y="595"/>
                </a:lnTo>
                <a:lnTo>
                  <a:pt x="1537" y="595"/>
                </a:lnTo>
                <a:lnTo>
                  <a:pt x="1518" y="555"/>
                </a:lnTo>
                <a:cubicBezTo>
                  <a:pt x="1471" y="588"/>
                  <a:pt x="1421" y="605"/>
                  <a:pt x="1369" y="605"/>
                </a:cubicBezTo>
                <a:cubicBezTo>
                  <a:pt x="1282" y="605"/>
                  <a:pt x="1215" y="579"/>
                  <a:pt x="1167" y="527"/>
                </a:cubicBezTo>
                <a:cubicBezTo>
                  <a:pt x="1119" y="475"/>
                  <a:pt x="1095" y="402"/>
                  <a:pt x="1095" y="308"/>
                </a:cubicBezTo>
                <a:cubicBezTo>
                  <a:pt x="1095" y="216"/>
                  <a:pt x="1121" y="142"/>
                  <a:pt x="1171" y="86"/>
                </a:cubicBezTo>
                <a:cubicBezTo>
                  <a:pt x="1222" y="29"/>
                  <a:pt x="1288" y="1"/>
                  <a:pt x="1370" y="1"/>
                </a:cubicBezTo>
                <a:cubicBezTo>
                  <a:pt x="1478" y="1"/>
                  <a:pt x="1544" y="56"/>
                  <a:pt x="1568" y="166"/>
                </a:cubicBezTo>
                <a:lnTo>
                  <a:pt x="1488" y="202"/>
                </a:lnTo>
                <a:lnTo>
                  <a:pt x="1488" y="188"/>
                </a:lnTo>
                <a:lnTo>
                  <a:pt x="1487" y="156"/>
                </a:lnTo>
                <a:cubicBezTo>
                  <a:pt x="1481" y="88"/>
                  <a:pt x="1449" y="53"/>
                  <a:pt x="1391" y="53"/>
                </a:cubicBezTo>
                <a:cubicBezTo>
                  <a:pt x="1348" y="53"/>
                  <a:pt x="1319" y="71"/>
                  <a:pt x="1303" y="108"/>
                </a:cubicBezTo>
                <a:cubicBezTo>
                  <a:pt x="1287" y="145"/>
                  <a:pt x="1280" y="213"/>
                  <a:pt x="1280" y="312"/>
                </a:cubicBezTo>
                <a:cubicBezTo>
                  <a:pt x="1280" y="406"/>
                  <a:pt x="1286" y="469"/>
                  <a:pt x="1299" y="502"/>
                </a:cubicBezTo>
                <a:cubicBezTo>
                  <a:pt x="1311" y="536"/>
                  <a:pt x="1336" y="552"/>
                  <a:pt x="1371" y="552"/>
                </a:cubicBezTo>
                <a:cubicBezTo>
                  <a:pt x="1413" y="552"/>
                  <a:pt x="1434" y="529"/>
                  <a:pt x="1434" y="482"/>
                </a:cubicBezTo>
                <a:lnTo>
                  <a:pt x="1434" y="338"/>
                </a:lnTo>
                <a:lnTo>
                  <a:pt x="1350" y="338"/>
                </a:lnTo>
                <a:lnTo>
                  <a:pt x="1350" y="279"/>
                </a:lnTo>
                <a:close/>
                <a:moveTo>
                  <a:pt x="1966" y="0"/>
                </a:moveTo>
                <a:cubicBezTo>
                  <a:pt x="2136" y="0"/>
                  <a:pt x="2221" y="101"/>
                  <a:pt x="2221" y="303"/>
                </a:cubicBezTo>
                <a:cubicBezTo>
                  <a:pt x="2221" y="504"/>
                  <a:pt x="2135" y="605"/>
                  <a:pt x="1961" y="605"/>
                </a:cubicBezTo>
                <a:cubicBezTo>
                  <a:pt x="1788" y="605"/>
                  <a:pt x="1701" y="502"/>
                  <a:pt x="1701" y="296"/>
                </a:cubicBezTo>
                <a:cubicBezTo>
                  <a:pt x="1701" y="99"/>
                  <a:pt x="1789" y="0"/>
                  <a:pt x="1966" y="0"/>
                </a:cubicBezTo>
                <a:close/>
                <a:moveTo>
                  <a:pt x="1961" y="47"/>
                </a:moveTo>
                <a:cubicBezTo>
                  <a:pt x="1929" y="47"/>
                  <a:pt x="1908" y="64"/>
                  <a:pt x="1896" y="100"/>
                </a:cubicBezTo>
                <a:cubicBezTo>
                  <a:pt x="1885" y="135"/>
                  <a:pt x="1879" y="203"/>
                  <a:pt x="1879" y="303"/>
                </a:cubicBezTo>
                <a:cubicBezTo>
                  <a:pt x="1879" y="403"/>
                  <a:pt x="1885" y="470"/>
                  <a:pt x="1896" y="505"/>
                </a:cubicBezTo>
                <a:cubicBezTo>
                  <a:pt x="1908" y="541"/>
                  <a:pt x="1929" y="558"/>
                  <a:pt x="1961" y="558"/>
                </a:cubicBezTo>
                <a:cubicBezTo>
                  <a:pt x="1993" y="558"/>
                  <a:pt x="2015" y="541"/>
                  <a:pt x="2026" y="505"/>
                </a:cubicBezTo>
                <a:cubicBezTo>
                  <a:pt x="2037" y="470"/>
                  <a:pt x="2043" y="403"/>
                  <a:pt x="2043" y="303"/>
                </a:cubicBezTo>
                <a:cubicBezTo>
                  <a:pt x="2043" y="203"/>
                  <a:pt x="2037" y="135"/>
                  <a:pt x="2026" y="100"/>
                </a:cubicBezTo>
                <a:cubicBezTo>
                  <a:pt x="2015" y="64"/>
                  <a:pt x="1993" y="47"/>
                  <a:pt x="1961" y="47"/>
                </a:cubicBezTo>
                <a:close/>
              </a:path>
            </a:pathLst>
          </a:custGeom>
          <a:solidFill>
            <a:schemeClr val="accent2">
              <a:alpha val="100000"/>
            </a:schemeClr>
          </a:solidFill>
          <a:ln w="9525">
            <a:noFill/>
          </a:ln>
        </p:spPr>
        <p:txBody>
          <a:bodyPr/>
          <a:lstStyle/>
          <a:p>
            <a:endParaRPr lang="zh-CN" altLang="en-US"/>
          </a:p>
        </p:txBody>
      </p:sp>
      <p:sp>
        <p:nvSpPr>
          <p:cNvPr id="7177" name="TextBox 18"/>
          <p:cNvSpPr txBox="1"/>
          <p:nvPr/>
        </p:nvSpPr>
        <p:spPr>
          <a:xfrm>
            <a:off x="444500" y="2422525"/>
            <a:ext cx="6484938" cy="430213"/>
          </a:xfrm>
          <a:prstGeom prst="rect">
            <a:avLst/>
          </a:prstGeom>
          <a:noFill/>
          <a:ln w="9525">
            <a:noFill/>
          </a:ln>
        </p:spPr>
        <p:txBody>
          <a:bodyPr>
            <a:spAutoFit/>
          </a:bodyPr>
          <a:lstStyle/>
          <a:p>
            <a:pPr lvl="0" eaLnBrk="1" hangingPunct="1"/>
            <a:r>
              <a:rPr lang="zh-CN" altLang="en-US" sz="2200" dirty="0">
                <a:solidFill>
                  <a:schemeClr val="accent2"/>
                </a:solidFill>
                <a:latin typeface="微软雅黑" panose="020B0503020204020204" pitchFamily="2" charset="-122"/>
                <a:ea typeface="微软雅黑" panose="020B0503020204020204" pitchFamily="2" charset="-122"/>
              </a:rPr>
              <a:t>寓意明确，简约动感，文档内附带若干图标以备用！</a:t>
            </a:r>
          </a:p>
        </p:txBody>
      </p:sp>
      <p:sp>
        <p:nvSpPr>
          <p:cNvPr id="7178" name="Freeform 9"/>
          <p:cNvSpPr>
            <a:spLocks noChangeAspect="1" noEditPoints="1"/>
          </p:cNvSpPr>
          <p:nvPr/>
        </p:nvSpPr>
        <p:spPr>
          <a:xfrm>
            <a:off x="563563" y="4148138"/>
            <a:ext cx="430212" cy="431800"/>
          </a:xfrm>
          <a:custGeom>
            <a:avLst/>
            <a:gdLst/>
            <a:ahLst/>
            <a:cxnLst>
              <a:cxn ang="0">
                <a:pos x="314304" y="220408"/>
              </a:cxn>
              <a:cxn ang="0">
                <a:pos x="314304" y="161339"/>
              </a:cxn>
              <a:cxn ang="0">
                <a:pos x="287965" y="161339"/>
              </a:cxn>
              <a:cxn ang="0">
                <a:pos x="287965" y="220408"/>
              </a:cxn>
              <a:cxn ang="0">
                <a:pos x="216852" y="290939"/>
              </a:cxn>
              <a:cxn ang="0">
                <a:pos x="215974" y="290939"/>
              </a:cxn>
              <a:cxn ang="0">
                <a:pos x="215096" y="290939"/>
              </a:cxn>
              <a:cxn ang="0">
                <a:pos x="215096" y="290939"/>
              </a:cxn>
              <a:cxn ang="0">
                <a:pos x="213340" y="290939"/>
              </a:cxn>
              <a:cxn ang="0">
                <a:pos x="142227" y="220408"/>
              </a:cxn>
              <a:cxn ang="0">
                <a:pos x="142227" y="161339"/>
              </a:cxn>
              <a:cxn ang="0">
                <a:pos x="115888" y="161339"/>
              </a:cxn>
              <a:cxn ang="0">
                <a:pos x="115888" y="220408"/>
              </a:cxn>
              <a:cxn ang="0">
                <a:pos x="199293" y="316506"/>
              </a:cxn>
              <a:cxn ang="0">
                <a:pos x="199293" y="358824"/>
              </a:cxn>
              <a:cxn ang="0">
                <a:pos x="140471" y="375576"/>
              </a:cxn>
              <a:cxn ang="0">
                <a:pos x="290599" y="375576"/>
              </a:cxn>
              <a:cxn ang="0">
                <a:pos x="230899" y="358824"/>
              </a:cxn>
              <a:cxn ang="0">
                <a:pos x="230899" y="317388"/>
              </a:cxn>
              <a:cxn ang="0">
                <a:pos x="314304" y="220408"/>
              </a:cxn>
              <a:cxn ang="0">
                <a:pos x="214218" y="266253"/>
              </a:cxn>
              <a:cxn ang="0">
                <a:pos x="215096" y="266253"/>
              </a:cxn>
              <a:cxn ang="0">
                <a:pos x="215974" y="266253"/>
              </a:cxn>
              <a:cxn ang="0">
                <a:pos x="263383" y="218645"/>
              </a:cxn>
              <a:cxn ang="0">
                <a:pos x="263383" y="104033"/>
              </a:cxn>
              <a:cxn ang="0">
                <a:pos x="215974" y="56424"/>
              </a:cxn>
              <a:cxn ang="0">
                <a:pos x="215096" y="56424"/>
              </a:cxn>
              <a:cxn ang="0">
                <a:pos x="214218" y="56424"/>
              </a:cxn>
              <a:cxn ang="0">
                <a:pos x="166809" y="104033"/>
              </a:cxn>
              <a:cxn ang="0">
                <a:pos x="166809" y="218645"/>
              </a:cxn>
              <a:cxn ang="0">
                <a:pos x="214218" y="266253"/>
              </a:cxn>
              <a:cxn ang="0">
                <a:pos x="215096" y="0"/>
              </a:cxn>
              <a:cxn ang="0">
                <a:pos x="430192" y="216000"/>
              </a:cxn>
              <a:cxn ang="0">
                <a:pos x="215096" y="432000"/>
              </a:cxn>
              <a:cxn ang="0">
                <a:pos x="0" y="216000"/>
              </a:cxn>
              <a:cxn ang="0">
                <a:pos x="215096" y="0"/>
              </a:cxn>
            </a:cxnLst>
            <a:rect l="0" t="0" r="0" b="0"/>
            <a:pathLst>
              <a:path w="490" h="490">
                <a:moveTo>
                  <a:pt x="358" y="250"/>
                </a:moveTo>
                <a:lnTo>
                  <a:pt x="358" y="183"/>
                </a:lnTo>
                <a:cubicBezTo>
                  <a:pt x="358" y="165"/>
                  <a:pt x="328" y="164"/>
                  <a:pt x="328" y="183"/>
                </a:cubicBezTo>
                <a:lnTo>
                  <a:pt x="328" y="250"/>
                </a:lnTo>
                <a:cubicBezTo>
                  <a:pt x="328" y="294"/>
                  <a:pt x="292" y="330"/>
                  <a:pt x="247" y="330"/>
                </a:cubicBezTo>
                <a:cubicBezTo>
                  <a:pt x="247" y="330"/>
                  <a:pt x="246" y="330"/>
                  <a:pt x="246" y="330"/>
                </a:cubicBezTo>
                <a:lnTo>
                  <a:pt x="245" y="330"/>
                </a:lnTo>
                <a:lnTo>
                  <a:pt x="245" y="330"/>
                </a:lnTo>
                <a:cubicBezTo>
                  <a:pt x="244" y="330"/>
                  <a:pt x="244" y="330"/>
                  <a:pt x="243" y="330"/>
                </a:cubicBezTo>
                <a:cubicBezTo>
                  <a:pt x="198" y="330"/>
                  <a:pt x="162" y="294"/>
                  <a:pt x="162" y="250"/>
                </a:cubicBezTo>
                <a:lnTo>
                  <a:pt x="162" y="183"/>
                </a:lnTo>
                <a:cubicBezTo>
                  <a:pt x="162" y="165"/>
                  <a:pt x="132" y="164"/>
                  <a:pt x="132" y="183"/>
                </a:cubicBezTo>
                <a:cubicBezTo>
                  <a:pt x="132" y="192"/>
                  <a:pt x="132" y="250"/>
                  <a:pt x="132" y="250"/>
                </a:cubicBezTo>
                <a:cubicBezTo>
                  <a:pt x="132" y="306"/>
                  <a:pt x="173" y="352"/>
                  <a:pt x="227" y="359"/>
                </a:cubicBezTo>
                <a:lnTo>
                  <a:pt x="227" y="407"/>
                </a:lnTo>
                <a:lnTo>
                  <a:pt x="160" y="426"/>
                </a:lnTo>
                <a:lnTo>
                  <a:pt x="331" y="426"/>
                </a:lnTo>
                <a:lnTo>
                  <a:pt x="263" y="407"/>
                </a:lnTo>
                <a:lnTo>
                  <a:pt x="263" y="360"/>
                </a:lnTo>
                <a:cubicBezTo>
                  <a:pt x="317" y="352"/>
                  <a:pt x="358" y="306"/>
                  <a:pt x="358" y="250"/>
                </a:cubicBezTo>
                <a:close/>
                <a:moveTo>
                  <a:pt x="244" y="302"/>
                </a:moveTo>
                <a:cubicBezTo>
                  <a:pt x="244" y="302"/>
                  <a:pt x="245" y="302"/>
                  <a:pt x="245" y="302"/>
                </a:cubicBezTo>
                <a:cubicBezTo>
                  <a:pt x="245" y="302"/>
                  <a:pt x="246" y="302"/>
                  <a:pt x="246" y="302"/>
                </a:cubicBezTo>
                <a:cubicBezTo>
                  <a:pt x="276" y="302"/>
                  <a:pt x="300" y="278"/>
                  <a:pt x="300" y="248"/>
                </a:cubicBezTo>
                <a:lnTo>
                  <a:pt x="300" y="118"/>
                </a:lnTo>
                <a:cubicBezTo>
                  <a:pt x="300" y="88"/>
                  <a:pt x="276" y="64"/>
                  <a:pt x="246" y="64"/>
                </a:cubicBezTo>
                <a:cubicBezTo>
                  <a:pt x="246" y="64"/>
                  <a:pt x="245" y="64"/>
                  <a:pt x="245" y="64"/>
                </a:cubicBezTo>
                <a:cubicBezTo>
                  <a:pt x="245" y="64"/>
                  <a:pt x="244" y="64"/>
                  <a:pt x="244" y="64"/>
                </a:cubicBezTo>
                <a:cubicBezTo>
                  <a:pt x="214" y="64"/>
                  <a:pt x="190" y="88"/>
                  <a:pt x="190" y="118"/>
                </a:cubicBezTo>
                <a:lnTo>
                  <a:pt x="190" y="248"/>
                </a:lnTo>
                <a:cubicBezTo>
                  <a:pt x="190" y="278"/>
                  <a:pt x="214" y="302"/>
                  <a:pt x="244" y="302"/>
                </a:cubicBezTo>
                <a:close/>
                <a:moveTo>
                  <a:pt x="245" y="0"/>
                </a:moveTo>
                <a:cubicBezTo>
                  <a:pt x="381" y="0"/>
                  <a:pt x="490" y="110"/>
                  <a:pt x="490" y="245"/>
                </a:cubicBezTo>
                <a:cubicBezTo>
                  <a:pt x="490" y="381"/>
                  <a:pt x="381" y="490"/>
                  <a:pt x="245" y="490"/>
                </a:cubicBezTo>
                <a:cubicBezTo>
                  <a:pt x="110" y="490"/>
                  <a:pt x="0" y="381"/>
                  <a:pt x="0" y="245"/>
                </a:cubicBezTo>
                <a:cubicBezTo>
                  <a:pt x="0" y="110"/>
                  <a:pt x="110" y="0"/>
                  <a:pt x="245" y="0"/>
                </a:cubicBezTo>
                <a:close/>
              </a:path>
            </a:pathLst>
          </a:custGeom>
          <a:solidFill>
            <a:schemeClr val="accent2">
              <a:alpha val="100000"/>
            </a:schemeClr>
          </a:solidFill>
          <a:ln w="9525">
            <a:noFill/>
          </a:ln>
        </p:spPr>
        <p:txBody>
          <a:bodyPr/>
          <a:lstStyle/>
          <a:p>
            <a:endParaRPr lang="zh-CN" altLang="en-US"/>
          </a:p>
        </p:txBody>
      </p:sp>
      <p:sp>
        <p:nvSpPr>
          <p:cNvPr id="7179" name="Freeform 10"/>
          <p:cNvSpPr>
            <a:spLocks noChangeAspect="1" noEditPoints="1"/>
          </p:cNvSpPr>
          <p:nvPr/>
        </p:nvSpPr>
        <p:spPr>
          <a:xfrm>
            <a:off x="541338" y="6086475"/>
            <a:ext cx="430212" cy="431800"/>
          </a:xfrm>
          <a:custGeom>
            <a:avLst/>
            <a:gdLst/>
            <a:ahLst/>
            <a:cxnLst>
              <a:cxn ang="0">
                <a:pos x="215096" y="0"/>
              </a:cxn>
              <a:cxn ang="0">
                <a:pos x="430192" y="216000"/>
              </a:cxn>
              <a:cxn ang="0">
                <a:pos x="215096" y="432000"/>
              </a:cxn>
              <a:cxn ang="0">
                <a:pos x="0" y="216000"/>
              </a:cxn>
              <a:cxn ang="0">
                <a:pos x="215096" y="0"/>
              </a:cxn>
              <a:cxn ang="0">
                <a:pos x="382783" y="220408"/>
              </a:cxn>
              <a:cxn ang="0">
                <a:pos x="374882" y="225698"/>
              </a:cxn>
              <a:cxn ang="0">
                <a:pos x="345909" y="225698"/>
              </a:cxn>
              <a:cxn ang="0">
                <a:pos x="338886" y="223053"/>
              </a:cxn>
              <a:cxn ang="0">
                <a:pos x="215096" y="92571"/>
              </a:cxn>
              <a:cxn ang="0">
                <a:pos x="91306" y="223053"/>
              </a:cxn>
              <a:cxn ang="0">
                <a:pos x="84283" y="225698"/>
              </a:cxn>
              <a:cxn ang="0">
                <a:pos x="55310" y="225698"/>
              </a:cxn>
              <a:cxn ang="0">
                <a:pos x="47409" y="220408"/>
              </a:cxn>
              <a:cxn ang="0">
                <a:pos x="49165" y="210710"/>
              </a:cxn>
              <a:cxn ang="0">
                <a:pos x="207195" y="45845"/>
              </a:cxn>
              <a:cxn ang="0">
                <a:pos x="215096" y="42318"/>
              </a:cxn>
              <a:cxn ang="0">
                <a:pos x="222997" y="45845"/>
              </a:cxn>
              <a:cxn ang="0">
                <a:pos x="381027" y="210710"/>
              </a:cxn>
              <a:cxn ang="0">
                <a:pos x="382783" y="220408"/>
              </a:cxn>
              <a:cxn ang="0">
                <a:pos x="99208" y="235396"/>
              </a:cxn>
              <a:cxn ang="0">
                <a:pos x="99208" y="235396"/>
              </a:cxn>
              <a:cxn ang="0">
                <a:pos x="99208" y="334139"/>
              </a:cxn>
              <a:cxn ang="0">
                <a:pos x="113255" y="350890"/>
              </a:cxn>
              <a:cxn ang="0">
                <a:pos x="177344" y="350890"/>
              </a:cxn>
              <a:cxn ang="0">
                <a:pos x="177344" y="243331"/>
              </a:cxn>
              <a:cxn ang="0">
                <a:pos x="194025" y="226580"/>
              </a:cxn>
              <a:cxn ang="0">
                <a:pos x="236167" y="226580"/>
              </a:cxn>
              <a:cxn ang="0">
                <a:pos x="252848" y="243331"/>
              </a:cxn>
              <a:cxn ang="0">
                <a:pos x="252848" y="350890"/>
              </a:cxn>
              <a:cxn ang="0">
                <a:pos x="316937" y="350890"/>
              </a:cxn>
              <a:cxn ang="0">
                <a:pos x="330984" y="334139"/>
              </a:cxn>
              <a:cxn ang="0">
                <a:pos x="330984" y="236278"/>
              </a:cxn>
              <a:cxn ang="0">
                <a:pos x="215096" y="114612"/>
              </a:cxn>
              <a:cxn ang="0">
                <a:pos x="99208" y="235396"/>
              </a:cxn>
            </a:cxnLst>
            <a:rect l="0" t="0" r="0" b="0"/>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accent2">
              <a:alpha val="100000"/>
            </a:schemeClr>
          </a:solidFill>
          <a:ln w="9525">
            <a:noFill/>
          </a:ln>
        </p:spPr>
        <p:txBody>
          <a:bodyPr/>
          <a:lstStyle/>
          <a:p>
            <a:endParaRPr lang="zh-CN" altLang="en-US"/>
          </a:p>
        </p:txBody>
      </p:sp>
      <p:sp>
        <p:nvSpPr>
          <p:cNvPr id="7180" name="Rectangle 4"/>
          <p:cNvSpPr txBox="1"/>
          <p:nvPr/>
        </p:nvSpPr>
        <p:spPr>
          <a:xfrm>
            <a:off x="993775" y="6119813"/>
            <a:ext cx="4672013" cy="398462"/>
          </a:xfrm>
          <a:prstGeom prst="rect">
            <a:avLst/>
          </a:prstGeom>
          <a:noFill/>
          <a:ln w="9525">
            <a:noFill/>
          </a:ln>
        </p:spPr>
        <p:txBody>
          <a:bodyPr anchor="ctr"/>
          <a:lstStyle/>
          <a:p>
            <a:pPr lvl="0" eaLnBrk="1" hangingPunct="1"/>
            <a:r>
              <a:rPr lang="zh-CN" altLang="en-US" sz="2800" b="1" dirty="0">
                <a:solidFill>
                  <a:schemeClr val="accent2"/>
                </a:solidFill>
                <a:latin typeface="Arial" panose="020B0604020202020204" pitchFamily="34" charset="0"/>
                <a:ea typeface="微软雅黑" panose="020B0503020204020204" pitchFamily="2" charset="-122"/>
              </a:rPr>
              <a:t>这里可以输入单位</a:t>
            </a:r>
            <a:r>
              <a:rPr lang="en-US" altLang="x-none" sz="2800" b="1" dirty="0">
                <a:solidFill>
                  <a:schemeClr val="accent2"/>
                </a:solidFill>
                <a:latin typeface="Arial" panose="020B0604020202020204" pitchFamily="34" charset="0"/>
                <a:ea typeface="微软雅黑" panose="020B0503020204020204" pitchFamily="2" charset="-122"/>
              </a:rPr>
              <a:t>/</a:t>
            </a:r>
            <a:r>
              <a:rPr lang="zh-CN" altLang="en-US" sz="2800" b="1" dirty="0">
                <a:solidFill>
                  <a:schemeClr val="accent2"/>
                </a:solidFill>
                <a:latin typeface="Arial" panose="020B0604020202020204" pitchFamily="34" charset="0"/>
                <a:ea typeface="微软雅黑" panose="020B0503020204020204" pitchFamily="2" charset="-122"/>
              </a:rPr>
              <a:t>部门名称</a:t>
            </a:r>
          </a:p>
        </p:txBody>
      </p:sp>
      <p:sp>
        <p:nvSpPr>
          <p:cNvPr id="7181" name="Rectangle 4"/>
          <p:cNvSpPr txBox="1"/>
          <p:nvPr/>
        </p:nvSpPr>
        <p:spPr>
          <a:xfrm>
            <a:off x="971550" y="4195763"/>
            <a:ext cx="3143250" cy="347662"/>
          </a:xfrm>
          <a:prstGeom prst="rect">
            <a:avLst/>
          </a:prstGeom>
          <a:noFill/>
          <a:ln w="9525">
            <a:noFill/>
          </a:ln>
        </p:spPr>
        <p:txBody>
          <a:bodyPr anchor="ctr"/>
          <a:lstStyle/>
          <a:p>
            <a:pPr lvl="0" eaLnBrk="1" hangingPunct="1"/>
            <a:r>
              <a:rPr lang="zh-CN" altLang="en-US" sz="2400" dirty="0">
                <a:solidFill>
                  <a:schemeClr val="accent2"/>
                </a:solidFill>
                <a:latin typeface="Arial" panose="020B0604020202020204" pitchFamily="34" charset="0"/>
                <a:ea typeface="微软雅黑" panose="020B0503020204020204" pitchFamily="2" charset="-122"/>
              </a:rPr>
              <a:t>汇报人</a:t>
            </a:r>
            <a:r>
              <a:rPr lang="zh-CN" altLang="en-US" sz="2400" dirty="0" smtClean="0">
                <a:solidFill>
                  <a:schemeClr val="accent2"/>
                </a:solidFill>
                <a:latin typeface="Arial" panose="020B0604020202020204" pitchFamily="34" charset="0"/>
                <a:ea typeface="微软雅黑" panose="020B0503020204020204" pitchFamily="2" charset="-122"/>
              </a:rPr>
              <a:t>：</a:t>
            </a:r>
            <a:endParaRPr lang="zh-CN" altLang="en-US" sz="2400" dirty="0">
              <a:solidFill>
                <a:schemeClr val="accent2"/>
              </a:solidFill>
              <a:latin typeface="Arial" panose="020B0604020202020204" pitchFamily="34" charset="0"/>
              <a:ea typeface="微软雅黑" panose="020B0503020204020204" pitchFamily="2" charset="-122"/>
            </a:endParaRPr>
          </a:p>
        </p:txBody>
      </p:sp>
      <p:sp>
        <p:nvSpPr>
          <p:cNvPr id="7182" name="Rectangle 3"/>
          <p:cNvSpPr txBox="1"/>
          <p:nvPr/>
        </p:nvSpPr>
        <p:spPr>
          <a:xfrm>
            <a:off x="398463" y="2790825"/>
            <a:ext cx="7283450" cy="1276350"/>
          </a:xfrm>
          <a:prstGeom prst="rect">
            <a:avLst/>
          </a:prstGeom>
          <a:noFill/>
          <a:ln w="9525">
            <a:noFill/>
          </a:ln>
        </p:spPr>
        <p:txBody>
          <a:bodyPr anchor="ctr"/>
          <a:lstStyle/>
          <a:p>
            <a:pPr lvl="0" eaLnBrk="1" hangingPunct="1"/>
            <a:r>
              <a:rPr lang="zh-CN" altLang="en-US" sz="6400" b="1" dirty="0">
                <a:solidFill>
                  <a:schemeClr val="accent2"/>
                </a:solidFill>
                <a:effectLst>
                  <a:outerShdw blurRad="38100" dist="38100" dir="2700000">
                    <a:srgbClr val="000000"/>
                  </a:outerShdw>
                </a:effectLst>
                <a:latin typeface="微软雅黑" panose="020B0503020204020204" pitchFamily="2" charset="-122"/>
                <a:ea typeface="微软雅黑" panose="020B0503020204020204" pitchFamily="2" charset="-122"/>
              </a:rPr>
              <a:t>破茧成蝶  蜕变新生</a:t>
            </a:r>
          </a:p>
        </p:txBody>
      </p:sp>
      <p:sp>
        <p:nvSpPr>
          <p:cNvPr id="7183" name="Freeform 5"/>
          <p:cNvSpPr/>
          <p:nvPr/>
        </p:nvSpPr>
        <p:spPr>
          <a:xfrm>
            <a:off x="10960100" y="5618163"/>
            <a:ext cx="1236663" cy="1239837"/>
          </a:xfrm>
          <a:custGeom>
            <a:avLst/>
            <a:gdLst/>
            <a:ahLst/>
            <a:cxnLst>
              <a:cxn ang="0">
                <a:pos x="1236662" y="0"/>
              </a:cxn>
              <a:cxn ang="0">
                <a:pos x="1236662" y="1239838"/>
              </a:cxn>
              <a:cxn ang="0">
                <a:pos x="0" y="1239838"/>
              </a:cxn>
              <a:cxn ang="0">
                <a:pos x="1236662" y="0"/>
              </a:cxn>
            </a:cxnLst>
            <a:rect l="0" t="0" r="0" b="0"/>
            <a:pathLst>
              <a:path w="1545" h="1545">
                <a:moveTo>
                  <a:pt x="1545" y="0"/>
                </a:moveTo>
                <a:lnTo>
                  <a:pt x="1545" y="1545"/>
                </a:lnTo>
                <a:lnTo>
                  <a:pt x="0" y="1545"/>
                </a:lnTo>
                <a:lnTo>
                  <a:pt x="1545" y="0"/>
                </a:lnTo>
                <a:close/>
              </a:path>
            </a:pathLst>
          </a:custGeom>
          <a:solidFill>
            <a:schemeClr val="bg2">
              <a:alpha val="100000"/>
            </a:schemeClr>
          </a:solidFill>
          <a:ln w="9525">
            <a:noFill/>
          </a:ln>
        </p:spPr>
        <p:txBody>
          <a:bodyPr/>
          <a:lstStyle/>
          <a:p>
            <a:endParaRPr lang="zh-CN" altLang="en-US"/>
          </a:p>
        </p:txBody>
      </p:sp>
      <p:sp>
        <p:nvSpPr>
          <p:cNvPr id="7184" name="Freeform 6"/>
          <p:cNvSpPr>
            <a:spLocks noEditPoints="1"/>
          </p:cNvSpPr>
          <p:nvPr/>
        </p:nvSpPr>
        <p:spPr>
          <a:xfrm>
            <a:off x="11669713" y="6259513"/>
            <a:ext cx="398462" cy="401637"/>
          </a:xfrm>
          <a:custGeom>
            <a:avLst/>
            <a:gdLst/>
            <a:ahLst/>
            <a:cxnLst>
              <a:cxn ang="0">
                <a:pos x="199630" y="0"/>
              </a:cxn>
              <a:cxn ang="0">
                <a:pos x="398462" y="200417"/>
              </a:cxn>
              <a:cxn ang="0">
                <a:pos x="199630" y="401638"/>
              </a:cxn>
              <a:cxn ang="0">
                <a:pos x="0" y="200417"/>
              </a:cxn>
              <a:cxn ang="0">
                <a:pos x="199630" y="0"/>
              </a:cxn>
              <a:cxn ang="0">
                <a:pos x="199630" y="35415"/>
              </a:cxn>
              <a:cxn ang="0">
                <a:pos x="363327" y="200417"/>
              </a:cxn>
              <a:cxn ang="0">
                <a:pos x="199630" y="366223"/>
              </a:cxn>
              <a:cxn ang="0">
                <a:pos x="35135" y="200417"/>
              </a:cxn>
              <a:cxn ang="0">
                <a:pos x="199630" y="35415"/>
              </a:cxn>
              <a:cxn ang="0">
                <a:pos x="327394" y="198002"/>
              </a:cxn>
              <a:cxn ang="0">
                <a:pos x="233168" y="252734"/>
              </a:cxn>
              <a:cxn ang="0">
                <a:pos x="139741" y="306661"/>
              </a:cxn>
              <a:cxn ang="0">
                <a:pos x="139741" y="198002"/>
              </a:cxn>
              <a:cxn ang="0">
                <a:pos x="139741" y="89342"/>
              </a:cxn>
              <a:cxn ang="0">
                <a:pos x="233168" y="143270"/>
              </a:cxn>
              <a:cxn ang="0">
                <a:pos x="327394" y="198002"/>
              </a:cxn>
            </a:cxnLst>
            <a:rect l="0" t="0" r="0" b="0"/>
            <a:pathLst>
              <a:path w="499" h="499">
                <a:moveTo>
                  <a:pt x="250" y="0"/>
                </a:moveTo>
                <a:cubicBezTo>
                  <a:pt x="387" y="0"/>
                  <a:pt x="499" y="112"/>
                  <a:pt x="499" y="249"/>
                </a:cubicBezTo>
                <a:cubicBezTo>
                  <a:pt x="499" y="387"/>
                  <a:pt x="387" y="499"/>
                  <a:pt x="250" y="499"/>
                </a:cubicBezTo>
                <a:cubicBezTo>
                  <a:pt x="112" y="499"/>
                  <a:pt x="0" y="387"/>
                  <a:pt x="0" y="249"/>
                </a:cubicBezTo>
                <a:cubicBezTo>
                  <a:pt x="0" y="112"/>
                  <a:pt x="112" y="0"/>
                  <a:pt x="250" y="0"/>
                </a:cubicBezTo>
                <a:close/>
                <a:moveTo>
                  <a:pt x="250" y="44"/>
                </a:moveTo>
                <a:cubicBezTo>
                  <a:pt x="363" y="44"/>
                  <a:pt x="455" y="136"/>
                  <a:pt x="455" y="249"/>
                </a:cubicBezTo>
                <a:cubicBezTo>
                  <a:pt x="455" y="363"/>
                  <a:pt x="363" y="455"/>
                  <a:pt x="250" y="455"/>
                </a:cubicBezTo>
                <a:cubicBezTo>
                  <a:pt x="136" y="455"/>
                  <a:pt x="44" y="363"/>
                  <a:pt x="44" y="249"/>
                </a:cubicBezTo>
                <a:cubicBezTo>
                  <a:pt x="44" y="136"/>
                  <a:pt x="136" y="44"/>
                  <a:pt x="250" y="44"/>
                </a:cubicBezTo>
                <a:close/>
                <a:moveTo>
                  <a:pt x="410" y="246"/>
                </a:moveTo>
                <a:lnTo>
                  <a:pt x="292" y="314"/>
                </a:lnTo>
                <a:lnTo>
                  <a:pt x="175" y="381"/>
                </a:lnTo>
                <a:lnTo>
                  <a:pt x="175" y="246"/>
                </a:lnTo>
                <a:lnTo>
                  <a:pt x="175" y="111"/>
                </a:lnTo>
                <a:lnTo>
                  <a:pt x="292" y="178"/>
                </a:lnTo>
                <a:lnTo>
                  <a:pt x="410" y="246"/>
                </a:lnTo>
                <a:close/>
              </a:path>
            </a:pathLst>
          </a:custGeom>
          <a:solidFill>
            <a:srgbClr val="FFFFFF">
              <a:alpha val="100000"/>
            </a:srgbClr>
          </a:solidFill>
          <a:ln w="9525">
            <a:noFill/>
          </a:ln>
        </p:spPr>
        <p:txBody>
          <a:bodyPr/>
          <a:lstStyle/>
          <a:p>
            <a:endParaRPr lang="zh-CN" altLang="en-US"/>
          </a:p>
        </p:txBody>
      </p:sp>
    </p:spTree>
  </p:cSld>
  <p:clrMapOvr>
    <a:masterClrMapping/>
  </p:clrMapOvr>
  <p:transition spd="slow" advTm="7871">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7182"/>
                                        </p:tgtEl>
                                        <p:attrNameLst>
                                          <p:attrName>style.visibility</p:attrName>
                                        </p:attrNameLst>
                                      </p:cBhvr>
                                      <p:to>
                                        <p:strVal val="visible"/>
                                      </p:to>
                                    </p:set>
                                    <p:anim by="(-#ppt_w*2)" calcmode="lin" valueType="num">
                                      <p:cBhvr rctx="PPT">
                                        <p:cTn id="7" dur="500" autoRev="1" fill="hold">
                                          <p:stCondLst>
                                            <p:cond delay="0"/>
                                          </p:stCondLst>
                                        </p:cTn>
                                        <p:tgtEl>
                                          <p:spTgt spid="7182"/>
                                        </p:tgtEl>
                                        <p:attrNameLst>
                                          <p:attrName>ppt_w</p:attrName>
                                        </p:attrNameLst>
                                      </p:cBhvr>
                                    </p:anim>
                                    <p:anim by="(#ppt_w*0.50)" calcmode="lin" valueType="num">
                                      <p:cBhvr>
                                        <p:cTn id="8" dur="500" decel="50000" autoRev="1" fill="hold">
                                          <p:stCondLst>
                                            <p:cond delay="0"/>
                                          </p:stCondLst>
                                        </p:cTn>
                                        <p:tgtEl>
                                          <p:spTgt spid="7182"/>
                                        </p:tgtEl>
                                        <p:attrNameLst>
                                          <p:attrName>ppt_x</p:attrName>
                                        </p:attrNameLst>
                                      </p:cBhvr>
                                    </p:anim>
                                    <p:anim from="(-#ppt_h/2)" to="(#ppt_y)" calcmode="lin" valueType="num">
                                      <p:cBhvr>
                                        <p:cTn id="9" dur="1000" fill="hold">
                                          <p:stCondLst>
                                            <p:cond delay="0"/>
                                          </p:stCondLst>
                                        </p:cTn>
                                        <p:tgtEl>
                                          <p:spTgt spid="7182"/>
                                        </p:tgtEl>
                                        <p:attrNameLst>
                                          <p:attrName>ppt_y</p:attrName>
                                        </p:attrNameLst>
                                      </p:cBhvr>
                                    </p:anim>
                                    <p:animRot by="21600000">
                                      <p:cBhvr>
                                        <p:cTn id="10" dur="1000" fill="hold">
                                          <p:stCondLst>
                                            <p:cond delay="0"/>
                                          </p:stCondLst>
                                        </p:cTn>
                                        <p:tgtEl>
                                          <p:spTgt spid="7182"/>
                                        </p:tgtEl>
                                        <p:attrNameLst>
                                          <p:attrName>r</p:attrName>
                                        </p:attrNameLst>
                                      </p:cBhvr>
                                    </p:animRot>
                                  </p:childTnLst>
                                </p:cTn>
                              </p:par>
                            </p:childTnLst>
                          </p:cTn>
                        </p:par>
                        <p:par>
                          <p:cTn id="11" fill="hold">
                            <p:stCondLst>
                              <p:cond delay="1899"/>
                            </p:stCondLst>
                            <p:childTnLst>
                              <p:par>
                                <p:cTn id="12" presetID="31" presetClass="entr" presetSubtype="0" fill="hold" grpId="0" nodeType="afterEffect">
                                  <p:stCondLst>
                                    <p:cond delay="0"/>
                                  </p:stCondLst>
                                  <p:childTnLst>
                                    <p:set>
                                      <p:cBhvr>
                                        <p:cTn id="13" dur="1" fill="hold">
                                          <p:stCondLst>
                                            <p:cond delay="0"/>
                                          </p:stCondLst>
                                        </p:cTn>
                                        <p:tgtEl>
                                          <p:spTgt spid="7177"/>
                                        </p:tgtEl>
                                        <p:attrNameLst>
                                          <p:attrName>style.visibility</p:attrName>
                                        </p:attrNameLst>
                                      </p:cBhvr>
                                      <p:to>
                                        <p:strVal val="visible"/>
                                      </p:to>
                                    </p:set>
                                    <p:anim calcmode="lin" valueType="num">
                                      <p:cBhvr>
                                        <p:cTn id="14" dur="1000" fill="hold"/>
                                        <p:tgtEl>
                                          <p:spTgt spid="7177"/>
                                        </p:tgtEl>
                                        <p:attrNameLst>
                                          <p:attrName>ppt_w</p:attrName>
                                        </p:attrNameLst>
                                      </p:cBhvr>
                                      <p:tavLst>
                                        <p:tav tm="0">
                                          <p:val>
                                            <p:fltVal val="0"/>
                                          </p:val>
                                        </p:tav>
                                        <p:tav tm="100000">
                                          <p:val>
                                            <p:strVal val="#ppt_w"/>
                                          </p:val>
                                        </p:tav>
                                      </p:tavLst>
                                    </p:anim>
                                    <p:anim calcmode="lin" valueType="num">
                                      <p:cBhvr>
                                        <p:cTn id="15" dur="1000" fill="hold"/>
                                        <p:tgtEl>
                                          <p:spTgt spid="7177"/>
                                        </p:tgtEl>
                                        <p:attrNameLst>
                                          <p:attrName>ppt_h</p:attrName>
                                        </p:attrNameLst>
                                      </p:cBhvr>
                                      <p:tavLst>
                                        <p:tav tm="0">
                                          <p:val>
                                            <p:fltVal val="0"/>
                                          </p:val>
                                        </p:tav>
                                        <p:tav tm="100000">
                                          <p:val>
                                            <p:strVal val="#ppt_h"/>
                                          </p:val>
                                        </p:tav>
                                      </p:tavLst>
                                    </p:anim>
                                    <p:anim calcmode="lin" valueType="num">
                                      <p:cBhvr>
                                        <p:cTn id="16" dur="1000" fill="hold"/>
                                        <p:tgtEl>
                                          <p:spTgt spid="7177"/>
                                        </p:tgtEl>
                                        <p:attrNameLst>
                                          <p:attrName>style.rotation</p:attrName>
                                        </p:attrNameLst>
                                      </p:cBhvr>
                                      <p:tavLst>
                                        <p:tav tm="0">
                                          <p:val>
                                            <p:fltVal val="90"/>
                                          </p:val>
                                        </p:tav>
                                        <p:tav tm="100000">
                                          <p:val>
                                            <p:fltVal val="0"/>
                                          </p:val>
                                        </p:tav>
                                      </p:tavLst>
                                    </p:anim>
                                    <p:animEffect transition="in" filter="fade">
                                      <p:cBhvr>
                                        <p:cTn id="17" dur="1000"/>
                                        <p:tgtEl>
                                          <p:spTgt spid="7177"/>
                                        </p:tgtEl>
                                      </p:cBhvr>
                                    </p:animEffect>
                                  </p:childTnLst>
                                </p:cTn>
                              </p:par>
                            </p:childTnLst>
                          </p:cTn>
                        </p:par>
                        <p:par>
                          <p:cTn id="18" fill="hold">
                            <p:stCondLst>
                              <p:cond delay="2899"/>
                            </p:stCondLst>
                            <p:childTnLst>
                              <p:par>
                                <p:cTn id="19" presetID="2" presetClass="entr" presetSubtype="6" fill="hold" nodeType="afterEffect">
                                  <p:stCondLst>
                                    <p:cond delay="0"/>
                                  </p:stCondLst>
                                  <p:childTnLst>
                                    <p:set>
                                      <p:cBhvr>
                                        <p:cTn id="20" dur="1" fill="hold">
                                          <p:stCondLst>
                                            <p:cond delay="0"/>
                                          </p:stCondLst>
                                        </p:cTn>
                                        <p:tgtEl>
                                          <p:spTgt spid="7179"/>
                                        </p:tgtEl>
                                        <p:attrNameLst>
                                          <p:attrName>style.visibility</p:attrName>
                                        </p:attrNameLst>
                                      </p:cBhvr>
                                      <p:to>
                                        <p:strVal val="visible"/>
                                      </p:to>
                                    </p:set>
                                    <p:anim calcmode="lin" valueType="num">
                                      <p:cBhvr additive="base">
                                        <p:cTn id="21" dur="500" fill="hold"/>
                                        <p:tgtEl>
                                          <p:spTgt spid="7179"/>
                                        </p:tgtEl>
                                        <p:attrNameLst>
                                          <p:attrName>ppt_x</p:attrName>
                                        </p:attrNameLst>
                                      </p:cBhvr>
                                      <p:tavLst>
                                        <p:tav tm="0">
                                          <p:val>
                                            <p:strVal val="1+#ppt_w/2"/>
                                          </p:val>
                                        </p:tav>
                                        <p:tav tm="100000">
                                          <p:val>
                                            <p:strVal val="#ppt_x"/>
                                          </p:val>
                                        </p:tav>
                                      </p:tavLst>
                                    </p:anim>
                                    <p:anim calcmode="lin" valueType="num">
                                      <p:cBhvr additive="base">
                                        <p:cTn id="22" dur="500" fill="hold"/>
                                        <p:tgtEl>
                                          <p:spTgt spid="7179"/>
                                        </p:tgtEl>
                                        <p:attrNameLst>
                                          <p:attrName>ppt_y</p:attrName>
                                        </p:attrNameLst>
                                      </p:cBhvr>
                                      <p:tavLst>
                                        <p:tav tm="0">
                                          <p:val>
                                            <p:strVal val="1+#ppt_h/2"/>
                                          </p:val>
                                        </p:tav>
                                        <p:tav tm="100000">
                                          <p:val>
                                            <p:strVal val="#ppt_y"/>
                                          </p:val>
                                        </p:tav>
                                      </p:tavLst>
                                    </p:anim>
                                  </p:childTnLst>
                                </p:cTn>
                              </p:par>
                              <p:par>
                                <p:cTn id="23" presetID="2" presetClass="entr" presetSubtype="6" fill="hold" nodeType="withEffect">
                                  <p:stCondLst>
                                    <p:cond delay="0"/>
                                  </p:stCondLst>
                                  <p:childTnLst>
                                    <p:set>
                                      <p:cBhvr>
                                        <p:cTn id="24" dur="1" fill="hold">
                                          <p:stCondLst>
                                            <p:cond delay="0"/>
                                          </p:stCondLst>
                                        </p:cTn>
                                        <p:tgtEl>
                                          <p:spTgt spid="7178"/>
                                        </p:tgtEl>
                                        <p:attrNameLst>
                                          <p:attrName>style.visibility</p:attrName>
                                        </p:attrNameLst>
                                      </p:cBhvr>
                                      <p:to>
                                        <p:strVal val="visible"/>
                                      </p:to>
                                    </p:set>
                                    <p:anim calcmode="lin" valueType="num">
                                      <p:cBhvr additive="base">
                                        <p:cTn id="25" dur="500" fill="hold"/>
                                        <p:tgtEl>
                                          <p:spTgt spid="7178"/>
                                        </p:tgtEl>
                                        <p:attrNameLst>
                                          <p:attrName>ppt_x</p:attrName>
                                        </p:attrNameLst>
                                      </p:cBhvr>
                                      <p:tavLst>
                                        <p:tav tm="0">
                                          <p:val>
                                            <p:strVal val="1+#ppt_w/2"/>
                                          </p:val>
                                        </p:tav>
                                        <p:tav tm="100000">
                                          <p:val>
                                            <p:strVal val="#ppt_x"/>
                                          </p:val>
                                        </p:tav>
                                      </p:tavLst>
                                    </p:anim>
                                    <p:anim calcmode="lin" valueType="num">
                                      <p:cBhvr additive="base">
                                        <p:cTn id="26" dur="500" fill="hold"/>
                                        <p:tgtEl>
                                          <p:spTgt spid="7178"/>
                                        </p:tgtEl>
                                        <p:attrNameLst>
                                          <p:attrName>ppt_y</p:attrName>
                                        </p:attrNameLst>
                                      </p:cBhvr>
                                      <p:tavLst>
                                        <p:tav tm="0">
                                          <p:val>
                                            <p:strVal val="1+#ppt_h/2"/>
                                          </p:val>
                                        </p:tav>
                                        <p:tav tm="100000">
                                          <p:val>
                                            <p:strVal val="#ppt_y"/>
                                          </p:val>
                                        </p:tav>
                                      </p:tavLst>
                                    </p:anim>
                                  </p:childTnLst>
                                </p:cTn>
                              </p:par>
                            </p:childTnLst>
                          </p:cTn>
                        </p:par>
                        <p:par>
                          <p:cTn id="27" fill="hold">
                            <p:stCondLst>
                              <p:cond delay="3399"/>
                            </p:stCondLst>
                            <p:childTnLst>
                              <p:par>
                                <p:cTn id="28" presetID="22" presetClass="entr" presetSubtype="8" fill="hold" grpId="0" nodeType="afterEffect">
                                  <p:stCondLst>
                                    <p:cond delay="0"/>
                                  </p:stCondLst>
                                  <p:childTnLst>
                                    <p:set>
                                      <p:cBhvr>
                                        <p:cTn id="29" dur="1" fill="hold">
                                          <p:stCondLst>
                                            <p:cond delay="0"/>
                                          </p:stCondLst>
                                        </p:cTn>
                                        <p:tgtEl>
                                          <p:spTgt spid="7180"/>
                                        </p:tgtEl>
                                        <p:attrNameLst>
                                          <p:attrName>style.visibility</p:attrName>
                                        </p:attrNameLst>
                                      </p:cBhvr>
                                      <p:to>
                                        <p:strVal val="visible"/>
                                      </p:to>
                                    </p:set>
                                    <p:animEffect transition="in" filter="wipe(left)">
                                      <p:cBhvr>
                                        <p:cTn id="30" dur="500"/>
                                        <p:tgtEl>
                                          <p:spTgt spid="7180"/>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7181"/>
                                        </p:tgtEl>
                                        <p:attrNameLst>
                                          <p:attrName>style.visibility</p:attrName>
                                        </p:attrNameLst>
                                      </p:cBhvr>
                                      <p:to>
                                        <p:strVal val="visible"/>
                                      </p:to>
                                    </p:set>
                                    <p:animEffect transition="in" filter="wipe(left)">
                                      <p:cBhvr>
                                        <p:cTn id="33" dur="500"/>
                                        <p:tgtEl>
                                          <p:spTgt spid="7181"/>
                                        </p:tgtEl>
                                      </p:cBhvr>
                                    </p:animEffect>
                                  </p:childTnLst>
                                </p:cTn>
                              </p:par>
                            </p:childTnLst>
                          </p:cTn>
                        </p:par>
                        <p:par>
                          <p:cTn id="34" fill="hold">
                            <p:stCondLst>
                              <p:cond delay="3899"/>
                            </p:stCondLst>
                            <p:childTnLst>
                              <p:par>
                                <p:cTn id="35" presetID="31" presetClass="entr" presetSubtype="0" fill="hold" nodeType="afterEffect">
                                  <p:stCondLst>
                                    <p:cond delay="0"/>
                                  </p:stCondLst>
                                  <p:childTnLst>
                                    <p:set>
                                      <p:cBhvr>
                                        <p:cTn id="36" dur="1" fill="hold">
                                          <p:stCondLst>
                                            <p:cond delay="0"/>
                                          </p:stCondLst>
                                        </p:cTn>
                                        <p:tgtEl>
                                          <p:spTgt spid="7176"/>
                                        </p:tgtEl>
                                        <p:attrNameLst>
                                          <p:attrName>style.visibility</p:attrName>
                                        </p:attrNameLst>
                                      </p:cBhvr>
                                      <p:to>
                                        <p:strVal val="visible"/>
                                      </p:to>
                                    </p:set>
                                    <p:anim calcmode="lin" valueType="num">
                                      <p:cBhvr>
                                        <p:cTn id="37" dur="400" fill="hold"/>
                                        <p:tgtEl>
                                          <p:spTgt spid="7176"/>
                                        </p:tgtEl>
                                        <p:attrNameLst>
                                          <p:attrName>ppt_w</p:attrName>
                                        </p:attrNameLst>
                                      </p:cBhvr>
                                      <p:tavLst>
                                        <p:tav tm="0">
                                          <p:val>
                                            <p:fltVal val="0"/>
                                          </p:val>
                                        </p:tav>
                                        <p:tav tm="100000">
                                          <p:val>
                                            <p:strVal val="#ppt_w"/>
                                          </p:val>
                                        </p:tav>
                                      </p:tavLst>
                                    </p:anim>
                                    <p:anim calcmode="lin" valueType="num">
                                      <p:cBhvr>
                                        <p:cTn id="38" dur="400" fill="hold"/>
                                        <p:tgtEl>
                                          <p:spTgt spid="7176"/>
                                        </p:tgtEl>
                                        <p:attrNameLst>
                                          <p:attrName>ppt_h</p:attrName>
                                        </p:attrNameLst>
                                      </p:cBhvr>
                                      <p:tavLst>
                                        <p:tav tm="0">
                                          <p:val>
                                            <p:fltVal val="0"/>
                                          </p:val>
                                        </p:tav>
                                        <p:tav tm="100000">
                                          <p:val>
                                            <p:strVal val="#ppt_h"/>
                                          </p:val>
                                        </p:tav>
                                      </p:tavLst>
                                    </p:anim>
                                    <p:anim calcmode="lin" valueType="num">
                                      <p:cBhvr>
                                        <p:cTn id="39" dur="400" fill="hold"/>
                                        <p:tgtEl>
                                          <p:spTgt spid="7176"/>
                                        </p:tgtEl>
                                        <p:attrNameLst>
                                          <p:attrName>style.rotation</p:attrName>
                                        </p:attrNameLst>
                                      </p:cBhvr>
                                      <p:tavLst>
                                        <p:tav tm="0">
                                          <p:val>
                                            <p:fltVal val="90"/>
                                          </p:val>
                                        </p:tav>
                                        <p:tav tm="100000">
                                          <p:val>
                                            <p:fltVal val="0"/>
                                          </p:val>
                                        </p:tav>
                                      </p:tavLst>
                                    </p:anim>
                                    <p:animEffect transition="in" filter="fade">
                                      <p:cBhvr>
                                        <p:cTn id="40" dur="400"/>
                                        <p:tgtEl>
                                          <p:spTgt spid="7176"/>
                                        </p:tgtEl>
                                      </p:cBhvr>
                                    </p:animEffect>
                                  </p:childTnLst>
                                </p:cTn>
                              </p:par>
                            </p:childTnLst>
                          </p:cTn>
                        </p:par>
                        <p:par>
                          <p:cTn id="41" fill="hold">
                            <p:stCondLst>
                              <p:cond delay="4399"/>
                            </p:stCondLst>
                            <p:childTnLst>
                              <p:par>
                                <p:cTn id="42" presetID="31" presetClass="entr" presetSubtype="0" fill="hold" nodeType="afterEffect">
                                  <p:stCondLst>
                                    <p:cond delay="0"/>
                                  </p:stCondLst>
                                  <p:childTnLst>
                                    <p:set>
                                      <p:cBhvr>
                                        <p:cTn id="43" dur="1" fill="hold">
                                          <p:stCondLst>
                                            <p:cond delay="0"/>
                                          </p:stCondLst>
                                        </p:cTn>
                                        <p:tgtEl>
                                          <p:spTgt spid="7183"/>
                                        </p:tgtEl>
                                        <p:attrNameLst>
                                          <p:attrName>style.visibility</p:attrName>
                                        </p:attrNameLst>
                                      </p:cBhvr>
                                      <p:to>
                                        <p:strVal val="visible"/>
                                      </p:to>
                                    </p:set>
                                    <p:anim calcmode="lin" valueType="num">
                                      <p:cBhvr>
                                        <p:cTn id="44" dur="300" fill="hold"/>
                                        <p:tgtEl>
                                          <p:spTgt spid="7183"/>
                                        </p:tgtEl>
                                        <p:attrNameLst>
                                          <p:attrName>ppt_w</p:attrName>
                                        </p:attrNameLst>
                                      </p:cBhvr>
                                      <p:tavLst>
                                        <p:tav tm="0">
                                          <p:val>
                                            <p:fltVal val="0"/>
                                          </p:val>
                                        </p:tav>
                                        <p:tav tm="100000">
                                          <p:val>
                                            <p:strVal val="#ppt_w"/>
                                          </p:val>
                                        </p:tav>
                                      </p:tavLst>
                                    </p:anim>
                                    <p:anim calcmode="lin" valueType="num">
                                      <p:cBhvr>
                                        <p:cTn id="45" dur="300" fill="hold"/>
                                        <p:tgtEl>
                                          <p:spTgt spid="7183"/>
                                        </p:tgtEl>
                                        <p:attrNameLst>
                                          <p:attrName>ppt_h</p:attrName>
                                        </p:attrNameLst>
                                      </p:cBhvr>
                                      <p:tavLst>
                                        <p:tav tm="0">
                                          <p:val>
                                            <p:fltVal val="0"/>
                                          </p:val>
                                        </p:tav>
                                        <p:tav tm="100000">
                                          <p:val>
                                            <p:strVal val="#ppt_h"/>
                                          </p:val>
                                        </p:tav>
                                      </p:tavLst>
                                    </p:anim>
                                    <p:anim calcmode="lin" valueType="num">
                                      <p:cBhvr>
                                        <p:cTn id="46" dur="300" fill="hold"/>
                                        <p:tgtEl>
                                          <p:spTgt spid="7183"/>
                                        </p:tgtEl>
                                        <p:attrNameLst>
                                          <p:attrName>style.rotation</p:attrName>
                                        </p:attrNameLst>
                                      </p:cBhvr>
                                      <p:tavLst>
                                        <p:tav tm="0">
                                          <p:val>
                                            <p:fltVal val="90"/>
                                          </p:val>
                                        </p:tav>
                                        <p:tav tm="100000">
                                          <p:val>
                                            <p:fltVal val="0"/>
                                          </p:val>
                                        </p:tav>
                                      </p:tavLst>
                                    </p:anim>
                                    <p:animEffect transition="in" filter="fade">
                                      <p:cBhvr>
                                        <p:cTn id="47" dur="300"/>
                                        <p:tgtEl>
                                          <p:spTgt spid="7183"/>
                                        </p:tgtEl>
                                      </p:cBhvr>
                                    </p:animEffect>
                                  </p:childTnLst>
                                </p:cTn>
                              </p:par>
                            </p:childTnLst>
                          </p:cTn>
                        </p:par>
                        <p:par>
                          <p:cTn id="48" fill="hold">
                            <p:stCondLst>
                              <p:cond delay="4899"/>
                            </p:stCondLst>
                            <p:childTnLst>
                              <p:par>
                                <p:cTn id="49" presetID="2" presetClass="entr" presetSubtype="8" fill="hold" nodeType="afterEffect">
                                  <p:stCondLst>
                                    <p:cond delay="0"/>
                                  </p:stCondLst>
                                  <p:childTnLst>
                                    <p:set>
                                      <p:cBhvr>
                                        <p:cTn id="50" dur="1" fill="hold">
                                          <p:stCondLst>
                                            <p:cond delay="0"/>
                                          </p:stCondLst>
                                        </p:cTn>
                                        <p:tgtEl>
                                          <p:spTgt spid="7184"/>
                                        </p:tgtEl>
                                        <p:attrNameLst>
                                          <p:attrName>style.visibility</p:attrName>
                                        </p:attrNameLst>
                                      </p:cBhvr>
                                      <p:to>
                                        <p:strVal val="visible"/>
                                      </p:to>
                                    </p:set>
                                    <p:anim calcmode="lin" valueType="num">
                                      <p:cBhvr additive="base">
                                        <p:cTn id="51" dur="400" fill="hold"/>
                                        <p:tgtEl>
                                          <p:spTgt spid="7184"/>
                                        </p:tgtEl>
                                        <p:attrNameLst>
                                          <p:attrName>ppt_x</p:attrName>
                                        </p:attrNameLst>
                                      </p:cBhvr>
                                      <p:tavLst>
                                        <p:tav tm="0">
                                          <p:val>
                                            <p:strVal val="0-#ppt_w/2"/>
                                          </p:val>
                                        </p:tav>
                                        <p:tav tm="100000">
                                          <p:val>
                                            <p:strVal val="#ppt_x"/>
                                          </p:val>
                                        </p:tav>
                                      </p:tavLst>
                                    </p:anim>
                                    <p:anim calcmode="lin" valueType="num">
                                      <p:cBhvr additive="base">
                                        <p:cTn id="52" dur="400" fill="hold"/>
                                        <p:tgtEl>
                                          <p:spTgt spid="71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7" grpId="0"/>
      <p:bldP spid="7180" grpId="0"/>
      <p:bldP spid="7181" grpId="0"/>
      <p:bldP spid="718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sp>
        <p:nvSpPr>
          <p:cNvPr id="9218" name="矩形 56"/>
          <p:cNvSpPr/>
          <p:nvPr/>
        </p:nvSpPr>
        <p:spPr>
          <a:xfrm>
            <a:off x="0" y="6742113"/>
            <a:ext cx="12196763" cy="115887"/>
          </a:xfrm>
          <a:prstGeom prst="rect">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9219" name="Freeform 5"/>
          <p:cNvSpPr/>
          <p:nvPr/>
        </p:nvSpPr>
        <p:spPr>
          <a:xfrm>
            <a:off x="-22225" y="1069975"/>
            <a:ext cx="11236325" cy="4806950"/>
          </a:xfrm>
          <a:custGeom>
            <a:avLst/>
            <a:gdLst/>
            <a:ahLst/>
            <a:cxnLst>
              <a:cxn ang="0">
                <a:pos x="0" y="4666572"/>
              </a:cxn>
              <a:cxn ang="0">
                <a:pos x="3193391" y="2535525"/>
              </a:cxn>
              <a:cxn ang="0">
                <a:pos x="4669990" y="3018520"/>
              </a:cxn>
              <a:cxn ang="0">
                <a:pos x="3471385" y="4124095"/>
              </a:cxn>
              <a:cxn ang="0">
                <a:pos x="5270867" y="2000979"/>
              </a:cxn>
              <a:cxn ang="0">
                <a:pos x="7126263" y="2364217"/>
              </a:cxn>
              <a:cxn ang="0">
                <a:pos x="9210039" y="2918590"/>
              </a:cxn>
              <a:cxn ang="0">
                <a:pos x="11236326" y="0"/>
              </a:cxn>
            </a:cxnLst>
            <a:rect l="0" t="0" r="0" b="0"/>
            <a:pathLst>
              <a:path w="14268" h="6061">
                <a:moveTo>
                  <a:pt x="0" y="5884"/>
                </a:moveTo>
                <a:cubicBezTo>
                  <a:pt x="403" y="4488"/>
                  <a:pt x="2399" y="3330"/>
                  <a:pt x="4055" y="3197"/>
                </a:cubicBezTo>
                <a:cubicBezTo>
                  <a:pt x="4694" y="3115"/>
                  <a:pt x="5534" y="3222"/>
                  <a:pt x="5930" y="3806"/>
                </a:cubicBezTo>
                <a:cubicBezTo>
                  <a:pt x="6600" y="4728"/>
                  <a:pt x="5316" y="6061"/>
                  <a:pt x="4408" y="5200"/>
                </a:cubicBezTo>
                <a:cubicBezTo>
                  <a:pt x="3655" y="4433"/>
                  <a:pt x="3698" y="2526"/>
                  <a:pt x="6693" y="2523"/>
                </a:cubicBezTo>
                <a:cubicBezTo>
                  <a:pt x="7582" y="2527"/>
                  <a:pt x="8253" y="2579"/>
                  <a:pt x="9049" y="2981"/>
                </a:cubicBezTo>
                <a:cubicBezTo>
                  <a:pt x="9759" y="3313"/>
                  <a:pt x="10847" y="4231"/>
                  <a:pt x="11695" y="3680"/>
                </a:cubicBezTo>
                <a:cubicBezTo>
                  <a:pt x="12469" y="3012"/>
                  <a:pt x="12885" y="733"/>
                  <a:pt x="14268" y="0"/>
                </a:cubicBezTo>
              </a:path>
            </a:pathLst>
          </a:custGeom>
          <a:noFill/>
          <a:ln w="9525" cap="flat" cmpd="sng">
            <a:solidFill>
              <a:schemeClr val="tx1"/>
            </a:solidFill>
            <a:prstDash val="dash"/>
            <a:headEnd type="none" w="med" len="med"/>
            <a:tailEnd type="none" w="med" len="med"/>
          </a:ln>
        </p:spPr>
        <p:txBody>
          <a:bodyPr/>
          <a:lstStyle/>
          <a:p>
            <a:endParaRPr lang="zh-CN" altLang="en-US"/>
          </a:p>
        </p:txBody>
      </p:sp>
      <p:grpSp>
        <p:nvGrpSpPr>
          <p:cNvPr id="9220" name="组合 18"/>
          <p:cNvGrpSpPr/>
          <p:nvPr/>
        </p:nvGrpSpPr>
        <p:grpSpPr>
          <a:xfrm>
            <a:off x="949325" y="3773488"/>
            <a:ext cx="965200" cy="971550"/>
            <a:chOff x="0" y="0"/>
            <a:chExt cx="965200" cy="971550"/>
          </a:xfrm>
        </p:grpSpPr>
        <p:sp>
          <p:nvSpPr>
            <p:cNvPr id="9221" name="Oval 6"/>
            <p:cNvSpPr/>
            <p:nvPr/>
          </p:nvSpPr>
          <p:spPr>
            <a:xfrm>
              <a:off x="0" y="0"/>
              <a:ext cx="965200" cy="971550"/>
            </a:xfrm>
            <a:prstGeom prst="ellipse">
              <a:avLst/>
            </a:prstGeom>
            <a:solidFill>
              <a:schemeClr val="bg1"/>
            </a:solidFill>
            <a:ln w="10" cap="flat" cmpd="sng">
              <a:solidFill>
                <a:srgbClr val="FFFFFF"/>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9222" name="Freeform 11"/>
            <p:cNvSpPr>
              <a:spLocks noEditPoints="1"/>
            </p:cNvSpPr>
            <p:nvPr/>
          </p:nvSpPr>
          <p:spPr>
            <a:xfrm>
              <a:off x="339725" y="125412"/>
              <a:ext cx="279400" cy="717550"/>
            </a:xfrm>
            <a:custGeom>
              <a:avLst/>
              <a:gdLst/>
              <a:ahLst/>
              <a:cxnLst>
                <a:cxn ang="0">
                  <a:pos x="2361" y="255305"/>
                </a:cxn>
                <a:cxn ang="0">
                  <a:pos x="2361" y="272748"/>
                </a:cxn>
                <a:cxn ang="0">
                  <a:pos x="65325" y="455902"/>
                </a:cxn>
                <a:cxn ang="0">
                  <a:pos x="123566" y="455902"/>
                </a:cxn>
                <a:cxn ang="0">
                  <a:pos x="130649" y="447973"/>
                </a:cxn>
                <a:cxn ang="0">
                  <a:pos x="131436" y="207733"/>
                </a:cxn>
                <a:cxn ang="0">
                  <a:pos x="107825" y="183947"/>
                </a:cxn>
                <a:cxn ang="0">
                  <a:pos x="143242" y="151439"/>
                </a:cxn>
                <a:cxn ang="0">
                  <a:pos x="168427" y="187118"/>
                </a:cxn>
                <a:cxn ang="0">
                  <a:pos x="145603" y="206940"/>
                </a:cxn>
                <a:cxn ang="0">
                  <a:pos x="145603" y="447973"/>
                </a:cxn>
                <a:cxn ang="0">
                  <a:pos x="153473" y="455902"/>
                </a:cxn>
                <a:cxn ang="0">
                  <a:pos x="221159" y="455902"/>
                </a:cxn>
                <a:cxn ang="0">
                  <a:pos x="279400" y="272748"/>
                </a:cxn>
                <a:cxn ang="0">
                  <a:pos x="277826" y="256098"/>
                </a:cxn>
                <a:cxn ang="0">
                  <a:pos x="143242" y="3964"/>
                </a:cxn>
                <a:cxn ang="0">
                  <a:pos x="133010" y="3964"/>
                </a:cxn>
                <a:cxn ang="0">
                  <a:pos x="68473" y="129238"/>
                </a:cxn>
                <a:cxn ang="0">
                  <a:pos x="2361" y="255305"/>
                </a:cxn>
                <a:cxn ang="0">
                  <a:pos x="22824" y="551840"/>
                </a:cxn>
                <a:cxn ang="0">
                  <a:pos x="22824" y="709621"/>
                </a:cxn>
                <a:cxn ang="0">
                  <a:pos x="29908" y="716757"/>
                </a:cxn>
                <a:cxn ang="0">
                  <a:pos x="176297" y="716757"/>
                </a:cxn>
                <a:cxn ang="0">
                  <a:pos x="183381" y="709621"/>
                </a:cxn>
                <a:cxn ang="0">
                  <a:pos x="183381" y="541532"/>
                </a:cxn>
                <a:cxn ang="0">
                  <a:pos x="216437" y="541532"/>
                </a:cxn>
                <a:cxn ang="0">
                  <a:pos x="216437" y="714379"/>
                </a:cxn>
                <a:cxn ang="0">
                  <a:pos x="229029" y="716757"/>
                </a:cxn>
                <a:cxn ang="0">
                  <a:pos x="254215" y="716757"/>
                </a:cxn>
                <a:cxn ang="0">
                  <a:pos x="263659" y="706450"/>
                </a:cxn>
                <a:cxn ang="0">
                  <a:pos x="263659" y="551840"/>
                </a:cxn>
                <a:cxn ang="0">
                  <a:pos x="245557" y="503474"/>
                </a:cxn>
                <a:cxn ang="0">
                  <a:pos x="218798" y="475724"/>
                </a:cxn>
                <a:cxn ang="0">
                  <a:pos x="65325" y="477310"/>
                </a:cxn>
                <a:cxn ang="0">
                  <a:pos x="22824" y="551840"/>
                </a:cxn>
              </a:cxnLst>
              <a:rect l="0" t="0" r="0" b="0"/>
              <a:pathLst>
                <a:path w="355" h="905">
                  <a:moveTo>
                    <a:pt x="3" y="322"/>
                  </a:moveTo>
                  <a:cubicBezTo>
                    <a:pt x="0" y="330"/>
                    <a:pt x="1" y="337"/>
                    <a:pt x="3" y="344"/>
                  </a:cubicBezTo>
                  <a:cubicBezTo>
                    <a:pt x="11" y="369"/>
                    <a:pt x="58" y="575"/>
                    <a:pt x="83" y="575"/>
                  </a:cubicBezTo>
                  <a:cubicBezTo>
                    <a:pt x="108" y="575"/>
                    <a:pt x="132" y="575"/>
                    <a:pt x="157" y="575"/>
                  </a:cubicBezTo>
                  <a:cubicBezTo>
                    <a:pt x="164" y="575"/>
                    <a:pt x="166" y="573"/>
                    <a:pt x="166" y="565"/>
                  </a:cubicBezTo>
                  <a:cubicBezTo>
                    <a:pt x="166" y="465"/>
                    <a:pt x="166" y="366"/>
                    <a:pt x="167" y="262"/>
                  </a:cubicBezTo>
                  <a:cubicBezTo>
                    <a:pt x="157" y="258"/>
                    <a:pt x="138" y="249"/>
                    <a:pt x="137" y="232"/>
                  </a:cubicBezTo>
                  <a:cubicBezTo>
                    <a:pt x="136" y="204"/>
                    <a:pt x="154" y="188"/>
                    <a:pt x="182" y="191"/>
                  </a:cubicBezTo>
                  <a:cubicBezTo>
                    <a:pt x="206" y="193"/>
                    <a:pt x="218" y="213"/>
                    <a:pt x="214" y="236"/>
                  </a:cubicBezTo>
                  <a:cubicBezTo>
                    <a:pt x="214" y="248"/>
                    <a:pt x="197" y="259"/>
                    <a:pt x="185" y="261"/>
                  </a:cubicBezTo>
                  <a:cubicBezTo>
                    <a:pt x="185" y="363"/>
                    <a:pt x="185" y="464"/>
                    <a:pt x="185" y="565"/>
                  </a:cubicBezTo>
                  <a:cubicBezTo>
                    <a:pt x="185" y="573"/>
                    <a:pt x="187" y="575"/>
                    <a:pt x="195" y="575"/>
                  </a:cubicBezTo>
                  <a:cubicBezTo>
                    <a:pt x="224" y="575"/>
                    <a:pt x="252" y="575"/>
                    <a:pt x="281" y="575"/>
                  </a:cubicBezTo>
                  <a:cubicBezTo>
                    <a:pt x="299" y="575"/>
                    <a:pt x="347" y="375"/>
                    <a:pt x="355" y="344"/>
                  </a:cubicBezTo>
                  <a:cubicBezTo>
                    <a:pt x="355" y="337"/>
                    <a:pt x="355" y="330"/>
                    <a:pt x="353" y="323"/>
                  </a:cubicBezTo>
                  <a:cubicBezTo>
                    <a:pt x="296" y="217"/>
                    <a:pt x="239" y="111"/>
                    <a:pt x="182" y="5"/>
                  </a:cubicBezTo>
                  <a:cubicBezTo>
                    <a:pt x="176" y="0"/>
                    <a:pt x="172" y="1"/>
                    <a:pt x="169" y="5"/>
                  </a:cubicBezTo>
                  <a:cubicBezTo>
                    <a:pt x="157" y="31"/>
                    <a:pt x="100" y="139"/>
                    <a:pt x="87" y="163"/>
                  </a:cubicBezTo>
                  <a:cubicBezTo>
                    <a:pt x="79" y="177"/>
                    <a:pt x="3" y="319"/>
                    <a:pt x="3" y="322"/>
                  </a:cubicBezTo>
                  <a:close/>
                  <a:moveTo>
                    <a:pt x="29" y="696"/>
                  </a:moveTo>
                  <a:cubicBezTo>
                    <a:pt x="29" y="762"/>
                    <a:pt x="29" y="829"/>
                    <a:pt x="29" y="895"/>
                  </a:cubicBezTo>
                  <a:cubicBezTo>
                    <a:pt x="29" y="902"/>
                    <a:pt x="31" y="904"/>
                    <a:pt x="38" y="904"/>
                  </a:cubicBezTo>
                  <a:cubicBezTo>
                    <a:pt x="100" y="904"/>
                    <a:pt x="162" y="904"/>
                    <a:pt x="224" y="904"/>
                  </a:cubicBezTo>
                  <a:cubicBezTo>
                    <a:pt x="231" y="904"/>
                    <a:pt x="233" y="902"/>
                    <a:pt x="233" y="895"/>
                  </a:cubicBezTo>
                  <a:cubicBezTo>
                    <a:pt x="233" y="824"/>
                    <a:pt x="233" y="754"/>
                    <a:pt x="233" y="683"/>
                  </a:cubicBezTo>
                  <a:cubicBezTo>
                    <a:pt x="247" y="683"/>
                    <a:pt x="261" y="683"/>
                    <a:pt x="275" y="683"/>
                  </a:cubicBezTo>
                  <a:cubicBezTo>
                    <a:pt x="275" y="756"/>
                    <a:pt x="275" y="829"/>
                    <a:pt x="275" y="901"/>
                  </a:cubicBezTo>
                  <a:cubicBezTo>
                    <a:pt x="276" y="905"/>
                    <a:pt x="282" y="904"/>
                    <a:pt x="291" y="904"/>
                  </a:cubicBezTo>
                  <a:cubicBezTo>
                    <a:pt x="301" y="904"/>
                    <a:pt x="312" y="904"/>
                    <a:pt x="323" y="904"/>
                  </a:cubicBezTo>
                  <a:cubicBezTo>
                    <a:pt x="330" y="904"/>
                    <a:pt x="335" y="899"/>
                    <a:pt x="335" y="891"/>
                  </a:cubicBezTo>
                  <a:cubicBezTo>
                    <a:pt x="335" y="826"/>
                    <a:pt x="335" y="761"/>
                    <a:pt x="335" y="696"/>
                  </a:cubicBezTo>
                  <a:cubicBezTo>
                    <a:pt x="335" y="674"/>
                    <a:pt x="321" y="651"/>
                    <a:pt x="312" y="635"/>
                  </a:cubicBezTo>
                  <a:cubicBezTo>
                    <a:pt x="297" y="611"/>
                    <a:pt x="290" y="603"/>
                    <a:pt x="278" y="600"/>
                  </a:cubicBezTo>
                  <a:cubicBezTo>
                    <a:pt x="241" y="600"/>
                    <a:pt x="104" y="600"/>
                    <a:pt x="83" y="602"/>
                  </a:cubicBezTo>
                  <a:cubicBezTo>
                    <a:pt x="70" y="605"/>
                    <a:pt x="29" y="664"/>
                    <a:pt x="29" y="696"/>
                  </a:cubicBezTo>
                  <a:close/>
                </a:path>
              </a:pathLst>
            </a:custGeom>
            <a:solidFill>
              <a:srgbClr val="FFFFFF">
                <a:alpha val="100000"/>
              </a:srgbClr>
            </a:solidFill>
            <a:ln w="9525">
              <a:noFill/>
            </a:ln>
          </p:spPr>
          <p:txBody>
            <a:bodyPr/>
            <a:lstStyle/>
            <a:p>
              <a:endParaRPr lang="zh-CN" altLang="en-US"/>
            </a:p>
          </p:txBody>
        </p:sp>
      </p:grpSp>
      <p:grpSp>
        <p:nvGrpSpPr>
          <p:cNvPr id="9223" name="组合 19"/>
          <p:cNvGrpSpPr/>
          <p:nvPr/>
        </p:nvGrpSpPr>
        <p:grpSpPr>
          <a:xfrm>
            <a:off x="3835400" y="4710113"/>
            <a:ext cx="933450" cy="939800"/>
            <a:chOff x="0" y="0"/>
            <a:chExt cx="933450" cy="939800"/>
          </a:xfrm>
        </p:grpSpPr>
        <p:sp>
          <p:nvSpPr>
            <p:cNvPr id="9224" name="Oval 8"/>
            <p:cNvSpPr/>
            <p:nvPr/>
          </p:nvSpPr>
          <p:spPr>
            <a:xfrm>
              <a:off x="0" y="0"/>
              <a:ext cx="933450" cy="939800"/>
            </a:xfrm>
            <a:prstGeom prst="ellipse">
              <a:avLst/>
            </a:prstGeom>
            <a:solidFill>
              <a:schemeClr val="bg1"/>
            </a:solidFill>
            <a:ln w="10" cap="flat" cmpd="sng">
              <a:solidFill>
                <a:srgbClr val="FFFFFF"/>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9225" name="Freeform 12"/>
            <p:cNvSpPr>
              <a:spLocks noEditPoints="1"/>
            </p:cNvSpPr>
            <p:nvPr/>
          </p:nvSpPr>
          <p:spPr>
            <a:xfrm>
              <a:off x="180975" y="179387"/>
              <a:ext cx="654050" cy="608013"/>
            </a:xfrm>
            <a:custGeom>
              <a:avLst/>
              <a:gdLst/>
              <a:ahLst/>
              <a:cxnLst>
                <a:cxn ang="0">
                  <a:pos x="0" y="359424"/>
                </a:cxn>
                <a:cxn ang="0">
                  <a:pos x="252164" y="608013"/>
                </a:cxn>
                <a:cxn ang="0">
                  <a:pos x="440499" y="574762"/>
                </a:cxn>
                <a:cxn ang="0">
                  <a:pos x="397946" y="268381"/>
                </a:cxn>
                <a:cxn ang="0">
                  <a:pos x="387702" y="564470"/>
                </a:cxn>
                <a:cxn ang="0">
                  <a:pos x="256892" y="509053"/>
                </a:cxn>
                <a:cxn ang="0">
                  <a:pos x="221431" y="354674"/>
                </a:cxn>
                <a:cxn ang="0">
                  <a:pos x="45705" y="349132"/>
                </a:cxn>
                <a:cxn ang="0">
                  <a:pos x="50433" y="111627"/>
                </a:cxn>
                <a:cxn ang="0">
                  <a:pos x="256892" y="63335"/>
                </a:cxn>
                <a:cxn ang="0">
                  <a:pos x="0" y="106086"/>
                </a:cxn>
                <a:cxn ang="0">
                  <a:pos x="368002" y="125086"/>
                </a:cxn>
                <a:cxn ang="0">
                  <a:pos x="345149" y="99752"/>
                </a:cxn>
                <a:cxn ang="0">
                  <a:pos x="363274" y="84710"/>
                </a:cxn>
                <a:cxn ang="0">
                  <a:pos x="408190" y="84710"/>
                </a:cxn>
                <a:cxn ang="0">
                  <a:pos x="426315" y="99752"/>
                </a:cxn>
                <a:cxn ang="0">
                  <a:pos x="404250" y="125086"/>
                </a:cxn>
                <a:cxn ang="0">
                  <a:pos x="426315" y="151212"/>
                </a:cxn>
                <a:cxn ang="0">
                  <a:pos x="408190" y="166254"/>
                </a:cxn>
                <a:cxn ang="0">
                  <a:pos x="363274" y="166254"/>
                </a:cxn>
                <a:cxn ang="0">
                  <a:pos x="345149" y="151212"/>
                </a:cxn>
                <a:cxn ang="0">
                  <a:pos x="533484" y="228005"/>
                </a:cxn>
                <a:cxn ang="0">
                  <a:pos x="645382" y="372883"/>
                </a:cxn>
                <a:cxn ang="0">
                  <a:pos x="599677" y="385550"/>
                </a:cxn>
                <a:cxn ang="0">
                  <a:pos x="533484" y="228005"/>
                </a:cxn>
                <a:cxn ang="0">
                  <a:pos x="466503" y="44334"/>
                </a:cxn>
                <a:cxn ang="0">
                  <a:pos x="515360" y="227213"/>
                </a:cxn>
                <a:cxn ang="0">
                  <a:pos x="493296" y="255714"/>
                </a:cxn>
                <a:cxn ang="0">
                  <a:pos x="451531" y="219296"/>
                </a:cxn>
                <a:cxn ang="0">
                  <a:pos x="305749" y="44334"/>
                </a:cxn>
                <a:cxn ang="0">
                  <a:pos x="439711" y="71252"/>
                </a:cxn>
                <a:cxn ang="0">
                  <a:pos x="332541" y="179712"/>
                </a:cxn>
                <a:cxn ang="0">
                  <a:pos x="208823" y="528845"/>
                </a:cxn>
                <a:cxn ang="0">
                  <a:pos x="80377" y="397425"/>
                </a:cxn>
                <a:cxn ang="0">
                  <a:pos x="208823" y="528845"/>
                </a:cxn>
                <a:cxn ang="0">
                  <a:pos x="75649" y="171795"/>
                </a:cxn>
                <a:cxn ang="0">
                  <a:pos x="256892" y="182087"/>
                </a:cxn>
                <a:cxn ang="0">
                  <a:pos x="163907" y="146461"/>
                </a:cxn>
                <a:cxn ang="0">
                  <a:pos x="75649" y="278673"/>
                </a:cxn>
                <a:cxn ang="0">
                  <a:pos x="82741" y="308757"/>
                </a:cxn>
                <a:cxn ang="0">
                  <a:pos x="259256" y="275506"/>
                </a:cxn>
                <a:cxn ang="0">
                  <a:pos x="75649" y="278673"/>
                </a:cxn>
                <a:cxn ang="0">
                  <a:pos x="75649" y="235130"/>
                </a:cxn>
                <a:cxn ang="0">
                  <a:pos x="259256" y="245422"/>
                </a:cxn>
                <a:cxn ang="0">
                  <a:pos x="269500" y="228005"/>
                </a:cxn>
                <a:cxn ang="0">
                  <a:pos x="161542" y="212171"/>
                </a:cxn>
                <a:cxn ang="0">
                  <a:pos x="75649" y="224838"/>
                </a:cxn>
              </a:cxnLst>
              <a:rect l="0" t="0" r="0" b="0"/>
              <a:pathLst>
                <a:path w="830" h="768">
                  <a:moveTo>
                    <a:pt x="0" y="134"/>
                  </a:moveTo>
                  <a:cubicBezTo>
                    <a:pt x="0" y="241"/>
                    <a:pt x="0" y="347"/>
                    <a:pt x="0" y="454"/>
                  </a:cubicBezTo>
                  <a:cubicBezTo>
                    <a:pt x="0" y="462"/>
                    <a:pt x="140" y="596"/>
                    <a:pt x="157" y="613"/>
                  </a:cubicBezTo>
                  <a:cubicBezTo>
                    <a:pt x="176" y="631"/>
                    <a:pt x="308" y="768"/>
                    <a:pt x="320" y="768"/>
                  </a:cubicBezTo>
                  <a:cubicBezTo>
                    <a:pt x="383" y="768"/>
                    <a:pt x="447" y="768"/>
                    <a:pt x="511" y="768"/>
                  </a:cubicBezTo>
                  <a:cubicBezTo>
                    <a:pt x="538" y="768"/>
                    <a:pt x="548" y="743"/>
                    <a:pt x="559" y="726"/>
                  </a:cubicBezTo>
                  <a:cubicBezTo>
                    <a:pt x="559" y="594"/>
                    <a:pt x="559" y="461"/>
                    <a:pt x="559" y="329"/>
                  </a:cubicBezTo>
                  <a:cubicBezTo>
                    <a:pt x="547" y="334"/>
                    <a:pt x="512" y="319"/>
                    <a:pt x="505" y="339"/>
                  </a:cubicBezTo>
                  <a:cubicBezTo>
                    <a:pt x="500" y="348"/>
                    <a:pt x="505" y="497"/>
                    <a:pt x="505" y="528"/>
                  </a:cubicBezTo>
                  <a:cubicBezTo>
                    <a:pt x="505" y="558"/>
                    <a:pt x="514" y="713"/>
                    <a:pt x="492" y="713"/>
                  </a:cubicBezTo>
                  <a:cubicBezTo>
                    <a:pt x="440" y="713"/>
                    <a:pt x="388" y="713"/>
                    <a:pt x="336" y="713"/>
                  </a:cubicBezTo>
                  <a:cubicBezTo>
                    <a:pt x="319" y="713"/>
                    <a:pt x="326" y="660"/>
                    <a:pt x="326" y="643"/>
                  </a:cubicBezTo>
                  <a:cubicBezTo>
                    <a:pt x="326" y="616"/>
                    <a:pt x="326" y="589"/>
                    <a:pt x="326" y="563"/>
                  </a:cubicBezTo>
                  <a:cubicBezTo>
                    <a:pt x="326" y="490"/>
                    <a:pt x="326" y="478"/>
                    <a:pt x="281" y="448"/>
                  </a:cubicBezTo>
                  <a:cubicBezTo>
                    <a:pt x="260" y="448"/>
                    <a:pt x="261" y="441"/>
                    <a:pt x="243" y="441"/>
                  </a:cubicBezTo>
                  <a:cubicBezTo>
                    <a:pt x="181" y="441"/>
                    <a:pt x="119" y="441"/>
                    <a:pt x="58" y="441"/>
                  </a:cubicBezTo>
                  <a:cubicBezTo>
                    <a:pt x="58" y="345"/>
                    <a:pt x="58" y="249"/>
                    <a:pt x="58" y="153"/>
                  </a:cubicBezTo>
                  <a:cubicBezTo>
                    <a:pt x="58" y="146"/>
                    <a:pt x="60" y="146"/>
                    <a:pt x="64" y="141"/>
                  </a:cubicBezTo>
                  <a:cubicBezTo>
                    <a:pt x="134" y="141"/>
                    <a:pt x="205" y="141"/>
                    <a:pt x="275" y="141"/>
                  </a:cubicBezTo>
                  <a:cubicBezTo>
                    <a:pt x="289" y="131"/>
                    <a:pt x="326" y="100"/>
                    <a:pt x="326" y="80"/>
                  </a:cubicBezTo>
                  <a:cubicBezTo>
                    <a:pt x="238" y="80"/>
                    <a:pt x="149" y="80"/>
                    <a:pt x="61" y="80"/>
                  </a:cubicBezTo>
                  <a:cubicBezTo>
                    <a:pt x="36" y="80"/>
                    <a:pt x="0" y="114"/>
                    <a:pt x="0" y="134"/>
                  </a:cubicBezTo>
                  <a:close/>
                  <a:moveTo>
                    <a:pt x="438" y="187"/>
                  </a:moveTo>
                  <a:lnTo>
                    <a:pt x="467" y="158"/>
                  </a:lnTo>
                  <a:lnTo>
                    <a:pt x="438" y="130"/>
                  </a:lnTo>
                  <a:cubicBezTo>
                    <a:pt x="437" y="129"/>
                    <a:pt x="437" y="127"/>
                    <a:pt x="438" y="126"/>
                  </a:cubicBezTo>
                  <a:lnTo>
                    <a:pt x="457" y="107"/>
                  </a:lnTo>
                  <a:cubicBezTo>
                    <a:pt x="458" y="106"/>
                    <a:pt x="460" y="106"/>
                    <a:pt x="461" y="107"/>
                  </a:cubicBezTo>
                  <a:lnTo>
                    <a:pt x="490" y="135"/>
                  </a:lnTo>
                  <a:lnTo>
                    <a:pt x="518" y="107"/>
                  </a:lnTo>
                  <a:cubicBezTo>
                    <a:pt x="519" y="106"/>
                    <a:pt x="521" y="106"/>
                    <a:pt x="522" y="107"/>
                  </a:cubicBezTo>
                  <a:lnTo>
                    <a:pt x="541" y="126"/>
                  </a:lnTo>
                  <a:cubicBezTo>
                    <a:pt x="542" y="127"/>
                    <a:pt x="542" y="129"/>
                    <a:pt x="541" y="130"/>
                  </a:cubicBezTo>
                  <a:lnTo>
                    <a:pt x="513" y="158"/>
                  </a:lnTo>
                  <a:lnTo>
                    <a:pt x="541" y="187"/>
                  </a:lnTo>
                  <a:cubicBezTo>
                    <a:pt x="542" y="188"/>
                    <a:pt x="542" y="190"/>
                    <a:pt x="541" y="191"/>
                  </a:cubicBezTo>
                  <a:lnTo>
                    <a:pt x="522" y="210"/>
                  </a:lnTo>
                  <a:cubicBezTo>
                    <a:pt x="521" y="211"/>
                    <a:pt x="519" y="211"/>
                    <a:pt x="518" y="210"/>
                  </a:cubicBezTo>
                  <a:lnTo>
                    <a:pt x="490" y="181"/>
                  </a:lnTo>
                  <a:lnTo>
                    <a:pt x="461" y="210"/>
                  </a:lnTo>
                  <a:cubicBezTo>
                    <a:pt x="460" y="211"/>
                    <a:pt x="458" y="211"/>
                    <a:pt x="457" y="210"/>
                  </a:cubicBezTo>
                  <a:lnTo>
                    <a:pt x="438" y="191"/>
                  </a:lnTo>
                  <a:cubicBezTo>
                    <a:pt x="437" y="190"/>
                    <a:pt x="437" y="188"/>
                    <a:pt x="438" y="187"/>
                  </a:cubicBezTo>
                  <a:close/>
                  <a:moveTo>
                    <a:pt x="677" y="288"/>
                  </a:moveTo>
                  <a:lnTo>
                    <a:pt x="819" y="430"/>
                  </a:lnTo>
                  <a:cubicBezTo>
                    <a:pt x="830" y="441"/>
                    <a:pt x="830" y="460"/>
                    <a:pt x="819" y="471"/>
                  </a:cubicBezTo>
                  <a:lnTo>
                    <a:pt x="802" y="487"/>
                  </a:lnTo>
                  <a:cubicBezTo>
                    <a:pt x="791" y="499"/>
                    <a:pt x="773" y="499"/>
                    <a:pt x="761" y="487"/>
                  </a:cubicBezTo>
                  <a:lnTo>
                    <a:pt x="620" y="345"/>
                  </a:lnTo>
                  <a:lnTo>
                    <a:pt x="677" y="288"/>
                  </a:lnTo>
                  <a:close/>
                  <a:moveTo>
                    <a:pt x="388" y="56"/>
                  </a:moveTo>
                  <a:cubicBezTo>
                    <a:pt x="444" y="0"/>
                    <a:pt x="536" y="0"/>
                    <a:pt x="592" y="56"/>
                  </a:cubicBezTo>
                  <a:cubicBezTo>
                    <a:pt x="642" y="106"/>
                    <a:pt x="648" y="185"/>
                    <a:pt x="608" y="241"/>
                  </a:cubicBezTo>
                  <a:lnTo>
                    <a:pt x="654" y="287"/>
                  </a:lnTo>
                  <a:cubicBezTo>
                    <a:pt x="656" y="289"/>
                    <a:pt x="656" y="292"/>
                    <a:pt x="654" y="294"/>
                  </a:cubicBezTo>
                  <a:lnTo>
                    <a:pt x="626" y="323"/>
                  </a:lnTo>
                  <a:cubicBezTo>
                    <a:pt x="624" y="325"/>
                    <a:pt x="621" y="325"/>
                    <a:pt x="619" y="323"/>
                  </a:cubicBezTo>
                  <a:lnTo>
                    <a:pt x="573" y="277"/>
                  </a:lnTo>
                  <a:cubicBezTo>
                    <a:pt x="516" y="316"/>
                    <a:pt x="438" y="311"/>
                    <a:pt x="388" y="260"/>
                  </a:cubicBezTo>
                  <a:cubicBezTo>
                    <a:pt x="331" y="204"/>
                    <a:pt x="331" y="112"/>
                    <a:pt x="388" y="56"/>
                  </a:cubicBezTo>
                  <a:close/>
                  <a:moveTo>
                    <a:pt x="422" y="90"/>
                  </a:moveTo>
                  <a:cubicBezTo>
                    <a:pt x="459" y="52"/>
                    <a:pt x="520" y="52"/>
                    <a:pt x="558" y="90"/>
                  </a:cubicBezTo>
                  <a:cubicBezTo>
                    <a:pt x="596" y="128"/>
                    <a:pt x="596" y="189"/>
                    <a:pt x="558" y="227"/>
                  </a:cubicBezTo>
                  <a:cubicBezTo>
                    <a:pt x="520" y="264"/>
                    <a:pt x="459" y="264"/>
                    <a:pt x="422" y="227"/>
                  </a:cubicBezTo>
                  <a:cubicBezTo>
                    <a:pt x="384" y="189"/>
                    <a:pt x="384" y="128"/>
                    <a:pt x="422" y="90"/>
                  </a:cubicBezTo>
                  <a:close/>
                  <a:moveTo>
                    <a:pt x="265" y="668"/>
                  </a:moveTo>
                  <a:cubicBezTo>
                    <a:pt x="264" y="613"/>
                    <a:pt x="263" y="557"/>
                    <a:pt x="262" y="502"/>
                  </a:cubicBezTo>
                  <a:cubicBezTo>
                    <a:pt x="209" y="502"/>
                    <a:pt x="156" y="502"/>
                    <a:pt x="102" y="502"/>
                  </a:cubicBezTo>
                  <a:cubicBezTo>
                    <a:pt x="101" y="503"/>
                    <a:pt x="101" y="504"/>
                    <a:pt x="100" y="504"/>
                  </a:cubicBezTo>
                  <a:cubicBezTo>
                    <a:pt x="155" y="559"/>
                    <a:pt x="210" y="614"/>
                    <a:pt x="265" y="668"/>
                  </a:cubicBezTo>
                  <a:close/>
                  <a:moveTo>
                    <a:pt x="96" y="195"/>
                  </a:moveTo>
                  <a:cubicBezTo>
                    <a:pt x="96" y="202"/>
                    <a:pt x="96" y="210"/>
                    <a:pt x="96" y="217"/>
                  </a:cubicBezTo>
                  <a:cubicBezTo>
                    <a:pt x="96" y="225"/>
                    <a:pt x="101" y="230"/>
                    <a:pt x="109" y="230"/>
                  </a:cubicBezTo>
                  <a:cubicBezTo>
                    <a:pt x="181" y="230"/>
                    <a:pt x="254" y="230"/>
                    <a:pt x="326" y="230"/>
                  </a:cubicBezTo>
                  <a:cubicBezTo>
                    <a:pt x="346" y="230"/>
                    <a:pt x="342" y="198"/>
                    <a:pt x="336" y="185"/>
                  </a:cubicBezTo>
                  <a:cubicBezTo>
                    <a:pt x="293" y="185"/>
                    <a:pt x="250" y="185"/>
                    <a:pt x="208" y="185"/>
                  </a:cubicBezTo>
                  <a:cubicBezTo>
                    <a:pt x="181" y="185"/>
                    <a:pt x="96" y="179"/>
                    <a:pt x="96" y="195"/>
                  </a:cubicBezTo>
                  <a:close/>
                  <a:moveTo>
                    <a:pt x="96" y="352"/>
                  </a:moveTo>
                  <a:cubicBezTo>
                    <a:pt x="96" y="361"/>
                    <a:pt x="96" y="371"/>
                    <a:pt x="96" y="380"/>
                  </a:cubicBezTo>
                  <a:cubicBezTo>
                    <a:pt x="96" y="388"/>
                    <a:pt x="98" y="390"/>
                    <a:pt x="105" y="390"/>
                  </a:cubicBezTo>
                  <a:cubicBezTo>
                    <a:pt x="183" y="390"/>
                    <a:pt x="261" y="390"/>
                    <a:pt x="339" y="390"/>
                  </a:cubicBezTo>
                  <a:cubicBezTo>
                    <a:pt x="341" y="382"/>
                    <a:pt x="347" y="348"/>
                    <a:pt x="329" y="348"/>
                  </a:cubicBezTo>
                  <a:cubicBezTo>
                    <a:pt x="257" y="348"/>
                    <a:pt x="184" y="348"/>
                    <a:pt x="112" y="348"/>
                  </a:cubicBezTo>
                  <a:cubicBezTo>
                    <a:pt x="107" y="348"/>
                    <a:pt x="100" y="350"/>
                    <a:pt x="96" y="352"/>
                  </a:cubicBezTo>
                  <a:close/>
                  <a:moveTo>
                    <a:pt x="96" y="284"/>
                  </a:moveTo>
                  <a:cubicBezTo>
                    <a:pt x="96" y="289"/>
                    <a:pt x="96" y="293"/>
                    <a:pt x="96" y="297"/>
                  </a:cubicBezTo>
                  <a:cubicBezTo>
                    <a:pt x="96" y="304"/>
                    <a:pt x="98" y="304"/>
                    <a:pt x="102" y="310"/>
                  </a:cubicBezTo>
                  <a:cubicBezTo>
                    <a:pt x="178" y="310"/>
                    <a:pt x="254" y="310"/>
                    <a:pt x="329" y="310"/>
                  </a:cubicBezTo>
                  <a:cubicBezTo>
                    <a:pt x="333" y="308"/>
                    <a:pt x="338" y="306"/>
                    <a:pt x="342" y="304"/>
                  </a:cubicBezTo>
                  <a:cubicBezTo>
                    <a:pt x="342" y="298"/>
                    <a:pt x="342" y="293"/>
                    <a:pt x="342" y="288"/>
                  </a:cubicBezTo>
                  <a:cubicBezTo>
                    <a:pt x="342" y="278"/>
                    <a:pt x="339" y="275"/>
                    <a:pt x="336" y="268"/>
                  </a:cubicBezTo>
                  <a:cubicBezTo>
                    <a:pt x="292" y="268"/>
                    <a:pt x="248" y="268"/>
                    <a:pt x="205" y="268"/>
                  </a:cubicBezTo>
                  <a:cubicBezTo>
                    <a:pt x="183" y="268"/>
                    <a:pt x="162" y="268"/>
                    <a:pt x="141" y="268"/>
                  </a:cubicBezTo>
                  <a:cubicBezTo>
                    <a:pt x="114" y="269"/>
                    <a:pt x="96" y="260"/>
                    <a:pt x="96" y="284"/>
                  </a:cubicBezTo>
                  <a:close/>
                </a:path>
              </a:pathLst>
            </a:custGeom>
            <a:solidFill>
              <a:srgbClr val="FFFFFF">
                <a:alpha val="100000"/>
              </a:srgbClr>
            </a:solidFill>
            <a:ln w="9525">
              <a:noFill/>
            </a:ln>
          </p:spPr>
          <p:txBody>
            <a:bodyPr/>
            <a:lstStyle/>
            <a:p>
              <a:endParaRPr lang="zh-CN" altLang="en-US"/>
            </a:p>
          </p:txBody>
        </p:sp>
      </p:grpSp>
      <p:grpSp>
        <p:nvGrpSpPr>
          <p:cNvPr id="9226" name="组合 20"/>
          <p:cNvGrpSpPr/>
          <p:nvPr/>
        </p:nvGrpSpPr>
        <p:grpSpPr>
          <a:xfrm>
            <a:off x="5567363" y="2546350"/>
            <a:ext cx="933450" cy="939800"/>
            <a:chOff x="0" y="0"/>
            <a:chExt cx="933450" cy="939800"/>
          </a:xfrm>
        </p:grpSpPr>
        <p:sp>
          <p:nvSpPr>
            <p:cNvPr id="9227" name="Oval 7"/>
            <p:cNvSpPr/>
            <p:nvPr/>
          </p:nvSpPr>
          <p:spPr>
            <a:xfrm>
              <a:off x="0" y="0"/>
              <a:ext cx="933450" cy="939800"/>
            </a:xfrm>
            <a:prstGeom prst="ellipse">
              <a:avLst/>
            </a:prstGeom>
            <a:solidFill>
              <a:schemeClr val="bg1"/>
            </a:solidFill>
            <a:ln w="10" cap="flat" cmpd="sng">
              <a:solidFill>
                <a:srgbClr val="FFFFFF"/>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9228" name="Freeform 13"/>
            <p:cNvSpPr>
              <a:spLocks noEditPoints="1"/>
            </p:cNvSpPr>
            <p:nvPr/>
          </p:nvSpPr>
          <p:spPr>
            <a:xfrm>
              <a:off x="215900" y="277813"/>
              <a:ext cx="542925" cy="407988"/>
            </a:xfrm>
            <a:custGeom>
              <a:avLst/>
              <a:gdLst/>
              <a:ahLst/>
              <a:cxnLst>
                <a:cxn ang="0">
                  <a:pos x="110946" y="215107"/>
                </a:cxn>
                <a:cxn ang="0">
                  <a:pos x="198286" y="61119"/>
                </a:cxn>
                <a:cxn ang="0">
                  <a:pos x="220317" y="35719"/>
                </a:cxn>
                <a:cxn ang="0">
                  <a:pos x="419390" y="51594"/>
                </a:cxn>
                <a:cxn ang="0">
                  <a:pos x="408374" y="27781"/>
                </a:cxn>
                <a:cxn ang="0">
                  <a:pos x="453224" y="13494"/>
                </a:cxn>
                <a:cxn ang="0">
                  <a:pos x="484698" y="15081"/>
                </a:cxn>
                <a:cxn ang="0">
                  <a:pos x="475256" y="61119"/>
                </a:cxn>
                <a:cxn ang="0">
                  <a:pos x="458732" y="85725"/>
                </a:cxn>
                <a:cxn ang="0">
                  <a:pos x="344639" y="192088"/>
                </a:cxn>
                <a:cxn ang="0">
                  <a:pos x="343853" y="192088"/>
                </a:cxn>
                <a:cxn ang="0">
                  <a:pos x="526401" y="373063"/>
                </a:cxn>
                <a:cxn ang="0">
                  <a:pos x="526401" y="407988"/>
                </a:cxn>
                <a:cxn ang="0">
                  <a:pos x="421750" y="407988"/>
                </a:cxn>
                <a:cxn ang="0">
                  <a:pos x="307658" y="407988"/>
                </a:cxn>
                <a:cxn ang="0">
                  <a:pos x="195138" y="407988"/>
                </a:cxn>
                <a:cxn ang="0">
                  <a:pos x="81832" y="407988"/>
                </a:cxn>
                <a:cxn ang="0">
                  <a:pos x="787" y="390525"/>
                </a:cxn>
                <a:cxn ang="0">
                  <a:pos x="17311" y="0"/>
                </a:cxn>
                <a:cxn ang="0">
                  <a:pos x="34621" y="373063"/>
                </a:cxn>
                <a:cxn ang="0">
                  <a:pos x="81832" y="295275"/>
                </a:cxn>
                <a:cxn ang="0">
                  <a:pos x="130617" y="278607"/>
                </a:cxn>
                <a:cxn ang="0">
                  <a:pos x="147927" y="373063"/>
                </a:cxn>
                <a:cxn ang="0">
                  <a:pos x="195138" y="176213"/>
                </a:cxn>
                <a:cxn ang="0">
                  <a:pos x="243923" y="159544"/>
                </a:cxn>
                <a:cxn ang="0">
                  <a:pos x="261233" y="373063"/>
                </a:cxn>
                <a:cxn ang="0">
                  <a:pos x="307658" y="234950"/>
                </a:cxn>
                <a:cxn ang="0">
                  <a:pos x="357229" y="217488"/>
                </a:cxn>
                <a:cxn ang="0">
                  <a:pos x="373753" y="373063"/>
                </a:cxn>
                <a:cxn ang="0">
                  <a:pos x="421750" y="136525"/>
                </a:cxn>
                <a:cxn ang="0">
                  <a:pos x="469748" y="119856"/>
                </a:cxn>
                <a:cxn ang="0">
                  <a:pos x="487059" y="373063"/>
                </a:cxn>
              </a:cxnLst>
              <a:rect l="0" t="0" r="0" b="0"/>
              <a:pathLst>
                <a:path w="690" h="514">
                  <a:moveTo>
                    <a:pt x="284" y="108"/>
                  </a:moveTo>
                  <a:lnTo>
                    <a:pt x="141" y="271"/>
                  </a:lnTo>
                  <a:lnTo>
                    <a:pt x="107" y="242"/>
                  </a:lnTo>
                  <a:lnTo>
                    <a:pt x="252" y="77"/>
                  </a:lnTo>
                  <a:lnTo>
                    <a:pt x="252" y="77"/>
                  </a:lnTo>
                  <a:lnTo>
                    <a:pt x="280" y="45"/>
                  </a:lnTo>
                  <a:lnTo>
                    <a:pt x="433" y="179"/>
                  </a:lnTo>
                  <a:lnTo>
                    <a:pt x="533" y="65"/>
                  </a:lnTo>
                  <a:lnTo>
                    <a:pt x="515" y="50"/>
                  </a:lnTo>
                  <a:cubicBezTo>
                    <a:pt x="509" y="44"/>
                    <a:pt x="510" y="37"/>
                    <a:pt x="519" y="35"/>
                  </a:cubicBezTo>
                  <a:lnTo>
                    <a:pt x="546" y="26"/>
                  </a:lnTo>
                  <a:cubicBezTo>
                    <a:pt x="554" y="24"/>
                    <a:pt x="568" y="20"/>
                    <a:pt x="576" y="17"/>
                  </a:cubicBezTo>
                  <a:lnTo>
                    <a:pt x="604" y="8"/>
                  </a:lnTo>
                  <a:cubicBezTo>
                    <a:pt x="612" y="6"/>
                    <a:pt x="618" y="11"/>
                    <a:pt x="616" y="19"/>
                  </a:cubicBezTo>
                  <a:lnTo>
                    <a:pt x="610" y="46"/>
                  </a:lnTo>
                  <a:cubicBezTo>
                    <a:pt x="608" y="54"/>
                    <a:pt x="605" y="68"/>
                    <a:pt x="604" y="77"/>
                  </a:cubicBezTo>
                  <a:lnTo>
                    <a:pt x="598" y="103"/>
                  </a:lnTo>
                  <a:cubicBezTo>
                    <a:pt x="596" y="112"/>
                    <a:pt x="589" y="114"/>
                    <a:pt x="583" y="108"/>
                  </a:cubicBezTo>
                  <a:lnTo>
                    <a:pt x="567" y="94"/>
                  </a:lnTo>
                  <a:lnTo>
                    <a:pt x="438" y="242"/>
                  </a:lnTo>
                  <a:lnTo>
                    <a:pt x="437" y="242"/>
                  </a:lnTo>
                  <a:lnTo>
                    <a:pt x="437" y="242"/>
                  </a:lnTo>
                  <a:lnTo>
                    <a:pt x="284" y="108"/>
                  </a:lnTo>
                  <a:close/>
                  <a:moveTo>
                    <a:pt x="669" y="470"/>
                  </a:moveTo>
                  <a:cubicBezTo>
                    <a:pt x="681" y="470"/>
                    <a:pt x="690" y="480"/>
                    <a:pt x="690" y="492"/>
                  </a:cubicBezTo>
                  <a:cubicBezTo>
                    <a:pt x="690" y="504"/>
                    <a:pt x="681" y="514"/>
                    <a:pt x="669" y="514"/>
                  </a:cubicBezTo>
                  <a:lnTo>
                    <a:pt x="619" y="514"/>
                  </a:lnTo>
                  <a:lnTo>
                    <a:pt x="536" y="514"/>
                  </a:lnTo>
                  <a:lnTo>
                    <a:pt x="475" y="514"/>
                  </a:lnTo>
                  <a:lnTo>
                    <a:pt x="391" y="514"/>
                  </a:lnTo>
                  <a:lnTo>
                    <a:pt x="332" y="514"/>
                  </a:lnTo>
                  <a:lnTo>
                    <a:pt x="248" y="514"/>
                  </a:lnTo>
                  <a:lnTo>
                    <a:pt x="188" y="514"/>
                  </a:lnTo>
                  <a:lnTo>
                    <a:pt x="104" y="514"/>
                  </a:lnTo>
                  <a:lnTo>
                    <a:pt x="22" y="514"/>
                  </a:lnTo>
                  <a:cubicBezTo>
                    <a:pt x="10" y="514"/>
                    <a:pt x="1" y="504"/>
                    <a:pt x="1" y="492"/>
                  </a:cubicBezTo>
                  <a:lnTo>
                    <a:pt x="0" y="22"/>
                  </a:lnTo>
                  <a:cubicBezTo>
                    <a:pt x="0" y="10"/>
                    <a:pt x="10" y="0"/>
                    <a:pt x="22" y="0"/>
                  </a:cubicBezTo>
                  <a:cubicBezTo>
                    <a:pt x="34" y="0"/>
                    <a:pt x="43" y="10"/>
                    <a:pt x="43" y="22"/>
                  </a:cubicBezTo>
                  <a:lnTo>
                    <a:pt x="44" y="470"/>
                  </a:lnTo>
                  <a:lnTo>
                    <a:pt x="104" y="470"/>
                  </a:lnTo>
                  <a:lnTo>
                    <a:pt x="104" y="372"/>
                  </a:lnTo>
                  <a:cubicBezTo>
                    <a:pt x="104" y="360"/>
                    <a:pt x="114" y="351"/>
                    <a:pt x="126" y="351"/>
                  </a:cubicBezTo>
                  <a:lnTo>
                    <a:pt x="166" y="351"/>
                  </a:lnTo>
                  <a:cubicBezTo>
                    <a:pt x="178" y="351"/>
                    <a:pt x="188" y="360"/>
                    <a:pt x="188" y="372"/>
                  </a:cubicBezTo>
                  <a:lnTo>
                    <a:pt x="188" y="470"/>
                  </a:lnTo>
                  <a:lnTo>
                    <a:pt x="248" y="470"/>
                  </a:lnTo>
                  <a:lnTo>
                    <a:pt x="248" y="222"/>
                  </a:lnTo>
                  <a:cubicBezTo>
                    <a:pt x="248" y="210"/>
                    <a:pt x="258" y="201"/>
                    <a:pt x="270" y="201"/>
                  </a:cubicBezTo>
                  <a:lnTo>
                    <a:pt x="310" y="201"/>
                  </a:lnTo>
                  <a:cubicBezTo>
                    <a:pt x="322" y="201"/>
                    <a:pt x="332" y="210"/>
                    <a:pt x="332" y="222"/>
                  </a:cubicBezTo>
                  <a:lnTo>
                    <a:pt x="332" y="470"/>
                  </a:lnTo>
                  <a:lnTo>
                    <a:pt x="391" y="470"/>
                  </a:lnTo>
                  <a:lnTo>
                    <a:pt x="391" y="296"/>
                  </a:lnTo>
                  <a:cubicBezTo>
                    <a:pt x="391" y="284"/>
                    <a:pt x="401" y="274"/>
                    <a:pt x="413" y="274"/>
                  </a:cubicBezTo>
                  <a:lnTo>
                    <a:pt x="454" y="274"/>
                  </a:lnTo>
                  <a:cubicBezTo>
                    <a:pt x="466" y="274"/>
                    <a:pt x="475" y="284"/>
                    <a:pt x="475" y="296"/>
                  </a:cubicBezTo>
                  <a:lnTo>
                    <a:pt x="475" y="470"/>
                  </a:lnTo>
                  <a:lnTo>
                    <a:pt x="536" y="470"/>
                  </a:lnTo>
                  <a:lnTo>
                    <a:pt x="536" y="172"/>
                  </a:lnTo>
                  <a:cubicBezTo>
                    <a:pt x="536" y="160"/>
                    <a:pt x="545" y="151"/>
                    <a:pt x="557" y="151"/>
                  </a:cubicBezTo>
                  <a:lnTo>
                    <a:pt x="597" y="151"/>
                  </a:lnTo>
                  <a:cubicBezTo>
                    <a:pt x="609" y="151"/>
                    <a:pt x="619" y="160"/>
                    <a:pt x="619" y="172"/>
                  </a:cubicBezTo>
                  <a:lnTo>
                    <a:pt x="619" y="470"/>
                  </a:lnTo>
                  <a:lnTo>
                    <a:pt x="669" y="470"/>
                  </a:lnTo>
                  <a:close/>
                </a:path>
              </a:pathLst>
            </a:custGeom>
            <a:solidFill>
              <a:srgbClr val="FFFFFF">
                <a:alpha val="100000"/>
              </a:srgbClr>
            </a:solidFill>
            <a:ln w="9525">
              <a:noFill/>
            </a:ln>
          </p:spPr>
          <p:txBody>
            <a:bodyPr/>
            <a:lstStyle/>
            <a:p>
              <a:endParaRPr lang="zh-CN" altLang="en-US"/>
            </a:p>
          </p:txBody>
        </p:sp>
      </p:grpSp>
      <p:grpSp>
        <p:nvGrpSpPr>
          <p:cNvPr id="9229" name="组合 21"/>
          <p:cNvGrpSpPr/>
          <p:nvPr/>
        </p:nvGrpSpPr>
        <p:grpSpPr>
          <a:xfrm>
            <a:off x="8423275" y="3611563"/>
            <a:ext cx="931863" cy="939800"/>
            <a:chOff x="0" y="0"/>
            <a:chExt cx="931863" cy="939800"/>
          </a:xfrm>
        </p:grpSpPr>
        <p:sp>
          <p:nvSpPr>
            <p:cNvPr id="9230" name="Oval 9"/>
            <p:cNvSpPr/>
            <p:nvPr/>
          </p:nvSpPr>
          <p:spPr>
            <a:xfrm>
              <a:off x="0" y="0"/>
              <a:ext cx="931863" cy="939800"/>
            </a:xfrm>
            <a:prstGeom prst="ellipse">
              <a:avLst/>
            </a:prstGeom>
            <a:solidFill>
              <a:schemeClr val="bg1"/>
            </a:solidFill>
            <a:ln w="10" cap="flat" cmpd="sng">
              <a:solidFill>
                <a:srgbClr val="FFFFFF"/>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9231" name="Freeform 14"/>
            <p:cNvSpPr>
              <a:spLocks noEditPoints="1"/>
            </p:cNvSpPr>
            <p:nvPr/>
          </p:nvSpPr>
          <p:spPr>
            <a:xfrm>
              <a:off x="125412" y="136525"/>
              <a:ext cx="684213" cy="655638"/>
            </a:xfrm>
            <a:custGeom>
              <a:avLst/>
              <a:gdLst/>
              <a:ahLst/>
              <a:cxnLst>
                <a:cxn ang="0">
                  <a:pos x="284696" y="594667"/>
                </a:cxn>
                <a:cxn ang="0">
                  <a:pos x="284696" y="624757"/>
                </a:cxn>
                <a:cxn ang="0">
                  <a:pos x="413674" y="609712"/>
                </a:cxn>
                <a:cxn ang="0">
                  <a:pos x="398731" y="547949"/>
                </a:cxn>
                <a:cxn ang="0">
                  <a:pos x="284696" y="547949"/>
                </a:cxn>
                <a:cxn ang="0">
                  <a:pos x="284696" y="578038"/>
                </a:cxn>
                <a:cxn ang="0">
                  <a:pos x="413674" y="562994"/>
                </a:cxn>
                <a:cxn ang="0">
                  <a:pos x="342107" y="655638"/>
                </a:cxn>
                <a:cxn ang="0">
                  <a:pos x="390867" y="637426"/>
                </a:cxn>
                <a:cxn ang="0">
                  <a:pos x="342107" y="655638"/>
                </a:cxn>
                <a:cxn ang="0">
                  <a:pos x="343679" y="175787"/>
                </a:cxn>
                <a:cxn ang="0">
                  <a:pos x="181670" y="327819"/>
                </a:cxn>
                <a:cxn ang="0">
                  <a:pos x="278404" y="530528"/>
                </a:cxn>
                <a:cxn ang="0">
                  <a:pos x="343679" y="535279"/>
                </a:cxn>
                <a:cxn ang="0">
                  <a:pos x="424684" y="485394"/>
                </a:cxn>
                <a:cxn ang="0">
                  <a:pos x="343679" y="175787"/>
                </a:cxn>
                <a:cxn ang="0">
                  <a:pos x="134483" y="355533"/>
                </a:cxn>
                <a:cxn ang="0">
                  <a:pos x="25953" y="333362"/>
                </a:cxn>
                <a:cxn ang="0">
                  <a:pos x="25953" y="376913"/>
                </a:cxn>
                <a:cxn ang="0">
                  <a:pos x="134483" y="355533"/>
                </a:cxn>
                <a:cxn ang="0">
                  <a:pos x="658260" y="333362"/>
                </a:cxn>
                <a:cxn ang="0">
                  <a:pos x="549730" y="355533"/>
                </a:cxn>
                <a:cxn ang="0">
                  <a:pos x="658260" y="376913"/>
                </a:cxn>
                <a:cxn ang="0">
                  <a:pos x="658260" y="333362"/>
                </a:cxn>
                <a:cxn ang="0">
                  <a:pos x="523777" y="199542"/>
                </a:cxn>
                <a:cxn ang="0">
                  <a:pos x="585120" y="107689"/>
                </a:cxn>
                <a:cxn ang="0">
                  <a:pos x="493105" y="169452"/>
                </a:cxn>
                <a:cxn ang="0">
                  <a:pos x="523777" y="199542"/>
                </a:cxn>
                <a:cxn ang="0">
                  <a:pos x="339747" y="135404"/>
                </a:cxn>
                <a:cxn ang="0">
                  <a:pos x="361768" y="26131"/>
                </a:cxn>
                <a:cxn ang="0">
                  <a:pos x="318513" y="26131"/>
                </a:cxn>
                <a:cxn ang="0">
                  <a:pos x="339747" y="135404"/>
                </a:cxn>
                <a:cxn ang="0">
                  <a:pos x="153358" y="191624"/>
                </a:cxn>
                <a:cxn ang="0">
                  <a:pos x="183243" y="160742"/>
                </a:cxn>
                <a:cxn ang="0">
                  <a:pos x="91228" y="98979"/>
                </a:cxn>
                <a:cxn ang="0">
                  <a:pos x="153358" y="191624"/>
                </a:cxn>
                <a:cxn ang="0">
                  <a:pos x="160436" y="509941"/>
                </a:cxn>
                <a:cxn ang="0">
                  <a:pos x="98306" y="602585"/>
                </a:cxn>
                <a:cxn ang="0">
                  <a:pos x="190321" y="540030"/>
                </a:cxn>
                <a:cxn ang="0">
                  <a:pos x="160436" y="509941"/>
                </a:cxn>
                <a:cxn ang="0">
                  <a:pos x="530855" y="518651"/>
                </a:cxn>
                <a:cxn ang="0">
                  <a:pos x="500183" y="548741"/>
                </a:cxn>
                <a:cxn ang="0">
                  <a:pos x="592198" y="610504"/>
                </a:cxn>
                <a:cxn ang="0">
                  <a:pos x="530855" y="518651"/>
                </a:cxn>
              </a:cxnLst>
              <a:rect l="0" t="0" r="0" b="0"/>
              <a:pathLst>
                <a:path w="870" h="828">
                  <a:moveTo>
                    <a:pt x="507" y="751"/>
                  </a:moveTo>
                  <a:lnTo>
                    <a:pt x="362" y="751"/>
                  </a:lnTo>
                  <a:cubicBezTo>
                    <a:pt x="352" y="751"/>
                    <a:pt x="343" y="759"/>
                    <a:pt x="343" y="770"/>
                  </a:cubicBezTo>
                  <a:cubicBezTo>
                    <a:pt x="343" y="780"/>
                    <a:pt x="352" y="789"/>
                    <a:pt x="362" y="789"/>
                  </a:cubicBezTo>
                  <a:lnTo>
                    <a:pt x="507" y="789"/>
                  </a:lnTo>
                  <a:cubicBezTo>
                    <a:pt x="518" y="789"/>
                    <a:pt x="526" y="780"/>
                    <a:pt x="526" y="770"/>
                  </a:cubicBezTo>
                  <a:cubicBezTo>
                    <a:pt x="526" y="759"/>
                    <a:pt x="518" y="751"/>
                    <a:pt x="507" y="751"/>
                  </a:cubicBezTo>
                  <a:close/>
                  <a:moveTo>
                    <a:pt x="507" y="692"/>
                  </a:moveTo>
                  <a:lnTo>
                    <a:pt x="507" y="692"/>
                  </a:lnTo>
                  <a:lnTo>
                    <a:pt x="362" y="692"/>
                  </a:lnTo>
                  <a:cubicBezTo>
                    <a:pt x="352" y="692"/>
                    <a:pt x="343" y="701"/>
                    <a:pt x="343" y="711"/>
                  </a:cubicBezTo>
                  <a:cubicBezTo>
                    <a:pt x="343" y="722"/>
                    <a:pt x="352" y="730"/>
                    <a:pt x="362" y="730"/>
                  </a:cubicBezTo>
                  <a:lnTo>
                    <a:pt x="507" y="730"/>
                  </a:lnTo>
                  <a:cubicBezTo>
                    <a:pt x="518" y="730"/>
                    <a:pt x="526" y="722"/>
                    <a:pt x="526" y="711"/>
                  </a:cubicBezTo>
                  <a:cubicBezTo>
                    <a:pt x="526" y="701"/>
                    <a:pt x="518" y="692"/>
                    <a:pt x="507" y="692"/>
                  </a:cubicBezTo>
                  <a:close/>
                  <a:moveTo>
                    <a:pt x="435" y="828"/>
                  </a:moveTo>
                  <a:lnTo>
                    <a:pt x="435" y="828"/>
                  </a:lnTo>
                  <a:lnTo>
                    <a:pt x="497" y="805"/>
                  </a:lnTo>
                  <a:lnTo>
                    <a:pt x="372" y="805"/>
                  </a:lnTo>
                  <a:lnTo>
                    <a:pt x="435" y="828"/>
                  </a:lnTo>
                  <a:close/>
                  <a:moveTo>
                    <a:pt x="437" y="222"/>
                  </a:moveTo>
                  <a:lnTo>
                    <a:pt x="437" y="222"/>
                  </a:lnTo>
                  <a:lnTo>
                    <a:pt x="432" y="222"/>
                  </a:lnTo>
                  <a:cubicBezTo>
                    <a:pt x="326" y="222"/>
                    <a:pt x="231" y="308"/>
                    <a:pt x="231" y="414"/>
                  </a:cubicBezTo>
                  <a:cubicBezTo>
                    <a:pt x="231" y="520"/>
                    <a:pt x="321" y="581"/>
                    <a:pt x="330" y="613"/>
                  </a:cubicBezTo>
                  <a:cubicBezTo>
                    <a:pt x="339" y="646"/>
                    <a:pt x="330" y="663"/>
                    <a:pt x="354" y="670"/>
                  </a:cubicBezTo>
                  <a:cubicBezTo>
                    <a:pt x="378" y="678"/>
                    <a:pt x="432" y="676"/>
                    <a:pt x="432" y="676"/>
                  </a:cubicBezTo>
                  <a:lnTo>
                    <a:pt x="437" y="676"/>
                  </a:lnTo>
                  <a:cubicBezTo>
                    <a:pt x="437" y="676"/>
                    <a:pt x="491" y="678"/>
                    <a:pt x="515" y="670"/>
                  </a:cubicBezTo>
                  <a:cubicBezTo>
                    <a:pt x="539" y="663"/>
                    <a:pt x="531" y="646"/>
                    <a:pt x="540" y="613"/>
                  </a:cubicBezTo>
                  <a:cubicBezTo>
                    <a:pt x="549" y="581"/>
                    <a:pt x="638" y="520"/>
                    <a:pt x="638" y="414"/>
                  </a:cubicBezTo>
                  <a:cubicBezTo>
                    <a:pt x="638" y="308"/>
                    <a:pt x="543" y="222"/>
                    <a:pt x="437" y="222"/>
                  </a:cubicBezTo>
                  <a:close/>
                  <a:moveTo>
                    <a:pt x="171" y="449"/>
                  </a:moveTo>
                  <a:lnTo>
                    <a:pt x="171" y="449"/>
                  </a:lnTo>
                  <a:cubicBezTo>
                    <a:pt x="171" y="434"/>
                    <a:pt x="156" y="421"/>
                    <a:pt x="137" y="421"/>
                  </a:cubicBezTo>
                  <a:lnTo>
                    <a:pt x="33" y="421"/>
                  </a:lnTo>
                  <a:cubicBezTo>
                    <a:pt x="14" y="421"/>
                    <a:pt x="0" y="434"/>
                    <a:pt x="0" y="449"/>
                  </a:cubicBezTo>
                  <a:cubicBezTo>
                    <a:pt x="0" y="463"/>
                    <a:pt x="14" y="476"/>
                    <a:pt x="33" y="476"/>
                  </a:cubicBezTo>
                  <a:lnTo>
                    <a:pt x="137" y="476"/>
                  </a:lnTo>
                  <a:cubicBezTo>
                    <a:pt x="156" y="476"/>
                    <a:pt x="171" y="463"/>
                    <a:pt x="171" y="449"/>
                  </a:cubicBezTo>
                  <a:close/>
                  <a:moveTo>
                    <a:pt x="837" y="421"/>
                  </a:moveTo>
                  <a:lnTo>
                    <a:pt x="837" y="421"/>
                  </a:lnTo>
                  <a:lnTo>
                    <a:pt x="732" y="421"/>
                  </a:lnTo>
                  <a:cubicBezTo>
                    <a:pt x="714" y="421"/>
                    <a:pt x="699" y="434"/>
                    <a:pt x="699" y="449"/>
                  </a:cubicBezTo>
                  <a:cubicBezTo>
                    <a:pt x="699" y="463"/>
                    <a:pt x="714" y="476"/>
                    <a:pt x="732" y="476"/>
                  </a:cubicBezTo>
                  <a:lnTo>
                    <a:pt x="837" y="476"/>
                  </a:lnTo>
                  <a:cubicBezTo>
                    <a:pt x="855" y="476"/>
                    <a:pt x="870" y="463"/>
                    <a:pt x="870" y="449"/>
                  </a:cubicBezTo>
                  <a:cubicBezTo>
                    <a:pt x="870" y="434"/>
                    <a:pt x="855" y="421"/>
                    <a:pt x="837" y="421"/>
                  </a:cubicBezTo>
                  <a:close/>
                  <a:moveTo>
                    <a:pt x="666" y="252"/>
                  </a:moveTo>
                  <a:lnTo>
                    <a:pt x="666" y="252"/>
                  </a:lnTo>
                  <a:lnTo>
                    <a:pt x="740" y="178"/>
                  </a:lnTo>
                  <a:cubicBezTo>
                    <a:pt x="753" y="166"/>
                    <a:pt x="754" y="146"/>
                    <a:pt x="744" y="136"/>
                  </a:cubicBezTo>
                  <a:cubicBezTo>
                    <a:pt x="733" y="125"/>
                    <a:pt x="714" y="127"/>
                    <a:pt x="701" y="140"/>
                  </a:cubicBezTo>
                  <a:lnTo>
                    <a:pt x="627" y="214"/>
                  </a:lnTo>
                  <a:cubicBezTo>
                    <a:pt x="614" y="227"/>
                    <a:pt x="612" y="246"/>
                    <a:pt x="623" y="257"/>
                  </a:cubicBezTo>
                  <a:cubicBezTo>
                    <a:pt x="634" y="267"/>
                    <a:pt x="653" y="265"/>
                    <a:pt x="666" y="252"/>
                  </a:cubicBezTo>
                  <a:close/>
                  <a:moveTo>
                    <a:pt x="432" y="171"/>
                  </a:moveTo>
                  <a:lnTo>
                    <a:pt x="432" y="171"/>
                  </a:lnTo>
                  <a:cubicBezTo>
                    <a:pt x="447" y="171"/>
                    <a:pt x="460" y="156"/>
                    <a:pt x="460" y="138"/>
                  </a:cubicBezTo>
                  <a:lnTo>
                    <a:pt x="460" y="33"/>
                  </a:lnTo>
                  <a:cubicBezTo>
                    <a:pt x="460" y="15"/>
                    <a:pt x="447" y="0"/>
                    <a:pt x="432" y="0"/>
                  </a:cubicBezTo>
                  <a:cubicBezTo>
                    <a:pt x="417" y="0"/>
                    <a:pt x="405" y="15"/>
                    <a:pt x="405" y="33"/>
                  </a:cubicBezTo>
                  <a:lnTo>
                    <a:pt x="405" y="138"/>
                  </a:lnTo>
                  <a:cubicBezTo>
                    <a:pt x="405" y="156"/>
                    <a:pt x="417" y="171"/>
                    <a:pt x="432" y="171"/>
                  </a:cubicBezTo>
                  <a:close/>
                  <a:moveTo>
                    <a:pt x="195" y="242"/>
                  </a:moveTo>
                  <a:lnTo>
                    <a:pt x="195" y="242"/>
                  </a:lnTo>
                  <a:cubicBezTo>
                    <a:pt x="208" y="254"/>
                    <a:pt x="227" y="256"/>
                    <a:pt x="237" y="246"/>
                  </a:cubicBezTo>
                  <a:cubicBezTo>
                    <a:pt x="248" y="235"/>
                    <a:pt x="246" y="216"/>
                    <a:pt x="233" y="203"/>
                  </a:cubicBezTo>
                  <a:lnTo>
                    <a:pt x="159" y="129"/>
                  </a:lnTo>
                  <a:cubicBezTo>
                    <a:pt x="146" y="116"/>
                    <a:pt x="127" y="114"/>
                    <a:pt x="116" y="125"/>
                  </a:cubicBezTo>
                  <a:cubicBezTo>
                    <a:pt x="106" y="135"/>
                    <a:pt x="108" y="155"/>
                    <a:pt x="121" y="168"/>
                  </a:cubicBezTo>
                  <a:lnTo>
                    <a:pt x="195" y="242"/>
                  </a:lnTo>
                  <a:close/>
                  <a:moveTo>
                    <a:pt x="204" y="644"/>
                  </a:moveTo>
                  <a:lnTo>
                    <a:pt x="204" y="644"/>
                  </a:lnTo>
                  <a:lnTo>
                    <a:pt x="130" y="718"/>
                  </a:lnTo>
                  <a:cubicBezTo>
                    <a:pt x="117" y="731"/>
                    <a:pt x="115" y="750"/>
                    <a:pt x="125" y="761"/>
                  </a:cubicBezTo>
                  <a:cubicBezTo>
                    <a:pt x="136" y="771"/>
                    <a:pt x="155" y="769"/>
                    <a:pt x="168" y="756"/>
                  </a:cubicBezTo>
                  <a:lnTo>
                    <a:pt x="242" y="682"/>
                  </a:lnTo>
                  <a:cubicBezTo>
                    <a:pt x="255" y="670"/>
                    <a:pt x="257" y="650"/>
                    <a:pt x="246" y="640"/>
                  </a:cubicBezTo>
                  <a:cubicBezTo>
                    <a:pt x="236" y="629"/>
                    <a:pt x="217" y="631"/>
                    <a:pt x="204" y="644"/>
                  </a:cubicBezTo>
                  <a:close/>
                  <a:moveTo>
                    <a:pt x="675" y="655"/>
                  </a:moveTo>
                  <a:lnTo>
                    <a:pt x="675" y="655"/>
                  </a:lnTo>
                  <a:cubicBezTo>
                    <a:pt x="662" y="642"/>
                    <a:pt x="642" y="640"/>
                    <a:pt x="632" y="651"/>
                  </a:cubicBezTo>
                  <a:cubicBezTo>
                    <a:pt x="621" y="661"/>
                    <a:pt x="623" y="680"/>
                    <a:pt x="636" y="693"/>
                  </a:cubicBezTo>
                  <a:lnTo>
                    <a:pt x="710" y="767"/>
                  </a:lnTo>
                  <a:cubicBezTo>
                    <a:pt x="723" y="780"/>
                    <a:pt x="742" y="782"/>
                    <a:pt x="753" y="771"/>
                  </a:cubicBezTo>
                  <a:cubicBezTo>
                    <a:pt x="763" y="761"/>
                    <a:pt x="761" y="742"/>
                    <a:pt x="749" y="729"/>
                  </a:cubicBezTo>
                  <a:lnTo>
                    <a:pt x="675" y="655"/>
                  </a:lnTo>
                  <a:close/>
                </a:path>
              </a:pathLst>
            </a:custGeom>
            <a:solidFill>
              <a:srgbClr val="FFFFFF">
                <a:alpha val="100000"/>
              </a:srgbClr>
            </a:solidFill>
            <a:ln w="9525">
              <a:noFill/>
            </a:ln>
          </p:spPr>
          <p:txBody>
            <a:bodyPr/>
            <a:lstStyle/>
            <a:p>
              <a:endParaRPr lang="zh-CN" altLang="en-US"/>
            </a:p>
          </p:txBody>
        </p:sp>
      </p:grpSp>
      <p:grpSp>
        <p:nvGrpSpPr>
          <p:cNvPr id="9232" name="组合 22"/>
          <p:cNvGrpSpPr/>
          <p:nvPr/>
        </p:nvGrpSpPr>
        <p:grpSpPr>
          <a:xfrm>
            <a:off x="9737725" y="1643063"/>
            <a:ext cx="933450" cy="938212"/>
            <a:chOff x="0" y="0"/>
            <a:chExt cx="933450" cy="938213"/>
          </a:xfrm>
        </p:grpSpPr>
        <p:sp>
          <p:nvSpPr>
            <p:cNvPr id="9233" name="Oval 10"/>
            <p:cNvSpPr/>
            <p:nvPr/>
          </p:nvSpPr>
          <p:spPr>
            <a:xfrm>
              <a:off x="0" y="0"/>
              <a:ext cx="933450" cy="938213"/>
            </a:xfrm>
            <a:prstGeom prst="ellipse">
              <a:avLst/>
            </a:prstGeom>
            <a:solidFill>
              <a:schemeClr val="bg1"/>
            </a:solidFill>
            <a:ln w="10" cap="flat" cmpd="sng">
              <a:solidFill>
                <a:srgbClr val="FFFFFF"/>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9234" name="Freeform 15"/>
            <p:cNvSpPr>
              <a:spLocks noEditPoints="1"/>
            </p:cNvSpPr>
            <p:nvPr/>
          </p:nvSpPr>
          <p:spPr>
            <a:xfrm>
              <a:off x="150812" y="177800"/>
              <a:ext cx="673100" cy="577850"/>
            </a:xfrm>
            <a:custGeom>
              <a:avLst/>
              <a:gdLst/>
              <a:ahLst/>
              <a:cxnLst>
                <a:cxn ang="0">
                  <a:pos x="418031" y="121903"/>
                </a:cxn>
                <a:cxn ang="0">
                  <a:pos x="403073" y="158315"/>
                </a:cxn>
                <a:cxn ang="0">
                  <a:pos x="381817" y="174938"/>
                </a:cxn>
                <a:cxn ang="0">
                  <a:pos x="366072" y="180479"/>
                </a:cxn>
                <a:cxn ang="0">
                  <a:pos x="346391" y="182062"/>
                </a:cxn>
                <a:cxn ang="0">
                  <a:pos x="317262" y="172563"/>
                </a:cxn>
                <a:cxn ang="0">
                  <a:pos x="299156" y="155940"/>
                </a:cxn>
                <a:cxn ang="0">
                  <a:pos x="286560" y="129027"/>
                </a:cxn>
                <a:cxn ang="0">
                  <a:pos x="285772" y="110029"/>
                </a:cxn>
                <a:cxn ang="0">
                  <a:pos x="293645" y="83115"/>
                </a:cxn>
                <a:cxn ang="0">
                  <a:pos x="310177" y="63326"/>
                </a:cxn>
                <a:cxn ang="0">
                  <a:pos x="334582" y="50661"/>
                </a:cxn>
                <a:cxn ang="0">
                  <a:pos x="354263" y="48286"/>
                </a:cxn>
                <a:cxn ang="0">
                  <a:pos x="377881" y="53827"/>
                </a:cxn>
                <a:cxn ang="0">
                  <a:pos x="401498" y="71242"/>
                </a:cxn>
                <a:cxn ang="0">
                  <a:pos x="414882" y="94197"/>
                </a:cxn>
                <a:cxn ang="0">
                  <a:pos x="437712" y="80741"/>
                </a:cxn>
                <a:cxn ang="0">
                  <a:pos x="271602" y="33246"/>
                </a:cxn>
                <a:cxn ang="0">
                  <a:pos x="315688" y="201060"/>
                </a:cxn>
                <a:cxn ang="0">
                  <a:pos x="466840" y="116362"/>
                </a:cxn>
                <a:cxn ang="0">
                  <a:pos x="315688" y="412411"/>
                </a:cxn>
                <a:cxn ang="0">
                  <a:pos x="273964" y="468613"/>
                </a:cxn>
                <a:cxn ang="0">
                  <a:pos x="229090" y="489194"/>
                </a:cxn>
                <a:cxn ang="0">
                  <a:pos x="199175" y="491568"/>
                </a:cxn>
                <a:cxn ang="0">
                  <a:pos x="166110" y="485236"/>
                </a:cxn>
                <a:cxn ang="0">
                  <a:pos x="119662" y="455947"/>
                </a:cxn>
                <a:cxn ang="0">
                  <a:pos x="95257" y="418743"/>
                </a:cxn>
                <a:cxn ang="0">
                  <a:pos x="85810" y="368083"/>
                </a:cxn>
                <a:cxn ang="0">
                  <a:pos x="92108" y="334045"/>
                </a:cxn>
                <a:cxn ang="0">
                  <a:pos x="118088" y="290508"/>
                </a:cxn>
                <a:cxn ang="0">
                  <a:pos x="154301" y="264386"/>
                </a:cxn>
                <a:cxn ang="0">
                  <a:pos x="203111" y="253304"/>
                </a:cxn>
                <a:cxn ang="0">
                  <a:pos x="236963" y="258054"/>
                </a:cxn>
                <a:cxn ang="0">
                  <a:pos x="276325" y="277843"/>
                </a:cxn>
                <a:cxn ang="0">
                  <a:pos x="309390" y="318213"/>
                </a:cxn>
                <a:cxn ang="0">
                  <a:pos x="322773" y="364125"/>
                </a:cxn>
                <a:cxn ang="0">
                  <a:pos x="367646" y="351459"/>
                </a:cxn>
                <a:cxn ang="0">
                  <a:pos x="101555" y="194728"/>
                </a:cxn>
                <a:cxn ang="0">
                  <a:pos x="103130" y="504233"/>
                </a:cxn>
                <a:cxn ang="0">
                  <a:pos x="402285" y="425076"/>
                </a:cxn>
                <a:cxn ang="0">
                  <a:pos x="608545" y="346710"/>
                </a:cxn>
                <a:cxn ang="0">
                  <a:pos x="578630" y="386289"/>
                </a:cxn>
                <a:cxn ang="0">
                  <a:pos x="547927" y="399746"/>
                </a:cxn>
                <a:cxn ang="0">
                  <a:pos x="526671" y="402120"/>
                </a:cxn>
                <a:cxn ang="0">
                  <a:pos x="503054" y="397371"/>
                </a:cxn>
                <a:cxn ang="0">
                  <a:pos x="470776" y="376790"/>
                </a:cxn>
                <a:cxn ang="0">
                  <a:pos x="453457" y="350668"/>
                </a:cxn>
                <a:cxn ang="0">
                  <a:pos x="447159" y="315047"/>
                </a:cxn>
                <a:cxn ang="0">
                  <a:pos x="451095" y="291300"/>
                </a:cxn>
                <a:cxn ang="0">
                  <a:pos x="469989" y="260428"/>
                </a:cxn>
                <a:cxn ang="0">
                  <a:pos x="495181" y="242222"/>
                </a:cxn>
                <a:cxn ang="0">
                  <a:pos x="529033" y="234306"/>
                </a:cxn>
                <a:cxn ang="0">
                  <a:pos x="553438" y="237473"/>
                </a:cxn>
                <a:cxn ang="0">
                  <a:pos x="580204" y="251721"/>
                </a:cxn>
                <a:cxn ang="0">
                  <a:pos x="603822" y="280218"/>
                </a:cxn>
                <a:cxn ang="0">
                  <a:pos x="613269" y="312672"/>
                </a:cxn>
                <a:cxn ang="0">
                  <a:pos x="644759" y="303173"/>
                </a:cxn>
                <a:cxn ang="0">
                  <a:pos x="457393" y="193144"/>
                </a:cxn>
                <a:cxn ang="0">
                  <a:pos x="458968" y="410828"/>
                </a:cxn>
                <a:cxn ang="0">
                  <a:pos x="669164" y="355417"/>
                </a:cxn>
              </a:cxnLst>
              <a:rect l="0" t="0" r="0" b="0"/>
              <a:pathLst>
                <a:path w="855" h="730">
                  <a:moveTo>
                    <a:pt x="531" y="136"/>
                  </a:moveTo>
                  <a:cubicBezTo>
                    <a:pt x="531" y="136"/>
                    <a:pt x="531" y="137"/>
                    <a:pt x="531" y="137"/>
                  </a:cubicBezTo>
                  <a:cubicBezTo>
                    <a:pt x="531" y="138"/>
                    <a:pt x="531" y="139"/>
                    <a:pt x="531" y="140"/>
                  </a:cubicBezTo>
                  <a:cubicBezTo>
                    <a:pt x="531" y="140"/>
                    <a:pt x="531" y="141"/>
                    <a:pt x="531" y="141"/>
                  </a:cubicBezTo>
                  <a:cubicBezTo>
                    <a:pt x="531" y="142"/>
                    <a:pt x="531" y="143"/>
                    <a:pt x="531" y="145"/>
                  </a:cubicBezTo>
                  <a:cubicBezTo>
                    <a:pt x="531" y="145"/>
                    <a:pt x="531" y="145"/>
                    <a:pt x="531" y="145"/>
                  </a:cubicBezTo>
                  <a:cubicBezTo>
                    <a:pt x="531" y="146"/>
                    <a:pt x="531" y="147"/>
                    <a:pt x="531" y="148"/>
                  </a:cubicBezTo>
                  <a:cubicBezTo>
                    <a:pt x="531" y="149"/>
                    <a:pt x="531" y="149"/>
                    <a:pt x="531" y="150"/>
                  </a:cubicBezTo>
                  <a:cubicBezTo>
                    <a:pt x="531" y="151"/>
                    <a:pt x="531" y="152"/>
                    <a:pt x="531" y="152"/>
                  </a:cubicBezTo>
                  <a:cubicBezTo>
                    <a:pt x="531" y="153"/>
                    <a:pt x="531" y="153"/>
                    <a:pt x="531" y="154"/>
                  </a:cubicBezTo>
                  <a:cubicBezTo>
                    <a:pt x="530" y="160"/>
                    <a:pt x="529" y="166"/>
                    <a:pt x="527" y="172"/>
                  </a:cubicBezTo>
                  <a:cubicBezTo>
                    <a:pt x="527" y="173"/>
                    <a:pt x="526" y="174"/>
                    <a:pt x="526" y="175"/>
                  </a:cubicBezTo>
                  <a:cubicBezTo>
                    <a:pt x="526" y="175"/>
                    <a:pt x="526" y="175"/>
                    <a:pt x="526" y="176"/>
                  </a:cubicBezTo>
                  <a:cubicBezTo>
                    <a:pt x="526" y="176"/>
                    <a:pt x="525" y="177"/>
                    <a:pt x="525" y="178"/>
                  </a:cubicBezTo>
                  <a:cubicBezTo>
                    <a:pt x="525" y="178"/>
                    <a:pt x="525" y="178"/>
                    <a:pt x="525" y="179"/>
                  </a:cubicBezTo>
                  <a:cubicBezTo>
                    <a:pt x="524" y="181"/>
                    <a:pt x="522" y="184"/>
                    <a:pt x="521" y="187"/>
                  </a:cubicBezTo>
                  <a:cubicBezTo>
                    <a:pt x="521" y="187"/>
                    <a:pt x="521" y="187"/>
                    <a:pt x="521" y="187"/>
                  </a:cubicBezTo>
                  <a:cubicBezTo>
                    <a:pt x="520" y="188"/>
                    <a:pt x="520" y="189"/>
                    <a:pt x="519" y="189"/>
                  </a:cubicBezTo>
                  <a:cubicBezTo>
                    <a:pt x="519" y="190"/>
                    <a:pt x="519" y="190"/>
                    <a:pt x="519" y="190"/>
                  </a:cubicBezTo>
                  <a:cubicBezTo>
                    <a:pt x="517" y="193"/>
                    <a:pt x="514" y="197"/>
                    <a:pt x="512" y="200"/>
                  </a:cubicBezTo>
                  <a:cubicBezTo>
                    <a:pt x="512" y="200"/>
                    <a:pt x="512" y="200"/>
                    <a:pt x="512" y="200"/>
                  </a:cubicBezTo>
                  <a:cubicBezTo>
                    <a:pt x="511" y="201"/>
                    <a:pt x="510" y="201"/>
                    <a:pt x="510" y="202"/>
                  </a:cubicBezTo>
                  <a:cubicBezTo>
                    <a:pt x="510" y="202"/>
                    <a:pt x="510" y="202"/>
                    <a:pt x="509" y="202"/>
                  </a:cubicBezTo>
                  <a:cubicBezTo>
                    <a:pt x="507" y="205"/>
                    <a:pt x="505" y="207"/>
                    <a:pt x="503" y="209"/>
                  </a:cubicBezTo>
                  <a:cubicBezTo>
                    <a:pt x="503" y="209"/>
                    <a:pt x="503" y="209"/>
                    <a:pt x="503" y="209"/>
                  </a:cubicBezTo>
                  <a:cubicBezTo>
                    <a:pt x="502" y="210"/>
                    <a:pt x="501" y="210"/>
                    <a:pt x="501" y="211"/>
                  </a:cubicBezTo>
                  <a:cubicBezTo>
                    <a:pt x="501" y="211"/>
                    <a:pt x="500" y="211"/>
                    <a:pt x="500" y="211"/>
                  </a:cubicBezTo>
                  <a:cubicBezTo>
                    <a:pt x="500" y="212"/>
                    <a:pt x="499" y="212"/>
                    <a:pt x="498" y="213"/>
                  </a:cubicBezTo>
                  <a:cubicBezTo>
                    <a:pt x="494" y="216"/>
                    <a:pt x="489" y="219"/>
                    <a:pt x="485" y="221"/>
                  </a:cubicBezTo>
                  <a:lnTo>
                    <a:pt x="485" y="221"/>
                  </a:lnTo>
                  <a:cubicBezTo>
                    <a:pt x="484" y="222"/>
                    <a:pt x="483" y="222"/>
                    <a:pt x="482" y="223"/>
                  </a:cubicBezTo>
                  <a:cubicBezTo>
                    <a:pt x="481" y="223"/>
                    <a:pt x="481" y="223"/>
                    <a:pt x="480" y="223"/>
                  </a:cubicBezTo>
                  <a:cubicBezTo>
                    <a:pt x="480" y="224"/>
                    <a:pt x="479" y="224"/>
                    <a:pt x="478" y="224"/>
                  </a:cubicBezTo>
                  <a:cubicBezTo>
                    <a:pt x="478" y="224"/>
                    <a:pt x="477" y="225"/>
                    <a:pt x="477" y="225"/>
                  </a:cubicBezTo>
                  <a:cubicBezTo>
                    <a:pt x="476" y="225"/>
                    <a:pt x="475" y="225"/>
                    <a:pt x="474" y="226"/>
                  </a:cubicBezTo>
                  <a:cubicBezTo>
                    <a:pt x="473" y="226"/>
                    <a:pt x="473" y="226"/>
                    <a:pt x="473" y="226"/>
                  </a:cubicBezTo>
                  <a:cubicBezTo>
                    <a:pt x="472" y="226"/>
                    <a:pt x="471" y="227"/>
                    <a:pt x="470" y="227"/>
                  </a:cubicBezTo>
                  <a:cubicBezTo>
                    <a:pt x="469" y="227"/>
                    <a:pt x="469" y="227"/>
                    <a:pt x="469" y="227"/>
                  </a:cubicBezTo>
                  <a:cubicBezTo>
                    <a:pt x="468" y="228"/>
                    <a:pt x="467" y="228"/>
                    <a:pt x="466" y="228"/>
                  </a:cubicBezTo>
                  <a:cubicBezTo>
                    <a:pt x="465" y="228"/>
                    <a:pt x="465" y="228"/>
                    <a:pt x="465" y="228"/>
                  </a:cubicBezTo>
                  <a:cubicBezTo>
                    <a:pt x="463" y="229"/>
                    <a:pt x="462" y="229"/>
                    <a:pt x="461" y="229"/>
                  </a:cubicBezTo>
                  <a:cubicBezTo>
                    <a:pt x="459" y="229"/>
                    <a:pt x="458" y="229"/>
                    <a:pt x="457" y="230"/>
                  </a:cubicBezTo>
                  <a:cubicBezTo>
                    <a:pt x="457" y="230"/>
                    <a:pt x="456" y="230"/>
                    <a:pt x="456" y="230"/>
                  </a:cubicBezTo>
                  <a:cubicBezTo>
                    <a:pt x="455" y="230"/>
                    <a:pt x="454" y="230"/>
                    <a:pt x="453" y="230"/>
                  </a:cubicBezTo>
                  <a:cubicBezTo>
                    <a:pt x="453" y="230"/>
                    <a:pt x="452" y="230"/>
                    <a:pt x="452" y="230"/>
                  </a:cubicBezTo>
                  <a:cubicBezTo>
                    <a:pt x="451" y="230"/>
                    <a:pt x="449" y="230"/>
                    <a:pt x="448" y="230"/>
                  </a:cubicBezTo>
                  <a:cubicBezTo>
                    <a:pt x="448" y="230"/>
                    <a:pt x="448" y="230"/>
                    <a:pt x="448" y="230"/>
                  </a:cubicBezTo>
                  <a:cubicBezTo>
                    <a:pt x="446" y="230"/>
                    <a:pt x="445" y="230"/>
                    <a:pt x="444" y="230"/>
                  </a:cubicBezTo>
                  <a:cubicBezTo>
                    <a:pt x="444" y="230"/>
                    <a:pt x="443" y="230"/>
                    <a:pt x="443" y="230"/>
                  </a:cubicBezTo>
                  <a:cubicBezTo>
                    <a:pt x="442" y="230"/>
                    <a:pt x="441" y="230"/>
                    <a:pt x="440" y="230"/>
                  </a:cubicBezTo>
                  <a:cubicBezTo>
                    <a:pt x="440" y="230"/>
                    <a:pt x="440" y="230"/>
                    <a:pt x="439" y="230"/>
                  </a:cubicBezTo>
                  <a:cubicBezTo>
                    <a:pt x="438" y="230"/>
                    <a:pt x="437" y="230"/>
                    <a:pt x="436" y="229"/>
                  </a:cubicBezTo>
                  <a:cubicBezTo>
                    <a:pt x="430" y="229"/>
                    <a:pt x="425" y="228"/>
                    <a:pt x="420" y="226"/>
                  </a:cubicBezTo>
                  <a:cubicBezTo>
                    <a:pt x="420" y="226"/>
                    <a:pt x="419" y="225"/>
                    <a:pt x="418" y="225"/>
                  </a:cubicBezTo>
                  <a:cubicBezTo>
                    <a:pt x="418" y="225"/>
                    <a:pt x="417" y="225"/>
                    <a:pt x="417" y="225"/>
                  </a:cubicBezTo>
                  <a:cubicBezTo>
                    <a:pt x="416" y="224"/>
                    <a:pt x="415" y="224"/>
                    <a:pt x="415" y="224"/>
                  </a:cubicBezTo>
                  <a:cubicBezTo>
                    <a:pt x="414" y="224"/>
                    <a:pt x="414" y="224"/>
                    <a:pt x="414" y="224"/>
                  </a:cubicBezTo>
                  <a:cubicBezTo>
                    <a:pt x="411" y="222"/>
                    <a:pt x="409" y="221"/>
                    <a:pt x="406" y="220"/>
                  </a:cubicBezTo>
                  <a:cubicBezTo>
                    <a:pt x="406" y="220"/>
                    <a:pt x="406" y="220"/>
                    <a:pt x="406" y="219"/>
                  </a:cubicBezTo>
                  <a:cubicBezTo>
                    <a:pt x="405" y="219"/>
                    <a:pt x="404" y="219"/>
                    <a:pt x="403" y="218"/>
                  </a:cubicBezTo>
                  <a:cubicBezTo>
                    <a:pt x="403" y="218"/>
                    <a:pt x="403" y="218"/>
                    <a:pt x="403" y="218"/>
                  </a:cubicBezTo>
                  <a:cubicBezTo>
                    <a:pt x="399" y="216"/>
                    <a:pt x="396" y="213"/>
                    <a:pt x="393" y="211"/>
                  </a:cubicBezTo>
                  <a:cubicBezTo>
                    <a:pt x="393" y="211"/>
                    <a:pt x="393" y="211"/>
                    <a:pt x="393" y="210"/>
                  </a:cubicBezTo>
                  <a:cubicBezTo>
                    <a:pt x="392" y="210"/>
                    <a:pt x="391" y="209"/>
                    <a:pt x="391" y="209"/>
                  </a:cubicBezTo>
                  <a:cubicBezTo>
                    <a:pt x="390" y="208"/>
                    <a:pt x="390" y="208"/>
                    <a:pt x="390" y="208"/>
                  </a:cubicBezTo>
                  <a:cubicBezTo>
                    <a:pt x="388" y="206"/>
                    <a:pt x="386" y="204"/>
                    <a:pt x="384" y="202"/>
                  </a:cubicBezTo>
                  <a:cubicBezTo>
                    <a:pt x="384" y="202"/>
                    <a:pt x="384" y="202"/>
                    <a:pt x="384" y="202"/>
                  </a:cubicBezTo>
                  <a:cubicBezTo>
                    <a:pt x="383" y="201"/>
                    <a:pt x="383" y="200"/>
                    <a:pt x="382" y="200"/>
                  </a:cubicBezTo>
                  <a:cubicBezTo>
                    <a:pt x="382" y="199"/>
                    <a:pt x="382" y="199"/>
                    <a:pt x="381" y="199"/>
                  </a:cubicBezTo>
                  <a:cubicBezTo>
                    <a:pt x="381" y="198"/>
                    <a:pt x="380" y="198"/>
                    <a:pt x="380" y="197"/>
                  </a:cubicBezTo>
                  <a:cubicBezTo>
                    <a:pt x="376" y="192"/>
                    <a:pt x="373" y="186"/>
                    <a:pt x="370" y="180"/>
                  </a:cubicBezTo>
                  <a:cubicBezTo>
                    <a:pt x="370" y="180"/>
                    <a:pt x="370" y="180"/>
                    <a:pt x="369" y="179"/>
                  </a:cubicBezTo>
                  <a:cubicBezTo>
                    <a:pt x="369" y="178"/>
                    <a:pt x="369" y="178"/>
                    <a:pt x="368" y="177"/>
                  </a:cubicBezTo>
                  <a:cubicBezTo>
                    <a:pt x="368" y="176"/>
                    <a:pt x="368" y="176"/>
                    <a:pt x="368" y="176"/>
                  </a:cubicBezTo>
                  <a:cubicBezTo>
                    <a:pt x="368" y="175"/>
                    <a:pt x="367" y="174"/>
                    <a:pt x="367" y="172"/>
                  </a:cubicBezTo>
                  <a:cubicBezTo>
                    <a:pt x="367" y="172"/>
                    <a:pt x="367" y="172"/>
                    <a:pt x="367" y="172"/>
                  </a:cubicBezTo>
                  <a:cubicBezTo>
                    <a:pt x="366" y="171"/>
                    <a:pt x="366" y="170"/>
                    <a:pt x="366" y="169"/>
                  </a:cubicBezTo>
                  <a:cubicBezTo>
                    <a:pt x="366" y="168"/>
                    <a:pt x="365" y="168"/>
                    <a:pt x="365" y="167"/>
                  </a:cubicBezTo>
                  <a:cubicBezTo>
                    <a:pt x="365" y="166"/>
                    <a:pt x="365" y="166"/>
                    <a:pt x="365" y="165"/>
                  </a:cubicBezTo>
                  <a:cubicBezTo>
                    <a:pt x="365" y="164"/>
                    <a:pt x="364" y="164"/>
                    <a:pt x="364" y="163"/>
                  </a:cubicBezTo>
                  <a:cubicBezTo>
                    <a:pt x="364" y="162"/>
                    <a:pt x="364" y="161"/>
                    <a:pt x="364" y="160"/>
                  </a:cubicBezTo>
                  <a:cubicBezTo>
                    <a:pt x="363" y="158"/>
                    <a:pt x="363" y="157"/>
                    <a:pt x="363" y="156"/>
                  </a:cubicBezTo>
                  <a:cubicBezTo>
                    <a:pt x="363" y="155"/>
                    <a:pt x="363" y="155"/>
                    <a:pt x="363" y="155"/>
                  </a:cubicBezTo>
                  <a:cubicBezTo>
                    <a:pt x="363" y="154"/>
                    <a:pt x="363" y="153"/>
                    <a:pt x="363" y="152"/>
                  </a:cubicBezTo>
                  <a:cubicBezTo>
                    <a:pt x="363" y="151"/>
                    <a:pt x="363" y="151"/>
                    <a:pt x="363" y="151"/>
                  </a:cubicBezTo>
                  <a:cubicBezTo>
                    <a:pt x="363" y="149"/>
                    <a:pt x="363" y="148"/>
                    <a:pt x="363" y="147"/>
                  </a:cubicBezTo>
                  <a:cubicBezTo>
                    <a:pt x="363" y="147"/>
                    <a:pt x="363" y="147"/>
                    <a:pt x="363" y="146"/>
                  </a:cubicBezTo>
                  <a:cubicBezTo>
                    <a:pt x="363" y="145"/>
                    <a:pt x="363" y="144"/>
                    <a:pt x="363" y="143"/>
                  </a:cubicBezTo>
                  <a:cubicBezTo>
                    <a:pt x="363" y="143"/>
                    <a:pt x="363" y="142"/>
                    <a:pt x="363" y="142"/>
                  </a:cubicBezTo>
                  <a:cubicBezTo>
                    <a:pt x="363" y="141"/>
                    <a:pt x="363" y="140"/>
                    <a:pt x="363" y="139"/>
                  </a:cubicBezTo>
                  <a:cubicBezTo>
                    <a:pt x="363" y="139"/>
                    <a:pt x="363" y="138"/>
                    <a:pt x="363" y="138"/>
                  </a:cubicBezTo>
                  <a:cubicBezTo>
                    <a:pt x="363" y="137"/>
                    <a:pt x="363" y="136"/>
                    <a:pt x="363" y="134"/>
                  </a:cubicBezTo>
                  <a:cubicBezTo>
                    <a:pt x="363" y="134"/>
                    <a:pt x="363" y="134"/>
                    <a:pt x="363" y="134"/>
                  </a:cubicBezTo>
                  <a:cubicBezTo>
                    <a:pt x="364" y="129"/>
                    <a:pt x="365" y="124"/>
                    <a:pt x="367" y="119"/>
                  </a:cubicBezTo>
                  <a:cubicBezTo>
                    <a:pt x="367" y="118"/>
                    <a:pt x="367" y="117"/>
                    <a:pt x="368" y="117"/>
                  </a:cubicBezTo>
                  <a:cubicBezTo>
                    <a:pt x="368" y="116"/>
                    <a:pt x="368" y="116"/>
                    <a:pt x="368" y="116"/>
                  </a:cubicBezTo>
                  <a:cubicBezTo>
                    <a:pt x="368" y="115"/>
                    <a:pt x="369" y="114"/>
                    <a:pt x="369" y="113"/>
                  </a:cubicBezTo>
                  <a:cubicBezTo>
                    <a:pt x="369" y="113"/>
                    <a:pt x="369" y="113"/>
                    <a:pt x="369" y="113"/>
                  </a:cubicBezTo>
                  <a:cubicBezTo>
                    <a:pt x="370" y="110"/>
                    <a:pt x="372" y="108"/>
                    <a:pt x="373" y="105"/>
                  </a:cubicBezTo>
                  <a:cubicBezTo>
                    <a:pt x="373" y="105"/>
                    <a:pt x="373" y="105"/>
                    <a:pt x="373" y="105"/>
                  </a:cubicBezTo>
                  <a:cubicBezTo>
                    <a:pt x="374" y="104"/>
                    <a:pt x="374" y="103"/>
                    <a:pt x="375" y="102"/>
                  </a:cubicBezTo>
                  <a:cubicBezTo>
                    <a:pt x="375" y="102"/>
                    <a:pt x="375" y="102"/>
                    <a:pt x="375" y="102"/>
                  </a:cubicBezTo>
                  <a:cubicBezTo>
                    <a:pt x="377" y="98"/>
                    <a:pt x="379" y="95"/>
                    <a:pt x="382" y="92"/>
                  </a:cubicBezTo>
                  <a:cubicBezTo>
                    <a:pt x="382" y="92"/>
                    <a:pt x="382" y="92"/>
                    <a:pt x="382" y="92"/>
                  </a:cubicBezTo>
                  <a:cubicBezTo>
                    <a:pt x="383" y="91"/>
                    <a:pt x="384" y="90"/>
                    <a:pt x="384" y="89"/>
                  </a:cubicBezTo>
                  <a:cubicBezTo>
                    <a:pt x="384" y="89"/>
                    <a:pt x="384" y="89"/>
                    <a:pt x="384" y="89"/>
                  </a:cubicBezTo>
                  <a:cubicBezTo>
                    <a:pt x="386" y="87"/>
                    <a:pt x="389" y="85"/>
                    <a:pt x="391" y="83"/>
                  </a:cubicBezTo>
                  <a:cubicBezTo>
                    <a:pt x="391" y="83"/>
                    <a:pt x="391" y="83"/>
                    <a:pt x="391" y="83"/>
                  </a:cubicBezTo>
                  <a:cubicBezTo>
                    <a:pt x="392" y="82"/>
                    <a:pt x="392" y="81"/>
                    <a:pt x="393" y="81"/>
                  </a:cubicBezTo>
                  <a:cubicBezTo>
                    <a:pt x="393" y="81"/>
                    <a:pt x="394" y="80"/>
                    <a:pt x="394" y="80"/>
                  </a:cubicBezTo>
                  <a:cubicBezTo>
                    <a:pt x="394" y="80"/>
                    <a:pt x="395" y="79"/>
                    <a:pt x="396" y="79"/>
                  </a:cubicBezTo>
                  <a:cubicBezTo>
                    <a:pt x="400" y="76"/>
                    <a:pt x="404" y="73"/>
                    <a:pt x="409" y="70"/>
                  </a:cubicBezTo>
                  <a:cubicBezTo>
                    <a:pt x="410" y="70"/>
                    <a:pt x="411" y="69"/>
                    <a:pt x="412" y="69"/>
                  </a:cubicBezTo>
                  <a:cubicBezTo>
                    <a:pt x="413" y="69"/>
                    <a:pt x="413" y="68"/>
                    <a:pt x="414" y="68"/>
                  </a:cubicBezTo>
                  <a:cubicBezTo>
                    <a:pt x="414" y="68"/>
                    <a:pt x="415" y="68"/>
                    <a:pt x="416" y="67"/>
                  </a:cubicBezTo>
                  <a:cubicBezTo>
                    <a:pt x="416" y="67"/>
                    <a:pt x="417" y="67"/>
                    <a:pt x="417" y="67"/>
                  </a:cubicBezTo>
                  <a:cubicBezTo>
                    <a:pt x="418" y="66"/>
                    <a:pt x="419" y="66"/>
                    <a:pt x="420" y="66"/>
                  </a:cubicBezTo>
                  <a:cubicBezTo>
                    <a:pt x="420" y="66"/>
                    <a:pt x="420" y="66"/>
                    <a:pt x="421" y="66"/>
                  </a:cubicBezTo>
                  <a:cubicBezTo>
                    <a:pt x="422" y="65"/>
                    <a:pt x="423" y="65"/>
                    <a:pt x="424" y="65"/>
                  </a:cubicBezTo>
                  <a:cubicBezTo>
                    <a:pt x="425" y="64"/>
                    <a:pt x="425" y="64"/>
                    <a:pt x="425" y="64"/>
                  </a:cubicBezTo>
                  <a:cubicBezTo>
                    <a:pt x="426" y="64"/>
                    <a:pt x="427" y="64"/>
                    <a:pt x="428" y="64"/>
                  </a:cubicBezTo>
                  <a:cubicBezTo>
                    <a:pt x="428" y="63"/>
                    <a:pt x="429" y="63"/>
                    <a:pt x="429" y="63"/>
                  </a:cubicBezTo>
                  <a:cubicBezTo>
                    <a:pt x="431" y="63"/>
                    <a:pt x="432" y="63"/>
                    <a:pt x="433" y="63"/>
                  </a:cubicBezTo>
                  <a:cubicBezTo>
                    <a:pt x="434" y="62"/>
                    <a:pt x="436" y="62"/>
                    <a:pt x="437" y="62"/>
                  </a:cubicBezTo>
                  <a:cubicBezTo>
                    <a:pt x="437" y="62"/>
                    <a:pt x="438" y="62"/>
                    <a:pt x="438" y="62"/>
                  </a:cubicBezTo>
                  <a:cubicBezTo>
                    <a:pt x="439" y="62"/>
                    <a:pt x="440" y="62"/>
                    <a:pt x="441" y="62"/>
                  </a:cubicBezTo>
                  <a:cubicBezTo>
                    <a:pt x="441" y="62"/>
                    <a:pt x="442" y="62"/>
                    <a:pt x="442" y="62"/>
                  </a:cubicBezTo>
                  <a:cubicBezTo>
                    <a:pt x="443" y="61"/>
                    <a:pt x="445" y="61"/>
                    <a:pt x="446" y="61"/>
                  </a:cubicBezTo>
                  <a:cubicBezTo>
                    <a:pt x="446" y="61"/>
                    <a:pt x="446" y="61"/>
                    <a:pt x="446" y="61"/>
                  </a:cubicBezTo>
                  <a:cubicBezTo>
                    <a:pt x="447" y="61"/>
                    <a:pt x="449" y="61"/>
                    <a:pt x="450" y="61"/>
                  </a:cubicBezTo>
                  <a:cubicBezTo>
                    <a:pt x="450" y="61"/>
                    <a:pt x="451" y="61"/>
                    <a:pt x="451" y="62"/>
                  </a:cubicBezTo>
                  <a:cubicBezTo>
                    <a:pt x="452" y="62"/>
                    <a:pt x="453" y="62"/>
                    <a:pt x="454" y="62"/>
                  </a:cubicBezTo>
                  <a:cubicBezTo>
                    <a:pt x="454" y="62"/>
                    <a:pt x="454" y="62"/>
                    <a:pt x="455" y="62"/>
                  </a:cubicBezTo>
                  <a:cubicBezTo>
                    <a:pt x="456" y="62"/>
                    <a:pt x="457" y="62"/>
                    <a:pt x="458" y="62"/>
                  </a:cubicBezTo>
                  <a:lnTo>
                    <a:pt x="458" y="62"/>
                  </a:lnTo>
                  <a:cubicBezTo>
                    <a:pt x="464" y="63"/>
                    <a:pt x="469" y="64"/>
                    <a:pt x="473" y="66"/>
                  </a:cubicBezTo>
                  <a:cubicBezTo>
                    <a:pt x="474" y="66"/>
                    <a:pt x="475" y="66"/>
                    <a:pt x="476" y="67"/>
                  </a:cubicBezTo>
                  <a:cubicBezTo>
                    <a:pt x="476" y="67"/>
                    <a:pt x="477" y="67"/>
                    <a:pt x="477" y="67"/>
                  </a:cubicBezTo>
                  <a:cubicBezTo>
                    <a:pt x="478" y="67"/>
                    <a:pt x="478" y="68"/>
                    <a:pt x="479" y="68"/>
                  </a:cubicBezTo>
                  <a:cubicBezTo>
                    <a:pt x="479" y="68"/>
                    <a:pt x="480" y="68"/>
                    <a:pt x="480" y="68"/>
                  </a:cubicBezTo>
                  <a:cubicBezTo>
                    <a:pt x="482" y="69"/>
                    <a:pt x="485" y="70"/>
                    <a:pt x="488" y="72"/>
                  </a:cubicBezTo>
                  <a:cubicBezTo>
                    <a:pt x="488" y="72"/>
                    <a:pt x="488" y="72"/>
                    <a:pt x="488" y="72"/>
                  </a:cubicBezTo>
                  <a:cubicBezTo>
                    <a:pt x="489" y="73"/>
                    <a:pt x="490" y="73"/>
                    <a:pt x="491" y="74"/>
                  </a:cubicBezTo>
                  <a:cubicBezTo>
                    <a:pt x="491" y="74"/>
                    <a:pt x="491" y="74"/>
                    <a:pt x="491" y="74"/>
                  </a:cubicBezTo>
                  <a:cubicBezTo>
                    <a:pt x="494" y="76"/>
                    <a:pt x="498" y="78"/>
                    <a:pt x="501" y="81"/>
                  </a:cubicBezTo>
                  <a:cubicBezTo>
                    <a:pt x="501" y="81"/>
                    <a:pt x="501" y="81"/>
                    <a:pt x="501" y="81"/>
                  </a:cubicBezTo>
                  <a:cubicBezTo>
                    <a:pt x="502" y="82"/>
                    <a:pt x="503" y="82"/>
                    <a:pt x="503" y="83"/>
                  </a:cubicBezTo>
                  <a:cubicBezTo>
                    <a:pt x="503" y="83"/>
                    <a:pt x="504" y="83"/>
                    <a:pt x="504" y="83"/>
                  </a:cubicBezTo>
                  <a:cubicBezTo>
                    <a:pt x="506" y="85"/>
                    <a:pt x="508" y="87"/>
                    <a:pt x="510" y="90"/>
                  </a:cubicBezTo>
                  <a:cubicBezTo>
                    <a:pt x="510" y="90"/>
                    <a:pt x="510" y="90"/>
                    <a:pt x="510" y="90"/>
                  </a:cubicBezTo>
                  <a:cubicBezTo>
                    <a:pt x="511" y="91"/>
                    <a:pt x="511" y="91"/>
                    <a:pt x="512" y="92"/>
                  </a:cubicBezTo>
                  <a:cubicBezTo>
                    <a:pt x="512" y="92"/>
                    <a:pt x="512" y="92"/>
                    <a:pt x="512" y="93"/>
                  </a:cubicBezTo>
                  <a:cubicBezTo>
                    <a:pt x="513" y="93"/>
                    <a:pt x="514" y="94"/>
                    <a:pt x="514" y="95"/>
                  </a:cubicBezTo>
                  <a:cubicBezTo>
                    <a:pt x="517" y="99"/>
                    <a:pt x="520" y="103"/>
                    <a:pt x="522" y="108"/>
                  </a:cubicBezTo>
                  <a:lnTo>
                    <a:pt x="522" y="108"/>
                  </a:lnTo>
                  <a:cubicBezTo>
                    <a:pt x="523" y="109"/>
                    <a:pt x="523" y="110"/>
                    <a:pt x="524" y="111"/>
                  </a:cubicBezTo>
                  <a:cubicBezTo>
                    <a:pt x="524" y="112"/>
                    <a:pt x="524" y="112"/>
                    <a:pt x="524" y="112"/>
                  </a:cubicBezTo>
                  <a:cubicBezTo>
                    <a:pt x="525" y="113"/>
                    <a:pt x="525" y="114"/>
                    <a:pt x="525" y="115"/>
                  </a:cubicBezTo>
                  <a:cubicBezTo>
                    <a:pt x="526" y="115"/>
                    <a:pt x="526" y="116"/>
                    <a:pt x="526" y="116"/>
                  </a:cubicBezTo>
                  <a:cubicBezTo>
                    <a:pt x="526" y="117"/>
                    <a:pt x="527" y="118"/>
                    <a:pt x="527" y="119"/>
                  </a:cubicBezTo>
                  <a:cubicBezTo>
                    <a:pt x="527" y="119"/>
                    <a:pt x="527" y="119"/>
                    <a:pt x="527" y="120"/>
                  </a:cubicBezTo>
                  <a:cubicBezTo>
                    <a:pt x="528" y="121"/>
                    <a:pt x="528" y="122"/>
                    <a:pt x="528" y="123"/>
                  </a:cubicBezTo>
                  <a:lnTo>
                    <a:pt x="529" y="124"/>
                  </a:lnTo>
                  <a:cubicBezTo>
                    <a:pt x="529" y="125"/>
                    <a:pt x="529" y="126"/>
                    <a:pt x="529" y="127"/>
                  </a:cubicBezTo>
                  <a:cubicBezTo>
                    <a:pt x="529" y="127"/>
                    <a:pt x="529" y="128"/>
                    <a:pt x="529" y="128"/>
                  </a:cubicBezTo>
                  <a:cubicBezTo>
                    <a:pt x="530" y="129"/>
                    <a:pt x="530" y="131"/>
                    <a:pt x="530" y="132"/>
                  </a:cubicBezTo>
                  <a:cubicBezTo>
                    <a:pt x="530" y="133"/>
                    <a:pt x="531" y="135"/>
                    <a:pt x="531" y="136"/>
                  </a:cubicBezTo>
                  <a:close/>
                  <a:moveTo>
                    <a:pt x="593" y="147"/>
                  </a:moveTo>
                  <a:lnTo>
                    <a:pt x="585" y="98"/>
                  </a:lnTo>
                  <a:lnTo>
                    <a:pt x="556" y="102"/>
                  </a:lnTo>
                  <a:cubicBezTo>
                    <a:pt x="551" y="89"/>
                    <a:pt x="543" y="77"/>
                    <a:pt x="534" y="67"/>
                  </a:cubicBezTo>
                  <a:lnTo>
                    <a:pt x="551" y="43"/>
                  </a:lnTo>
                  <a:lnTo>
                    <a:pt x="510" y="14"/>
                  </a:lnTo>
                  <a:lnTo>
                    <a:pt x="493" y="38"/>
                  </a:lnTo>
                  <a:cubicBezTo>
                    <a:pt x="481" y="32"/>
                    <a:pt x="467" y="29"/>
                    <a:pt x="453" y="28"/>
                  </a:cubicBezTo>
                  <a:lnTo>
                    <a:pt x="448" y="0"/>
                  </a:lnTo>
                  <a:lnTo>
                    <a:pt x="399" y="8"/>
                  </a:lnTo>
                  <a:lnTo>
                    <a:pt x="403" y="37"/>
                  </a:lnTo>
                  <a:cubicBezTo>
                    <a:pt x="390" y="42"/>
                    <a:pt x="378" y="49"/>
                    <a:pt x="368" y="59"/>
                  </a:cubicBezTo>
                  <a:lnTo>
                    <a:pt x="345" y="42"/>
                  </a:lnTo>
                  <a:lnTo>
                    <a:pt x="316" y="83"/>
                  </a:lnTo>
                  <a:lnTo>
                    <a:pt x="339" y="99"/>
                  </a:lnTo>
                  <a:cubicBezTo>
                    <a:pt x="334" y="112"/>
                    <a:pt x="330" y="126"/>
                    <a:pt x="330" y="140"/>
                  </a:cubicBezTo>
                  <a:lnTo>
                    <a:pt x="301" y="145"/>
                  </a:lnTo>
                  <a:lnTo>
                    <a:pt x="309" y="194"/>
                  </a:lnTo>
                  <a:lnTo>
                    <a:pt x="338" y="189"/>
                  </a:lnTo>
                  <a:cubicBezTo>
                    <a:pt x="343" y="203"/>
                    <a:pt x="351" y="214"/>
                    <a:pt x="360" y="225"/>
                  </a:cubicBezTo>
                  <a:lnTo>
                    <a:pt x="343" y="248"/>
                  </a:lnTo>
                  <a:lnTo>
                    <a:pt x="384" y="277"/>
                  </a:lnTo>
                  <a:lnTo>
                    <a:pt x="401" y="254"/>
                  </a:lnTo>
                  <a:cubicBezTo>
                    <a:pt x="413" y="259"/>
                    <a:pt x="427" y="262"/>
                    <a:pt x="441" y="263"/>
                  </a:cubicBezTo>
                  <a:lnTo>
                    <a:pt x="446" y="292"/>
                  </a:lnTo>
                  <a:lnTo>
                    <a:pt x="495" y="283"/>
                  </a:lnTo>
                  <a:lnTo>
                    <a:pt x="490" y="255"/>
                  </a:lnTo>
                  <a:cubicBezTo>
                    <a:pt x="504" y="250"/>
                    <a:pt x="516" y="242"/>
                    <a:pt x="526" y="233"/>
                  </a:cubicBezTo>
                  <a:lnTo>
                    <a:pt x="549" y="250"/>
                  </a:lnTo>
                  <a:lnTo>
                    <a:pt x="578" y="209"/>
                  </a:lnTo>
                  <a:lnTo>
                    <a:pt x="555" y="192"/>
                  </a:lnTo>
                  <a:cubicBezTo>
                    <a:pt x="560" y="180"/>
                    <a:pt x="564" y="166"/>
                    <a:pt x="564" y="152"/>
                  </a:cubicBezTo>
                  <a:lnTo>
                    <a:pt x="593" y="147"/>
                  </a:lnTo>
                  <a:close/>
                  <a:moveTo>
                    <a:pt x="409" y="490"/>
                  </a:moveTo>
                  <a:cubicBezTo>
                    <a:pt x="409" y="491"/>
                    <a:pt x="409" y="492"/>
                    <a:pt x="408" y="493"/>
                  </a:cubicBezTo>
                  <a:cubicBezTo>
                    <a:pt x="408" y="494"/>
                    <a:pt x="408" y="496"/>
                    <a:pt x="408" y="498"/>
                  </a:cubicBezTo>
                  <a:cubicBezTo>
                    <a:pt x="407" y="498"/>
                    <a:pt x="407" y="499"/>
                    <a:pt x="407" y="500"/>
                  </a:cubicBezTo>
                  <a:cubicBezTo>
                    <a:pt x="407" y="502"/>
                    <a:pt x="406" y="504"/>
                    <a:pt x="406" y="506"/>
                  </a:cubicBezTo>
                  <a:cubicBezTo>
                    <a:pt x="406" y="506"/>
                    <a:pt x="406" y="507"/>
                    <a:pt x="406" y="507"/>
                  </a:cubicBezTo>
                  <a:cubicBezTo>
                    <a:pt x="405" y="509"/>
                    <a:pt x="405" y="511"/>
                    <a:pt x="404" y="513"/>
                  </a:cubicBezTo>
                  <a:cubicBezTo>
                    <a:pt x="404" y="513"/>
                    <a:pt x="404" y="514"/>
                    <a:pt x="403" y="515"/>
                  </a:cubicBezTo>
                  <a:cubicBezTo>
                    <a:pt x="403" y="516"/>
                    <a:pt x="402" y="518"/>
                    <a:pt x="402" y="519"/>
                  </a:cubicBezTo>
                  <a:cubicBezTo>
                    <a:pt x="402" y="520"/>
                    <a:pt x="401" y="521"/>
                    <a:pt x="401" y="521"/>
                  </a:cubicBezTo>
                  <a:cubicBezTo>
                    <a:pt x="397" y="532"/>
                    <a:pt x="392" y="542"/>
                    <a:pt x="386" y="552"/>
                  </a:cubicBezTo>
                  <a:cubicBezTo>
                    <a:pt x="385" y="553"/>
                    <a:pt x="384" y="555"/>
                    <a:pt x="383" y="556"/>
                  </a:cubicBezTo>
                  <a:cubicBezTo>
                    <a:pt x="383" y="556"/>
                    <a:pt x="383" y="557"/>
                    <a:pt x="383" y="557"/>
                  </a:cubicBezTo>
                  <a:cubicBezTo>
                    <a:pt x="382" y="558"/>
                    <a:pt x="381" y="560"/>
                    <a:pt x="380" y="561"/>
                  </a:cubicBezTo>
                  <a:cubicBezTo>
                    <a:pt x="380" y="561"/>
                    <a:pt x="379" y="561"/>
                    <a:pt x="379" y="562"/>
                  </a:cubicBezTo>
                  <a:cubicBezTo>
                    <a:pt x="376" y="566"/>
                    <a:pt x="373" y="570"/>
                    <a:pt x="369" y="574"/>
                  </a:cubicBezTo>
                  <a:cubicBezTo>
                    <a:pt x="369" y="574"/>
                    <a:pt x="369" y="574"/>
                    <a:pt x="368" y="574"/>
                  </a:cubicBezTo>
                  <a:cubicBezTo>
                    <a:pt x="367" y="576"/>
                    <a:pt x="366" y="577"/>
                    <a:pt x="365" y="578"/>
                  </a:cubicBezTo>
                  <a:cubicBezTo>
                    <a:pt x="365" y="578"/>
                    <a:pt x="365" y="578"/>
                    <a:pt x="364" y="579"/>
                  </a:cubicBezTo>
                  <a:cubicBezTo>
                    <a:pt x="359" y="584"/>
                    <a:pt x="354" y="588"/>
                    <a:pt x="348" y="592"/>
                  </a:cubicBezTo>
                  <a:cubicBezTo>
                    <a:pt x="348" y="593"/>
                    <a:pt x="347" y="593"/>
                    <a:pt x="347" y="593"/>
                  </a:cubicBezTo>
                  <a:cubicBezTo>
                    <a:pt x="346" y="594"/>
                    <a:pt x="344" y="595"/>
                    <a:pt x="343" y="596"/>
                  </a:cubicBezTo>
                  <a:cubicBezTo>
                    <a:pt x="343" y="596"/>
                    <a:pt x="343" y="596"/>
                    <a:pt x="342" y="596"/>
                  </a:cubicBezTo>
                  <a:cubicBezTo>
                    <a:pt x="338" y="599"/>
                    <a:pt x="333" y="602"/>
                    <a:pt x="329" y="604"/>
                  </a:cubicBezTo>
                  <a:cubicBezTo>
                    <a:pt x="328" y="604"/>
                    <a:pt x="328" y="605"/>
                    <a:pt x="328" y="605"/>
                  </a:cubicBezTo>
                  <a:cubicBezTo>
                    <a:pt x="327" y="605"/>
                    <a:pt x="325" y="606"/>
                    <a:pt x="324" y="607"/>
                  </a:cubicBezTo>
                  <a:cubicBezTo>
                    <a:pt x="323" y="607"/>
                    <a:pt x="323" y="607"/>
                    <a:pt x="322" y="607"/>
                  </a:cubicBezTo>
                  <a:cubicBezTo>
                    <a:pt x="321" y="608"/>
                    <a:pt x="319" y="609"/>
                    <a:pt x="318" y="609"/>
                  </a:cubicBezTo>
                  <a:cubicBezTo>
                    <a:pt x="309" y="613"/>
                    <a:pt x="301" y="616"/>
                    <a:pt x="292" y="618"/>
                  </a:cubicBezTo>
                  <a:lnTo>
                    <a:pt x="291" y="618"/>
                  </a:lnTo>
                  <a:cubicBezTo>
                    <a:pt x="289" y="618"/>
                    <a:pt x="287" y="619"/>
                    <a:pt x="285" y="619"/>
                  </a:cubicBezTo>
                  <a:cubicBezTo>
                    <a:pt x="284" y="619"/>
                    <a:pt x="284" y="619"/>
                    <a:pt x="283" y="619"/>
                  </a:cubicBezTo>
                  <a:cubicBezTo>
                    <a:pt x="281" y="620"/>
                    <a:pt x="280" y="620"/>
                    <a:pt x="278" y="620"/>
                  </a:cubicBezTo>
                  <a:cubicBezTo>
                    <a:pt x="278" y="620"/>
                    <a:pt x="277" y="620"/>
                    <a:pt x="276" y="620"/>
                  </a:cubicBezTo>
                  <a:cubicBezTo>
                    <a:pt x="274" y="620"/>
                    <a:pt x="272" y="621"/>
                    <a:pt x="270" y="621"/>
                  </a:cubicBezTo>
                  <a:cubicBezTo>
                    <a:pt x="270" y="621"/>
                    <a:pt x="270" y="621"/>
                    <a:pt x="269" y="621"/>
                  </a:cubicBezTo>
                  <a:cubicBezTo>
                    <a:pt x="267" y="621"/>
                    <a:pt x="265" y="621"/>
                    <a:pt x="263" y="621"/>
                  </a:cubicBezTo>
                  <a:cubicBezTo>
                    <a:pt x="262" y="621"/>
                    <a:pt x="261" y="621"/>
                    <a:pt x="261" y="621"/>
                  </a:cubicBezTo>
                  <a:cubicBezTo>
                    <a:pt x="259" y="621"/>
                    <a:pt x="257" y="621"/>
                    <a:pt x="256" y="621"/>
                  </a:cubicBezTo>
                  <a:cubicBezTo>
                    <a:pt x="255" y="621"/>
                    <a:pt x="254" y="621"/>
                    <a:pt x="253" y="621"/>
                  </a:cubicBezTo>
                  <a:cubicBezTo>
                    <a:pt x="251" y="621"/>
                    <a:pt x="249" y="621"/>
                    <a:pt x="247" y="621"/>
                  </a:cubicBezTo>
                  <a:cubicBezTo>
                    <a:pt x="244" y="620"/>
                    <a:pt x="242" y="620"/>
                    <a:pt x="240" y="620"/>
                  </a:cubicBezTo>
                  <a:cubicBezTo>
                    <a:pt x="239" y="620"/>
                    <a:pt x="238" y="620"/>
                    <a:pt x="238" y="620"/>
                  </a:cubicBezTo>
                  <a:cubicBezTo>
                    <a:pt x="236" y="619"/>
                    <a:pt x="234" y="619"/>
                    <a:pt x="233" y="619"/>
                  </a:cubicBezTo>
                  <a:cubicBezTo>
                    <a:pt x="232" y="619"/>
                    <a:pt x="231" y="618"/>
                    <a:pt x="230" y="618"/>
                  </a:cubicBezTo>
                  <a:cubicBezTo>
                    <a:pt x="228" y="618"/>
                    <a:pt x="226" y="617"/>
                    <a:pt x="224" y="617"/>
                  </a:cubicBezTo>
                  <a:cubicBezTo>
                    <a:pt x="224" y="617"/>
                    <a:pt x="223" y="617"/>
                    <a:pt x="223" y="617"/>
                  </a:cubicBezTo>
                  <a:cubicBezTo>
                    <a:pt x="221" y="616"/>
                    <a:pt x="219" y="616"/>
                    <a:pt x="217" y="615"/>
                  </a:cubicBezTo>
                  <a:cubicBezTo>
                    <a:pt x="217" y="615"/>
                    <a:pt x="216" y="615"/>
                    <a:pt x="215" y="615"/>
                  </a:cubicBezTo>
                  <a:cubicBezTo>
                    <a:pt x="214" y="614"/>
                    <a:pt x="212" y="614"/>
                    <a:pt x="211" y="613"/>
                  </a:cubicBezTo>
                  <a:cubicBezTo>
                    <a:pt x="210" y="613"/>
                    <a:pt x="209" y="613"/>
                    <a:pt x="209" y="612"/>
                  </a:cubicBezTo>
                  <a:cubicBezTo>
                    <a:pt x="207" y="612"/>
                    <a:pt x="205" y="611"/>
                    <a:pt x="203" y="610"/>
                  </a:cubicBezTo>
                  <a:cubicBezTo>
                    <a:pt x="194" y="607"/>
                    <a:pt x="186" y="602"/>
                    <a:pt x="178" y="597"/>
                  </a:cubicBezTo>
                  <a:cubicBezTo>
                    <a:pt x="177" y="596"/>
                    <a:pt x="175" y="595"/>
                    <a:pt x="174" y="594"/>
                  </a:cubicBezTo>
                  <a:cubicBezTo>
                    <a:pt x="174" y="594"/>
                    <a:pt x="173" y="594"/>
                    <a:pt x="173" y="594"/>
                  </a:cubicBezTo>
                  <a:cubicBezTo>
                    <a:pt x="172" y="593"/>
                    <a:pt x="170" y="592"/>
                    <a:pt x="169" y="591"/>
                  </a:cubicBezTo>
                  <a:cubicBezTo>
                    <a:pt x="169" y="591"/>
                    <a:pt x="169" y="591"/>
                    <a:pt x="168" y="590"/>
                  </a:cubicBezTo>
                  <a:cubicBezTo>
                    <a:pt x="164" y="587"/>
                    <a:pt x="160" y="584"/>
                    <a:pt x="156" y="580"/>
                  </a:cubicBezTo>
                  <a:cubicBezTo>
                    <a:pt x="156" y="580"/>
                    <a:pt x="156" y="580"/>
                    <a:pt x="156" y="580"/>
                  </a:cubicBezTo>
                  <a:cubicBezTo>
                    <a:pt x="154" y="578"/>
                    <a:pt x="153" y="577"/>
                    <a:pt x="152" y="576"/>
                  </a:cubicBezTo>
                  <a:cubicBezTo>
                    <a:pt x="152" y="576"/>
                    <a:pt x="152" y="576"/>
                    <a:pt x="151" y="575"/>
                  </a:cubicBezTo>
                  <a:cubicBezTo>
                    <a:pt x="146" y="570"/>
                    <a:pt x="142" y="565"/>
                    <a:pt x="138" y="559"/>
                  </a:cubicBezTo>
                  <a:cubicBezTo>
                    <a:pt x="137" y="559"/>
                    <a:pt x="137" y="558"/>
                    <a:pt x="137" y="558"/>
                  </a:cubicBezTo>
                  <a:cubicBezTo>
                    <a:pt x="136" y="557"/>
                    <a:pt x="135" y="556"/>
                    <a:pt x="134" y="554"/>
                  </a:cubicBezTo>
                  <a:cubicBezTo>
                    <a:pt x="134" y="554"/>
                    <a:pt x="134" y="554"/>
                    <a:pt x="134" y="553"/>
                  </a:cubicBezTo>
                  <a:cubicBezTo>
                    <a:pt x="131" y="549"/>
                    <a:pt x="128" y="544"/>
                    <a:pt x="126" y="540"/>
                  </a:cubicBezTo>
                  <a:cubicBezTo>
                    <a:pt x="126" y="540"/>
                    <a:pt x="125" y="539"/>
                    <a:pt x="125" y="539"/>
                  </a:cubicBezTo>
                  <a:cubicBezTo>
                    <a:pt x="125" y="538"/>
                    <a:pt x="124" y="536"/>
                    <a:pt x="123" y="535"/>
                  </a:cubicBezTo>
                  <a:cubicBezTo>
                    <a:pt x="123" y="534"/>
                    <a:pt x="123" y="534"/>
                    <a:pt x="123" y="534"/>
                  </a:cubicBezTo>
                  <a:cubicBezTo>
                    <a:pt x="122" y="532"/>
                    <a:pt x="121" y="531"/>
                    <a:pt x="121" y="529"/>
                  </a:cubicBezTo>
                  <a:cubicBezTo>
                    <a:pt x="116" y="519"/>
                    <a:pt x="113" y="508"/>
                    <a:pt x="111" y="496"/>
                  </a:cubicBezTo>
                  <a:cubicBezTo>
                    <a:pt x="111" y="496"/>
                    <a:pt x="111" y="495"/>
                    <a:pt x="111" y="494"/>
                  </a:cubicBezTo>
                  <a:cubicBezTo>
                    <a:pt x="110" y="493"/>
                    <a:pt x="110" y="491"/>
                    <a:pt x="110" y="490"/>
                  </a:cubicBezTo>
                  <a:cubicBezTo>
                    <a:pt x="110" y="489"/>
                    <a:pt x="110" y="488"/>
                    <a:pt x="110" y="487"/>
                  </a:cubicBezTo>
                  <a:cubicBezTo>
                    <a:pt x="110" y="485"/>
                    <a:pt x="109" y="483"/>
                    <a:pt x="109" y="481"/>
                  </a:cubicBezTo>
                  <a:cubicBezTo>
                    <a:pt x="109" y="481"/>
                    <a:pt x="109" y="481"/>
                    <a:pt x="109" y="481"/>
                  </a:cubicBezTo>
                  <a:cubicBezTo>
                    <a:pt x="109" y="478"/>
                    <a:pt x="109" y="476"/>
                    <a:pt x="109" y="474"/>
                  </a:cubicBezTo>
                  <a:cubicBezTo>
                    <a:pt x="109" y="473"/>
                    <a:pt x="109" y="472"/>
                    <a:pt x="109" y="472"/>
                  </a:cubicBezTo>
                  <a:cubicBezTo>
                    <a:pt x="109" y="470"/>
                    <a:pt x="109" y="468"/>
                    <a:pt x="109" y="467"/>
                  </a:cubicBezTo>
                  <a:cubicBezTo>
                    <a:pt x="109" y="466"/>
                    <a:pt x="109" y="465"/>
                    <a:pt x="109" y="465"/>
                  </a:cubicBezTo>
                  <a:cubicBezTo>
                    <a:pt x="109" y="462"/>
                    <a:pt x="109" y="460"/>
                    <a:pt x="109" y="458"/>
                  </a:cubicBezTo>
                  <a:cubicBezTo>
                    <a:pt x="110" y="455"/>
                    <a:pt x="110" y="453"/>
                    <a:pt x="110" y="451"/>
                  </a:cubicBezTo>
                  <a:cubicBezTo>
                    <a:pt x="110" y="450"/>
                    <a:pt x="110" y="449"/>
                    <a:pt x="110" y="449"/>
                  </a:cubicBezTo>
                  <a:cubicBezTo>
                    <a:pt x="111" y="447"/>
                    <a:pt x="111" y="445"/>
                    <a:pt x="111" y="444"/>
                  </a:cubicBezTo>
                  <a:cubicBezTo>
                    <a:pt x="111" y="443"/>
                    <a:pt x="112" y="442"/>
                    <a:pt x="112" y="442"/>
                  </a:cubicBezTo>
                  <a:cubicBezTo>
                    <a:pt x="112" y="439"/>
                    <a:pt x="113" y="437"/>
                    <a:pt x="113" y="435"/>
                  </a:cubicBezTo>
                  <a:cubicBezTo>
                    <a:pt x="113" y="435"/>
                    <a:pt x="113" y="435"/>
                    <a:pt x="113" y="434"/>
                  </a:cubicBezTo>
                  <a:cubicBezTo>
                    <a:pt x="114" y="432"/>
                    <a:pt x="114" y="430"/>
                    <a:pt x="115" y="429"/>
                  </a:cubicBezTo>
                  <a:cubicBezTo>
                    <a:pt x="115" y="428"/>
                    <a:pt x="115" y="427"/>
                    <a:pt x="115" y="426"/>
                  </a:cubicBezTo>
                  <a:cubicBezTo>
                    <a:pt x="116" y="425"/>
                    <a:pt x="116" y="423"/>
                    <a:pt x="117" y="422"/>
                  </a:cubicBezTo>
                  <a:cubicBezTo>
                    <a:pt x="117" y="421"/>
                    <a:pt x="117" y="420"/>
                    <a:pt x="118" y="420"/>
                  </a:cubicBezTo>
                  <a:cubicBezTo>
                    <a:pt x="118" y="418"/>
                    <a:pt x="119" y="416"/>
                    <a:pt x="120" y="414"/>
                  </a:cubicBezTo>
                  <a:cubicBezTo>
                    <a:pt x="120" y="414"/>
                    <a:pt x="120" y="414"/>
                    <a:pt x="120" y="414"/>
                  </a:cubicBezTo>
                  <a:cubicBezTo>
                    <a:pt x="123" y="405"/>
                    <a:pt x="128" y="397"/>
                    <a:pt x="133" y="389"/>
                  </a:cubicBezTo>
                  <a:cubicBezTo>
                    <a:pt x="134" y="388"/>
                    <a:pt x="135" y="386"/>
                    <a:pt x="136" y="385"/>
                  </a:cubicBezTo>
                  <a:cubicBezTo>
                    <a:pt x="136" y="385"/>
                    <a:pt x="136" y="384"/>
                    <a:pt x="136" y="384"/>
                  </a:cubicBezTo>
                  <a:cubicBezTo>
                    <a:pt x="137" y="383"/>
                    <a:pt x="138" y="381"/>
                    <a:pt x="139" y="380"/>
                  </a:cubicBezTo>
                  <a:cubicBezTo>
                    <a:pt x="139" y="380"/>
                    <a:pt x="139" y="380"/>
                    <a:pt x="140" y="380"/>
                  </a:cubicBezTo>
                  <a:cubicBezTo>
                    <a:pt x="143" y="375"/>
                    <a:pt x="146" y="371"/>
                    <a:pt x="150" y="367"/>
                  </a:cubicBezTo>
                  <a:cubicBezTo>
                    <a:pt x="150" y="367"/>
                    <a:pt x="150" y="367"/>
                    <a:pt x="150" y="367"/>
                  </a:cubicBezTo>
                  <a:cubicBezTo>
                    <a:pt x="152" y="366"/>
                    <a:pt x="153" y="364"/>
                    <a:pt x="154" y="363"/>
                  </a:cubicBezTo>
                  <a:cubicBezTo>
                    <a:pt x="154" y="363"/>
                    <a:pt x="154" y="363"/>
                    <a:pt x="155" y="362"/>
                  </a:cubicBezTo>
                  <a:cubicBezTo>
                    <a:pt x="160" y="358"/>
                    <a:pt x="165" y="353"/>
                    <a:pt x="171" y="349"/>
                  </a:cubicBezTo>
                  <a:cubicBezTo>
                    <a:pt x="171" y="349"/>
                    <a:pt x="172" y="348"/>
                    <a:pt x="172" y="348"/>
                  </a:cubicBezTo>
                  <a:cubicBezTo>
                    <a:pt x="173" y="347"/>
                    <a:pt x="175" y="346"/>
                    <a:pt x="176" y="345"/>
                  </a:cubicBezTo>
                  <a:cubicBezTo>
                    <a:pt x="176" y="345"/>
                    <a:pt x="176" y="345"/>
                    <a:pt x="177" y="345"/>
                  </a:cubicBezTo>
                  <a:cubicBezTo>
                    <a:pt x="181" y="342"/>
                    <a:pt x="186" y="339"/>
                    <a:pt x="190" y="337"/>
                  </a:cubicBezTo>
                  <a:cubicBezTo>
                    <a:pt x="190" y="337"/>
                    <a:pt x="191" y="337"/>
                    <a:pt x="191" y="337"/>
                  </a:cubicBezTo>
                  <a:cubicBezTo>
                    <a:pt x="192" y="336"/>
                    <a:pt x="194" y="335"/>
                    <a:pt x="195" y="334"/>
                  </a:cubicBezTo>
                  <a:cubicBezTo>
                    <a:pt x="196" y="334"/>
                    <a:pt x="196" y="334"/>
                    <a:pt x="196" y="334"/>
                  </a:cubicBezTo>
                  <a:cubicBezTo>
                    <a:pt x="198" y="333"/>
                    <a:pt x="199" y="332"/>
                    <a:pt x="201" y="332"/>
                  </a:cubicBezTo>
                  <a:cubicBezTo>
                    <a:pt x="209" y="328"/>
                    <a:pt x="218" y="325"/>
                    <a:pt x="227" y="323"/>
                  </a:cubicBezTo>
                  <a:cubicBezTo>
                    <a:pt x="229" y="323"/>
                    <a:pt x="232" y="323"/>
                    <a:pt x="234" y="322"/>
                  </a:cubicBezTo>
                  <a:cubicBezTo>
                    <a:pt x="234" y="322"/>
                    <a:pt x="235" y="322"/>
                    <a:pt x="236" y="322"/>
                  </a:cubicBezTo>
                  <a:cubicBezTo>
                    <a:pt x="237" y="322"/>
                    <a:pt x="239" y="321"/>
                    <a:pt x="240" y="321"/>
                  </a:cubicBezTo>
                  <a:cubicBezTo>
                    <a:pt x="241" y="321"/>
                    <a:pt x="242" y="321"/>
                    <a:pt x="243" y="321"/>
                  </a:cubicBezTo>
                  <a:cubicBezTo>
                    <a:pt x="245" y="321"/>
                    <a:pt x="247" y="321"/>
                    <a:pt x="249" y="320"/>
                  </a:cubicBezTo>
                  <a:cubicBezTo>
                    <a:pt x="249" y="320"/>
                    <a:pt x="249" y="320"/>
                    <a:pt x="250" y="320"/>
                  </a:cubicBezTo>
                  <a:cubicBezTo>
                    <a:pt x="252" y="320"/>
                    <a:pt x="254" y="320"/>
                    <a:pt x="256" y="320"/>
                  </a:cubicBezTo>
                  <a:cubicBezTo>
                    <a:pt x="257" y="320"/>
                    <a:pt x="258" y="320"/>
                    <a:pt x="258" y="320"/>
                  </a:cubicBezTo>
                  <a:cubicBezTo>
                    <a:pt x="260" y="320"/>
                    <a:pt x="262" y="320"/>
                    <a:pt x="263" y="320"/>
                  </a:cubicBezTo>
                  <a:cubicBezTo>
                    <a:pt x="264" y="320"/>
                    <a:pt x="265" y="320"/>
                    <a:pt x="265" y="320"/>
                  </a:cubicBezTo>
                  <a:cubicBezTo>
                    <a:pt x="268" y="320"/>
                    <a:pt x="270" y="320"/>
                    <a:pt x="272" y="321"/>
                  </a:cubicBezTo>
                  <a:cubicBezTo>
                    <a:pt x="275" y="321"/>
                    <a:pt x="277" y="321"/>
                    <a:pt x="279" y="321"/>
                  </a:cubicBezTo>
                  <a:cubicBezTo>
                    <a:pt x="280" y="321"/>
                    <a:pt x="281" y="322"/>
                    <a:pt x="281" y="322"/>
                  </a:cubicBezTo>
                  <a:cubicBezTo>
                    <a:pt x="283" y="322"/>
                    <a:pt x="285" y="322"/>
                    <a:pt x="286" y="322"/>
                  </a:cubicBezTo>
                  <a:cubicBezTo>
                    <a:pt x="287" y="323"/>
                    <a:pt x="288" y="323"/>
                    <a:pt x="288" y="323"/>
                  </a:cubicBezTo>
                  <a:cubicBezTo>
                    <a:pt x="291" y="323"/>
                    <a:pt x="293" y="324"/>
                    <a:pt x="295" y="324"/>
                  </a:cubicBezTo>
                  <a:cubicBezTo>
                    <a:pt x="295" y="324"/>
                    <a:pt x="295" y="324"/>
                    <a:pt x="296" y="324"/>
                  </a:cubicBezTo>
                  <a:cubicBezTo>
                    <a:pt x="298" y="325"/>
                    <a:pt x="300" y="325"/>
                    <a:pt x="301" y="326"/>
                  </a:cubicBezTo>
                  <a:cubicBezTo>
                    <a:pt x="302" y="326"/>
                    <a:pt x="303" y="326"/>
                    <a:pt x="304" y="327"/>
                  </a:cubicBezTo>
                  <a:cubicBezTo>
                    <a:pt x="305" y="327"/>
                    <a:pt x="307" y="328"/>
                    <a:pt x="308" y="328"/>
                  </a:cubicBezTo>
                  <a:cubicBezTo>
                    <a:pt x="309" y="328"/>
                    <a:pt x="310" y="329"/>
                    <a:pt x="310" y="329"/>
                  </a:cubicBezTo>
                  <a:cubicBezTo>
                    <a:pt x="312" y="330"/>
                    <a:pt x="314" y="330"/>
                    <a:pt x="316" y="331"/>
                  </a:cubicBezTo>
                  <a:lnTo>
                    <a:pt x="316" y="331"/>
                  </a:lnTo>
                  <a:cubicBezTo>
                    <a:pt x="325" y="335"/>
                    <a:pt x="333" y="339"/>
                    <a:pt x="341" y="344"/>
                  </a:cubicBezTo>
                  <a:cubicBezTo>
                    <a:pt x="342" y="345"/>
                    <a:pt x="344" y="346"/>
                    <a:pt x="345" y="347"/>
                  </a:cubicBezTo>
                  <a:cubicBezTo>
                    <a:pt x="345" y="347"/>
                    <a:pt x="346" y="347"/>
                    <a:pt x="346" y="347"/>
                  </a:cubicBezTo>
                  <a:cubicBezTo>
                    <a:pt x="347" y="348"/>
                    <a:pt x="349" y="349"/>
                    <a:pt x="350" y="350"/>
                  </a:cubicBezTo>
                  <a:cubicBezTo>
                    <a:pt x="350" y="350"/>
                    <a:pt x="350" y="351"/>
                    <a:pt x="351" y="351"/>
                  </a:cubicBezTo>
                  <a:cubicBezTo>
                    <a:pt x="355" y="354"/>
                    <a:pt x="359" y="357"/>
                    <a:pt x="363" y="361"/>
                  </a:cubicBezTo>
                  <a:cubicBezTo>
                    <a:pt x="363" y="361"/>
                    <a:pt x="363" y="361"/>
                    <a:pt x="363" y="362"/>
                  </a:cubicBezTo>
                  <a:cubicBezTo>
                    <a:pt x="364" y="363"/>
                    <a:pt x="366" y="364"/>
                    <a:pt x="367" y="365"/>
                  </a:cubicBezTo>
                  <a:cubicBezTo>
                    <a:pt x="367" y="365"/>
                    <a:pt x="367" y="366"/>
                    <a:pt x="368" y="366"/>
                  </a:cubicBezTo>
                  <a:cubicBezTo>
                    <a:pt x="373" y="371"/>
                    <a:pt x="377" y="376"/>
                    <a:pt x="381" y="382"/>
                  </a:cubicBezTo>
                  <a:cubicBezTo>
                    <a:pt x="381" y="382"/>
                    <a:pt x="382" y="383"/>
                    <a:pt x="382" y="383"/>
                  </a:cubicBezTo>
                  <a:cubicBezTo>
                    <a:pt x="383" y="384"/>
                    <a:pt x="384" y="386"/>
                    <a:pt x="385" y="387"/>
                  </a:cubicBezTo>
                  <a:cubicBezTo>
                    <a:pt x="385" y="387"/>
                    <a:pt x="385" y="387"/>
                    <a:pt x="385" y="388"/>
                  </a:cubicBezTo>
                  <a:cubicBezTo>
                    <a:pt x="388" y="392"/>
                    <a:pt x="391" y="397"/>
                    <a:pt x="393" y="401"/>
                  </a:cubicBezTo>
                  <a:cubicBezTo>
                    <a:pt x="393" y="402"/>
                    <a:pt x="393" y="402"/>
                    <a:pt x="393" y="402"/>
                  </a:cubicBezTo>
                  <a:cubicBezTo>
                    <a:pt x="394" y="404"/>
                    <a:pt x="395" y="405"/>
                    <a:pt x="396" y="406"/>
                  </a:cubicBezTo>
                  <a:cubicBezTo>
                    <a:pt x="396" y="407"/>
                    <a:pt x="396" y="407"/>
                    <a:pt x="396" y="408"/>
                  </a:cubicBezTo>
                  <a:cubicBezTo>
                    <a:pt x="397" y="409"/>
                    <a:pt x="398" y="411"/>
                    <a:pt x="398" y="412"/>
                  </a:cubicBezTo>
                  <a:cubicBezTo>
                    <a:pt x="402" y="421"/>
                    <a:pt x="405" y="429"/>
                    <a:pt x="407" y="439"/>
                  </a:cubicBezTo>
                  <a:lnTo>
                    <a:pt x="407" y="439"/>
                  </a:lnTo>
                  <a:cubicBezTo>
                    <a:pt x="407" y="441"/>
                    <a:pt x="407" y="443"/>
                    <a:pt x="408" y="445"/>
                  </a:cubicBezTo>
                  <a:cubicBezTo>
                    <a:pt x="408" y="446"/>
                    <a:pt x="408" y="446"/>
                    <a:pt x="408" y="447"/>
                  </a:cubicBezTo>
                  <a:cubicBezTo>
                    <a:pt x="408" y="449"/>
                    <a:pt x="409" y="450"/>
                    <a:pt x="409" y="452"/>
                  </a:cubicBezTo>
                  <a:cubicBezTo>
                    <a:pt x="409" y="452"/>
                    <a:pt x="409" y="453"/>
                    <a:pt x="409" y="454"/>
                  </a:cubicBezTo>
                  <a:cubicBezTo>
                    <a:pt x="409" y="456"/>
                    <a:pt x="410" y="458"/>
                    <a:pt x="410" y="460"/>
                  </a:cubicBezTo>
                  <a:cubicBezTo>
                    <a:pt x="410" y="460"/>
                    <a:pt x="410" y="460"/>
                    <a:pt x="410" y="461"/>
                  </a:cubicBezTo>
                  <a:cubicBezTo>
                    <a:pt x="410" y="463"/>
                    <a:pt x="410" y="465"/>
                    <a:pt x="410" y="467"/>
                  </a:cubicBezTo>
                  <a:lnTo>
                    <a:pt x="410" y="469"/>
                  </a:lnTo>
                  <a:cubicBezTo>
                    <a:pt x="410" y="471"/>
                    <a:pt x="410" y="473"/>
                    <a:pt x="410" y="475"/>
                  </a:cubicBezTo>
                  <a:cubicBezTo>
                    <a:pt x="410" y="475"/>
                    <a:pt x="410" y="476"/>
                    <a:pt x="410" y="477"/>
                  </a:cubicBezTo>
                  <a:cubicBezTo>
                    <a:pt x="410" y="479"/>
                    <a:pt x="410" y="481"/>
                    <a:pt x="409" y="484"/>
                  </a:cubicBezTo>
                  <a:cubicBezTo>
                    <a:pt x="409" y="486"/>
                    <a:pt x="409" y="488"/>
                    <a:pt x="409" y="490"/>
                  </a:cubicBezTo>
                  <a:close/>
                  <a:moveTo>
                    <a:pt x="511" y="537"/>
                  </a:moveTo>
                  <a:lnTo>
                    <a:pt x="519" y="448"/>
                  </a:lnTo>
                  <a:lnTo>
                    <a:pt x="467" y="444"/>
                  </a:lnTo>
                  <a:cubicBezTo>
                    <a:pt x="464" y="419"/>
                    <a:pt x="456" y="395"/>
                    <a:pt x="445" y="373"/>
                  </a:cubicBezTo>
                  <a:lnTo>
                    <a:pt x="484" y="340"/>
                  </a:lnTo>
                  <a:lnTo>
                    <a:pt x="427" y="271"/>
                  </a:lnTo>
                  <a:lnTo>
                    <a:pt x="388" y="305"/>
                  </a:lnTo>
                  <a:cubicBezTo>
                    <a:pt x="368" y="290"/>
                    <a:pt x="346" y="278"/>
                    <a:pt x="322" y="270"/>
                  </a:cubicBezTo>
                  <a:lnTo>
                    <a:pt x="326" y="219"/>
                  </a:lnTo>
                  <a:lnTo>
                    <a:pt x="237" y="211"/>
                  </a:lnTo>
                  <a:lnTo>
                    <a:pt x="233" y="263"/>
                  </a:lnTo>
                  <a:cubicBezTo>
                    <a:pt x="207" y="266"/>
                    <a:pt x="183" y="274"/>
                    <a:pt x="162" y="285"/>
                  </a:cubicBezTo>
                  <a:lnTo>
                    <a:pt x="129" y="246"/>
                  </a:lnTo>
                  <a:lnTo>
                    <a:pt x="60" y="303"/>
                  </a:lnTo>
                  <a:lnTo>
                    <a:pt x="93" y="343"/>
                  </a:lnTo>
                  <a:cubicBezTo>
                    <a:pt x="78" y="362"/>
                    <a:pt x="67" y="384"/>
                    <a:pt x="59" y="409"/>
                  </a:cubicBezTo>
                  <a:lnTo>
                    <a:pt x="8" y="404"/>
                  </a:lnTo>
                  <a:lnTo>
                    <a:pt x="0" y="493"/>
                  </a:lnTo>
                  <a:lnTo>
                    <a:pt x="52" y="497"/>
                  </a:lnTo>
                  <a:cubicBezTo>
                    <a:pt x="55" y="523"/>
                    <a:pt x="62" y="547"/>
                    <a:pt x="74" y="568"/>
                  </a:cubicBezTo>
                  <a:lnTo>
                    <a:pt x="34" y="601"/>
                  </a:lnTo>
                  <a:lnTo>
                    <a:pt x="92" y="670"/>
                  </a:lnTo>
                  <a:lnTo>
                    <a:pt x="131" y="637"/>
                  </a:lnTo>
                  <a:cubicBezTo>
                    <a:pt x="151" y="652"/>
                    <a:pt x="173" y="663"/>
                    <a:pt x="197" y="671"/>
                  </a:cubicBezTo>
                  <a:lnTo>
                    <a:pt x="193" y="722"/>
                  </a:lnTo>
                  <a:lnTo>
                    <a:pt x="282" y="730"/>
                  </a:lnTo>
                  <a:lnTo>
                    <a:pt x="286" y="679"/>
                  </a:lnTo>
                  <a:cubicBezTo>
                    <a:pt x="311" y="675"/>
                    <a:pt x="335" y="668"/>
                    <a:pt x="357" y="656"/>
                  </a:cubicBezTo>
                  <a:lnTo>
                    <a:pt x="390" y="696"/>
                  </a:lnTo>
                  <a:lnTo>
                    <a:pt x="459" y="638"/>
                  </a:lnTo>
                  <a:lnTo>
                    <a:pt x="425" y="599"/>
                  </a:lnTo>
                  <a:cubicBezTo>
                    <a:pt x="440" y="579"/>
                    <a:pt x="452" y="557"/>
                    <a:pt x="460" y="533"/>
                  </a:cubicBezTo>
                  <a:lnTo>
                    <a:pt x="511" y="537"/>
                  </a:lnTo>
                  <a:close/>
                  <a:moveTo>
                    <a:pt x="778" y="416"/>
                  </a:moveTo>
                  <a:cubicBezTo>
                    <a:pt x="778" y="416"/>
                    <a:pt x="778" y="417"/>
                    <a:pt x="778" y="417"/>
                  </a:cubicBezTo>
                  <a:cubicBezTo>
                    <a:pt x="778" y="419"/>
                    <a:pt x="777" y="420"/>
                    <a:pt x="777" y="421"/>
                  </a:cubicBezTo>
                  <a:cubicBezTo>
                    <a:pt x="777" y="421"/>
                    <a:pt x="777" y="422"/>
                    <a:pt x="777" y="422"/>
                  </a:cubicBezTo>
                  <a:cubicBezTo>
                    <a:pt x="777" y="424"/>
                    <a:pt x="776" y="425"/>
                    <a:pt x="776" y="427"/>
                  </a:cubicBezTo>
                  <a:cubicBezTo>
                    <a:pt x="776" y="427"/>
                    <a:pt x="776" y="427"/>
                    <a:pt x="776" y="428"/>
                  </a:cubicBezTo>
                  <a:cubicBezTo>
                    <a:pt x="776" y="429"/>
                    <a:pt x="775" y="430"/>
                    <a:pt x="775" y="432"/>
                  </a:cubicBezTo>
                  <a:cubicBezTo>
                    <a:pt x="775" y="432"/>
                    <a:pt x="774" y="433"/>
                    <a:pt x="774" y="433"/>
                  </a:cubicBezTo>
                  <a:cubicBezTo>
                    <a:pt x="774" y="434"/>
                    <a:pt x="774" y="435"/>
                    <a:pt x="773" y="436"/>
                  </a:cubicBezTo>
                  <a:cubicBezTo>
                    <a:pt x="773" y="437"/>
                    <a:pt x="773" y="437"/>
                    <a:pt x="773" y="438"/>
                  </a:cubicBezTo>
                  <a:cubicBezTo>
                    <a:pt x="770" y="445"/>
                    <a:pt x="766" y="453"/>
                    <a:pt x="762" y="459"/>
                  </a:cubicBezTo>
                  <a:cubicBezTo>
                    <a:pt x="762" y="460"/>
                    <a:pt x="761" y="461"/>
                    <a:pt x="760" y="462"/>
                  </a:cubicBezTo>
                  <a:cubicBezTo>
                    <a:pt x="760" y="462"/>
                    <a:pt x="760" y="463"/>
                    <a:pt x="760" y="463"/>
                  </a:cubicBezTo>
                  <a:cubicBezTo>
                    <a:pt x="759" y="464"/>
                    <a:pt x="758" y="465"/>
                    <a:pt x="758" y="466"/>
                  </a:cubicBezTo>
                  <a:cubicBezTo>
                    <a:pt x="758" y="466"/>
                    <a:pt x="758" y="466"/>
                    <a:pt x="757" y="466"/>
                  </a:cubicBezTo>
                  <a:cubicBezTo>
                    <a:pt x="755" y="469"/>
                    <a:pt x="753" y="472"/>
                    <a:pt x="750" y="475"/>
                  </a:cubicBezTo>
                  <a:cubicBezTo>
                    <a:pt x="750" y="475"/>
                    <a:pt x="750" y="475"/>
                    <a:pt x="750" y="475"/>
                  </a:cubicBezTo>
                  <a:cubicBezTo>
                    <a:pt x="749" y="476"/>
                    <a:pt x="748" y="477"/>
                    <a:pt x="747" y="477"/>
                  </a:cubicBezTo>
                  <a:cubicBezTo>
                    <a:pt x="747" y="478"/>
                    <a:pt x="747" y="478"/>
                    <a:pt x="747" y="478"/>
                  </a:cubicBezTo>
                  <a:cubicBezTo>
                    <a:pt x="743" y="481"/>
                    <a:pt x="739" y="485"/>
                    <a:pt x="735" y="488"/>
                  </a:cubicBezTo>
                  <a:cubicBezTo>
                    <a:pt x="735" y="488"/>
                    <a:pt x="735" y="488"/>
                    <a:pt x="735" y="488"/>
                  </a:cubicBezTo>
                  <a:cubicBezTo>
                    <a:pt x="734" y="489"/>
                    <a:pt x="733" y="489"/>
                    <a:pt x="732" y="490"/>
                  </a:cubicBezTo>
                  <a:cubicBezTo>
                    <a:pt x="732" y="490"/>
                    <a:pt x="732" y="490"/>
                    <a:pt x="731" y="490"/>
                  </a:cubicBezTo>
                  <a:cubicBezTo>
                    <a:pt x="728" y="492"/>
                    <a:pt x="725" y="494"/>
                    <a:pt x="722" y="496"/>
                  </a:cubicBezTo>
                  <a:cubicBezTo>
                    <a:pt x="722" y="496"/>
                    <a:pt x="722" y="496"/>
                    <a:pt x="721" y="496"/>
                  </a:cubicBezTo>
                  <a:cubicBezTo>
                    <a:pt x="720" y="497"/>
                    <a:pt x="719" y="497"/>
                    <a:pt x="718" y="498"/>
                  </a:cubicBezTo>
                  <a:cubicBezTo>
                    <a:pt x="718" y="498"/>
                    <a:pt x="718" y="498"/>
                    <a:pt x="717" y="498"/>
                  </a:cubicBezTo>
                  <a:cubicBezTo>
                    <a:pt x="716" y="499"/>
                    <a:pt x="715" y="499"/>
                    <a:pt x="714" y="500"/>
                  </a:cubicBezTo>
                  <a:cubicBezTo>
                    <a:pt x="708" y="502"/>
                    <a:pt x="702" y="504"/>
                    <a:pt x="696" y="505"/>
                  </a:cubicBezTo>
                  <a:lnTo>
                    <a:pt x="696" y="505"/>
                  </a:lnTo>
                  <a:cubicBezTo>
                    <a:pt x="694" y="506"/>
                    <a:pt x="693" y="506"/>
                    <a:pt x="691" y="506"/>
                  </a:cubicBezTo>
                  <a:cubicBezTo>
                    <a:pt x="691" y="506"/>
                    <a:pt x="690" y="506"/>
                    <a:pt x="690" y="506"/>
                  </a:cubicBezTo>
                  <a:cubicBezTo>
                    <a:pt x="689" y="507"/>
                    <a:pt x="688" y="507"/>
                    <a:pt x="687" y="507"/>
                  </a:cubicBezTo>
                  <a:cubicBezTo>
                    <a:pt x="686" y="507"/>
                    <a:pt x="685" y="507"/>
                    <a:pt x="685" y="507"/>
                  </a:cubicBezTo>
                  <a:cubicBezTo>
                    <a:pt x="683" y="507"/>
                    <a:pt x="682" y="507"/>
                    <a:pt x="681" y="508"/>
                  </a:cubicBezTo>
                  <a:cubicBezTo>
                    <a:pt x="680" y="508"/>
                    <a:pt x="680" y="508"/>
                    <a:pt x="680" y="508"/>
                  </a:cubicBezTo>
                  <a:cubicBezTo>
                    <a:pt x="679" y="508"/>
                    <a:pt x="677" y="508"/>
                    <a:pt x="675" y="508"/>
                  </a:cubicBezTo>
                  <a:cubicBezTo>
                    <a:pt x="675" y="508"/>
                    <a:pt x="674" y="508"/>
                    <a:pt x="674" y="508"/>
                  </a:cubicBezTo>
                  <a:cubicBezTo>
                    <a:pt x="673" y="508"/>
                    <a:pt x="672" y="508"/>
                    <a:pt x="670" y="508"/>
                  </a:cubicBezTo>
                  <a:cubicBezTo>
                    <a:pt x="670" y="508"/>
                    <a:pt x="669" y="508"/>
                    <a:pt x="669" y="508"/>
                  </a:cubicBezTo>
                  <a:cubicBezTo>
                    <a:pt x="667" y="508"/>
                    <a:pt x="666" y="508"/>
                    <a:pt x="664" y="507"/>
                  </a:cubicBezTo>
                  <a:cubicBezTo>
                    <a:pt x="662" y="507"/>
                    <a:pt x="661" y="507"/>
                    <a:pt x="659" y="507"/>
                  </a:cubicBezTo>
                  <a:cubicBezTo>
                    <a:pt x="659" y="507"/>
                    <a:pt x="658" y="507"/>
                    <a:pt x="658" y="507"/>
                  </a:cubicBezTo>
                  <a:cubicBezTo>
                    <a:pt x="657" y="506"/>
                    <a:pt x="655" y="506"/>
                    <a:pt x="654" y="506"/>
                  </a:cubicBezTo>
                  <a:cubicBezTo>
                    <a:pt x="654" y="506"/>
                    <a:pt x="653" y="506"/>
                    <a:pt x="653" y="506"/>
                  </a:cubicBezTo>
                  <a:cubicBezTo>
                    <a:pt x="651" y="506"/>
                    <a:pt x="650" y="505"/>
                    <a:pt x="648" y="505"/>
                  </a:cubicBezTo>
                  <a:cubicBezTo>
                    <a:pt x="648" y="505"/>
                    <a:pt x="648" y="505"/>
                    <a:pt x="648" y="505"/>
                  </a:cubicBezTo>
                  <a:cubicBezTo>
                    <a:pt x="646" y="504"/>
                    <a:pt x="645" y="504"/>
                    <a:pt x="644" y="504"/>
                  </a:cubicBezTo>
                  <a:cubicBezTo>
                    <a:pt x="643" y="503"/>
                    <a:pt x="643" y="503"/>
                    <a:pt x="642" y="503"/>
                  </a:cubicBezTo>
                  <a:cubicBezTo>
                    <a:pt x="641" y="503"/>
                    <a:pt x="640" y="502"/>
                    <a:pt x="639" y="502"/>
                  </a:cubicBezTo>
                  <a:cubicBezTo>
                    <a:pt x="639" y="502"/>
                    <a:pt x="638" y="502"/>
                    <a:pt x="638" y="502"/>
                  </a:cubicBezTo>
                  <a:cubicBezTo>
                    <a:pt x="636" y="501"/>
                    <a:pt x="635" y="501"/>
                    <a:pt x="633" y="500"/>
                  </a:cubicBezTo>
                  <a:cubicBezTo>
                    <a:pt x="627" y="498"/>
                    <a:pt x="621" y="495"/>
                    <a:pt x="616" y="491"/>
                  </a:cubicBezTo>
                  <a:cubicBezTo>
                    <a:pt x="615" y="490"/>
                    <a:pt x="614" y="490"/>
                    <a:pt x="613" y="489"/>
                  </a:cubicBezTo>
                  <a:cubicBezTo>
                    <a:pt x="613" y="489"/>
                    <a:pt x="613" y="489"/>
                    <a:pt x="612" y="489"/>
                  </a:cubicBezTo>
                  <a:cubicBezTo>
                    <a:pt x="611" y="488"/>
                    <a:pt x="611" y="487"/>
                    <a:pt x="610" y="487"/>
                  </a:cubicBezTo>
                  <a:cubicBezTo>
                    <a:pt x="609" y="486"/>
                    <a:pt x="609" y="486"/>
                    <a:pt x="609" y="486"/>
                  </a:cubicBezTo>
                  <a:cubicBezTo>
                    <a:pt x="606" y="484"/>
                    <a:pt x="603" y="482"/>
                    <a:pt x="601" y="479"/>
                  </a:cubicBezTo>
                  <a:cubicBezTo>
                    <a:pt x="601" y="479"/>
                    <a:pt x="600" y="479"/>
                    <a:pt x="600" y="479"/>
                  </a:cubicBezTo>
                  <a:cubicBezTo>
                    <a:pt x="599" y="478"/>
                    <a:pt x="599" y="477"/>
                    <a:pt x="598" y="476"/>
                  </a:cubicBezTo>
                  <a:cubicBezTo>
                    <a:pt x="598" y="476"/>
                    <a:pt x="597" y="476"/>
                    <a:pt x="597" y="476"/>
                  </a:cubicBezTo>
                  <a:cubicBezTo>
                    <a:pt x="594" y="472"/>
                    <a:pt x="591" y="468"/>
                    <a:pt x="588" y="464"/>
                  </a:cubicBezTo>
                  <a:cubicBezTo>
                    <a:pt x="588" y="464"/>
                    <a:pt x="587" y="464"/>
                    <a:pt x="587" y="464"/>
                  </a:cubicBezTo>
                  <a:cubicBezTo>
                    <a:pt x="587" y="463"/>
                    <a:pt x="586" y="462"/>
                    <a:pt x="585" y="461"/>
                  </a:cubicBezTo>
                  <a:cubicBezTo>
                    <a:pt x="585" y="461"/>
                    <a:pt x="585" y="460"/>
                    <a:pt x="585" y="460"/>
                  </a:cubicBezTo>
                  <a:cubicBezTo>
                    <a:pt x="583" y="457"/>
                    <a:pt x="581" y="454"/>
                    <a:pt x="579" y="451"/>
                  </a:cubicBezTo>
                  <a:cubicBezTo>
                    <a:pt x="579" y="450"/>
                    <a:pt x="579" y="450"/>
                    <a:pt x="579" y="450"/>
                  </a:cubicBezTo>
                  <a:cubicBezTo>
                    <a:pt x="579" y="449"/>
                    <a:pt x="578" y="448"/>
                    <a:pt x="578" y="447"/>
                  </a:cubicBezTo>
                  <a:cubicBezTo>
                    <a:pt x="577" y="447"/>
                    <a:pt x="577" y="447"/>
                    <a:pt x="577" y="446"/>
                  </a:cubicBezTo>
                  <a:cubicBezTo>
                    <a:pt x="577" y="445"/>
                    <a:pt x="576" y="444"/>
                    <a:pt x="576" y="443"/>
                  </a:cubicBezTo>
                  <a:cubicBezTo>
                    <a:pt x="573" y="436"/>
                    <a:pt x="570" y="428"/>
                    <a:pt x="569" y="420"/>
                  </a:cubicBezTo>
                  <a:cubicBezTo>
                    <a:pt x="569" y="420"/>
                    <a:pt x="569" y="419"/>
                    <a:pt x="569" y="419"/>
                  </a:cubicBezTo>
                  <a:cubicBezTo>
                    <a:pt x="569" y="417"/>
                    <a:pt x="568" y="416"/>
                    <a:pt x="568" y="415"/>
                  </a:cubicBezTo>
                  <a:cubicBezTo>
                    <a:pt x="568" y="415"/>
                    <a:pt x="568" y="414"/>
                    <a:pt x="568" y="414"/>
                  </a:cubicBezTo>
                  <a:cubicBezTo>
                    <a:pt x="568" y="412"/>
                    <a:pt x="568" y="411"/>
                    <a:pt x="568" y="410"/>
                  </a:cubicBezTo>
                  <a:cubicBezTo>
                    <a:pt x="568" y="409"/>
                    <a:pt x="568" y="409"/>
                    <a:pt x="568" y="409"/>
                  </a:cubicBezTo>
                  <a:cubicBezTo>
                    <a:pt x="568" y="407"/>
                    <a:pt x="568" y="406"/>
                    <a:pt x="567" y="404"/>
                  </a:cubicBezTo>
                  <a:cubicBezTo>
                    <a:pt x="567" y="404"/>
                    <a:pt x="567" y="403"/>
                    <a:pt x="567" y="403"/>
                  </a:cubicBezTo>
                  <a:cubicBezTo>
                    <a:pt x="567" y="402"/>
                    <a:pt x="567" y="400"/>
                    <a:pt x="568" y="399"/>
                  </a:cubicBezTo>
                  <a:cubicBezTo>
                    <a:pt x="568" y="399"/>
                    <a:pt x="568" y="398"/>
                    <a:pt x="568" y="398"/>
                  </a:cubicBezTo>
                  <a:cubicBezTo>
                    <a:pt x="568" y="396"/>
                    <a:pt x="568" y="395"/>
                    <a:pt x="568" y="393"/>
                  </a:cubicBezTo>
                  <a:cubicBezTo>
                    <a:pt x="568" y="391"/>
                    <a:pt x="568" y="390"/>
                    <a:pt x="568" y="388"/>
                  </a:cubicBezTo>
                  <a:cubicBezTo>
                    <a:pt x="568" y="388"/>
                    <a:pt x="569" y="387"/>
                    <a:pt x="569" y="387"/>
                  </a:cubicBezTo>
                  <a:cubicBezTo>
                    <a:pt x="569" y="385"/>
                    <a:pt x="569" y="384"/>
                    <a:pt x="569" y="383"/>
                  </a:cubicBezTo>
                  <a:cubicBezTo>
                    <a:pt x="569" y="383"/>
                    <a:pt x="569" y="382"/>
                    <a:pt x="569" y="382"/>
                  </a:cubicBezTo>
                  <a:cubicBezTo>
                    <a:pt x="570" y="380"/>
                    <a:pt x="570" y="379"/>
                    <a:pt x="570" y="377"/>
                  </a:cubicBezTo>
                  <a:cubicBezTo>
                    <a:pt x="570" y="377"/>
                    <a:pt x="571" y="377"/>
                    <a:pt x="571" y="377"/>
                  </a:cubicBezTo>
                  <a:cubicBezTo>
                    <a:pt x="571" y="375"/>
                    <a:pt x="571" y="374"/>
                    <a:pt x="572" y="372"/>
                  </a:cubicBezTo>
                  <a:cubicBezTo>
                    <a:pt x="572" y="372"/>
                    <a:pt x="572" y="371"/>
                    <a:pt x="572" y="371"/>
                  </a:cubicBezTo>
                  <a:cubicBezTo>
                    <a:pt x="572" y="370"/>
                    <a:pt x="573" y="369"/>
                    <a:pt x="573" y="368"/>
                  </a:cubicBezTo>
                  <a:cubicBezTo>
                    <a:pt x="573" y="367"/>
                    <a:pt x="573" y="367"/>
                    <a:pt x="574" y="366"/>
                  </a:cubicBezTo>
                  <a:cubicBezTo>
                    <a:pt x="574" y="365"/>
                    <a:pt x="575" y="364"/>
                    <a:pt x="575" y="362"/>
                  </a:cubicBezTo>
                  <a:cubicBezTo>
                    <a:pt x="575" y="362"/>
                    <a:pt x="575" y="362"/>
                    <a:pt x="575" y="362"/>
                  </a:cubicBezTo>
                  <a:cubicBezTo>
                    <a:pt x="578" y="356"/>
                    <a:pt x="581" y="350"/>
                    <a:pt x="584" y="345"/>
                  </a:cubicBezTo>
                  <a:cubicBezTo>
                    <a:pt x="585" y="344"/>
                    <a:pt x="586" y="343"/>
                    <a:pt x="586" y="342"/>
                  </a:cubicBezTo>
                  <a:cubicBezTo>
                    <a:pt x="586" y="342"/>
                    <a:pt x="587" y="341"/>
                    <a:pt x="587" y="341"/>
                  </a:cubicBezTo>
                  <a:cubicBezTo>
                    <a:pt x="587" y="340"/>
                    <a:pt x="588" y="339"/>
                    <a:pt x="589" y="338"/>
                  </a:cubicBezTo>
                  <a:cubicBezTo>
                    <a:pt x="589" y="338"/>
                    <a:pt x="589" y="338"/>
                    <a:pt x="589" y="338"/>
                  </a:cubicBezTo>
                  <a:cubicBezTo>
                    <a:pt x="591" y="335"/>
                    <a:pt x="594" y="332"/>
                    <a:pt x="596" y="330"/>
                  </a:cubicBezTo>
                  <a:cubicBezTo>
                    <a:pt x="596" y="329"/>
                    <a:pt x="596" y="329"/>
                    <a:pt x="597" y="329"/>
                  </a:cubicBezTo>
                  <a:cubicBezTo>
                    <a:pt x="597" y="328"/>
                    <a:pt x="598" y="327"/>
                    <a:pt x="599" y="327"/>
                  </a:cubicBezTo>
                  <a:cubicBezTo>
                    <a:pt x="599" y="326"/>
                    <a:pt x="599" y="326"/>
                    <a:pt x="600" y="326"/>
                  </a:cubicBezTo>
                  <a:cubicBezTo>
                    <a:pt x="603" y="323"/>
                    <a:pt x="607" y="319"/>
                    <a:pt x="611" y="317"/>
                  </a:cubicBezTo>
                  <a:cubicBezTo>
                    <a:pt x="611" y="316"/>
                    <a:pt x="611" y="316"/>
                    <a:pt x="612" y="316"/>
                  </a:cubicBezTo>
                  <a:cubicBezTo>
                    <a:pt x="613" y="315"/>
                    <a:pt x="614" y="315"/>
                    <a:pt x="615" y="314"/>
                  </a:cubicBezTo>
                  <a:cubicBezTo>
                    <a:pt x="615" y="314"/>
                    <a:pt x="615" y="314"/>
                    <a:pt x="615" y="314"/>
                  </a:cubicBezTo>
                  <a:cubicBezTo>
                    <a:pt x="618" y="312"/>
                    <a:pt x="621" y="310"/>
                    <a:pt x="625" y="308"/>
                  </a:cubicBezTo>
                  <a:cubicBezTo>
                    <a:pt x="625" y="308"/>
                    <a:pt x="625" y="308"/>
                    <a:pt x="625" y="308"/>
                  </a:cubicBezTo>
                  <a:cubicBezTo>
                    <a:pt x="626" y="307"/>
                    <a:pt x="627" y="307"/>
                    <a:pt x="628" y="306"/>
                  </a:cubicBezTo>
                  <a:cubicBezTo>
                    <a:pt x="628" y="306"/>
                    <a:pt x="629" y="306"/>
                    <a:pt x="629" y="306"/>
                  </a:cubicBezTo>
                  <a:cubicBezTo>
                    <a:pt x="630" y="306"/>
                    <a:pt x="631" y="305"/>
                    <a:pt x="632" y="305"/>
                  </a:cubicBezTo>
                  <a:cubicBezTo>
                    <a:pt x="638" y="302"/>
                    <a:pt x="644" y="300"/>
                    <a:pt x="651" y="299"/>
                  </a:cubicBezTo>
                  <a:cubicBezTo>
                    <a:pt x="652" y="298"/>
                    <a:pt x="654" y="298"/>
                    <a:pt x="655" y="298"/>
                  </a:cubicBezTo>
                  <a:cubicBezTo>
                    <a:pt x="656" y="298"/>
                    <a:pt x="656" y="298"/>
                    <a:pt x="657" y="298"/>
                  </a:cubicBezTo>
                  <a:cubicBezTo>
                    <a:pt x="658" y="297"/>
                    <a:pt x="659" y="297"/>
                    <a:pt x="660" y="297"/>
                  </a:cubicBezTo>
                  <a:cubicBezTo>
                    <a:pt x="660" y="297"/>
                    <a:pt x="661" y="297"/>
                    <a:pt x="662" y="297"/>
                  </a:cubicBezTo>
                  <a:cubicBezTo>
                    <a:pt x="663" y="297"/>
                    <a:pt x="664" y="297"/>
                    <a:pt x="666" y="297"/>
                  </a:cubicBezTo>
                  <a:cubicBezTo>
                    <a:pt x="666" y="297"/>
                    <a:pt x="666" y="297"/>
                    <a:pt x="666" y="297"/>
                  </a:cubicBezTo>
                  <a:cubicBezTo>
                    <a:pt x="668" y="296"/>
                    <a:pt x="669" y="296"/>
                    <a:pt x="671" y="296"/>
                  </a:cubicBezTo>
                  <a:cubicBezTo>
                    <a:pt x="671" y="296"/>
                    <a:pt x="672" y="296"/>
                    <a:pt x="672" y="296"/>
                  </a:cubicBezTo>
                  <a:cubicBezTo>
                    <a:pt x="674" y="296"/>
                    <a:pt x="675" y="296"/>
                    <a:pt x="676" y="296"/>
                  </a:cubicBezTo>
                  <a:cubicBezTo>
                    <a:pt x="676" y="296"/>
                    <a:pt x="677" y="296"/>
                    <a:pt x="677" y="296"/>
                  </a:cubicBezTo>
                  <a:cubicBezTo>
                    <a:pt x="679" y="296"/>
                    <a:pt x="681" y="297"/>
                    <a:pt x="682" y="297"/>
                  </a:cubicBezTo>
                  <a:cubicBezTo>
                    <a:pt x="684" y="297"/>
                    <a:pt x="686" y="297"/>
                    <a:pt x="687" y="297"/>
                  </a:cubicBezTo>
                  <a:cubicBezTo>
                    <a:pt x="688" y="297"/>
                    <a:pt x="688" y="297"/>
                    <a:pt x="689" y="297"/>
                  </a:cubicBezTo>
                  <a:cubicBezTo>
                    <a:pt x="690" y="298"/>
                    <a:pt x="691" y="298"/>
                    <a:pt x="692" y="298"/>
                  </a:cubicBezTo>
                  <a:cubicBezTo>
                    <a:pt x="693" y="298"/>
                    <a:pt x="693" y="298"/>
                    <a:pt x="694" y="298"/>
                  </a:cubicBezTo>
                  <a:cubicBezTo>
                    <a:pt x="695" y="299"/>
                    <a:pt x="697" y="299"/>
                    <a:pt x="698" y="299"/>
                  </a:cubicBezTo>
                  <a:cubicBezTo>
                    <a:pt x="698" y="299"/>
                    <a:pt x="698" y="299"/>
                    <a:pt x="699" y="299"/>
                  </a:cubicBezTo>
                  <a:cubicBezTo>
                    <a:pt x="700" y="300"/>
                    <a:pt x="701" y="300"/>
                    <a:pt x="703" y="300"/>
                  </a:cubicBezTo>
                  <a:cubicBezTo>
                    <a:pt x="703" y="301"/>
                    <a:pt x="704" y="301"/>
                    <a:pt x="704" y="301"/>
                  </a:cubicBezTo>
                  <a:cubicBezTo>
                    <a:pt x="705" y="301"/>
                    <a:pt x="706" y="302"/>
                    <a:pt x="707" y="302"/>
                  </a:cubicBezTo>
                  <a:cubicBezTo>
                    <a:pt x="708" y="302"/>
                    <a:pt x="708" y="302"/>
                    <a:pt x="709" y="302"/>
                  </a:cubicBezTo>
                  <a:cubicBezTo>
                    <a:pt x="710" y="303"/>
                    <a:pt x="712" y="304"/>
                    <a:pt x="713" y="304"/>
                  </a:cubicBezTo>
                  <a:lnTo>
                    <a:pt x="713" y="304"/>
                  </a:lnTo>
                  <a:cubicBezTo>
                    <a:pt x="719" y="307"/>
                    <a:pt x="725" y="310"/>
                    <a:pt x="730" y="313"/>
                  </a:cubicBezTo>
                  <a:cubicBezTo>
                    <a:pt x="731" y="314"/>
                    <a:pt x="732" y="314"/>
                    <a:pt x="733" y="315"/>
                  </a:cubicBezTo>
                  <a:cubicBezTo>
                    <a:pt x="734" y="315"/>
                    <a:pt x="734" y="315"/>
                    <a:pt x="734" y="316"/>
                  </a:cubicBezTo>
                  <a:cubicBezTo>
                    <a:pt x="735" y="316"/>
                    <a:pt x="736" y="317"/>
                    <a:pt x="737" y="318"/>
                  </a:cubicBezTo>
                  <a:cubicBezTo>
                    <a:pt x="737" y="318"/>
                    <a:pt x="737" y="318"/>
                    <a:pt x="737" y="318"/>
                  </a:cubicBezTo>
                  <a:cubicBezTo>
                    <a:pt x="740" y="320"/>
                    <a:pt x="743" y="323"/>
                    <a:pt x="746" y="325"/>
                  </a:cubicBezTo>
                  <a:cubicBezTo>
                    <a:pt x="746" y="325"/>
                    <a:pt x="746" y="325"/>
                    <a:pt x="746" y="325"/>
                  </a:cubicBezTo>
                  <a:cubicBezTo>
                    <a:pt x="747" y="326"/>
                    <a:pt x="748" y="327"/>
                    <a:pt x="749" y="328"/>
                  </a:cubicBezTo>
                  <a:cubicBezTo>
                    <a:pt x="749" y="328"/>
                    <a:pt x="749" y="328"/>
                    <a:pt x="749" y="328"/>
                  </a:cubicBezTo>
                  <a:cubicBezTo>
                    <a:pt x="753" y="332"/>
                    <a:pt x="756" y="336"/>
                    <a:pt x="759" y="340"/>
                  </a:cubicBezTo>
                  <a:cubicBezTo>
                    <a:pt x="759" y="340"/>
                    <a:pt x="759" y="340"/>
                    <a:pt x="759" y="341"/>
                  </a:cubicBezTo>
                  <a:cubicBezTo>
                    <a:pt x="760" y="341"/>
                    <a:pt x="761" y="342"/>
                    <a:pt x="761" y="343"/>
                  </a:cubicBezTo>
                  <a:cubicBezTo>
                    <a:pt x="761" y="344"/>
                    <a:pt x="761" y="344"/>
                    <a:pt x="761" y="344"/>
                  </a:cubicBezTo>
                  <a:cubicBezTo>
                    <a:pt x="764" y="347"/>
                    <a:pt x="765" y="350"/>
                    <a:pt x="767" y="353"/>
                  </a:cubicBezTo>
                  <a:cubicBezTo>
                    <a:pt x="767" y="354"/>
                    <a:pt x="767" y="354"/>
                    <a:pt x="767" y="354"/>
                  </a:cubicBezTo>
                  <a:cubicBezTo>
                    <a:pt x="768" y="355"/>
                    <a:pt x="768" y="356"/>
                    <a:pt x="769" y="357"/>
                  </a:cubicBezTo>
                  <a:cubicBezTo>
                    <a:pt x="769" y="357"/>
                    <a:pt x="769" y="358"/>
                    <a:pt x="769" y="358"/>
                  </a:cubicBezTo>
                  <a:cubicBezTo>
                    <a:pt x="770" y="359"/>
                    <a:pt x="770" y="360"/>
                    <a:pt x="771" y="361"/>
                  </a:cubicBezTo>
                  <a:cubicBezTo>
                    <a:pt x="773" y="367"/>
                    <a:pt x="775" y="373"/>
                    <a:pt x="777" y="380"/>
                  </a:cubicBezTo>
                  <a:lnTo>
                    <a:pt x="777" y="380"/>
                  </a:lnTo>
                  <a:cubicBezTo>
                    <a:pt x="777" y="381"/>
                    <a:pt x="777" y="382"/>
                    <a:pt x="777" y="384"/>
                  </a:cubicBezTo>
                  <a:cubicBezTo>
                    <a:pt x="778" y="384"/>
                    <a:pt x="778" y="385"/>
                    <a:pt x="778" y="386"/>
                  </a:cubicBezTo>
                  <a:cubicBezTo>
                    <a:pt x="778" y="387"/>
                    <a:pt x="778" y="388"/>
                    <a:pt x="778" y="389"/>
                  </a:cubicBezTo>
                  <a:cubicBezTo>
                    <a:pt x="778" y="389"/>
                    <a:pt x="778" y="390"/>
                    <a:pt x="778" y="390"/>
                  </a:cubicBezTo>
                  <a:cubicBezTo>
                    <a:pt x="778" y="392"/>
                    <a:pt x="779" y="393"/>
                    <a:pt x="779" y="395"/>
                  </a:cubicBezTo>
                  <a:cubicBezTo>
                    <a:pt x="779" y="395"/>
                    <a:pt x="779" y="395"/>
                    <a:pt x="779" y="395"/>
                  </a:cubicBezTo>
                  <a:cubicBezTo>
                    <a:pt x="779" y="397"/>
                    <a:pt x="779" y="398"/>
                    <a:pt x="779" y="400"/>
                  </a:cubicBezTo>
                  <a:lnTo>
                    <a:pt x="779" y="401"/>
                  </a:lnTo>
                  <a:cubicBezTo>
                    <a:pt x="779" y="402"/>
                    <a:pt x="779" y="404"/>
                    <a:pt x="779" y="405"/>
                  </a:cubicBezTo>
                  <a:cubicBezTo>
                    <a:pt x="779" y="405"/>
                    <a:pt x="779" y="406"/>
                    <a:pt x="779" y="406"/>
                  </a:cubicBezTo>
                  <a:cubicBezTo>
                    <a:pt x="779" y="408"/>
                    <a:pt x="779" y="410"/>
                    <a:pt x="779" y="411"/>
                  </a:cubicBezTo>
                  <a:cubicBezTo>
                    <a:pt x="778" y="413"/>
                    <a:pt x="778" y="414"/>
                    <a:pt x="778" y="416"/>
                  </a:cubicBezTo>
                  <a:close/>
                  <a:moveTo>
                    <a:pt x="850" y="449"/>
                  </a:moveTo>
                  <a:lnTo>
                    <a:pt x="855" y="386"/>
                  </a:lnTo>
                  <a:lnTo>
                    <a:pt x="819" y="383"/>
                  </a:lnTo>
                  <a:cubicBezTo>
                    <a:pt x="817" y="366"/>
                    <a:pt x="812" y="349"/>
                    <a:pt x="803" y="333"/>
                  </a:cubicBezTo>
                  <a:lnTo>
                    <a:pt x="831" y="310"/>
                  </a:lnTo>
                  <a:lnTo>
                    <a:pt x="791" y="262"/>
                  </a:lnTo>
                  <a:lnTo>
                    <a:pt x="763" y="285"/>
                  </a:lnTo>
                  <a:cubicBezTo>
                    <a:pt x="749" y="275"/>
                    <a:pt x="734" y="267"/>
                    <a:pt x="717" y="261"/>
                  </a:cubicBezTo>
                  <a:lnTo>
                    <a:pt x="720" y="225"/>
                  </a:lnTo>
                  <a:lnTo>
                    <a:pt x="658" y="220"/>
                  </a:lnTo>
                  <a:lnTo>
                    <a:pt x="654" y="256"/>
                  </a:lnTo>
                  <a:cubicBezTo>
                    <a:pt x="637" y="258"/>
                    <a:pt x="620" y="264"/>
                    <a:pt x="605" y="272"/>
                  </a:cubicBezTo>
                  <a:lnTo>
                    <a:pt x="581" y="244"/>
                  </a:lnTo>
                  <a:lnTo>
                    <a:pt x="533" y="284"/>
                  </a:lnTo>
                  <a:lnTo>
                    <a:pt x="557" y="312"/>
                  </a:lnTo>
                  <a:cubicBezTo>
                    <a:pt x="546" y="326"/>
                    <a:pt x="538" y="341"/>
                    <a:pt x="533" y="358"/>
                  </a:cubicBezTo>
                  <a:lnTo>
                    <a:pt x="496" y="355"/>
                  </a:lnTo>
                  <a:lnTo>
                    <a:pt x="491" y="418"/>
                  </a:lnTo>
                  <a:lnTo>
                    <a:pt x="527" y="421"/>
                  </a:lnTo>
                  <a:cubicBezTo>
                    <a:pt x="529" y="439"/>
                    <a:pt x="535" y="455"/>
                    <a:pt x="543" y="471"/>
                  </a:cubicBezTo>
                  <a:lnTo>
                    <a:pt x="515" y="494"/>
                  </a:lnTo>
                  <a:lnTo>
                    <a:pt x="556" y="542"/>
                  </a:lnTo>
                  <a:lnTo>
                    <a:pt x="583" y="519"/>
                  </a:lnTo>
                  <a:cubicBezTo>
                    <a:pt x="597" y="529"/>
                    <a:pt x="613" y="537"/>
                    <a:pt x="630" y="543"/>
                  </a:cubicBezTo>
                  <a:lnTo>
                    <a:pt x="626" y="579"/>
                  </a:lnTo>
                  <a:lnTo>
                    <a:pt x="689" y="584"/>
                  </a:lnTo>
                  <a:lnTo>
                    <a:pt x="692" y="548"/>
                  </a:lnTo>
                  <a:cubicBezTo>
                    <a:pt x="710" y="546"/>
                    <a:pt x="727" y="540"/>
                    <a:pt x="742" y="532"/>
                  </a:cubicBezTo>
                  <a:lnTo>
                    <a:pt x="765" y="560"/>
                  </a:lnTo>
                  <a:lnTo>
                    <a:pt x="813" y="520"/>
                  </a:lnTo>
                  <a:lnTo>
                    <a:pt x="790" y="492"/>
                  </a:lnTo>
                  <a:cubicBezTo>
                    <a:pt x="800" y="478"/>
                    <a:pt x="809" y="463"/>
                    <a:pt x="814" y="446"/>
                  </a:cubicBezTo>
                  <a:lnTo>
                    <a:pt x="850" y="449"/>
                  </a:lnTo>
                  <a:close/>
                </a:path>
              </a:pathLst>
            </a:custGeom>
            <a:solidFill>
              <a:srgbClr val="FFFFFF">
                <a:alpha val="100000"/>
              </a:srgbClr>
            </a:solidFill>
            <a:ln w="9525">
              <a:noFill/>
            </a:ln>
          </p:spPr>
          <p:txBody>
            <a:bodyPr/>
            <a:lstStyle/>
            <a:p>
              <a:endParaRPr lang="zh-CN" altLang="en-US"/>
            </a:p>
          </p:txBody>
        </p:sp>
      </p:grpSp>
      <p:pic>
        <p:nvPicPr>
          <p:cNvPr id="9235" name="图片 16"/>
          <p:cNvPicPr>
            <a:picLocks noChangeAspect="1"/>
          </p:cNvPicPr>
          <p:nvPr/>
        </p:nvPicPr>
        <p:blipFill>
          <a:blip r:embed="rId4"/>
          <a:stretch>
            <a:fillRect/>
          </a:stretch>
        </p:blipFill>
        <p:spPr>
          <a:xfrm>
            <a:off x="10394950" y="207963"/>
            <a:ext cx="1809750" cy="1419225"/>
          </a:xfrm>
          <a:prstGeom prst="rect">
            <a:avLst/>
          </a:prstGeom>
          <a:noFill/>
          <a:ln w="9525">
            <a:noFill/>
          </a:ln>
        </p:spPr>
      </p:pic>
      <p:sp>
        <p:nvSpPr>
          <p:cNvPr id="9236" name="Rectangle 5"/>
          <p:cNvSpPr/>
          <p:nvPr/>
        </p:nvSpPr>
        <p:spPr>
          <a:xfrm>
            <a:off x="0" y="257175"/>
            <a:ext cx="695325" cy="833438"/>
          </a:xfrm>
          <a:prstGeom prst="rect">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9237" name="Freeform 6"/>
          <p:cNvSpPr/>
          <p:nvPr/>
        </p:nvSpPr>
        <p:spPr>
          <a:xfrm>
            <a:off x="141288" y="376238"/>
            <a:ext cx="530225" cy="668337"/>
          </a:xfrm>
          <a:custGeom>
            <a:avLst/>
            <a:gdLst/>
            <a:ahLst/>
            <a:cxnLst>
              <a:cxn ang="0">
                <a:pos x="230858066" y="110128663"/>
              </a:cxn>
              <a:cxn ang="0">
                <a:pos x="223509953" y="9675010"/>
              </a:cxn>
              <a:cxn ang="0">
                <a:pos x="217794552" y="11115660"/>
              </a:cxn>
              <a:cxn ang="0">
                <a:pos x="204731038" y="13997867"/>
              </a:cxn>
              <a:cxn ang="0">
                <a:pos x="187584836" y="11115660"/>
              </a:cxn>
              <a:cxn ang="0">
                <a:pos x="128390842" y="1029295"/>
              </a:cxn>
              <a:cxn ang="0">
                <a:pos x="0" y="158091449"/>
              </a:cxn>
              <a:cxn ang="0">
                <a:pos x="131248090" y="301978900"/>
              </a:cxn>
              <a:cxn ang="0">
                <a:pos x="239431167" y="223550888"/>
              </a:cxn>
              <a:cxn ang="0">
                <a:pos x="222081102" y="213258392"/>
              </a:cxn>
              <a:cxn ang="0">
                <a:pos x="141250041" y="281805717"/>
              </a:cxn>
              <a:cxn ang="0">
                <a:pos x="59194446" y="149239603"/>
              </a:cxn>
              <a:cxn ang="0">
                <a:pos x="131248090" y="21408156"/>
              </a:cxn>
              <a:cxn ang="0">
                <a:pos x="213508002" y="117333274"/>
              </a:cxn>
              <a:cxn ang="0">
                <a:pos x="230858066" y="110128663"/>
              </a:cxn>
            </a:cxnLst>
            <a:rect l="0" t="0" r="0" b="0"/>
            <a:pathLst>
              <a:path w="1173" h="1472">
                <a:moveTo>
                  <a:pt x="1131" y="535"/>
                </a:moveTo>
                <a:lnTo>
                  <a:pt x="1095" y="47"/>
                </a:lnTo>
                <a:cubicBezTo>
                  <a:pt x="1090" y="47"/>
                  <a:pt x="1081" y="49"/>
                  <a:pt x="1067" y="54"/>
                </a:cubicBezTo>
                <a:cubicBezTo>
                  <a:pt x="1043" y="64"/>
                  <a:pt x="1022" y="68"/>
                  <a:pt x="1003" y="68"/>
                </a:cubicBezTo>
                <a:cubicBezTo>
                  <a:pt x="975" y="68"/>
                  <a:pt x="947" y="64"/>
                  <a:pt x="919" y="54"/>
                </a:cubicBezTo>
                <a:cubicBezTo>
                  <a:pt x="810" y="17"/>
                  <a:pt x="714" y="0"/>
                  <a:pt x="629" y="5"/>
                </a:cubicBezTo>
                <a:cubicBezTo>
                  <a:pt x="214" y="24"/>
                  <a:pt x="5" y="278"/>
                  <a:pt x="0" y="768"/>
                </a:cubicBezTo>
                <a:cubicBezTo>
                  <a:pt x="5" y="1225"/>
                  <a:pt x="219" y="1458"/>
                  <a:pt x="643" y="1467"/>
                </a:cubicBezTo>
                <a:cubicBezTo>
                  <a:pt x="912" y="1472"/>
                  <a:pt x="1088" y="1345"/>
                  <a:pt x="1173" y="1086"/>
                </a:cubicBezTo>
                <a:lnTo>
                  <a:pt x="1088" y="1036"/>
                </a:lnTo>
                <a:cubicBezTo>
                  <a:pt x="999" y="1258"/>
                  <a:pt x="867" y="1369"/>
                  <a:pt x="692" y="1369"/>
                </a:cubicBezTo>
                <a:cubicBezTo>
                  <a:pt x="424" y="1359"/>
                  <a:pt x="290" y="1145"/>
                  <a:pt x="290" y="725"/>
                </a:cubicBezTo>
                <a:cubicBezTo>
                  <a:pt x="290" y="316"/>
                  <a:pt x="408" y="108"/>
                  <a:pt x="643" y="104"/>
                </a:cubicBezTo>
                <a:cubicBezTo>
                  <a:pt x="827" y="94"/>
                  <a:pt x="961" y="250"/>
                  <a:pt x="1046" y="570"/>
                </a:cubicBezTo>
                <a:lnTo>
                  <a:pt x="1131" y="535"/>
                </a:lnTo>
                <a:close/>
              </a:path>
            </a:pathLst>
          </a:custGeom>
          <a:solidFill>
            <a:srgbClr val="FFFFFF">
              <a:alpha val="100000"/>
            </a:srgbClr>
          </a:solidFill>
          <a:ln w="9525">
            <a:noFill/>
          </a:ln>
        </p:spPr>
        <p:txBody>
          <a:bodyPr/>
          <a:lstStyle/>
          <a:p>
            <a:endParaRPr lang="zh-CN" altLang="en-US"/>
          </a:p>
        </p:txBody>
      </p:sp>
      <p:sp>
        <p:nvSpPr>
          <p:cNvPr id="9238" name="Freeform 7"/>
          <p:cNvSpPr>
            <a:spLocks noEditPoints="1"/>
          </p:cNvSpPr>
          <p:nvPr/>
        </p:nvSpPr>
        <p:spPr>
          <a:xfrm>
            <a:off x="755650" y="852488"/>
            <a:ext cx="990600" cy="201612"/>
          </a:xfrm>
          <a:custGeom>
            <a:avLst/>
            <a:gdLst/>
            <a:ahLst/>
            <a:cxnLst>
              <a:cxn ang="0">
                <a:pos x="9992198" y="57089100"/>
              </a:cxn>
              <a:cxn ang="0">
                <a:pos x="51389349" y="56678625"/>
              </a:cxn>
              <a:cxn ang="0">
                <a:pos x="30996980" y="90972769"/>
              </a:cxn>
              <a:cxn ang="0">
                <a:pos x="31812476" y="21562624"/>
              </a:cxn>
              <a:cxn ang="0">
                <a:pos x="30996980" y="90972769"/>
              </a:cxn>
              <a:cxn ang="0">
                <a:pos x="135610658" y="89124726"/>
              </a:cxn>
              <a:cxn ang="0">
                <a:pos x="126026434" y="48053666"/>
              </a:cxn>
              <a:cxn ang="0">
                <a:pos x="90951070" y="48464141"/>
              </a:cxn>
              <a:cxn ang="0">
                <a:pos x="81570382" y="89535654"/>
              </a:cxn>
              <a:cxn ang="0">
                <a:pos x="90951070" y="22794502"/>
              </a:cxn>
              <a:cxn ang="0">
                <a:pos x="112770897" y="20946458"/>
              </a:cxn>
              <a:cxn ang="0">
                <a:pos x="182921624" y="83580142"/>
              </a:cxn>
              <a:cxn ang="0">
                <a:pos x="174764405" y="90562294"/>
              </a:cxn>
              <a:cxn ang="0">
                <a:pos x="161101346" y="31008986"/>
              </a:cxn>
              <a:cxn ang="0">
                <a:pos x="151925095" y="22794502"/>
              </a:cxn>
              <a:cxn ang="0">
                <a:pos x="161101346" y="4928418"/>
              </a:cxn>
              <a:cxn ang="0">
                <a:pos x="170686021" y="22794502"/>
              </a:cxn>
              <a:cxn ang="0">
                <a:pos x="182921624" y="31008986"/>
              </a:cxn>
              <a:cxn ang="0">
                <a:pos x="170686021" y="75981823"/>
              </a:cxn>
              <a:cxn ang="0">
                <a:pos x="182921624" y="83580142"/>
              </a:cxn>
              <a:cxn ang="0">
                <a:pos x="247566058" y="51133587"/>
              </a:cxn>
              <a:cxn ang="0">
                <a:pos x="208004338" y="51133587"/>
              </a:cxn>
              <a:cxn ang="0">
                <a:pos x="257558708" y="71258642"/>
              </a:cxn>
              <a:cxn ang="0">
                <a:pos x="196992657" y="57089100"/>
              </a:cxn>
              <a:cxn ang="0">
                <a:pos x="257966230" y="57089100"/>
              </a:cxn>
              <a:cxn ang="0">
                <a:pos x="207596815" y="59348071"/>
              </a:cxn>
              <a:cxn ang="0">
                <a:pos x="247566058" y="68589196"/>
              </a:cxn>
              <a:cxn ang="0">
                <a:pos x="331583831" y="89124726"/>
              </a:cxn>
              <a:cxn ang="0">
                <a:pos x="322203143" y="48053666"/>
              </a:cxn>
              <a:cxn ang="0">
                <a:pos x="287127779" y="48464141"/>
              </a:cxn>
              <a:cxn ang="0">
                <a:pos x="277543104" y="89535654"/>
              </a:cxn>
              <a:cxn ang="0">
                <a:pos x="287127779" y="22794502"/>
              </a:cxn>
              <a:cxn ang="0">
                <a:pos x="308948057" y="20946458"/>
              </a:cxn>
              <a:cxn ang="0">
                <a:pos x="379098333" y="83580142"/>
              </a:cxn>
              <a:cxn ang="0">
                <a:pos x="370737578" y="90562294"/>
              </a:cxn>
              <a:cxn ang="0">
                <a:pos x="357278506" y="31008986"/>
              </a:cxn>
              <a:cxn ang="0">
                <a:pos x="348101804" y="22794502"/>
              </a:cxn>
              <a:cxn ang="0">
                <a:pos x="357278506" y="4928418"/>
              </a:cxn>
              <a:cxn ang="0">
                <a:pos x="366659195" y="22794502"/>
              </a:cxn>
              <a:cxn ang="0">
                <a:pos x="379098333" y="31008986"/>
              </a:cxn>
              <a:cxn ang="0">
                <a:pos x="366659195" y="75981823"/>
              </a:cxn>
              <a:cxn ang="0">
                <a:pos x="379098333" y="83580142"/>
              </a:cxn>
              <a:cxn ang="0">
                <a:pos x="444558715" y="38812541"/>
              </a:cxn>
              <a:cxn ang="0">
                <a:pos x="395004796" y="39839182"/>
              </a:cxn>
              <a:cxn ang="0">
                <a:pos x="437217444" y="72285736"/>
              </a:cxn>
              <a:cxn ang="0">
                <a:pos x="401734107" y="68589196"/>
              </a:cxn>
              <a:cxn ang="0">
                <a:pos x="420495484" y="90972769"/>
              </a:cxn>
              <a:cxn ang="0">
                <a:pos x="423146411" y="51749753"/>
              </a:cxn>
              <a:cxn ang="0">
                <a:pos x="419476001" y="29776654"/>
              </a:cxn>
            </a:cxnLst>
            <a:rect l="0" t="0" r="0" b="0"/>
            <a:pathLst>
              <a:path w="2195" h="445">
                <a:moveTo>
                  <a:pt x="154" y="142"/>
                </a:moveTo>
                <a:cubicBezTo>
                  <a:pt x="86" y="144"/>
                  <a:pt x="51" y="189"/>
                  <a:pt x="49" y="278"/>
                </a:cubicBezTo>
                <a:cubicBezTo>
                  <a:pt x="51" y="361"/>
                  <a:pt x="86" y="405"/>
                  <a:pt x="154" y="407"/>
                </a:cubicBezTo>
                <a:cubicBezTo>
                  <a:pt x="218" y="405"/>
                  <a:pt x="251" y="361"/>
                  <a:pt x="252" y="276"/>
                </a:cubicBezTo>
                <a:cubicBezTo>
                  <a:pt x="248" y="193"/>
                  <a:pt x="215" y="148"/>
                  <a:pt x="154" y="142"/>
                </a:cubicBezTo>
                <a:close/>
                <a:moveTo>
                  <a:pt x="152" y="443"/>
                </a:moveTo>
                <a:cubicBezTo>
                  <a:pt x="55" y="437"/>
                  <a:pt x="5" y="383"/>
                  <a:pt x="0" y="280"/>
                </a:cubicBezTo>
                <a:cubicBezTo>
                  <a:pt x="3" y="166"/>
                  <a:pt x="55" y="107"/>
                  <a:pt x="156" y="105"/>
                </a:cubicBezTo>
                <a:cubicBezTo>
                  <a:pt x="250" y="109"/>
                  <a:pt x="299" y="165"/>
                  <a:pt x="303" y="274"/>
                </a:cubicBezTo>
                <a:cubicBezTo>
                  <a:pt x="302" y="385"/>
                  <a:pt x="251" y="442"/>
                  <a:pt x="152" y="443"/>
                </a:cubicBezTo>
                <a:close/>
                <a:moveTo>
                  <a:pt x="665" y="227"/>
                </a:moveTo>
                <a:lnTo>
                  <a:pt x="665" y="434"/>
                </a:lnTo>
                <a:lnTo>
                  <a:pt x="618" y="434"/>
                </a:lnTo>
                <a:lnTo>
                  <a:pt x="618" y="234"/>
                </a:lnTo>
                <a:cubicBezTo>
                  <a:pt x="616" y="174"/>
                  <a:pt x="591" y="144"/>
                  <a:pt x="542" y="142"/>
                </a:cubicBezTo>
                <a:cubicBezTo>
                  <a:pt x="484" y="150"/>
                  <a:pt x="452" y="181"/>
                  <a:pt x="446" y="236"/>
                </a:cubicBezTo>
                <a:lnTo>
                  <a:pt x="446" y="434"/>
                </a:lnTo>
                <a:lnTo>
                  <a:pt x="400" y="436"/>
                </a:lnTo>
                <a:lnTo>
                  <a:pt x="400" y="111"/>
                </a:lnTo>
                <a:lnTo>
                  <a:pt x="446" y="111"/>
                </a:lnTo>
                <a:lnTo>
                  <a:pt x="446" y="160"/>
                </a:lnTo>
                <a:cubicBezTo>
                  <a:pt x="472" y="123"/>
                  <a:pt x="507" y="104"/>
                  <a:pt x="553" y="102"/>
                </a:cubicBezTo>
                <a:cubicBezTo>
                  <a:pt x="628" y="102"/>
                  <a:pt x="665" y="144"/>
                  <a:pt x="665" y="227"/>
                </a:cubicBezTo>
                <a:close/>
                <a:moveTo>
                  <a:pt x="897" y="407"/>
                </a:moveTo>
                <a:lnTo>
                  <a:pt x="906" y="432"/>
                </a:lnTo>
                <a:cubicBezTo>
                  <a:pt x="891" y="438"/>
                  <a:pt x="875" y="441"/>
                  <a:pt x="857" y="441"/>
                </a:cubicBezTo>
                <a:cubicBezTo>
                  <a:pt x="811" y="442"/>
                  <a:pt x="788" y="419"/>
                  <a:pt x="790" y="370"/>
                </a:cubicBezTo>
                <a:lnTo>
                  <a:pt x="790" y="151"/>
                </a:lnTo>
                <a:lnTo>
                  <a:pt x="745" y="151"/>
                </a:lnTo>
                <a:lnTo>
                  <a:pt x="745" y="111"/>
                </a:lnTo>
                <a:lnTo>
                  <a:pt x="790" y="111"/>
                </a:lnTo>
                <a:lnTo>
                  <a:pt x="790" y="24"/>
                </a:lnTo>
                <a:lnTo>
                  <a:pt x="837" y="0"/>
                </a:lnTo>
                <a:lnTo>
                  <a:pt x="837" y="111"/>
                </a:lnTo>
                <a:lnTo>
                  <a:pt x="897" y="111"/>
                </a:lnTo>
                <a:lnTo>
                  <a:pt x="897" y="151"/>
                </a:lnTo>
                <a:lnTo>
                  <a:pt x="837" y="151"/>
                </a:lnTo>
                <a:lnTo>
                  <a:pt x="837" y="370"/>
                </a:lnTo>
                <a:cubicBezTo>
                  <a:pt x="835" y="398"/>
                  <a:pt x="847" y="411"/>
                  <a:pt x="872" y="410"/>
                </a:cubicBezTo>
                <a:cubicBezTo>
                  <a:pt x="881" y="410"/>
                  <a:pt x="890" y="409"/>
                  <a:pt x="897" y="407"/>
                </a:cubicBezTo>
                <a:close/>
                <a:moveTo>
                  <a:pt x="1020" y="249"/>
                </a:moveTo>
                <a:lnTo>
                  <a:pt x="1214" y="249"/>
                </a:lnTo>
                <a:cubicBezTo>
                  <a:pt x="1211" y="184"/>
                  <a:pt x="1179" y="150"/>
                  <a:pt x="1118" y="147"/>
                </a:cubicBezTo>
                <a:cubicBezTo>
                  <a:pt x="1057" y="153"/>
                  <a:pt x="1024" y="187"/>
                  <a:pt x="1020" y="249"/>
                </a:cubicBezTo>
                <a:close/>
                <a:moveTo>
                  <a:pt x="1214" y="334"/>
                </a:moveTo>
                <a:lnTo>
                  <a:pt x="1263" y="347"/>
                </a:lnTo>
                <a:cubicBezTo>
                  <a:pt x="1245" y="413"/>
                  <a:pt x="1198" y="445"/>
                  <a:pt x="1120" y="443"/>
                </a:cubicBezTo>
                <a:cubicBezTo>
                  <a:pt x="1021" y="439"/>
                  <a:pt x="969" y="384"/>
                  <a:pt x="966" y="278"/>
                </a:cubicBezTo>
                <a:cubicBezTo>
                  <a:pt x="971" y="167"/>
                  <a:pt x="1021" y="109"/>
                  <a:pt x="1118" y="105"/>
                </a:cubicBezTo>
                <a:cubicBezTo>
                  <a:pt x="1213" y="107"/>
                  <a:pt x="1262" y="165"/>
                  <a:pt x="1265" y="278"/>
                </a:cubicBezTo>
                <a:cubicBezTo>
                  <a:pt x="1265" y="284"/>
                  <a:pt x="1265" y="288"/>
                  <a:pt x="1265" y="289"/>
                </a:cubicBezTo>
                <a:lnTo>
                  <a:pt x="1018" y="289"/>
                </a:lnTo>
                <a:cubicBezTo>
                  <a:pt x="1021" y="362"/>
                  <a:pt x="1054" y="401"/>
                  <a:pt x="1118" y="405"/>
                </a:cubicBezTo>
                <a:cubicBezTo>
                  <a:pt x="1169" y="405"/>
                  <a:pt x="1200" y="382"/>
                  <a:pt x="1214" y="334"/>
                </a:cubicBezTo>
                <a:close/>
                <a:moveTo>
                  <a:pt x="1626" y="227"/>
                </a:moveTo>
                <a:lnTo>
                  <a:pt x="1626" y="434"/>
                </a:lnTo>
                <a:lnTo>
                  <a:pt x="1580" y="434"/>
                </a:lnTo>
                <a:lnTo>
                  <a:pt x="1580" y="234"/>
                </a:lnTo>
                <a:cubicBezTo>
                  <a:pt x="1578" y="174"/>
                  <a:pt x="1553" y="144"/>
                  <a:pt x="1504" y="142"/>
                </a:cubicBezTo>
                <a:cubicBezTo>
                  <a:pt x="1446" y="150"/>
                  <a:pt x="1414" y="181"/>
                  <a:pt x="1408" y="236"/>
                </a:cubicBezTo>
                <a:lnTo>
                  <a:pt x="1408" y="434"/>
                </a:lnTo>
                <a:lnTo>
                  <a:pt x="1361" y="436"/>
                </a:lnTo>
                <a:lnTo>
                  <a:pt x="1361" y="111"/>
                </a:lnTo>
                <a:lnTo>
                  <a:pt x="1408" y="111"/>
                </a:lnTo>
                <a:lnTo>
                  <a:pt x="1408" y="160"/>
                </a:lnTo>
                <a:cubicBezTo>
                  <a:pt x="1433" y="123"/>
                  <a:pt x="1469" y="104"/>
                  <a:pt x="1515" y="102"/>
                </a:cubicBezTo>
                <a:cubicBezTo>
                  <a:pt x="1589" y="102"/>
                  <a:pt x="1626" y="144"/>
                  <a:pt x="1626" y="227"/>
                </a:cubicBezTo>
                <a:close/>
                <a:moveTo>
                  <a:pt x="1859" y="407"/>
                </a:moveTo>
                <a:lnTo>
                  <a:pt x="1868" y="432"/>
                </a:lnTo>
                <a:cubicBezTo>
                  <a:pt x="1853" y="438"/>
                  <a:pt x="1836" y="441"/>
                  <a:pt x="1818" y="441"/>
                </a:cubicBezTo>
                <a:cubicBezTo>
                  <a:pt x="1772" y="442"/>
                  <a:pt x="1750" y="419"/>
                  <a:pt x="1752" y="370"/>
                </a:cubicBezTo>
                <a:lnTo>
                  <a:pt x="1752" y="151"/>
                </a:lnTo>
                <a:lnTo>
                  <a:pt x="1707" y="151"/>
                </a:lnTo>
                <a:lnTo>
                  <a:pt x="1707" y="111"/>
                </a:lnTo>
                <a:lnTo>
                  <a:pt x="1752" y="111"/>
                </a:lnTo>
                <a:lnTo>
                  <a:pt x="1752" y="24"/>
                </a:lnTo>
                <a:lnTo>
                  <a:pt x="1798" y="0"/>
                </a:lnTo>
                <a:lnTo>
                  <a:pt x="1798" y="111"/>
                </a:lnTo>
                <a:lnTo>
                  <a:pt x="1859" y="111"/>
                </a:lnTo>
                <a:lnTo>
                  <a:pt x="1859" y="151"/>
                </a:lnTo>
                <a:lnTo>
                  <a:pt x="1798" y="151"/>
                </a:lnTo>
                <a:lnTo>
                  <a:pt x="1798" y="370"/>
                </a:lnTo>
                <a:cubicBezTo>
                  <a:pt x="1797" y="398"/>
                  <a:pt x="1809" y="411"/>
                  <a:pt x="1834" y="410"/>
                </a:cubicBezTo>
                <a:cubicBezTo>
                  <a:pt x="1843" y="410"/>
                  <a:pt x="1851" y="409"/>
                  <a:pt x="1859" y="407"/>
                </a:cubicBezTo>
                <a:close/>
                <a:moveTo>
                  <a:pt x="2131" y="203"/>
                </a:moveTo>
                <a:lnTo>
                  <a:pt x="2180" y="189"/>
                </a:lnTo>
                <a:cubicBezTo>
                  <a:pt x="2167" y="133"/>
                  <a:pt x="2125" y="104"/>
                  <a:pt x="2055" y="102"/>
                </a:cubicBezTo>
                <a:cubicBezTo>
                  <a:pt x="1982" y="105"/>
                  <a:pt x="1943" y="136"/>
                  <a:pt x="1937" y="194"/>
                </a:cubicBezTo>
                <a:cubicBezTo>
                  <a:pt x="1934" y="249"/>
                  <a:pt x="1976" y="281"/>
                  <a:pt x="2062" y="292"/>
                </a:cubicBezTo>
                <a:cubicBezTo>
                  <a:pt x="2118" y="302"/>
                  <a:pt x="2146" y="322"/>
                  <a:pt x="2144" y="352"/>
                </a:cubicBezTo>
                <a:cubicBezTo>
                  <a:pt x="2143" y="387"/>
                  <a:pt x="2115" y="406"/>
                  <a:pt x="2062" y="407"/>
                </a:cubicBezTo>
                <a:cubicBezTo>
                  <a:pt x="2013" y="409"/>
                  <a:pt x="1982" y="384"/>
                  <a:pt x="1970" y="334"/>
                </a:cubicBezTo>
                <a:lnTo>
                  <a:pt x="1924" y="347"/>
                </a:lnTo>
                <a:cubicBezTo>
                  <a:pt x="1941" y="413"/>
                  <a:pt x="1988" y="445"/>
                  <a:pt x="2062" y="443"/>
                </a:cubicBezTo>
                <a:cubicBezTo>
                  <a:pt x="2148" y="442"/>
                  <a:pt x="2192" y="410"/>
                  <a:pt x="2193" y="350"/>
                </a:cubicBezTo>
                <a:cubicBezTo>
                  <a:pt x="2195" y="298"/>
                  <a:pt x="2155" y="265"/>
                  <a:pt x="2075" y="252"/>
                </a:cubicBezTo>
                <a:cubicBezTo>
                  <a:pt x="2014" y="241"/>
                  <a:pt x="1985" y="222"/>
                  <a:pt x="1986" y="194"/>
                </a:cubicBezTo>
                <a:cubicBezTo>
                  <a:pt x="1990" y="162"/>
                  <a:pt x="2014" y="146"/>
                  <a:pt x="2057" y="145"/>
                </a:cubicBezTo>
                <a:cubicBezTo>
                  <a:pt x="2097" y="145"/>
                  <a:pt x="2122" y="164"/>
                  <a:pt x="2131" y="203"/>
                </a:cubicBezTo>
                <a:close/>
              </a:path>
            </a:pathLst>
          </a:custGeom>
          <a:solidFill>
            <a:schemeClr val="tx1">
              <a:alpha val="100000"/>
            </a:schemeClr>
          </a:solidFill>
          <a:ln w="9525">
            <a:noFill/>
          </a:ln>
        </p:spPr>
        <p:txBody>
          <a:bodyPr/>
          <a:lstStyle/>
          <a:p>
            <a:endParaRPr lang="zh-CN" altLang="en-US"/>
          </a:p>
        </p:txBody>
      </p:sp>
      <p:sp>
        <p:nvSpPr>
          <p:cNvPr id="9239" name="Freeform 8"/>
          <p:cNvSpPr>
            <a:spLocks noEditPoints="1"/>
          </p:cNvSpPr>
          <p:nvPr/>
        </p:nvSpPr>
        <p:spPr>
          <a:xfrm>
            <a:off x="793750" y="271463"/>
            <a:ext cx="952500" cy="447675"/>
          </a:xfrm>
          <a:custGeom>
            <a:avLst/>
            <a:gdLst/>
            <a:ahLst/>
            <a:cxnLst>
              <a:cxn ang="0">
                <a:pos x="155817980" y="0"/>
              </a:cxn>
              <a:cxn ang="0">
                <a:pos x="137870423" y="203066924"/>
              </a:cxn>
              <a:cxn ang="0">
                <a:pos x="17131903" y="185766964"/>
              </a:cxn>
              <a:cxn ang="0">
                <a:pos x="0" y="203066924"/>
              </a:cxn>
              <a:cxn ang="0">
                <a:pos x="17131903" y="16475893"/>
              </a:cxn>
              <a:cxn ang="0">
                <a:pos x="137870423" y="57459949"/>
              </a:cxn>
              <a:cxn ang="0">
                <a:pos x="17131903" y="16475893"/>
              </a:cxn>
              <a:cxn ang="0">
                <a:pos x="17131903" y="171144427"/>
              </a:cxn>
              <a:cxn ang="0">
                <a:pos x="137870423" y="129336758"/>
              </a:cxn>
              <a:cxn ang="0">
                <a:pos x="17131903" y="72906553"/>
              </a:cxn>
              <a:cxn ang="0">
                <a:pos x="137870423" y="114714222"/>
              </a:cxn>
              <a:cxn ang="0">
                <a:pos x="17131903" y="72906553"/>
              </a:cxn>
              <a:cxn ang="0">
                <a:pos x="412183197" y="113890609"/>
              </a:cxn>
              <a:cxn ang="0">
                <a:pos x="365274491" y="142929551"/>
              </a:cxn>
              <a:cxn ang="0">
                <a:pos x="418505647" y="188444387"/>
              </a:cxn>
              <a:cxn ang="0">
                <a:pos x="330195032" y="168467458"/>
              </a:cxn>
              <a:cxn ang="0">
                <a:pos x="273292980" y="200389500"/>
              </a:cxn>
              <a:cxn ang="0">
                <a:pos x="297562987" y="183089540"/>
              </a:cxn>
              <a:cxn ang="0">
                <a:pos x="313879235" y="92059869"/>
              </a:cxn>
              <a:cxn ang="0">
                <a:pos x="215575274" y="77437332"/>
              </a:cxn>
              <a:cxn ang="0">
                <a:pos x="377103738" y="53753236"/>
              </a:cxn>
              <a:cxn ang="0">
                <a:pos x="242700523" y="39130700"/>
              </a:cxn>
              <a:cxn ang="0">
                <a:pos x="377103738" y="15446150"/>
              </a:cxn>
              <a:cxn ang="0">
                <a:pos x="239029627" y="1029743"/>
              </a:cxn>
              <a:cxn ang="0">
                <a:pos x="394031501" y="77437332"/>
              </a:cxn>
              <a:cxn ang="0">
                <a:pos x="428498994" y="92059869"/>
              </a:cxn>
              <a:cxn ang="0">
                <a:pos x="330195032" y="99268072"/>
              </a:cxn>
              <a:cxn ang="0">
                <a:pos x="400353951" y="99268072"/>
              </a:cxn>
              <a:cxn ang="0">
                <a:pos x="304905231" y="133043925"/>
              </a:cxn>
              <a:cxn ang="0">
                <a:pos x="219246170" y="183089540"/>
              </a:cxn>
              <a:cxn ang="0">
                <a:pos x="242700523" y="97414262"/>
              </a:cxn>
              <a:cxn ang="0">
                <a:pos x="285122226" y="125629591"/>
              </a:cxn>
              <a:cxn ang="0">
                <a:pos x="248003179" y="121098812"/>
              </a:cxn>
              <a:cxn ang="0">
                <a:pos x="242700523" y="97414262"/>
              </a:cxn>
            </a:cxnLst>
            <a:rect l="0" t="0" r="0" b="0"/>
            <a:pathLst>
              <a:path w="2109" h="986">
                <a:moveTo>
                  <a:pt x="0" y="0"/>
                </a:moveTo>
                <a:lnTo>
                  <a:pt x="764" y="0"/>
                </a:lnTo>
                <a:lnTo>
                  <a:pt x="764" y="986"/>
                </a:lnTo>
                <a:lnTo>
                  <a:pt x="676" y="986"/>
                </a:lnTo>
                <a:lnTo>
                  <a:pt x="676" y="902"/>
                </a:lnTo>
                <a:lnTo>
                  <a:pt x="84" y="902"/>
                </a:lnTo>
                <a:lnTo>
                  <a:pt x="84" y="986"/>
                </a:lnTo>
                <a:lnTo>
                  <a:pt x="0" y="986"/>
                </a:lnTo>
                <a:lnTo>
                  <a:pt x="0" y="0"/>
                </a:lnTo>
                <a:close/>
                <a:moveTo>
                  <a:pt x="84" y="80"/>
                </a:moveTo>
                <a:lnTo>
                  <a:pt x="84" y="279"/>
                </a:lnTo>
                <a:lnTo>
                  <a:pt x="676" y="279"/>
                </a:lnTo>
                <a:lnTo>
                  <a:pt x="676" y="80"/>
                </a:lnTo>
                <a:lnTo>
                  <a:pt x="84" y="80"/>
                </a:lnTo>
                <a:close/>
                <a:moveTo>
                  <a:pt x="84" y="628"/>
                </a:moveTo>
                <a:lnTo>
                  <a:pt x="84" y="831"/>
                </a:lnTo>
                <a:lnTo>
                  <a:pt x="676" y="831"/>
                </a:lnTo>
                <a:lnTo>
                  <a:pt x="676" y="628"/>
                </a:lnTo>
                <a:lnTo>
                  <a:pt x="84" y="628"/>
                </a:lnTo>
                <a:close/>
                <a:moveTo>
                  <a:pt x="84" y="354"/>
                </a:moveTo>
                <a:lnTo>
                  <a:pt x="84" y="557"/>
                </a:lnTo>
                <a:lnTo>
                  <a:pt x="676" y="557"/>
                </a:lnTo>
                <a:lnTo>
                  <a:pt x="676" y="354"/>
                </a:lnTo>
                <a:lnTo>
                  <a:pt x="84" y="354"/>
                </a:lnTo>
                <a:close/>
                <a:moveTo>
                  <a:pt x="1963" y="482"/>
                </a:moveTo>
                <a:lnTo>
                  <a:pt x="2021" y="553"/>
                </a:lnTo>
                <a:cubicBezTo>
                  <a:pt x="2000" y="568"/>
                  <a:pt x="1958" y="594"/>
                  <a:pt x="1893" y="632"/>
                </a:cubicBezTo>
                <a:cubicBezTo>
                  <a:pt x="1849" y="659"/>
                  <a:pt x="1815" y="679"/>
                  <a:pt x="1791" y="694"/>
                </a:cubicBezTo>
                <a:cubicBezTo>
                  <a:pt x="1859" y="753"/>
                  <a:pt x="1965" y="800"/>
                  <a:pt x="2109" y="836"/>
                </a:cubicBezTo>
                <a:cubicBezTo>
                  <a:pt x="2089" y="856"/>
                  <a:pt x="2070" y="883"/>
                  <a:pt x="2052" y="915"/>
                </a:cubicBezTo>
                <a:cubicBezTo>
                  <a:pt x="1849" y="856"/>
                  <a:pt x="1704" y="756"/>
                  <a:pt x="1619" y="615"/>
                </a:cubicBezTo>
                <a:lnTo>
                  <a:pt x="1619" y="818"/>
                </a:lnTo>
                <a:cubicBezTo>
                  <a:pt x="1624" y="924"/>
                  <a:pt x="1573" y="976"/>
                  <a:pt x="1464" y="973"/>
                </a:cubicBezTo>
                <a:cubicBezTo>
                  <a:pt x="1423" y="973"/>
                  <a:pt x="1381" y="973"/>
                  <a:pt x="1340" y="973"/>
                </a:cubicBezTo>
                <a:cubicBezTo>
                  <a:pt x="1337" y="937"/>
                  <a:pt x="1331" y="908"/>
                  <a:pt x="1322" y="884"/>
                </a:cubicBezTo>
                <a:cubicBezTo>
                  <a:pt x="1358" y="887"/>
                  <a:pt x="1403" y="889"/>
                  <a:pt x="1459" y="889"/>
                </a:cubicBezTo>
                <a:cubicBezTo>
                  <a:pt x="1515" y="892"/>
                  <a:pt x="1542" y="867"/>
                  <a:pt x="1539" y="814"/>
                </a:cubicBezTo>
                <a:lnTo>
                  <a:pt x="1539" y="447"/>
                </a:lnTo>
                <a:lnTo>
                  <a:pt x="1057" y="447"/>
                </a:lnTo>
                <a:lnTo>
                  <a:pt x="1057" y="376"/>
                </a:lnTo>
                <a:lnTo>
                  <a:pt x="1849" y="376"/>
                </a:lnTo>
                <a:lnTo>
                  <a:pt x="1849" y="261"/>
                </a:lnTo>
                <a:lnTo>
                  <a:pt x="1190" y="261"/>
                </a:lnTo>
                <a:lnTo>
                  <a:pt x="1190" y="190"/>
                </a:lnTo>
                <a:lnTo>
                  <a:pt x="1849" y="190"/>
                </a:lnTo>
                <a:lnTo>
                  <a:pt x="1849" y="75"/>
                </a:lnTo>
                <a:lnTo>
                  <a:pt x="1172" y="75"/>
                </a:lnTo>
                <a:lnTo>
                  <a:pt x="1172" y="5"/>
                </a:lnTo>
                <a:lnTo>
                  <a:pt x="1932" y="5"/>
                </a:lnTo>
                <a:lnTo>
                  <a:pt x="1932" y="376"/>
                </a:lnTo>
                <a:lnTo>
                  <a:pt x="2101" y="376"/>
                </a:lnTo>
                <a:lnTo>
                  <a:pt x="2101" y="447"/>
                </a:lnTo>
                <a:lnTo>
                  <a:pt x="1619" y="447"/>
                </a:lnTo>
                <a:lnTo>
                  <a:pt x="1619" y="482"/>
                </a:lnTo>
                <a:cubicBezTo>
                  <a:pt x="1654" y="544"/>
                  <a:pt x="1692" y="597"/>
                  <a:pt x="1733" y="641"/>
                </a:cubicBezTo>
                <a:cubicBezTo>
                  <a:pt x="1822" y="582"/>
                  <a:pt x="1899" y="529"/>
                  <a:pt x="1963" y="482"/>
                </a:cubicBezTo>
                <a:close/>
                <a:moveTo>
                  <a:pt x="1044" y="814"/>
                </a:moveTo>
                <a:cubicBezTo>
                  <a:pt x="1168" y="772"/>
                  <a:pt x="1318" y="716"/>
                  <a:pt x="1495" y="646"/>
                </a:cubicBezTo>
                <a:cubicBezTo>
                  <a:pt x="1501" y="672"/>
                  <a:pt x="1507" y="699"/>
                  <a:pt x="1513" y="725"/>
                </a:cubicBezTo>
                <a:cubicBezTo>
                  <a:pt x="1351" y="784"/>
                  <a:pt x="1205" y="839"/>
                  <a:pt x="1075" y="889"/>
                </a:cubicBezTo>
                <a:lnTo>
                  <a:pt x="1044" y="814"/>
                </a:lnTo>
                <a:close/>
                <a:moveTo>
                  <a:pt x="1190" y="473"/>
                </a:moveTo>
                <a:cubicBezTo>
                  <a:pt x="1202" y="482"/>
                  <a:pt x="1218" y="492"/>
                  <a:pt x="1238" y="504"/>
                </a:cubicBezTo>
                <a:cubicBezTo>
                  <a:pt x="1303" y="545"/>
                  <a:pt x="1356" y="581"/>
                  <a:pt x="1398" y="610"/>
                </a:cubicBezTo>
                <a:lnTo>
                  <a:pt x="1349" y="681"/>
                </a:lnTo>
                <a:cubicBezTo>
                  <a:pt x="1317" y="658"/>
                  <a:pt x="1272" y="627"/>
                  <a:pt x="1216" y="588"/>
                </a:cubicBezTo>
                <a:cubicBezTo>
                  <a:pt x="1184" y="565"/>
                  <a:pt x="1159" y="547"/>
                  <a:pt x="1141" y="535"/>
                </a:cubicBezTo>
                <a:lnTo>
                  <a:pt x="1190" y="473"/>
                </a:lnTo>
                <a:close/>
              </a:path>
            </a:pathLst>
          </a:custGeom>
          <a:solidFill>
            <a:schemeClr val="tx1">
              <a:alpha val="100000"/>
            </a:schemeClr>
          </a:solidFill>
          <a:ln w="9525">
            <a:noFill/>
          </a:ln>
        </p:spPr>
        <p:txBody>
          <a:bodyPr/>
          <a:lstStyle/>
          <a:p>
            <a:endParaRPr lang="zh-CN" altLang="en-US"/>
          </a:p>
        </p:txBody>
      </p:sp>
      <p:sp>
        <p:nvSpPr>
          <p:cNvPr id="9240" name="TextBox 163"/>
          <p:cNvSpPr txBox="1"/>
          <p:nvPr/>
        </p:nvSpPr>
        <p:spPr>
          <a:xfrm>
            <a:off x="406400" y="2894013"/>
            <a:ext cx="1989138" cy="830262"/>
          </a:xfrm>
          <a:prstGeom prst="rect">
            <a:avLst/>
          </a:prstGeom>
          <a:noFill/>
          <a:ln w="9525">
            <a:noFill/>
          </a:ln>
        </p:spPr>
        <p:txBody>
          <a:bodyPr>
            <a:spAutoFit/>
          </a:bodyPr>
          <a:lstStyle/>
          <a:p>
            <a:pPr lvl="0" algn="ctr" eaLnBrk="1" hangingPunct="1"/>
            <a:r>
              <a:rPr lang="zh-CN" altLang="en-US" sz="2400" b="1" dirty="0">
                <a:latin typeface="微软雅黑" panose="020B0503020204020204" pitchFamily="2" charset="-122"/>
                <a:ea typeface="微软雅黑" panose="020B0503020204020204" pitchFamily="2" charset="-122"/>
              </a:rPr>
              <a:t>请在此输入章节标题</a:t>
            </a:r>
          </a:p>
        </p:txBody>
      </p:sp>
      <p:sp>
        <p:nvSpPr>
          <p:cNvPr id="9241" name="TextBox 164"/>
          <p:cNvSpPr txBox="1"/>
          <p:nvPr/>
        </p:nvSpPr>
        <p:spPr>
          <a:xfrm>
            <a:off x="4768850" y="4764088"/>
            <a:ext cx="1989138" cy="831850"/>
          </a:xfrm>
          <a:prstGeom prst="rect">
            <a:avLst/>
          </a:prstGeom>
          <a:noFill/>
          <a:ln w="9525">
            <a:noFill/>
          </a:ln>
        </p:spPr>
        <p:txBody>
          <a:bodyPr>
            <a:spAutoFit/>
          </a:bodyPr>
          <a:lstStyle/>
          <a:p>
            <a:pPr lvl="0" eaLnBrk="1" hangingPunct="1"/>
            <a:r>
              <a:rPr lang="zh-CN" altLang="en-US" sz="2400" b="1" dirty="0">
                <a:latin typeface="微软雅黑" panose="020B0503020204020204" pitchFamily="2" charset="-122"/>
                <a:ea typeface="微软雅黑" panose="020B0503020204020204" pitchFamily="2" charset="-122"/>
              </a:rPr>
              <a:t>请在此输入章节标题</a:t>
            </a:r>
          </a:p>
        </p:txBody>
      </p:sp>
      <p:sp>
        <p:nvSpPr>
          <p:cNvPr id="9242" name="TextBox 165"/>
          <p:cNvSpPr txBox="1"/>
          <p:nvPr/>
        </p:nvSpPr>
        <p:spPr>
          <a:xfrm>
            <a:off x="5018088" y="1749425"/>
            <a:ext cx="1989137" cy="830263"/>
          </a:xfrm>
          <a:prstGeom prst="rect">
            <a:avLst/>
          </a:prstGeom>
          <a:noFill/>
          <a:ln w="9525">
            <a:noFill/>
          </a:ln>
        </p:spPr>
        <p:txBody>
          <a:bodyPr>
            <a:spAutoFit/>
          </a:bodyPr>
          <a:lstStyle/>
          <a:p>
            <a:pPr lvl="0" algn="ctr" eaLnBrk="1" hangingPunct="1"/>
            <a:r>
              <a:rPr lang="zh-CN" altLang="en-US" sz="2400" b="1" dirty="0">
                <a:latin typeface="微软雅黑" panose="020B0503020204020204" pitchFamily="2" charset="-122"/>
                <a:ea typeface="微软雅黑" panose="020B0503020204020204" pitchFamily="2" charset="-122"/>
              </a:rPr>
              <a:t>请在此输入章节标题</a:t>
            </a:r>
          </a:p>
        </p:txBody>
      </p:sp>
      <p:sp>
        <p:nvSpPr>
          <p:cNvPr id="9243" name="TextBox 166"/>
          <p:cNvSpPr txBox="1"/>
          <p:nvPr/>
        </p:nvSpPr>
        <p:spPr>
          <a:xfrm>
            <a:off x="7975600" y="4573588"/>
            <a:ext cx="1989138" cy="831850"/>
          </a:xfrm>
          <a:prstGeom prst="rect">
            <a:avLst/>
          </a:prstGeom>
          <a:noFill/>
          <a:ln w="9525">
            <a:noFill/>
          </a:ln>
        </p:spPr>
        <p:txBody>
          <a:bodyPr>
            <a:spAutoFit/>
          </a:bodyPr>
          <a:lstStyle/>
          <a:p>
            <a:pPr lvl="0" algn="ctr" eaLnBrk="1" hangingPunct="1"/>
            <a:r>
              <a:rPr lang="zh-CN" altLang="en-US" sz="2400" b="1" dirty="0">
                <a:latin typeface="微软雅黑" panose="020B0503020204020204" pitchFamily="2" charset="-122"/>
                <a:ea typeface="微软雅黑" panose="020B0503020204020204" pitchFamily="2" charset="-122"/>
              </a:rPr>
              <a:t>请在此输入章节标题</a:t>
            </a:r>
          </a:p>
        </p:txBody>
      </p:sp>
      <p:sp>
        <p:nvSpPr>
          <p:cNvPr id="9244" name="TextBox 167"/>
          <p:cNvSpPr txBox="1"/>
          <p:nvPr/>
        </p:nvSpPr>
        <p:spPr>
          <a:xfrm>
            <a:off x="7824788" y="1722438"/>
            <a:ext cx="1987550" cy="831850"/>
          </a:xfrm>
          <a:prstGeom prst="rect">
            <a:avLst/>
          </a:prstGeom>
          <a:noFill/>
          <a:ln w="9525">
            <a:noFill/>
          </a:ln>
        </p:spPr>
        <p:txBody>
          <a:bodyPr>
            <a:spAutoFit/>
          </a:bodyPr>
          <a:lstStyle/>
          <a:p>
            <a:pPr lvl="0" algn="r" eaLnBrk="1" hangingPunct="1"/>
            <a:r>
              <a:rPr lang="zh-CN" altLang="en-US" sz="2400" b="1" dirty="0">
                <a:latin typeface="微软雅黑" panose="020B0503020204020204" pitchFamily="2" charset="-122"/>
                <a:ea typeface="微软雅黑" panose="020B0503020204020204" pitchFamily="2" charset="-122"/>
              </a:rPr>
              <a:t>请在此输入章节标题</a:t>
            </a:r>
          </a:p>
        </p:txBody>
      </p:sp>
      <p:sp>
        <p:nvSpPr>
          <p:cNvPr id="9245" name="TextBox 168"/>
          <p:cNvSpPr txBox="1"/>
          <p:nvPr/>
        </p:nvSpPr>
        <p:spPr>
          <a:xfrm>
            <a:off x="2439988" y="6237288"/>
            <a:ext cx="7042150" cy="430212"/>
          </a:xfrm>
          <a:prstGeom prst="rect">
            <a:avLst/>
          </a:prstGeom>
          <a:noFill/>
          <a:ln w="9525">
            <a:noFill/>
          </a:ln>
        </p:spPr>
        <p:txBody>
          <a:bodyPr>
            <a:spAutoFit/>
          </a:bodyPr>
          <a:lstStyle/>
          <a:p>
            <a:pPr lvl="0" algn="ctr" eaLnBrk="1" hangingPunct="1"/>
            <a:r>
              <a:rPr lang="zh-CN" altLang="en-US" sz="2200" dirty="0">
                <a:solidFill>
                  <a:srgbClr val="4D4D4D"/>
                </a:solidFill>
                <a:latin typeface="宋体" panose="02010600030101010101" pitchFamily="2" charset="-122"/>
                <a:ea typeface="宋体" panose="02010600030101010101" pitchFamily="2" charset="-122"/>
              </a:rPr>
              <a:t>目录有创意动画，图标可以更换，第五页有备用图标</a:t>
            </a:r>
          </a:p>
        </p:txBody>
      </p:sp>
    </p:spTree>
  </p:cSld>
  <p:clrMapOvr>
    <a:masterClrMapping/>
  </p:clrMapOvr>
  <p:transition spd="slow" advTm="8561">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236"/>
                                        </p:tgtEl>
                                        <p:attrNameLst>
                                          <p:attrName>style.visibility</p:attrName>
                                        </p:attrNameLst>
                                      </p:cBhvr>
                                      <p:to>
                                        <p:strVal val="visible"/>
                                      </p:to>
                                    </p:set>
                                    <p:anim calcmode="lin" valueType="num">
                                      <p:cBhvr additive="base">
                                        <p:cTn id="7" dur="500" fill="hold"/>
                                        <p:tgtEl>
                                          <p:spTgt spid="9236"/>
                                        </p:tgtEl>
                                        <p:attrNameLst>
                                          <p:attrName>ppt_x</p:attrName>
                                        </p:attrNameLst>
                                      </p:cBhvr>
                                      <p:tavLst>
                                        <p:tav tm="0">
                                          <p:val>
                                            <p:strVal val="0-#ppt_w/2"/>
                                          </p:val>
                                        </p:tav>
                                        <p:tav tm="100000">
                                          <p:val>
                                            <p:strVal val="#ppt_x"/>
                                          </p:val>
                                        </p:tav>
                                      </p:tavLst>
                                    </p:anim>
                                    <p:anim calcmode="lin" valueType="num">
                                      <p:cBhvr additive="base">
                                        <p:cTn id="8" dur="500" fill="hold"/>
                                        <p:tgtEl>
                                          <p:spTgt spid="923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9237"/>
                                        </p:tgtEl>
                                        <p:attrNameLst>
                                          <p:attrName>style.visibility</p:attrName>
                                        </p:attrNameLst>
                                      </p:cBhvr>
                                      <p:to>
                                        <p:strVal val="visible"/>
                                      </p:to>
                                    </p:set>
                                    <p:anim calcmode="lin" valueType="num">
                                      <p:cBhvr>
                                        <p:cTn id="12" dur="400" fill="hold"/>
                                        <p:tgtEl>
                                          <p:spTgt spid="9237"/>
                                        </p:tgtEl>
                                        <p:attrNameLst>
                                          <p:attrName>ppt_w</p:attrName>
                                        </p:attrNameLst>
                                      </p:cBhvr>
                                      <p:tavLst>
                                        <p:tav tm="0">
                                          <p:val>
                                            <p:fltVal val="0"/>
                                          </p:val>
                                        </p:tav>
                                        <p:tav tm="100000">
                                          <p:val>
                                            <p:strVal val="#ppt_w"/>
                                          </p:val>
                                        </p:tav>
                                      </p:tavLst>
                                    </p:anim>
                                    <p:anim calcmode="lin" valueType="num">
                                      <p:cBhvr>
                                        <p:cTn id="13" dur="400" fill="hold"/>
                                        <p:tgtEl>
                                          <p:spTgt spid="9237"/>
                                        </p:tgtEl>
                                        <p:attrNameLst>
                                          <p:attrName>ppt_h</p:attrName>
                                        </p:attrNameLst>
                                      </p:cBhvr>
                                      <p:tavLst>
                                        <p:tav tm="0">
                                          <p:val>
                                            <p:fltVal val="0"/>
                                          </p:val>
                                        </p:tav>
                                        <p:tav tm="100000">
                                          <p:val>
                                            <p:strVal val="#ppt_h"/>
                                          </p:val>
                                        </p:tav>
                                      </p:tavLst>
                                    </p:anim>
                                    <p:anim calcmode="lin" valueType="num">
                                      <p:cBhvr>
                                        <p:cTn id="14" dur="400" fill="hold"/>
                                        <p:tgtEl>
                                          <p:spTgt spid="9237"/>
                                        </p:tgtEl>
                                        <p:attrNameLst>
                                          <p:attrName>style.rotation</p:attrName>
                                        </p:attrNameLst>
                                      </p:cBhvr>
                                      <p:tavLst>
                                        <p:tav tm="0">
                                          <p:val>
                                            <p:fltVal val="90"/>
                                          </p:val>
                                        </p:tav>
                                        <p:tav tm="100000">
                                          <p:val>
                                            <p:fltVal val="0"/>
                                          </p:val>
                                        </p:tav>
                                      </p:tavLst>
                                    </p:anim>
                                    <p:animEffect transition="in" filter="fade">
                                      <p:cBhvr>
                                        <p:cTn id="15" dur="400"/>
                                        <p:tgtEl>
                                          <p:spTgt spid="9237"/>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9239"/>
                                        </p:tgtEl>
                                        <p:attrNameLst>
                                          <p:attrName>style.visibility</p:attrName>
                                        </p:attrNameLst>
                                      </p:cBhvr>
                                      <p:to>
                                        <p:strVal val="visible"/>
                                      </p:to>
                                    </p:set>
                                    <p:animEffect transition="in" filter="wipe(left)">
                                      <p:cBhvr>
                                        <p:cTn id="19" dur="500"/>
                                        <p:tgtEl>
                                          <p:spTgt spid="9239"/>
                                        </p:tgtEl>
                                      </p:cBhvr>
                                    </p:animEffect>
                                  </p:childTnLst>
                                </p:cTn>
                              </p:par>
                              <p:par>
                                <p:cTn id="20" presetID="22" presetClass="entr" presetSubtype="8" fill="hold" nodeType="withEffect">
                                  <p:stCondLst>
                                    <p:cond delay="0"/>
                                  </p:stCondLst>
                                  <p:childTnLst>
                                    <p:set>
                                      <p:cBhvr>
                                        <p:cTn id="21" dur="1" fill="hold">
                                          <p:stCondLst>
                                            <p:cond delay="0"/>
                                          </p:stCondLst>
                                        </p:cTn>
                                        <p:tgtEl>
                                          <p:spTgt spid="9238"/>
                                        </p:tgtEl>
                                        <p:attrNameLst>
                                          <p:attrName>style.visibility</p:attrName>
                                        </p:attrNameLst>
                                      </p:cBhvr>
                                      <p:to>
                                        <p:strVal val="visible"/>
                                      </p:to>
                                    </p:set>
                                    <p:animEffect transition="in" filter="wipe(left)">
                                      <p:cBhvr>
                                        <p:cTn id="22" dur="500"/>
                                        <p:tgtEl>
                                          <p:spTgt spid="9238"/>
                                        </p:tgtEl>
                                      </p:cBhvr>
                                    </p:animEffect>
                                  </p:childTnLst>
                                </p:cTn>
                              </p:par>
                            </p:childTnLst>
                          </p:cTn>
                        </p:par>
                        <p:par>
                          <p:cTn id="23" fill="hold">
                            <p:stCondLst>
                              <p:cond delay="1500"/>
                            </p:stCondLst>
                            <p:childTnLst>
                              <p:par>
                                <p:cTn id="24" presetID="1" presetClass="entr" presetSubtype="0" fill="hold" nodeType="afterEffect">
                                  <p:stCondLst>
                                    <p:cond delay="0"/>
                                  </p:stCondLst>
                                  <p:childTnLst>
                                    <p:set>
                                      <p:cBhvr>
                                        <p:cTn id="25" dur="1" fill="hold">
                                          <p:stCondLst>
                                            <p:cond delay="0"/>
                                          </p:stCondLst>
                                        </p:cTn>
                                        <p:tgtEl>
                                          <p:spTgt spid="9235"/>
                                        </p:tgtEl>
                                        <p:attrNameLst>
                                          <p:attrName>style.visibility</p:attrName>
                                        </p:attrNameLst>
                                      </p:cBhvr>
                                      <p:to>
                                        <p:strVal val="visible"/>
                                      </p:to>
                                    </p:set>
                                  </p:childTnLst>
                                </p:cTn>
                              </p:par>
                              <p:par>
                                <p:cTn id="26" presetID="39" presetClass="path" presetSubtype="0" accel="50000" decel="50000" fill="hold" nodeType="withEffect">
                                  <p:stCondLst>
                                    <p:cond delay="0"/>
                                  </p:stCondLst>
                                  <p:childTnLst>
                                    <p:animMotion origin="layout" path="M 0.00443 0.01134 C -0.03307 0.07523 -0.08463 0.18356 -0.11744 0.31134 C -0.15182 0.38912 -0.15208 0.48726 -0.20807 0.49467 C -0.26471 0.52384 -0.35182 0.34189 -0.45338 0.35578 C -0.52994 0.353 -0.57838 0.33912 -0.61744 0.39467 C -0.65651 0.45023 -0.71432 0.56967 -0.62994 0.66967 C -0.54557 0.76967 -0.52213 0.58634 -0.54088 0.51689 C -0.54088 0.48194 -0.56263 0.428 -0.66119 0.428 C -0.75729 0.428 -0.89557 0.56412 -0.92838 0.73912 " pathEditMode="relative" rAng="0" ptsTypes="ffffssfff">
                                      <p:cBhvr>
                                        <p:cTn id="27" dur="4000" spd="-99900" fill="hold"/>
                                        <p:tgtEl>
                                          <p:spTgt spid="9235"/>
                                        </p:tgtEl>
                                        <p:attrNameLst>
                                          <p:attrName>ppt_x</p:attrName>
                                          <p:attrName>ppt_y</p:attrName>
                                        </p:attrNameLst>
                                      </p:cBhvr>
                                      <p:rCtr x="-46500" y="37900"/>
                                    </p:animMotion>
                                  </p:childTnLst>
                                </p:cTn>
                              </p:par>
                              <p:par>
                                <p:cTn id="28" presetID="22" presetClass="entr" presetSubtype="8" fill="hold" nodeType="withEffect">
                                  <p:stCondLst>
                                    <p:cond delay="500"/>
                                  </p:stCondLst>
                                  <p:childTnLst>
                                    <p:set>
                                      <p:cBhvr>
                                        <p:cTn id="29" dur="1" fill="hold">
                                          <p:stCondLst>
                                            <p:cond delay="0"/>
                                          </p:stCondLst>
                                        </p:cTn>
                                        <p:tgtEl>
                                          <p:spTgt spid="9219"/>
                                        </p:tgtEl>
                                        <p:attrNameLst>
                                          <p:attrName>style.visibility</p:attrName>
                                        </p:attrNameLst>
                                      </p:cBhvr>
                                      <p:to>
                                        <p:strVal val="visible"/>
                                      </p:to>
                                    </p:set>
                                    <p:animEffect transition="in" filter="wipe(left)">
                                      <p:cBhvr>
                                        <p:cTn id="30" dur="4000"/>
                                        <p:tgtEl>
                                          <p:spTgt spid="9219"/>
                                        </p:tgtEl>
                                      </p:cBhvr>
                                    </p:animEffect>
                                  </p:childTnLst>
                                </p:cTn>
                              </p:par>
                            </p:childTnLst>
                          </p:cTn>
                        </p:par>
                        <p:par>
                          <p:cTn id="31" fill="hold">
                            <p:stCondLst>
                              <p:cond delay="1500"/>
                            </p:stCondLst>
                            <p:childTnLst>
                              <p:par>
                                <p:cTn id="32" presetID="10" presetClass="entr" presetSubtype="0" fill="hold" nodeType="afterEffect">
                                  <p:stCondLst>
                                    <p:cond delay="0"/>
                                  </p:stCondLst>
                                  <p:childTnLst>
                                    <p:set>
                                      <p:cBhvr>
                                        <p:cTn id="33" dur="1" fill="hold">
                                          <p:stCondLst>
                                            <p:cond delay="0"/>
                                          </p:stCondLst>
                                        </p:cTn>
                                        <p:tgtEl>
                                          <p:spTgt spid="9220"/>
                                        </p:tgtEl>
                                        <p:attrNameLst>
                                          <p:attrName>style.visibility</p:attrName>
                                        </p:attrNameLst>
                                      </p:cBhvr>
                                      <p:to>
                                        <p:strVal val="visible"/>
                                      </p:to>
                                    </p:set>
                                    <p:anim calcmode="lin" valueType="num">
                                      <p:cBhvr>
                                        <p:cTn id="34" dur="500" fill="hold"/>
                                        <p:tgtEl>
                                          <p:spTgt spid="9220"/>
                                        </p:tgtEl>
                                        <p:attrNameLst>
                                          <p:attrName>ppt_w</p:attrName>
                                        </p:attrNameLst>
                                      </p:cBhvr>
                                      <p:tavLst>
                                        <p:tav tm="0">
                                          <p:val>
                                            <p:fltVal val="0"/>
                                          </p:val>
                                        </p:tav>
                                        <p:tav tm="100000">
                                          <p:val>
                                            <p:strVal val="#ppt_w"/>
                                          </p:val>
                                        </p:tav>
                                      </p:tavLst>
                                    </p:anim>
                                    <p:anim calcmode="lin" valueType="num">
                                      <p:cBhvr>
                                        <p:cTn id="35" dur="500" fill="hold"/>
                                        <p:tgtEl>
                                          <p:spTgt spid="9220"/>
                                        </p:tgtEl>
                                        <p:attrNameLst>
                                          <p:attrName>ppt_h</p:attrName>
                                        </p:attrNameLst>
                                      </p:cBhvr>
                                      <p:tavLst>
                                        <p:tav tm="0">
                                          <p:val>
                                            <p:fltVal val="0"/>
                                          </p:val>
                                        </p:tav>
                                        <p:tav tm="100000">
                                          <p:val>
                                            <p:strVal val="#ppt_h"/>
                                          </p:val>
                                        </p:tav>
                                      </p:tavLst>
                                    </p:anim>
                                    <p:animEffect transition="in" filter="fade">
                                      <p:cBhvr>
                                        <p:cTn id="36" dur="500"/>
                                        <p:tgtEl>
                                          <p:spTgt spid="9220"/>
                                        </p:tgtEl>
                                      </p:cBhvr>
                                    </p:animEffect>
                                  </p:childTnLst>
                                </p:cTn>
                              </p:par>
                              <p:par>
                                <p:cTn id="37" presetID="10" presetClass="entr" presetSubtype="0" fill="hold" nodeType="withEffect">
                                  <p:stCondLst>
                                    <p:cond delay="100"/>
                                  </p:stCondLst>
                                  <p:childTnLst>
                                    <p:set>
                                      <p:cBhvr>
                                        <p:cTn id="38" dur="1" fill="hold">
                                          <p:stCondLst>
                                            <p:cond delay="0"/>
                                          </p:stCondLst>
                                        </p:cTn>
                                        <p:tgtEl>
                                          <p:spTgt spid="9223"/>
                                        </p:tgtEl>
                                        <p:attrNameLst>
                                          <p:attrName>style.visibility</p:attrName>
                                        </p:attrNameLst>
                                      </p:cBhvr>
                                      <p:to>
                                        <p:strVal val="visible"/>
                                      </p:to>
                                    </p:set>
                                    <p:anim calcmode="lin" valueType="num">
                                      <p:cBhvr>
                                        <p:cTn id="39" dur="500" fill="hold"/>
                                        <p:tgtEl>
                                          <p:spTgt spid="9223"/>
                                        </p:tgtEl>
                                        <p:attrNameLst>
                                          <p:attrName>ppt_w</p:attrName>
                                        </p:attrNameLst>
                                      </p:cBhvr>
                                      <p:tavLst>
                                        <p:tav tm="0">
                                          <p:val>
                                            <p:fltVal val="0"/>
                                          </p:val>
                                        </p:tav>
                                        <p:tav tm="100000">
                                          <p:val>
                                            <p:strVal val="#ppt_w"/>
                                          </p:val>
                                        </p:tav>
                                      </p:tavLst>
                                    </p:anim>
                                    <p:anim calcmode="lin" valueType="num">
                                      <p:cBhvr>
                                        <p:cTn id="40" dur="500" fill="hold"/>
                                        <p:tgtEl>
                                          <p:spTgt spid="9223"/>
                                        </p:tgtEl>
                                        <p:attrNameLst>
                                          <p:attrName>ppt_h</p:attrName>
                                        </p:attrNameLst>
                                      </p:cBhvr>
                                      <p:tavLst>
                                        <p:tav tm="0">
                                          <p:val>
                                            <p:fltVal val="0"/>
                                          </p:val>
                                        </p:tav>
                                        <p:tav tm="100000">
                                          <p:val>
                                            <p:strVal val="#ppt_h"/>
                                          </p:val>
                                        </p:tav>
                                      </p:tavLst>
                                    </p:anim>
                                    <p:animEffect transition="in" filter="fade">
                                      <p:cBhvr>
                                        <p:cTn id="41" dur="500"/>
                                        <p:tgtEl>
                                          <p:spTgt spid="9223"/>
                                        </p:tgtEl>
                                      </p:cBhvr>
                                    </p:animEffect>
                                  </p:childTnLst>
                                </p:cTn>
                              </p:par>
                              <p:par>
                                <p:cTn id="42" presetID="10" presetClass="entr" presetSubtype="0" fill="hold" nodeType="withEffect">
                                  <p:stCondLst>
                                    <p:cond delay="200"/>
                                  </p:stCondLst>
                                  <p:childTnLst>
                                    <p:set>
                                      <p:cBhvr>
                                        <p:cTn id="43" dur="1" fill="hold">
                                          <p:stCondLst>
                                            <p:cond delay="0"/>
                                          </p:stCondLst>
                                        </p:cTn>
                                        <p:tgtEl>
                                          <p:spTgt spid="9226"/>
                                        </p:tgtEl>
                                        <p:attrNameLst>
                                          <p:attrName>style.visibility</p:attrName>
                                        </p:attrNameLst>
                                      </p:cBhvr>
                                      <p:to>
                                        <p:strVal val="visible"/>
                                      </p:to>
                                    </p:set>
                                    <p:anim calcmode="lin" valueType="num">
                                      <p:cBhvr>
                                        <p:cTn id="44" dur="500" fill="hold"/>
                                        <p:tgtEl>
                                          <p:spTgt spid="9226"/>
                                        </p:tgtEl>
                                        <p:attrNameLst>
                                          <p:attrName>ppt_w</p:attrName>
                                        </p:attrNameLst>
                                      </p:cBhvr>
                                      <p:tavLst>
                                        <p:tav tm="0">
                                          <p:val>
                                            <p:fltVal val="0"/>
                                          </p:val>
                                        </p:tav>
                                        <p:tav tm="100000">
                                          <p:val>
                                            <p:strVal val="#ppt_w"/>
                                          </p:val>
                                        </p:tav>
                                      </p:tavLst>
                                    </p:anim>
                                    <p:anim calcmode="lin" valueType="num">
                                      <p:cBhvr>
                                        <p:cTn id="45" dur="500" fill="hold"/>
                                        <p:tgtEl>
                                          <p:spTgt spid="9226"/>
                                        </p:tgtEl>
                                        <p:attrNameLst>
                                          <p:attrName>ppt_h</p:attrName>
                                        </p:attrNameLst>
                                      </p:cBhvr>
                                      <p:tavLst>
                                        <p:tav tm="0">
                                          <p:val>
                                            <p:fltVal val="0"/>
                                          </p:val>
                                        </p:tav>
                                        <p:tav tm="100000">
                                          <p:val>
                                            <p:strVal val="#ppt_h"/>
                                          </p:val>
                                        </p:tav>
                                      </p:tavLst>
                                    </p:anim>
                                    <p:animEffect transition="in" filter="fade">
                                      <p:cBhvr>
                                        <p:cTn id="46" dur="500"/>
                                        <p:tgtEl>
                                          <p:spTgt spid="9226"/>
                                        </p:tgtEl>
                                      </p:cBhvr>
                                    </p:animEffect>
                                  </p:childTnLst>
                                </p:cTn>
                              </p:par>
                              <p:par>
                                <p:cTn id="47" presetID="10" presetClass="entr" presetSubtype="0" fill="hold" nodeType="withEffect">
                                  <p:stCondLst>
                                    <p:cond delay="300"/>
                                  </p:stCondLst>
                                  <p:childTnLst>
                                    <p:set>
                                      <p:cBhvr>
                                        <p:cTn id="48" dur="1" fill="hold">
                                          <p:stCondLst>
                                            <p:cond delay="0"/>
                                          </p:stCondLst>
                                        </p:cTn>
                                        <p:tgtEl>
                                          <p:spTgt spid="9229"/>
                                        </p:tgtEl>
                                        <p:attrNameLst>
                                          <p:attrName>style.visibility</p:attrName>
                                        </p:attrNameLst>
                                      </p:cBhvr>
                                      <p:to>
                                        <p:strVal val="visible"/>
                                      </p:to>
                                    </p:set>
                                    <p:anim calcmode="lin" valueType="num">
                                      <p:cBhvr>
                                        <p:cTn id="49" dur="500" fill="hold"/>
                                        <p:tgtEl>
                                          <p:spTgt spid="9229"/>
                                        </p:tgtEl>
                                        <p:attrNameLst>
                                          <p:attrName>ppt_w</p:attrName>
                                        </p:attrNameLst>
                                      </p:cBhvr>
                                      <p:tavLst>
                                        <p:tav tm="0">
                                          <p:val>
                                            <p:fltVal val="0"/>
                                          </p:val>
                                        </p:tav>
                                        <p:tav tm="100000">
                                          <p:val>
                                            <p:strVal val="#ppt_w"/>
                                          </p:val>
                                        </p:tav>
                                      </p:tavLst>
                                    </p:anim>
                                    <p:anim calcmode="lin" valueType="num">
                                      <p:cBhvr>
                                        <p:cTn id="50" dur="500" fill="hold"/>
                                        <p:tgtEl>
                                          <p:spTgt spid="9229"/>
                                        </p:tgtEl>
                                        <p:attrNameLst>
                                          <p:attrName>ppt_h</p:attrName>
                                        </p:attrNameLst>
                                      </p:cBhvr>
                                      <p:tavLst>
                                        <p:tav tm="0">
                                          <p:val>
                                            <p:fltVal val="0"/>
                                          </p:val>
                                        </p:tav>
                                        <p:tav tm="100000">
                                          <p:val>
                                            <p:strVal val="#ppt_h"/>
                                          </p:val>
                                        </p:tav>
                                      </p:tavLst>
                                    </p:anim>
                                    <p:animEffect transition="in" filter="fade">
                                      <p:cBhvr>
                                        <p:cTn id="51" dur="500"/>
                                        <p:tgtEl>
                                          <p:spTgt spid="9229"/>
                                        </p:tgtEl>
                                      </p:cBhvr>
                                    </p:animEffect>
                                  </p:childTnLst>
                                </p:cTn>
                              </p:par>
                              <p:par>
                                <p:cTn id="52" presetID="10" presetClass="entr" presetSubtype="0" fill="hold" nodeType="withEffect">
                                  <p:stCondLst>
                                    <p:cond delay="500"/>
                                  </p:stCondLst>
                                  <p:childTnLst>
                                    <p:set>
                                      <p:cBhvr>
                                        <p:cTn id="53" dur="1" fill="hold">
                                          <p:stCondLst>
                                            <p:cond delay="0"/>
                                          </p:stCondLst>
                                        </p:cTn>
                                        <p:tgtEl>
                                          <p:spTgt spid="9232"/>
                                        </p:tgtEl>
                                        <p:attrNameLst>
                                          <p:attrName>style.visibility</p:attrName>
                                        </p:attrNameLst>
                                      </p:cBhvr>
                                      <p:to>
                                        <p:strVal val="visible"/>
                                      </p:to>
                                    </p:set>
                                    <p:anim calcmode="lin" valueType="num">
                                      <p:cBhvr>
                                        <p:cTn id="54" dur="500" fill="hold"/>
                                        <p:tgtEl>
                                          <p:spTgt spid="9232"/>
                                        </p:tgtEl>
                                        <p:attrNameLst>
                                          <p:attrName>ppt_w</p:attrName>
                                        </p:attrNameLst>
                                      </p:cBhvr>
                                      <p:tavLst>
                                        <p:tav tm="0">
                                          <p:val>
                                            <p:fltVal val="0"/>
                                          </p:val>
                                        </p:tav>
                                        <p:tav tm="100000">
                                          <p:val>
                                            <p:strVal val="#ppt_w"/>
                                          </p:val>
                                        </p:tav>
                                      </p:tavLst>
                                    </p:anim>
                                    <p:anim calcmode="lin" valueType="num">
                                      <p:cBhvr>
                                        <p:cTn id="55" dur="500" fill="hold"/>
                                        <p:tgtEl>
                                          <p:spTgt spid="9232"/>
                                        </p:tgtEl>
                                        <p:attrNameLst>
                                          <p:attrName>ppt_h</p:attrName>
                                        </p:attrNameLst>
                                      </p:cBhvr>
                                      <p:tavLst>
                                        <p:tav tm="0">
                                          <p:val>
                                            <p:fltVal val="0"/>
                                          </p:val>
                                        </p:tav>
                                        <p:tav tm="100000">
                                          <p:val>
                                            <p:strVal val="#ppt_h"/>
                                          </p:val>
                                        </p:tav>
                                      </p:tavLst>
                                    </p:anim>
                                    <p:animEffect transition="in" filter="fade">
                                      <p:cBhvr>
                                        <p:cTn id="56" dur="500"/>
                                        <p:tgtEl>
                                          <p:spTgt spid="9232"/>
                                        </p:tgtEl>
                                      </p:cBhvr>
                                    </p:animEffect>
                                  </p:childTnLst>
                                </p:cTn>
                              </p:par>
                            </p:childTnLst>
                          </p:cTn>
                        </p:par>
                        <p:par>
                          <p:cTn id="57" fill="hold">
                            <p:stCondLst>
                              <p:cond delay="2000"/>
                            </p:stCondLst>
                            <p:childTnLst>
                              <p:par>
                                <p:cTn id="58" presetID="22" presetClass="entr" presetSubtype="8" fill="hold" grpId="0" nodeType="afterEffect">
                                  <p:stCondLst>
                                    <p:cond delay="0"/>
                                  </p:stCondLst>
                                  <p:childTnLst>
                                    <p:set>
                                      <p:cBhvr>
                                        <p:cTn id="59" dur="1" fill="hold">
                                          <p:stCondLst>
                                            <p:cond delay="0"/>
                                          </p:stCondLst>
                                        </p:cTn>
                                        <p:tgtEl>
                                          <p:spTgt spid="9240"/>
                                        </p:tgtEl>
                                        <p:attrNameLst>
                                          <p:attrName>style.visibility</p:attrName>
                                        </p:attrNameLst>
                                      </p:cBhvr>
                                      <p:to>
                                        <p:strVal val="visible"/>
                                      </p:to>
                                    </p:set>
                                    <p:animEffect transition="in" filter="wipe(left)">
                                      <p:cBhvr>
                                        <p:cTn id="60" dur="500"/>
                                        <p:tgtEl>
                                          <p:spTgt spid="9240"/>
                                        </p:tgtEl>
                                      </p:cBhvr>
                                    </p:animEffect>
                                  </p:childTnLst>
                                </p:cTn>
                              </p:par>
                            </p:childTnLst>
                          </p:cTn>
                        </p:par>
                        <p:par>
                          <p:cTn id="61" fill="hold">
                            <p:stCondLst>
                              <p:cond delay="2500"/>
                            </p:stCondLst>
                            <p:childTnLst>
                              <p:par>
                                <p:cTn id="62" presetID="22" presetClass="entr" presetSubtype="8" fill="hold" grpId="0" nodeType="afterEffect">
                                  <p:stCondLst>
                                    <p:cond delay="0"/>
                                  </p:stCondLst>
                                  <p:childTnLst>
                                    <p:set>
                                      <p:cBhvr>
                                        <p:cTn id="63" dur="1" fill="hold">
                                          <p:stCondLst>
                                            <p:cond delay="0"/>
                                          </p:stCondLst>
                                        </p:cTn>
                                        <p:tgtEl>
                                          <p:spTgt spid="9241"/>
                                        </p:tgtEl>
                                        <p:attrNameLst>
                                          <p:attrName>style.visibility</p:attrName>
                                        </p:attrNameLst>
                                      </p:cBhvr>
                                      <p:to>
                                        <p:strVal val="visible"/>
                                      </p:to>
                                    </p:set>
                                    <p:animEffect transition="in" filter="wipe(left)">
                                      <p:cBhvr>
                                        <p:cTn id="64" dur="500"/>
                                        <p:tgtEl>
                                          <p:spTgt spid="9241"/>
                                        </p:tgtEl>
                                      </p:cBhvr>
                                    </p:animEffect>
                                  </p:childTnLst>
                                </p:cTn>
                              </p:par>
                            </p:childTnLst>
                          </p:cTn>
                        </p:par>
                        <p:par>
                          <p:cTn id="65" fill="hold">
                            <p:stCondLst>
                              <p:cond delay="3000"/>
                            </p:stCondLst>
                            <p:childTnLst>
                              <p:par>
                                <p:cTn id="66" presetID="22" presetClass="entr" presetSubtype="8" fill="hold" grpId="0" nodeType="afterEffect">
                                  <p:stCondLst>
                                    <p:cond delay="0"/>
                                  </p:stCondLst>
                                  <p:childTnLst>
                                    <p:set>
                                      <p:cBhvr>
                                        <p:cTn id="67" dur="1" fill="hold">
                                          <p:stCondLst>
                                            <p:cond delay="0"/>
                                          </p:stCondLst>
                                        </p:cTn>
                                        <p:tgtEl>
                                          <p:spTgt spid="9242"/>
                                        </p:tgtEl>
                                        <p:attrNameLst>
                                          <p:attrName>style.visibility</p:attrName>
                                        </p:attrNameLst>
                                      </p:cBhvr>
                                      <p:to>
                                        <p:strVal val="visible"/>
                                      </p:to>
                                    </p:set>
                                    <p:animEffect transition="in" filter="wipe(left)">
                                      <p:cBhvr>
                                        <p:cTn id="68" dur="500"/>
                                        <p:tgtEl>
                                          <p:spTgt spid="9242"/>
                                        </p:tgtEl>
                                      </p:cBhvr>
                                    </p:animEffect>
                                  </p:childTnLst>
                                </p:cTn>
                              </p:par>
                            </p:childTnLst>
                          </p:cTn>
                        </p:par>
                        <p:par>
                          <p:cTn id="69" fill="hold">
                            <p:stCondLst>
                              <p:cond delay="3500"/>
                            </p:stCondLst>
                            <p:childTnLst>
                              <p:par>
                                <p:cTn id="70" presetID="22" presetClass="entr" presetSubtype="8" fill="hold" grpId="0" nodeType="afterEffect">
                                  <p:stCondLst>
                                    <p:cond delay="0"/>
                                  </p:stCondLst>
                                  <p:childTnLst>
                                    <p:set>
                                      <p:cBhvr>
                                        <p:cTn id="71" dur="1" fill="hold">
                                          <p:stCondLst>
                                            <p:cond delay="0"/>
                                          </p:stCondLst>
                                        </p:cTn>
                                        <p:tgtEl>
                                          <p:spTgt spid="9243"/>
                                        </p:tgtEl>
                                        <p:attrNameLst>
                                          <p:attrName>style.visibility</p:attrName>
                                        </p:attrNameLst>
                                      </p:cBhvr>
                                      <p:to>
                                        <p:strVal val="visible"/>
                                      </p:to>
                                    </p:set>
                                    <p:animEffect transition="in" filter="wipe(left)">
                                      <p:cBhvr>
                                        <p:cTn id="72" dur="500"/>
                                        <p:tgtEl>
                                          <p:spTgt spid="9243"/>
                                        </p:tgtEl>
                                      </p:cBhvr>
                                    </p:animEffect>
                                  </p:childTnLst>
                                </p:cTn>
                              </p:par>
                            </p:childTnLst>
                          </p:cTn>
                        </p:par>
                        <p:par>
                          <p:cTn id="73" fill="hold">
                            <p:stCondLst>
                              <p:cond delay="4000"/>
                            </p:stCondLst>
                            <p:childTnLst>
                              <p:par>
                                <p:cTn id="74" presetID="22" presetClass="entr" presetSubtype="8" fill="hold" grpId="0" nodeType="afterEffect">
                                  <p:stCondLst>
                                    <p:cond delay="0"/>
                                  </p:stCondLst>
                                  <p:childTnLst>
                                    <p:set>
                                      <p:cBhvr>
                                        <p:cTn id="75" dur="1" fill="hold">
                                          <p:stCondLst>
                                            <p:cond delay="0"/>
                                          </p:stCondLst>
                                        </p:cTn>
                                        <p:tgtEl>
                                          <p:spTgt spid="9244"/>
                                        </p:tgtEl>
                                        <p:attrNameLst>
                                          <p:attrName>style.visibility</p:attrName>
                                        </p:attrNameLst>
                                      </p:cBhvr>
                                      <p:to>
                                        <p:strVal val="visible"/>
                                      </p:to>
                                    </p:set>
                                    <p:animEffect transition="in" filter="wipe(left)">
                                      <p:cBhvr>
                                        <p:cTn id="76" dur="500"/>
                                        <p:tgtEl>
                                          <p:spTgt spid="9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36" grpId="0" animBg="1"/>
      <p:bldP spid="9240" grpId="0"/>
      <p:bldP spid="9241" grpId="0"/>
      <p:bldP spid="9242" grpId="0"/>
      <p:bldP spid="9243" grpId="0"/>
      <p:bldP spid="924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图片 3"/>
          <p:cNvPicPr>
            <a:picLocks noChangeAspect="1"/>
          </p:cNvPicPr>
          <p:nvPr/>
        </p:nvPicPr>
        <p:blipFill>
          <a:blip r:embed="rId3"/>
          <a:stretch>
            <a:fillRect/>
          </a:stretch>
        </p:blipFill>
        <p:spPr>
          <a:xfrm>
            <a:off x="0" y="1370013"/>
            <a:ext cx="12196763" cy="5487987"/>
          </a:xfrm>
          <a:prstGeom prst="rect">
            <a:avLst/>
          </a:prstGeom>
          <a:noFill/>
          <a:ln w="9525">
            <a:noFill/>
          </a:ln>
        </p:spPr>
      </p:pic>
      <p:grpSp>
        <p:nvGrpSpPr>
          <p:cNvPr id="10243" name="组合 21"/>
          <p:cNvGrpSpPr/>
          <p:nvPr/>
        </p:nvGrpSpPr>
        <p:grpSpPr>
          <a:xfrm>
            <a:off x="4948238" y="1804988"/>
            <a:ext cx="2301875" cy="2308225"/>
            <a:chOff x="0" y="0"/>
            <a:chExt cx="2301875" cy="2308226"/>
          </a:xfrm>
        </p:grpSpPr>
        <p:sp>
          <p:nvSpPr>
            <p:cNvPr id="10244" name="Oval 5"/>
            <p:cNvSpPr/>
            <p:nvPr/>
          </p:nvSpPr>
          <p:spPr>
            <a:xfrm>
              <a:off x="0" y="0"/>
              <a:ext cx="2301875" cy="2308226"/>
            </a:xfrm>
            <a:prstGeom prst="ellipse">
              <a:avLst/>
            </a:prstGeom>
            <a:solidFill>
              <a:srgbClr val="FFFFFF"/>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0245" name="Freeform 6"/>
            <p:cNvSpPr>
              <a:spLocks noEditPoints="1"/>
            </p:cNvSpPr>
            <p:nvPr/>
          </p:nvSpPr>
          <p:spPr>
            <a:xfrm>
              <a:off x="123825" y="123825"/>
              <a:ext cx="2054225" cy="2058988"/>
            </a:xfrm>
            <a:custGeom>
              <a:avLst/>
              <a:gdLst/>
              <a:ahLst/>
              <a:cxnLst>
                <a:cxn ang="0">
                  <a:pos x="1027113" y="0"/>
                </a:cxn>
                <a:cxn ang="0">
                  <a:pos x="2054225" y="1029494"/>
                </a:cxn>
                <a:cxn ang="0">
                  <a:pos x="1027113" y="2058988"/>
                </a:cxn>
                <a:cxn ang="0">
                  <a:pos x="0" y="1029494"/>
                </a:cxn>
                <a:cxn ang="0">
                  <a:pos x="1027113" y="0"/>
                </a:cxn>
                <a:cxn ang="0">
                  <a:pos x="1027113" y="69754"/>
                </a:cxn>
                <a:cxn ang="0">
                  <a:pos x="1984011" y="1029494"/>
                </a:cxn>
                <a:cxn ang="0">
                  <a:pos x="1027113" y="1988611"/>
                </a:cxn>
                <a:cxn ang="0">
                  <a:pos x="69593" y="1029494"/>
                </a:cxn>
                <a:cxn ang="0">
                  <a:pos x="1027113" y="69754"/>
                </a:cxn>
              </a:cxnLst>
              <a:rect l="0" t="0" r="0" b="0"/>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bg1">
                <a:alpha val="100000"/>
              </a:schemeClr>
            </a:solidFill>
            <a:ln w="9525">
              <a:noFill/>
            </a:ln>
          </p:spPr>
          <p:txBody>
            <a:bodyPr/>
            <a:lstStyle/>
            <a:p>
              <a:endParaRPr lang="zh-CN" altLang="en-US"/>
            </a:p>
          </p:txBody>
        </p:sp>
      </p:grpSp>
      <p:sp>
        <p:nvSpPr>
          <p:cNvPr id="10246" name="TextBox 24"/>
          <p:cNvSpPr txBox="1"/>
          <p:nvPr/>
        </p:nvSpPr>
        <p:spPr>
          <a:xfrm>
            <a:off x="2354263" y="4238625"/>
            <a:ext cx="7488237" cy="1016000"/>
          </a:xfrm>
          <a:prstGeom prst="rect">
            <a:avLst/>
          </a:prstGeom>
          <a:noFill/>
          <a:ln w="9525">
            <a:noFill/>
          </a:ln>
        </p:spPr>
        <p:txBody>
          <a:bodyPr>
            <a:spAutoFit/>
          </a:bodyPr>
          <a:lstStyle/>
          <a:p>
            <a:pPr lvl="0" algn="ctr" eaLnBrk="1" hangingPunct="1"/>
            <a:r>
              <a:rPr lang="zh-CN" altLang="en-US" sz="6000" b="1" dirty="0">
                <a:solidFill>
                  <a:schemeClr val="accent2"/>
                </a:solidFill>
                <a:latin typeface="微软雅黑" panose="020B0503020204020204" pitchFamily="2" charset="-122"/>
                <a:ea typeface="微软雅黑" panose="020B0503020204020204" pitchFamily="2" charset="-122"/>
              </a:rPr>
              <a:t>这里输入章节大标题</a:t>
            </a:r>
          </a:p>
        </p:txBody>
      </p:sp>
      <p:sp>
        <p:nvSpPr>
          <p:cNvPr id="10247" name="Freeform 42"/>
          <p:cNvSpPr>
            <a:spLocks noEditPoints="1"/>
          </p:cNvSpPr>
          <p:nvPr/>
        </p:nvSpPr>
        <p:spPr>
          <a:xfrm>
            <a:off x="5795963" y="2170113"/>
            <a:ext cx="604837" cy="1535112"/>
          </a:xfrm>
          <a:custGeom>
            <a:avLst/>
            <a:gdLst/>
            <a:ahLst/>
            <a:cxnLst>
              <a:cxn ang="0">
                <a:pos x="3398" y="547821"/>
              </a:cxn>
              <a:cxn ang="0">
                <a:pos x="3398" y="585019"/>
              </a:cxn>
              <a:cxn ang="0">
                <a:pos x="139308" y="973904"/>
              </a:cxn>
              <a:cxn ang="0">
                <a:pos x="265025" y="973904"/>
              </a:cxn>
              <a:cxn ang="0">
                <a:pos x="282013" y="960378"/>
              </a:cxn>
              <a:cxn ang="0">
                <a:pos x="282013" y="446373"/>
              </a:cxn>
              <a:cxn ang="0">
                <a:pos x="231047" y="395649"/>
              </a:cxn>
              <a:cxn ang="0">
                <a:pos x="309196" y="324635"/>
              </a:cxn>
              <a:cxn ang="0">
                <a:pos x="363560" y="399030"/>
              </a:cxn>
              <a:cxn ang="0">
                <a:pos x="312593" y="442991"/>
              </a:cxn>
              <a:cxn ang="0">
                <a:pos x="312593" y="960378"/>
              </a:cxn>
              <a:cxn ang="0">
                <a:pos x="329582" y="973904"/>
              </a:cxn>
              <a:cxn ang="0">
                <a:pos x="475685" y="973904"/>
              </a:cxn>
              <a:cxn ang="0">
                <a:pos x="601402" y="585019"/>
              </a:cxn>
              <a:cxn ang="0">
                <a:pos x="598004" y="547821"/>
              </a:cxn>
              <a:cxn ang="0">
                <a:pos x="309196" y="10145"/>
              </a:cxn>
              <a:cxn ang="0">
                <a:pos x="285411" y="10145"/>
              </a:cxn>
              <a:cxn ang="0">
                <a:pos x="146103" y="277292"/>
              </a:cxn>
              <a:cxn ang="0">
                <a:pos x="3398" y="547821"/>
              </a:cxn>
              <a:cxn ang="0">
                <a:pos x="47569" y="1180183"/>
              </a:cxn>
              <a:cxn ang="0">
                <a:pos x="47569" y="1518344"/>
              </a:cxn>
              <a:cxn ang="0">
                <a:pos x="64557" y="1535252"/>
              </a:cxn>
              <a:cxn ang="0">
                <a:pos x="380548" y="1535252"/>
              </a:cxn>
              <a:cxn ang="0">
                <a:pos x="394139" y="1518344"/>
              </a:cxn>
              <a:cxn ang="0">
                <a:pos x="394139" y="1159893"/>
              </a:cxn>
              <a:cxn ang="0">
                <a:pos x="465492" y="1159893"/>
              </a:cxn>
              <a:cxn ang="0">
                <a:pos x="465492" y="1528489"/>
              </a:cxn>
              <a:cxn ang="0">
                <a:pos x="492674" y="1535252"/>
              </a:cxn>
              <a:cxn ang="0">
                <a:pos x="547038" y="1535252"/>
              </a:cxn>
              <a:cxn ang="0">
                <a:pos x="570822" y="1511581"/>
              </a:cxn>
              <a:cxn ang="0">
                <a:pos x="570822" y="1180183"/>
              </a:cxn>
              <a:cxn ang="0">
                <a:pos x="530049" y="1078734"/>
              </a:cxn>
              <a:cxn ang="0">
                <a:pos x="472288" y="1017865"/>
              </a:cxn>
              <a:cxn ang="0">
                <a:pos x="139308" y="1021247"/>
              </a:cxn>
              <a:cxn ang="0">
                <a:pos x="47569" y="1180183"/>
              </a:cxn>
            </a:cxnLst>
            <a:rect l="0" t="0" r="0" b="0"/>
            <a:pathLst>
              <a:path w="178" h="454">
                <a:moveTo>
                  <a:pt x="1" y="162"/>
                </a:moveTo>
                <a:cubicBezTo>
                  <a:pt x="0" y="166"/>
                  <a:pt x="0" y="169"/>
                  <a:pt x="1" y="173"/>
                </a:cubicBezTo>
                <a:cubicBezTo>
                  <a:pt x="5" y="185"/>
                  <a:pt x="29" y="288"/>
                  <a:pt x="41" y="288"/>
                </a:cubicBezTo>
                <a:cubicBezTo>
                  <a:pt x="53" y="288"/>
                  <a:pt x="66" y="288"/>
                  <a:pt x="78" y="288"/>
                </a:cubicBezTo>
                <a:cubicBezTo>
                  <a:pt x="82" y="288"/>
                  <a:pt x="83" y="287"/>
                  <a:pt x="83" y="284"/>
                </a:cubicBezTo>
                <a:cubicBezTo>
                  <a:pt x="83" y="234"/>
                  <a:pt x="83" y="184"/>
                  <a:pt x="83" y="132"/>
                </a:cubicBezTo>
                <a:cubicBezTo>
                  <a:pt x="78" y="130"/>
                  <a:pt x="69" y="125"/>
                  <a:pt x="68" y="117"/>
                </a:cubicBezTo>
                <a:cubicBezTo>
                  <a:pt x="68" y="103"/>
                  <a:pt x="77" y="95"/>
                  <a:pt x="91" y="96"/>
                </a:cubicBezTo>
                <a:cubicBezTo>
                  <a:pt x="103" y="97"/>
                  <a:pt x="109" y="107"/>
                  <a:pt x="107" y="118"/>
                </a:cubicBezTo>
                <a:cubicBezTo>
                  <a:pt x="107" y="125"/>
                  <a:pt x="98" y="130"/>
                  <a:pt x="92" y="131"/>
                </a:cubicBezTo>
                <a:cubicBezTo>
                  <a:pt x="92" y="182"/>
                  <a:pt x="92" y="233"/>
                  <a:pt x="92" y="284"/>
                </a:cubicBezTo>
                <a:cubicBezTo>
                  <a:pt x="92" y="287"/>
                  <a:pt x="94" y="288"/>
                  <a:pt x="97" y="288"/>
                </a:cubicBezTo>
                <a:cubicBezTo>
                  <a:pt x="112" y="288"/>
                  <a:pt x="126" y="288"/>
                  <a:pt x="140" y="288"/>
                </a:cubicBezTo>
                <a:cubicBezTo>
                  <a:pt x="150" y="288"/>
                  <a:pt x="174" y="188"/>
                  <a:pt x="177" y="173"/>
                </a:cubicBezTo>
                <a:cubicBezTo>
                  <a:pt x="178" y="169"/>
                  <a:pt x="178" y="166"/>
                  <a:pt x="176" y="162"/>
                </a:cubicBezTo>
                <a:cubicBezTo>
                  <a:pt x="148" y="109"/>
                  <a:pt x="119" y="56"/>
                  <a:pt x="91" y="3"/>
                </a:cubicBezTo>
                <a:cubicBezTo>
                  <a:pt x="88" y="0"/>
                  <a:pt x="86" y="1"/>
                  <a:pt x="84" y="3"/>
                </a:cubicBezTo>
                <a:cubicBezTo>
                  <a:pt x="78" y="16"/>
                  <a:pt x="50" y="70"/>
                  <a:pt x="43" y="82"/>
                </a:cubicBezTo>
                <a:cubicBezTo>
                  <a:pt x="39" y="89"/>
                  <a:pt x="1" y="160"/>
                  <a:pt x="1" y="162"/>
                </a:cubicBezTo>
                <a:close/>
                <a:moveTo>
                  <a:pt x="14" y="349"/>
                </a:moveTo>
                <a:cubicBezTo>
                  <a:pt x="14" y="382"/>
                  <a:pt x="14" y="416"/>
                  <a:pt x="14" y="449"/>
                </a:cubicBezTo>
                <a:cubicBezTo>
                  <a:pt x="14" y="452"/>
                  <a:pt x="15" y="454"/>
                  <a:pt x="19" y="454"/>
                </a:cubicBezTo>
                <a:cubicBezTo>
                  <a:pt x="50" y="454"/>
                  <a:pt x="81" y="454"/>
                  <a:pt x="112" y="454"/>
                </a:cubicBezTo>
                <a:cubicBezTo>
                  <a:pt x="115" y="454"/>
                  <a:pt x="116" y="452"/>
                  <a:pt x="116" y="449"/>
                </a:cubicBezTo>
                <a:cubicBezTo>
                  <a:pt x="116" y="413"/>
                  <a:pt x="116" y="378"/>
                  <a:pt x="116" y="343"/>
                </a:cubicBezTo>
                <a:cubicBezTo>
                  <a:pt x="123" y="343"/>
                  <a:pt x="130" y="343"/>
                  <a:pt x="137" y="343"/>
                </a:cubicBezTo>
                <a:cubicBezTo>
                  <a:pt x="137" y="379"/>
                  <a:pt x="137" y="416"/>
                  <a:pt x="137" y="452"/>
                </a:cubicBezTo>
                <a:cubicBezTo>
                  <a:pt x="138" y="454"/>
                  <a:pt x="141" y="454"/>
                  <a:pt x="145" y="454"/>
                </a:cubicBezTo>
                <a:cubicBezTo>
                  <a:pt x="151" y="454"/>
                  <a:pt x="156" y="454"/>
                  <a:pt x="161" y="454"/>
                </a:cubicBezTo>
                <a:cubicBezTo>
                  <a:pt x="165" y="454"/>
                  <a:pt x="168" y="451"/>
                  <a:pt x="168" y="447"/>
                </a:cubicBezTo>
                <a:cubicBezTo>
                  <a:pt x="168" y="415"/>
                  <a:pt x="168" y="382"/>
                  <a:pt x="168" y="349"/>
                </a:cubicBezTo>
                <a:cubicBezTo>
                  <a:pt x="168" y="338"/>
                  <a:pt x="161" y="327"/>
                  <a:pt x="156" y="319"/>
                </a:cubicBezTo>
                <a:cubicBezTo>
                  <a:pt x="148" y="307"/>
                  <a:pt x="145" y="303"/>
                  <a:pt x="139" y="301"/>
                </a:cubicBezTo>
                <a:cubicBezTo>
                  <a:pt x="120" y="301"/>
                  <a:pt x="52" y="301"/>
                  <a:pt x="41" y="302"/>
                </a:cubicBezTo>
                <a:cubicBezTo>
                  <a:pt x="34" y="304"/>
                  <a:pt x="14" y="333"/>
                  <a:pt x="14" y="349"/>
                </a:cubicBezTo>
                <a:close/>
              </a:path>
            </a:pathLst>
          </a:custGeom>
          <a:solidFill>
            <a:schemeClr val="bg1">
              <a:alpha val="100000"/>
            </a:schemeClr>
          </a:solidFill>
          <a:ln w="9525">
            <a:noFill/>
          </a:ln>
        </p:spPr>
        <p:txBody>
          <a:bodyPr/>
          <a:lstStyle/>
          <a:p>
            <a:endParaRPr lang="zh-CN" altLang="en-US"/>
          </a:p>
        </p:txBody>
      </p:sp>
      <p:sp>
        <p:nvSpPr>
          <p:cNvPr id="10248" name="TextBox 52"/>
          <p:cNvSpPr txBox="1"/>
          <p:nvPr/>
        </p:nvSpPr>
        <p:spPr>
          <a:xfrm>
            <a:off x="3073400" y="5251450"/>
            <a:ext cx="6121400" cy="769938"/>
          </a:xfrm>
          <a:prstGeom prst="rect">
            <a:avLst/>
          </a:prstGeom>
          <a:noFill/>
          <a:ln w="9525">
            <a:noFill/>
          </a:ln>
        </p:spPr>
        <p:txBody>
          <a:bodyPr>
            <a:spAutoFit/>
          </a:bodyPr>
          <a:lstStyle/>
          <a:p>
            <a:pPr lvl="0" algn="ctr" eaLnBrk="1" hangingPunct="1"/>
            <a:r>
              <a:rPr lang="zh-CN" altLang="en-US" sz="2200" dirty="0">
                <a:solidFill>
                  <a:schemeClr val="accent2"/>
                </a:solidFill>
                <a:latin typeface="微软雅黑" panose="020B0503020204020204" pitchFamily="2" charset="-122"/>
                <a:ea typeface="微软雅黑" panose="020B0503020204020204" pitchFamily="2" charset="-122"/>
              </a:rPr>
              <a:t>这里可以输入本章的小节标题，也可以是本章内容概述或者章节导语等内容。</a:t>
            </a:r>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barn(inVertical)">
                                      <p:cBhvr>
                                        <p:cTn id="7" dur="1000"/>
                                        <p:tgtEl>
                                          <p:spTgt spid="10242"/>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10243"/>
                                        </p:tgtEl>
                                        <p:attrNameLst>
                                          <p:attrName>style.visibility</p:attrName>
                                        </p:attrNameLst>
                                      </p:cBhvr>
                                      <p:to>
                                        <p:strVal val="visible"/>
                                      </p:to>
                                    </p:set>
                                    <p:animEffect transition="in" filter="wheel(1)">
                                      <p:cBhvr>
                                        <p:cTn id="11" dur="1000"/>
                                        <p:tgtEl>
                                          <p:spTgt spid="10243"/>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0247"/>
                                        </p:tgtEl>
                                        <p:attrNameLst>
                                          <p:attrName>style.visibility</p:attrName>
                                        </p:attrNameLst>
                                      </p:cBhvr>
                                      <p:to>
                                        <p:strVal val="visible"/>
                                      </p:to>
                                    </p:set>
                                    <p:anim calcmode="lin" valueType="num">
                                      <p:cBhvr>
                                        <p:cTn id="15" dur="500" fill="hold"/>
                                        <p:tgtEl>
                                          <p:spTgt spid="10247"/>
                                        </p:tgtEl>
                                        <p:attrNameLst>
                                          <p:attrName>ppt_w</p:attrName>
                                        </p:attrNameLst>
                                      </p:cBhvr>
                                      <p:tavLst>
                                        <p:tav tm="0">
                                          <p:val>
                                            <p:fltVal val="0"/>
                                          </p:val>
                                        </p:tav>
                                        <p:tav tm="100000">
                                          <p:val>
                                            <p:strVal val="#ppt_w"/>
                                          </p:val>
                                        </p:tav>
                                      </p:tavLst>
                                    </p:anim>
                                    <p:anim calcmode="lin" valueType="num">
                                      <p:cBhvr>
                                        <p:cTn id="16" dur="500" fill="hold"/>
                                        <p:tgtEl>
                                          <p:spTgt spid="10247"/>
                                        </p:tgtEl>
                                        <p:attrNameLst>
                                          <p:attrName>ppt_h</p:attrName>
                                        </p:attrNameLst>
                                      </p:cBhvr>
                                      <p:tavLst>
                                        <p:tav tm="0">
                                          <p:val>
                                            <p:fltVal val="0"/>
                                          </p:val>
                                        </p:tav>
                                        <p:tav tm="100000">
                                          <p:val>
                                            <p:strVal val="#ppt_h"/>
                                          </p:val>
                                        </p:tav>
                                      </p:tavLst>
                                    </p:anim>
                                    <p:animEffect transition="in" filter="fade">
                                      <p:cBhvr>
                                        <p:cTn id="17" dur="500"/>
                                        <p:tgtEl>
                                          <p:spTgt spid="10247"/>
                                        </p:tgtEl>
                                      </p:cBhvr>
                                    </p:animEffect>
                                  </p:childTnLst>
                                </p:cTn>
                              </p:par>
                            </p:childTnLst>
                          </p:cTn>
                        </p:par>
                        <p:par>
                          <p:cTn id="18" fill="hold">
                            <p:stCondLst>
                              <p:cond delay="25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10246"/>
                                        </p:tgtEl>
                                        <p:attrNameLst>
                                          <p:attrName>style.visibility</p:attrName>
                                        </p:attrNameLst>
                                      </p:cBhvr>
                                      <p:to>
                                        <p:strVal val="visible"/>
                                      </p:to>
                                    </p:set>
                                    <p:anim by="(-#ppt_w*2)" calcmode="lin" valueType="num">
                                      <p:cBhvr rctx="PPT">
                                        <p:cTn id="21" dur="500" autoRev="1" fill="hold">
                                          <p:stCondLst>
                                            <p:cond delay="0"/>
                                          </p:stCondLst>
                                        </p:cTn>
                                        <p:tgtEl>
                                          <p:spTgt spid="10246"/>
                                        </p:tgtEl>
                                        <p:attrNameLst>
                                          <p:attrName>ppt_w</p:attrName>
                                        </p:attrNameLst>
                                      </p:cBhvr>
                                    </p:anim>
                                    <p:anim by="(#ppt_w*0.50)" calcmode="lin" valueType="num">
                                      <p:cBhvr>
                                        <p:cTn id="22" dur="500" decel="50000" autoRev="1" fill="hold">
                                          <p:stCondLst>
                                            <p:cond delay="0"/>
                                          </p:stCondLst>
                                        </p:cTn>
                                        <p:tgtEl>
                                          <p:spTgt spid="10246"/>
                                        </p:tgtEl>
                                        <p:attrNameLst>
                                          <p:attrName>ppt_x</p:attrName>
                                        </p:attrNameLst>
                                      </p:cBhvr>
                                    </p:anim>
                                    <p:anim from="(-#ppt_h/2)" to="(#ppt_y)" calcmode="lin" valueType="num">
                                      <p:cBhvr>
                                        <p:cTn id="23" dur="1000" fill="hold">
                                          <p:stCondLst>
                                            <p:cond delay="0"/>
                                          </p:stCondLst>
                                        </p:cTn>
                                        <p:tgtEl>
                                          <p:spTgt spid="10246"/>
                                        </p:tgtEl>
                                        <p:attrNameLst>
                                          <p:attrName>ppt_y</p:attrName>
                                        </p:attrNameLst>
                                      </p:cBhvr>
                                    </p:anim>
                                    <p:animRot by="21600000">
                                      <p:cBhvr>
                                        <p:cTn id="24" dur="1000" fill="hold">
                                          <p:stCondLst>
                                            <p:cond delay="0"/>
                                          </p:stCondLst>
                                        </p:cTn>
                                        <p:tgtEl>
                                          <p:spTgt spid="10246"/>
                                        </p:tgtEl>
                                        <p:attrNameLst>
                                          <p:attrName>r</p:attrName>
                                        </p:attrNameLst>
                                      </p:cBhvr>
                                    </p:animRot>
                                  </p:childTnLst>
                                </p:cTn>
                              </p:par>
                            </p:childTnLst>
                          </p:cTn>
                        </p:par>
                        <p:par>
                          <p:cTn id="25" fill="hold">
                            <p:stCondLst>
                              <p:cond delay="4300"/>
                            </p:stCondLst>
                            <p:childTnLst>
                              <p:par>
                                <p:cTn id="26" presetID="22" presetClass="entr" presetSubtype="1" fill="hold" grpId="0" nodeType="afterEffect">
                                  <p:stCondLst>
                                    <p:cond delay="0"/>
                                  </p:stCondLst>
                                  <p:childTnLst>
                                    <p:set>
                                      <p:cBhvr>
                                        <p:cTn id="27" dur="1" fill="hold">
                                          <p:stCondLst>
                                            <p:cond delay="0"/>
                                          </p:stCondLst>
                                        </p:cTn>
                                        <p:tgtEl>
                                          <p:spTgt spid="10248"/>
                                        </p:tgtEl>
                                        <p:attrNameLst>
                                          <p:attrName>style.visibility</p:attrName>
                                        </p:attrNameLst>
                                      </p:cBhvr>
                                      <p:to>
                                        <p:strVal val="visible"/>
                                      </p:to>
                                    </p:set>
                                    <p:animEffect transition="in" filter="wipe(up)">
                                      <p:cBhvr>
                                        <p:cTn id="28" dur="500"/>
                                        <p:tgtEl>
                                          <p:spTgt spid="102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6" grpId="0"/>
      <p:bldP spid="1024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25"/>
          <p:cNvSpPr txBox="1"/>
          <p:nvPr/>
        </p:nvSpPr>
        <p:spPr>
          <a:xfrm>
            <a:off x="708025" y="115888"/>
            <a:ext cx="2492375" cy="554037"/>
          </a:xfrm>
          <a:prstGeom prst="rect">
            <a:avLst/>
          </a:prstGeom>
          <a:noFill/>
          <a:ln w="9525">
            <a:noFill/>
          </a:ln>
        </p:spPr>
        <p:txBody>
          <a:bodyPr wrap="none">
            <a:spAutoFit/>
          </a:bodyPr>
          <a:lstStyle/>
          <a:p>
            <a:pPr lvl="0" eaLnBrk="1" hangingPunct="1"/>
            <a:r>
              <a:rPr lang="zh-CN" altLang="en-US" sz="3000" dirty="0">
                <a:latin typeface="微软雅黑" panose="020B0503020204020204" pitchFamily="2" charset="-122"/>
                <a:ea typeface="微软雅黑" panose="020B0503020204020204" pitchFamily="2" charset="-122"/>
              </a:rPr>
              <a:t>模板简要说明</a:t>
            </a:r>
          </a:p>
        </p:txBody>
      </p:sp>
      <p:sp>
        <p:nvSpPr>
          <p:cNvPr id="11267" name="Freeform 40"/>
          <p:cNvSpPr>
            <a:spLocks noEditPoints="1"/>
          </p:cNvSpPr>
          <p:nvPr/>
        </p:nvSpPr>
        <p:spPr>
          <a:xfrm>
            <a:off x="268288" y="125413"/>
            <a:ext cx="346075" cy="495300"/>
          </a:xfrm>
          <a:custGeom>
            <a:avLst/>
            <a:gdLst/>
            <a:ahLst/>
            <a:cxnLst>
              <a:cxn ang="0">
                <a:pos x="103337" y="472058"/>
              </a:cxn>
              <a:cxn ang="0">
                <a:pos x="329125" y="472058"/>
              </a:cxn>
              <a:cxn ang="0">
                <a:pos x="341071" y="483599"/>
              </a:cxn>
              <a:cxn ang="0">
                <a:pos x="329125" y="494564"/>
              </a:cxn>
              <a:cxn ang="0">
                <a:pos x="103337" y="494564"/>
              </a:cxn>
              <a:cxn ang="0">
                <a:pos x="91390" y="483599"/>
              </a:cxn>
              <a:cxn ang="0">
                <a:pos x="103337" y="472058"/>
              </a:cxn>
              <a:cxn ang="0">
                <a:pos x="108115" y="364719"/>
              </a:cxn>
              <a:cxn ang="0">
                <a:pos x="232359" y="167355"/>
              </a:cxn>
              <a:cxn ang="0">
                <a:pos x="275963" y="192747"/>
              </a:cxn>
              <a:cxn ang="0">
                <a:pos x="152317" y="390111"/>
              </a:cxn>
              <a:cxn ang="0">
                <a:pos x="108115" y="364719"/>
              </a:cxn>
              <a:cxn ang="0">
                <a:pos x="20906" y="313359"/>
              </a:cxn>
              <a:cxn ang="0">
                <a:pos x="145149" y="115995"/>
              </a:cxn>
              <a:cxn ang="0">
                <a:pos x="188754" y="141386"/>
              </a:cxn>
              <a:cxn ang="0">
                <a:pos x="64511" y="338750"/>
              </a:cxn>
              <a:cxn ang="0">
                <a:pos x="20906" y="313359"/>
              </a:cxn>
              <a:cxn ang="0">
                <a:pos x="1195" y="473212"/>
              </a:cxn>
              <a:cxn ang="0">
                <a:pos x="13141" y="375107"/>
              </a:cxn>
              <a:cxn ang="0">
                <a:pos x="98558" y="424736"/>
              </a:cxn>
              <a:cxn ang="0">
                <a:pos x="14336" y="480714"/>
              </a:cxn>
              <a:cxn ang="0">
                <a:pos x="1195" y="473212"/>
              </a:cxn>
              <a:cxn ang="0">
                <a:pos x="178600" y="61171"/>
              </a:cxn>
              <a:cxn ang="0">
                <a:pos x="160680" y="90026"/>
              </a:cxn>
              <a:cxn ang="0">
                <a:pos x="291494" y="166778"/>
              </a:cxn>
              <a:cxn ang="0">
                <a:pos x="310011" y="137924"/>
              </a:cxn>
              <a:cxn ang="0">
                <a:pos x="178600" y="61171"/>
              </a:cxn>
              <a:cxn ang="0">
                <a:pos x="206674" y="17313"/>
              </a:cxn>
              <a:cxn ang="0">
                <a:pos x="246097" y="8079"/>
              </a:cxn>
              <a:cxn ang="0">
                <a:pos x="327930" y="55977"/>
              </a:cxn>
              <a:cxn ang="0">
                <a:pos x="338085" y="94065"/>
              </a:cxn>
              <a:cxn ang="0">
                <a:pos x="326736" y="111955"/>
              </a:cxn>
              <a:cxn ang="0">
                <a:pos x="195325" y="35202"/>
              </a:cxn>
              <a:cxn ang="0">
                <a:pos x="206674" y="17313"/>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accent1">
              <a:alpha val="100000"/>
            </a:schemeClr>
          </a:solidFill>
          <a:ln w="9525">
            <a:noFill/>
          </a:ln>
        </p:spPr>
        <p:txBody>
          <a:bodyPr/>
          <a:lstStyle/>
          <a:p>
            <a:endParaRPr lang="zh-CN" altLang="en-US"/>
          </a:p>
        </p:txBody>
      </p:sp>
      <p:sp>
        <p:nvSpPr>
          <p:cNvPr id="11268" name="TextBox 24"/>
          <p:cNvSpPr txBox="1"/>
          <p:nvPr/>
        </p:nvSpPr>
        <p:spPr>
          <a:xfrm>
            <a:off x="5411788" y="919163"/>
            <a:ext cx="3794125" cy="460375"/>
          </a:xfrm>
          <a:prstGeom prst="rect">
            <a:avLst/>
          </a:prstGeom>
          <a:noFill/>
          <a:ln w="9525">
            <a:noFill/>
          </a:ln>
        </p:spPr>
        <p:txBody>
          <a:bodyPr>
            <a:spAutoFit/>
          </a:bodyPr>
          <a:lstStyle/>
          <a:p>
            <a:pPr lvl="0" eaLnBrk="1" hangingPunct="1"/>
            <a:r>
              <a:rPr lang="zh-CN" altLang="en-US" sz="2400" b="1" dirty="0">
                <a:latin typeface="微软雅黑" panose="020B0503020204020204" pitchFamily="2" charset="-122"/>
                <a:ea typeface="微软雅黑" panose="020B0503020204020204" pitchFamily="2" charset="-122"/>
              </a:rPr>
              <a:t>关于换图</a:t>
            </a:r>
            <a:endParaRPr lang="en-US" altLang="x-none" sz="2400" b="1" dirty="0">
              <a:latin typeface="微软雅黑" panose="020B0503020204020204" pitchFamily="2" charset="-122"/>
              <a:ea typeface="微软雅黑" panose="020B0503020204020204" pitchFamily="2" charset="-122"/>
            </a:endParaRPr>
          </a:p>
        </p:txBody>
      </p:sp>
      <p:sp>
        <p:nvSpPr>
          <p:cNvPr id="11269" name="TextBox 26"/>
          <p:cNvSpPr txBox="1"/>
          <p:nvPr/>
        </p:nvSpPr>
        <p:spPr>
          <a:xfrm>
            <a:off x="5403850" y="1281113"/>
            <a:ext cx="6199188" cy="923925"/>
          </a:xfrm>
          <a:prstGeom prst="rect">
            <a:avLst/>
          </a:prstGeom>
          <a:noFill/>
          <a:ln w="9525">
            <a:noFill/>
          </a:ln>
        </p:spPr>
        <p:txBody>
          <a:bodyPr>
            <a:spAutoFit/>
          </a:bodyPr>
          <a:lstStyle/>
          <a:p>
            <a:pPr lvl="0" eaLnBrk="1" hangingPunct="1"/>
            <a:r>
              <a:rPr lang="zh-CN" altLang="en-US" dirty="0">
                <a:latin typeface="微软雅黑" panose="020B0503020204020204" pitchFamily="2" charset="-122"/>
                <a:ea typeface="微软雅黑" panose="020B0503020204020204" pitchFamily="2" charset="-122"/>
              </a:rPr>
              <a:t>模板中图片更换方法是对图片点右键</a:t>
            </a:r>
            <a:r>
              <a:rPr lang="en-US" altLang="x-none" dirty="0">
                <a:latin typeface="微软雅黑" panose="020B0503020204020204" pitchFamily="2" charset="-122"/>
                <a:ea typeface="微软雅黑" panose="020B0503020204020204" pitchFamily="2" charset="-122"/>
              </a:rPr>
              <a:t>-&gt;</a:t>
            </a:r>
            <a:r>
              <a:rPr lang="zh-CN" altLang="en-US" dirty="0">
                <a:latin typeface="微软雅黑" panose="020B0503020204020204" pitchFamily="2" charset="-122"/>
                <a:ea typeface="微软雅黑" panose="020B0503020204020204" pitchFamily="2" charset="-122"/>
              </a:rPr>
              <a:t>设置对象格式</a:t>
            </a:r>
            <a:r>
              <a:rPr lang="en-US" altLang="x-none" dirty="0">
                <a:latin typeface="微软雅黑" panose="020B0503020204020204" pitchFamily="2" charset="-122"/>
                <a:ea typeface="微软雅黑" panose="020B0503020204020204" pitchFamily="2" charset="-122"/>
              </a:rPr>
              <a:t>-&gt;</a:t>
            </a:r>
            <a:r>
              <a:rPr lang="zh-CN" altLang="en-US" dirty="0">
                <a:latin typeface="微软雅黑" panose="020B0503020204020204" pitchFamily="2" charset="-122"/>
                <a:ea typeface="微软雅黑" panose="020B0503020204020204" pitchFamily="2" charset="-122"/>
              </a:rPr>
              <a:t>填充</a:t>
            </a:r>
            <a:r>
              <a:rPr lang="en-US" altLang="x-none" dirty="0">
                <a:latin typeface="微软雅黑" panose="020B0503020204020204" pitchFamily="2" charset="-122"/>
                <a:ea typeface="微软雅黑" panose="020B0503020204020204" pitchFamily="2" charset="-122"/>
              </a:rPr>
              <a:t>-&gt;</a:t>
            </a:r>
            <a:r>
              <a:rPr lang="zh-CN" altLang="en-US" dirty="0">
                <a:latin typeface="微软雅黑" panose="020B0503020204020204" pitchFamily="2" charset="-122"/>
                <a:ea typeface="微软雅黑" panose="020B0503020204020204" pitchFamily="2" charset="-122"/>
              </a:rPr>
              <a:t>填充效果</a:t>
            </a:r>
            <a:r>
              <a:rPr lang="en-US" altLang="x-none" dirty="0">
                <a:latin typeface="微软雅黑" panose="020B0503020204020204" pitchFamily="2" charset="-122"/>
                <a:ea typeface="微软雅黑" panose="020B0503020204020204" pitchFamily="2" charset="-122"/>
              </a:rPr>
              <a:t>-&gt;</a:t>
            </a:r>
            <a:r>
              <a:rPr lang="zh-CN" altLang="en-US" dirty="0">
                <a:latin typeface="微软雅黑" panose="020B0503020204020204" pitchFamily="2" charset="-122"/>
                <a:ea typeface="微软雅黑" panose="020B0503020204020204" pitchFamily="2" charset="-122"/>
              </a:rPr>
              <a:t>图片，选择事先准备好的图片即可。后文遇图均可按此操作。</a:t>
            </a:r>
          </a:p>
        </p:txBody>
      </p:sp>
      <p:sp>
        <p:nvSpPr>
          <p:cNvPr id="11270" name="TextBox 27"/>
          <p:cNvSpPr txBox="1"/>
          <p:nvPr/>
        </p:nvSpPr>
        <p:spPr>
          <a:xfrm>
            <a:off x="5411788" y="2401888"/>
            <a:ext cx="3794125" cy="460375"/>
          </a:xfrm>
          <a:prstGeom prst="rect">
            <a:avLst/>
          </a:prstGeom>
          <a:noFill/>
          <a:ln w="9525">
            <a:noFill/>
          </a:ln>
        </p:spPr>
        <p:txBody>
          <a:bodyPr>
            <a:spAutoFit/>
          </a:bodyPr>
          <a:lstStyle/>
          <a:p>
            <a:pPr lvl="0" eaLnBrk="1" hangingPunct="1"/>
            <a:r>
              <a:rPr lang="zh-CN" altLang="en-US" sz="2400" b="1" dirty="0">
                <a:latin typeface="微软雅黑" panose="020B0503020204020204" pitchFamily="2" charset="-122"/>
                <a:ea typeface="微软雅黑" panose="020B0503020204020204" pitchFamily="2" charset="-122"/>
              </a:rPr>
              <a:t>关于动画</a:t>
            </a:r>
            <a:endParaRPr lang="en-US" altLang="x-none" sz="2400" b="1" dirty="0">
              <a:latin typeface="微软雅黑" panose="020B0503020204020204" pitchFamily="2" charset="-122"/>
              <a:ea typeface="微软雅黑" panose="020B0503020204020204" pitchFamily="2" charset="-122"/>
            </a:endParaRPr>
          </a:p>
        </p:txBody>
      </p:sp>
      <p:sp>
        <p:nvSpPr>
          <p:cNvPr id="11271" name="TextBox 28"/>
          <p:cNvSpPr txBox="1"/>
          <p:nvPr/>
        </p:nvSpPr>
        <p:spPr>
          <a:xfrm>
            <a:off x="5403850" y="2784475"/>
            <a:ext cx="6199188" cy="646113"/>
          </a:xfrm>
          <a:prstGeom prst="rect">
            <a:avLst/>
          </a:prstGeom>
          <a:noFill/>
          <a:ln w="9525">
            <a:noFill/>
          </a:ln>
        </p:spPr>
        <p:txBody>
          <a:bodyPr>
            <a:spAutoFit/>
          </a:bodyPr>
          <a:lstStyle/>
          <a:p>
            <a:pPr lvl="0" eaLnBrk="1" hangingPunct="1"/>
            <a:r>
              <a:rPr lang="zh-CN" altLang="en-US" dirty="0">
                <a:latin typeface="微软雅黑" panose="020B0503020204020204" pitchFamily="2" charset="-122"/>
                <a:ea typeface="微软雅黑" panose="020B0503020204020204" pitchFamily="2" charset="-122"/>
              </a:rPr>
              <a:t>本模板所有页面均有动画，您可以参考借鉴，按上文换图后动画会保留下来。</a:t>
            </a:r>
          </a:p>
        </p:txBody>
      </p:sp>
      <p:sp>
        <p:nvSpPr>
          <p:cNvPr id="11272" name="TextBox 29"/>
          <p:cNvSpPr txBox="1"/>
          <p:nvPr/>
        </p:nvSpPr>
        <p:spPr>
          <a:xfrm>
            <a:off x="5427663" y="3613150"/>
            <a:ext cx="3794125" cy="461963"/>
          </a:xfrm>
          <a:prstGeom prst="rect">
            <a:avLst/>
          </a:prstGeom>
          <a:noFill/>
          <a:ln w="9525">
            <a:noFill/>
          </a:ln>
        </p:spPr>
        <p:txBody>
          <a:bodyPr>
            <a:spAutoFit/>
          </a:bodyPr>
          <a:lstStyle/>
          <a:p>
            <a:pPr lvl="0" eaLnBrk="1" hangingPunct="1"/>
            <a:r>
              <a:rPr lang="zh-CN" altLang="en-US" sz="2400" b="1" dirty="0">
                <a:latin typeface="微软雅黑" panose="020B0503020204020204" pitchFamily="2" charset="-122"/>
                <a:ea typeface="微软雅黑" panose="020B0503020204020204" pitchFamily="2" charset="-122"/>
              </a:rPr>
              <a:t>关于元素</a:t>
            </a:r>
            <a:endParaRPr lang="en-US" altLang="x-none" sz="2400" b="1" dirty="0">
              <a:latin typeface="微软雅黑" panose="020B0503020204020204" pitchFamily="2" charset="-122"/>
              <a:ea typeface="微软雅黑" panose="020B0503020204020204" pitchFamily="2" charset="-122"/>
            </a:endParaRPr>
          </a:p>
        </p:txBody>
      </p:sp>
      <p:sp>
        <p:nvSpPr>
          <p:cNvPr id="11273" name="TextBox 30"/>
          <p:cNvSpPr txBox="1"/>
          <p:nvPr/>
        </p:nvSpPr>
        <p:spPr>
          <a:xfrm>
            <a:off x="5403850" y="4013200"/>
            <a:ext cx="6199188" cy="922338"/>
          </a:xfrm>
          <a:prstGeom prst="rect">
            <a:avLst/>
          </a:prstGeom>
          <a:noFill/>
          <a:ln w="9525">
            <a:noFill/>
          </a:ln>
        </p:spPr>
        <p:txBody>
          <a:bodyPr>
            <a:spAutoFit/>
          </a:bodyPr>
          <a:lstStyle/>
          <a:p>
            <a:pPr lvl="0" eaLnBrk="1" hangingPunct="1"/>
            <a:r>
              <a:rPr lang="zh-CN" altLang="en-US" dirty="0">
                <a:latin typeface="微软雅黑" panose="020B0503020204020204" pitchFamily="2" charset="-122"/>
                <a:ea typeface="微软雅黑" panose="020B0503020204020204" pitchFamily="2" charset="-122"/>
              </a:rPr>
              <a:t>本模板封面、目录、过渡章节页面各种元素均能移动，有文字的地方全部可以更改，字体为微软雅黑，不会存在字体问题，不能编辑的问题。适用性很强。</a:t>
            </a:r>
          </a:p>
        </p:txBody>
      </p:sp>
      <p:sp>
        <p:nvSpPr>
          <p:cNvPr id="11274" name="TextBox 31"/>
          <p:cNvSpPr txBox="1"/>
          <p:nvPr/>
        </p:nvSpPr>
        <p:spPr>
          <a:xfrm>
            <a:off x="5411788" y="5264150"/>
            <a:ext cx="3794125" cy="461963"/>
          </a:xfrm>
          <a:prstGeom prst="rect">
            <a:avLst/>
          </a:prstGeom>
          <a:noFill/>
          <a:ln w="9525">
            <a:noFill/>
          </a:ln>
        </p:spPr>
        <p:txBody>
          <a:bodyPr>
            <a:spAutoFit/>
          </a:bodyPr>
          <a:lstStyle/>
          <a:p>
            <a:pPr lvl="0" eaLnBrk="1" hangingPunct="1"/>
            <a:r>
              <a:rPr lang="zh-CN" altLang="en-US" sz="2400" b="1" dirty="0">
                <a:latin typeface="微软雅黑" panose="020B0503020204020204" pitchFamily="2" charset="-122"/>
                <a:ea typeface="微软雅黑" panose="020B0503020204020204" pitchFamily="2" charset="-122"/>
              </a:rPr>
              <a:t>关于图形</a:t>
            </a:r>
            <a:endParaRPr lang="en-US" altLang="x-none" sz="2400" b="1" dirty="0">
              <a:latin typeface="微软雅黑" panose="020B0503020204020204" pitchFamily="2" charset="-122"/>
              <a:ea typeface="微软雅黑" panose="020B0503020204020204" pitchFamily="2" charset="-122"/>
            </a:endParaRPr>
          </a:p>
        </p:txBody>
      </p:sp>
      <p:sp>
        <p:nvSpPr>
          <p:cNvPr id="11275" name="TextBox 32"/>
          <p:cNvSpPr txBox="1"/>
          <p:nvPr/>
        </p:nvSpPr>
        <p:spPr>
          <a:xfrm>
            <a:off x="5403850" y="5586413"/>
            <a:ext cx="6199188" cy="646112"/>
          </a:xfrm>
          <a:prstGeom prst="rect">
            <a:avLst/>
          </a:prstGeom>
          <a:noFill/>
          <a:ln w="9525">
            <a:noFill/>
          </a:ln>
        </p:spPr>
        <p:txBody>
          <a:bodyPr>
            <a:spAutoFit/>
          </a:bodyPr>
          <a:lstStyle/>
          <a:p>
            <a:pPr lvl="0" eaLnBrk="1" hangingPunct="1"/>
            <a:r>
              <a:rPr lang="zh-CN" altLang="en-US" dirty="0">
                <a:latin typeface="微软雅黑" panose="020B0503020204020204" pitchFamily="2" charset="-122"/>
                <a:ea typeface="微软雅黑" panose="020B0503020204020204" pitchFamily="2" charset="-122"/>
              </a:rPr>
              <a:t>所有图形都能编辑动画，颜色，大小等，不一定每个图形都能用上，但是表达方式、配色、版式都是可以借鉴的。</a:t>
            </a:r>
          </a:p>
        </p:txBody>
      </p:sp>
      <p:sp>
        <p:nvSpPr>
          <p:cNvPr id="11276" name="TextBox 33"/>
          <p:cNvSpPr txBox="1"/>
          <p:nvPr/>
        </p:nvSpPr>
        <p:spPr>
          <a:xfrm>
            <a:off x="396875" y="5686425"/>
            <a:ext cx="4044950" cy="708025"/>
          </a:xfrm>
          <a:prstGeom prst="rect">
            <a:avLst/>
          </a:prstGeom>
          <a:solidFill>
            <a:schemeClr val="tx1"/>
          </a:solid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以上小图标均可自由变色、拉大使用，可在需要之处使用</a:t>
            </a:r>
          </a:p>
        </p:txBody>
      </p:sp>
      <p:sp>
        <p:nvSpPr>
          <p:cNvPr id="11277" name="Oval 7"/>
          <p:cNvSpPr/>
          <p:nvPr/>
        </p:nvSpPr>
        <p:spPr>
          <a:xfrm>
            <a:off x="4873625" y="1149350"/>
            <a:ext cx="509588" cy="511175"/>
          </a:xfrm>
          <a:prstGeom prst="ellipse">
            <a:avLst/>
          </a:prstGeom>
          <a:solidFill>
            <a:schemeClr val="bg1"/>
          </a:solidFill>
          <a:ln w="9525">
            <a:noFill/>
          </a:ln>
        </p:spPr>
        <p:txBody>
          <a:bodyPr/>
          <a:lstStyle/>
          <a:p>
            <a:pPr lvl="0" algn="ctr" eaLnBrk="1" hangingPunct="1"/>
            <a:r>
              <a:rPr lang="en-US" altLang="x-none" sz="2200" b="1" dirty="0">
                <a:solidFill>
                  <a:schemeClr val="accent2"/>
                </a:solidFill>
                <a:latin typeface="Arial" panose="020B0604020202020204" pitchFamily="34" charset="0"/>
                <a:ea typeface="宋体" panose="02010600030101010101" pitchFamily="2" charset="-122"/>
              </a:rPr>
              <a:t>1</a:t>
            </a:r>
            <a:endParaRPr lang="zh-CN" altLang="en-US" sz="2200" b="1" dirty="0">
              <a:solidFill>
                <a:schemeClr val="accent2"/>
              </a:solidFill>
              <a:latin typeface="Arial" panose="020B0604020202020204" pitchFamily="34" charset="0"/>
              <a:ea typeface="宋体" panose="02010600030101010101" pitchFamily="2" charset="-122"/>
            </a:endParaRPr>
          </a:p>
        </p:txBody>
      </p:sp>
      <p:sp>
        <p:nvSpPr>
          <p:cNvPr id="11278" name="Oval 12"/>
          <p:cNvSpPr/>
          <p:nvPr/>
        </p:nvSpPr>
        <p:spPr>
          <a:xfrm>
            <a:off x="4873625" y="2740025"/>
            <a:ext cx="509588" cy="511175"/>
          </a:xfrm>
          <a:prstGeom prst="ellipse">
            <a:avLst/>
          </a:prstGeom>
          <a:solidFill>
            <a:schemeClr val="bg1"/>
          </a:solidFill>
          <a:ln w="9525">
            <a:noFill/>
          </a:ln>
        </p:spPr>
        <p:txBody>
          <a:bodyPr/>
          <a:lstStyle/>
          <a:p>
            <a:pPr lvl="0" algn="ctr" eaLnBrk="1" hangingPunct="1"/>
            <a:r>
              <a:rPr lang="en-US" altLang="x-none" sz="2200" b="1" dirty="0">
                <a:solidFill>
                  <a:schemeClr val="accent2"/>
                </a:solidFill>
                <a:latin typeface="Arial" panose="020B0604020202020204" pitchFamily="34" charset="0"/>
                <a:ea typeface="宋体" panose="02010600030101010101" pitchFamily="2" charset="-122"/>
              </a:rPr>
              <a:t>2</a:t>
            </a:r>
            <a:endParaRPr lang="zh-CN" altLang="en-US" sz="2200" b="1" dirty="0">
              <a:solidFill>
                <a:schemeClr val="accent2"/>
              </a:solidFill>
              <a:latin typeface="Arial" panose="020B0604020202020204" pitchFamily="34" charset="0"/>
              <a:ea typeface="宋体" panose="02010600030101010101" pitchFamily="2" charset="-122"/>
            </a:endParaRPr>
          </a:p>
        </p:txBody>
      </p:sp>
      <p:sp>
        <p:nvSpPr>
          <p:cNvPr id="11279" name="Oval 13"/>
          <p:cNvSpPr/>
          <p:nvPr/>
        </p:nvSpPr>
        <p:spPr>
          <a:xfrm>
            <a:off x="4873625" y="4017963"/>
            <a:ext cx="509588" cy="509587"/>
          </a:xfrm>
          <a:prstGeom prst="ellipse">
            <a:avLst/>
          </a:prstGeom>
          <a:solidFill>
            <a:schemeClr val="bg1"/>
          </a:solidFill>
          <a:ln w="9525">
            <a:noFill/>
          </a:ln>
        </p:spPr>
        <p:txBody>
          <a:bodyPr/>
          <a:lstStyle/>
          <a:p>
            <a:pPr lvl="0" algn="ctr" eaLnBrk="1" hangingPunct="1"/>
            <a:r>
              <a:rPr lang="en-US" altLang="x-none" sz="2200" b="1" dirty="0">
                <a:solidFill>
                  <a:schemeClr val="accent2"/>
                </a:solidFill>
                <a:latin typeface="Arial" panose="020B0604020202020204" pitchFamily="34" charset="0"/>
                <a:ea typeface="宋体" panose="02010600030101010101" pitchFamily="2" charset="-122"/>
              </a:rPr>
              <a:t>3</a:t>
            </a:r>
            <a:endParaRPr lang="zh-CN" altLang="en-US" sz="2200" b="1" dirty="0">
              <a:solidFill>
                <a:schemeClr val="accent2"/>
              </a:solidFill>
              <a:latin typeface="Arial" panose="020B0604020202020204" pitchFamily="34" charset="0"/>
              <a:ea typeface="宋体" panose="02010600030101010101" pitchFamily="2" charset="-122"/>
            </a:endParaRPr>
          </a:p>
        </p:txBody>
      </p:sp>
      <p:sp>
        <p:nvSpPr>
          <p:cNvPr id="11280" name="Oval 14"/>
          <p:cNvSpPr/>
          <p:nvPr/>
        </p:nvSpPr>
        <p:spPr>
          <a:xfrm>
            <a:off x="4873625" y="5592763"/>
            <a:ext cx="509588" cy="511175"/>
          </a:xfrm>
          <a:prstGeom prst="ellipse">
            <a:avLst/>
          </a:prstGeom>
          <a:solidFill>
            <a:schemeClr val="bg1"/>
          </a:solidFill>
          <a:ln w="9525">
            <a:noFill/>
          </a:ln>
        </p:spPr>
        <p:txBody>
          <a:bodyPr/>
          <a:lstStyle/>
          <a:p>
            <a:pPr lvl="0" algn="ctr" eaLnBrk="1" hangingPunct="1"/>
            <a:r>
              <a:rPr lang="en-US" altLang="x-none" sz="2200" b="1" dirty="0">
                <a:solidFill>
                  <a:schemeClr val="accent2"/>
                </a:solidFill>
                <a:latin typeface="Arial" panose="020B0604020202020204" pitchFamily="34" charset="0"/>
                <a:ea typeface="宋体" panose="02010600030101010101" pitchFamily="2" charset="-122"/>
              </a:rPr>
              <a:t>4</a:t>
            </a:r>
            <a:endParaRPr lang="zh-CN" altLang="en-US" sz="2200" b="1" dirty="0">
              <a:solidFill>
                <a:schemeClr val="accent2"/>
              </a:solidFill>
              <a:latin typeface="Arial" panose="020B0604020202020204" pitchFamily="34" charset="0"/>
              <a:ea typeface="宋体" panose="02010600030101010101" pitchFamily="2" charset="-122"/>
            </a:endParaRPr>
          </a:p>
        </p:txBody>
      </p:sp>
      <p:sp>
        <p:nvSpPr>
          <p:cNvPr id="11281" name="Freeform 74"/>
          <p:cNvSpPr>
            <a:spLocks noEditPoints="1"/>
          </p:cNvSpPr>
          <p:nvPr/>
        </p:nvSpPr>
        <p:spPr>
          <a:xfrm>
            <a:off x="2181225" y="2649538"/>
            <a:ext cx="122238" cy="114300"/>
          </a:xfrm>
          <a:custGeom>
            <a:avLst/>
            <a:gdLst/>
            <a:ahLst/>
            <a:cxnLst>
              <a:cxn ang="0">
                <a:pos x="60983" y="0"/>
              </a:cxn>
              <a:cxn ang="0">
                <a:pos x="0" y="57623"/>
              </a:cxn>
              <a:cxn ang="0">
                <a:pos x="60983" y="115246"/>
              </a:cxn>
              <a:cxn ang="0">
                <a:pos x="121311" y="57623"/>
              </a:cxn>
              <a:cxn ang="0">
                <a:pos x="60983" y="0"/>
              </a:cxn>
              <a:cxn ang="0">
                <a:pos x="60983" y="86766"/>
              </a:cxn>
              <a:cxn ang="0">
                <a:pos x="60983" y="86766"/>
              </a:cxn>
              <a:cxn ang="0">
                <a:pos x="27541" y="57623"/>
              </a:cxn>
              <a:cxn ang="0">
                <a:pos x="60983" y="28480"/>
              </a:cxn>
              <a:cxn ang="0">
                <a:pos x="93770" y="57623"/>
              </a:cxn>
              <a:cxn ang="0">
                <a:pos x="60983" y="86766"/>
              </a:cxn>
            </a:cxnLst>
            <a:rect l="0" t="0" r="0" b="0"/>
            <a:pathLst>
              <a:path w="185" h="174">
                <a:moveTo>
                  <a:pt x="93" y="0"/>
                </a:moveTo>
                <a:cubicBezTo>
                  <a:pt x="42" y="0"/>
                  <a:pt x="0" y="39"/>
                  <a:pt x="0" y="87"/>
                </a:cubicBezTo>
                <a:cubicBezTo>
                  <a:pt x="0" y="135"/>
                  <a:pt x="42" y="174"/>
                  <a:pt x="93" y="174"/>
                </a:cubicBezTo>
                <a:cubicBezTo>
                  <a:pt x="144" y="174"/>
                  <a:pt x="185" y="135"/>
                  <a:pt x="185" y="87"/>
                </a:cubicBezTo>
                <a:cubicBezTo>
                  <a:pt x="185" y="39"/>
                  <a:pt x="144" y="0"/>
                  <a:pt x="93" y="0"/>
                </a:cubicBezTo>
                <a:close/>
                <a:moveTo>
                  <a:pt x="93" y="131"/>
                </a:moveTo>
                <a:lnTo>
                  <a:pt x="93" y="131"/>
                </a:lnTo>
                <a:cubicBezTo>
                  <a:pt x="65" y="131"/>
                  <a:pt x="42" y="111"/>
                  <a:pt x="42" y="87"/>
                </a:cubicBezTo>
                <a:cubicBezTo>
                  <a:pt x="42" y="63"/>
                  <a:pt x="65" y="43"/>
                  <a:pt x="93" y="43"/>
                </a:cubicBezTo>
                <a:cubicBezTo>
                  <a:pt x="121" y="43"/>
                  <a:pt x="143" y="63"/>
                  <a:pt x="143" y="87"/>
                </a:cubicBezTo>
                <a:cubicBezTo>
                  <a:pt x="143" y="111"/>
                  <a:pt x="121" y="131"/>
                  <a:pt x="93" y="131"/>
                </a:cubicBezTo>
                <a:close/>
              </a:path>
            </a:pathLst>
          </a:custGeom>
          <a:solidFill>
            <a:schemeClr val="bg1">
              <a:alpha val="100000"/>
            </a:schemeClr>
          </a:solidFill>
          <a:ln w="9525">
            <a:noFill/>
          </a:ln>
        </p:spPr>
        <p:txBody>
          <a:bodyPr/>
          <a:lstStyle/>
          <a:p>
            <a:endParaRPr lang="zh-CN" altLang="en-US"/>
          </a:p>
        </p:txBody>
      </p:sp>
      <p:sp>
        <p:nvSpPr>
          <p:cNvPr id="11282" name="Freeform 75"/>
          <p:cNvSpPr>
            <a:spLocks noEditPoints="1"/>
          </p:cNvSpPr>
          <p:nvPr/>
        </p:nvSpPr>
        <p:spPr>
          <a:xfrm>
            <a:off x="1819275" y="2649538"/>
            <a:ext cx="123825" cy="114300"/>
          </a:xfrm>
          <a:custGeom>
            <a:avLst/>
            <a:gdLst/>
            <a:ahLst/>
            <a:cxnLst>
              <a:cxn ang="0">
                <a:pos x="61082" y="0"/>
              </a:cxn>
              <a:cxn ang="0">
                <a:pos x="0" y="57623"/>
              </a:cxn>
              <a:cxn ang="0">
                <a:pos x="61082" y="115246"/>
              </a:cxn>
              <a:cxn ang="0">
                <a:pos x="122828" y="57623"/>
              </a:cxn>
              <a:cxn ang="0">
                <a:pos x="61082" y="0"/>
              </a:cxn>
              <a:cxn ang="0">
                <a:pos x="61082" y="86766"/>
              </a:cxn>
              <a:cxn ang="0">
                <a:pos x="61082" y="86766"/>
              </a:cxn>
              <a:cxn ang="0">
                <a:pos x="27885" y="57623"/>
              </a:cxn>
              <a:cxn ang="0">
                <a:pos x="61082" y="28480"/>
              </a:cxn>
              <a:cxn ang="0">
                <a:pos x="94943" y="57623"/>
              </a:cxn>
              <a:cxn ang="0">
                <a:pos x="61082" y="86766"/>
              </a:cxn>
            </a:cxnLst>
            <a:rect l="0" t="0" r="0" b="0"/>
            <a:pathLst>
              <a:path w="185" h="174">
                <a:moveTo>
                  <a:pt x="92" y="0"/>
                </a:moveTo>
                <a:cubicBezTo>
                  <a:pt x="41" y="0"/>
                  <a:pt x="0" y="39"/>
                  <a:pt x="0" y="87"/>
                </a:cubicBezTo>
                <a:cubicBezTo>
                  <a:pt x="0" y="135"/>
                  <a:pt x="41" y="174"/>
                  <a:pt x="92" y="174"/>
                </a:cubicBezTo>
                <a:cubicBezTo>
                  <a:pt x="143" y="174"/>
                  <a:pt x="185" y="135"/>
                  <a:pt x="185" y="87"/>
                </a:cubicBezTo>
                <a:cubicBezTo>
                  <a:pt x="185" y="39"/>
                  <a:pt x="143" y="0"/>
                  <a:pt x="92" y="0"/>
                </a:cubicBezTo>
                <a:close/>
                <a:moveTo>
                  <a:pt x="92" y="131"/>
                </a:moveTo>
                <a:lnTo>
                  <a:pt x="92" y="131"/>
                </a:lnTo>
                <a:cubicBezTo>
                  <a:pt x="64" y="131"/>
                  <a:pt x="42" y="111"/>
                  <a:pt x="42" y="87"/>
                </a:cubicBezTo>
                <a:cubicBezTo>
                  <a:pt x="42" y="63"/>
                  <a:pt x="64" y="43"/>
                  <a:pt x="92" y="43"/>
                </a:cubicBezTo>
                <a:cubicBezTo>
                  <a:pt x="120" y="43"/>
                  <a:pt x="143" y="63"/>
                  <a:pt x="143" y="87"/>
                </a:cubicBezTo>
                <a:cubicBezTo>
                  <a:pt x="143" y="111"/>
                  <a:pt x="120" y="131"/>
                  <a:pt x="92" y="131"/>
                </a:cubicBezTo>
                <a:close/>
              </a:path>
            </a:pathLst>
          </a:custGeom>
          <a:solidFill>
            <a:schemeClr val="bg1">
              <a:alpha val="100000"/>
            </a:schemeClr>
          </a:solidFill>
          <a:ln w="9525">
            <a:noFill/>
          </a:ln>
        </p:spPr>
        <p:txBody>
          <a:bodyPr/>
          <a:lstStyle/>
          <a:p>
            <a:endParaRPr lang="zh-CN" altLang="en-US"/>
          </a:p>
        </p:txBody>
      </p:sp>
      <p:sp>
        <p:nvSpPr>
          <p:cNvPr id="11283" name="Freeform 76"/>
          <p:cNvSpPr>
            <a:spLocks noEditPoints="1"/>
          </p:cNvSpPr>
          <p:nvPr/>
        </p:nvSpPr>
        <p:spPr>
          <a:xfrm>
            <a:off x="1739900" y="2457450"/>
            <a:ext cx="612775" cy="260350"/>
          </a:xfrm>
          <a:custGeom>
            <a:avLst/>
            <a:gdLst/>
            <a:ahLst/>
            <a:cxnLst>
              <a:cxn ang="0">
                <a:pos x="606897" y="202560"/>
              </a:cxn>
              <a:cxn ang="0">
                <a:pos x="598340" y="202560"/>
              </a:cxn>
              <a:cxn ang="0">
                <a:pos x="493680" y="123383"/>
              </a:cxn>
              <a:cxn ang="0">
                <a:pos x="469983" y="123383"/>
              </a:cxn>
              <a:cxn ang="0">
                <a:pos x="406134" y="35629"/>
              </a:cxn>
              <a:cxn ang="0">
                <a:pos x="317272" y="34970"/>
              </a:cxn>
              <a:cxn ang="0">
                <a:pos x="317272" y="191343"/>
              </a:cxn>
              <a:cxn ang="0">
                <a:pos x="307398" y="191343"/>
              </a:cxn>
              <a:cxn ang="0">
                <a:pos x="307398" y="34970"/>
              </a:cxn>
              <a:cxn ang="0">
                <a:pos x="307398" y="25073"/>
              </a:cxn>
              <a:cxn ang="0">
                <a:pos x="281727" y="0"/>
              </a:cxn>
              <a:cxn ang="0">
                <a:pos x="25013" y="0"/>
              </a:cxn>
              <a:cxn ang="0">
                <a:pos x="0" y="25073"/>
              </a:cxn>
              <a:cxn ang="0">
                <a:pos x="0" y="89733"/>
              </a:cxn>
              <a:cxn ang="0">
                <a:pos x="0" y="148456"/>
              </a:cxn>
              <a:cxn ang="0">
                <a:pos x="0" y="203879"/>
              </a:cxn>
              <a:cxn ang="0">
                <a:pos x="68457" y="259303"/>
              </a:cxn>
              <a:cxn ang="0">
                <a:pos x="74381" y="259303"/>
              </a:cxn>
              <a:cxn ang="0">
                <a:pos x="73723" y="248746"/>
              </a:cxn>
              <a:cxn ang="0">
                <a:pos x="142180" y="184085"/>
              </a:cxn>
              <a:cxn ang="0">
                <a:pos x="211295" y="248746"/>
              </a:cxn>
              <a:cxn ang="0">
                <a:pos x="209979" y="258643"/>
              </a:cxn>
              <a:cxn ang="0">
                <a:pos x="435755" y="258643"/>
              </a:cxn>
              <a:cxn ang="0">
                <a:pos x="434438" y="248746"/>
              </a:cxn>
              <a:cxn ang="0">
                <a:pos x="504870" y="182106"/>
              </a:cxn>
              <a:cxn ang="0">
                <a:pos x="575302" y="248746"/>
              </a:cxn>
              <a:cxn ang="0">
                <a:pos x="574644" y="257983"/>
              </a:cxn>
              <a:cxn ang="0">
                <a:pos x="613480" y="257983"/>
              </a:cxn>
              <a:cxn ang="0">
                <a:pos x="613480" y="252705"/>
              </a:cxn>
              <a:cxn ang="0">
                <a:pos x="614138" y="250066"/>
              </a:cxn>
              <a:cxn ang="0">
                <a:pos x="614138" y="209818"/>
              </a:cxn>
              <a:cxn ang="0">
                <a:pos x="606897" y="202560"/>
              </a:cxn>
              <a:cxn ang="0">
                <a:pos x="113876" y="104249"/>
              </a:cxn>
              <a:cxn ang="0">
                <a:pos x="113876" y="104249"/>
              </a:cxn>
              <a:cxn ang="0">
                <a:pos x="48052" y="61362"/>
              </a:cxn>
              <a:cxn ang="0">
                <a:pos x="113876" y="16495"/>
              </a:cxn>
              <a:cxn ang="0">
                <a:pos x="113876" y="38928"/>
              </a:cxn>
              <a:cxn ang="0">
                <a:pos x="177725" y="38928"/>
              </a:cxn>
              <a:cxn ang="0">
                <a:pos x="177725" y="81816"/>
              </a:cxn>
              <a:cxn ang="0">
                <a:pos x="113876" y="81816"/>
              </a:cxn>
              <a:cxn ang="0">
                <a:pos x="113876" y="104249"/>
              </a:cxn>
              <a:cxn ang="0">
                <a:pos x="196156" y="163631"/>
              </a:cxn>
              <a:cxn ang="0">
                <a:pos x="196156" y="163631"/>
              </a:cxn>
              <a:cxn ang="0">
                <a:pos x="196156" y="141198"/>
              </a:cxn>
              <a:cxn ang="0">
                <a:pos x="132964" y="141198"/>
              </a:cxn>
              <a:cxn ang="0">
                <a:pos x="132964" y="98311"/>
              </a:cxn>
              <a:cxn ang="0">
                <a:pos x="196156" y="98311"/>
              </a:cxn>
              <a:cxn ang="0">
                <a:pos x="196156" y="75877"/>
              </a:cxn>
              <a:cxn ang="0">
                <a:pos x="261980" y="120744"/>
              </a:cxn>
              <a:cxn ang="0">
                <a:pos x="196156" y="163631"/>
              </a:cxn>
              <a:cxn ang="0">
                <a:pos x="390336" y="175508"/>
              </a:cxn>
              <a:cxn ang="0">
                <a:pos x="390336" y="175508"/>
              </a:cxn>
              <a:cxn ang="0">
                <a:pos x="364007" y="175508"/>
              </a:cxn>
              <a:cxn ang="0">
                <a:pos x="364007" y="168250"/>
              </a:cxn>
              <a:cxn ang="0">
                <a:pos x="390336" y="168250"/>
              </a:cxn>
              <a:cxn ang="0">
                <a:pos x="390336" y="175508"/>
              </a:cxn>
              <a:cxn ang="0">
                <a:pos x="348867" y="122064"/>
              </a:cxn>
              <a:cxn ang="0">
                <a:pos x="348867" y="122064"/>
              </a:cxn>
              <a:cxn ang="0">
                <a:pos x="348867" y="61362"/>
              </a:cxn>
              <a:cxn ang="0">
                <a:pos x="406134" y="61362"/>
              </a:cxn>
              <a:cxn ang="0">
                <a:pos x="443654" y="122064"/>
              </a:cxn>
              <a:cxn ang="0">
                <a:pos x="348867" y="122064"/>
              </a:cxn>
            </a:cxnLst>
            <a:rect l="0" t="0" r="0" b="0"/>
            <a:pathLst>
              <a:path w="933" h="393">
                <a:moveTo>
                  <a:pt x="922" y="307"/>
                </a:moveTo>
                <a:lnTo>
                  <a:pt x="909" y="307"/>
                </a:lnTo>
                <a:cubicBezTo>
                  <a:pt x="893" y="238"/>
                  <a:pt x="828" y="187"/>
                  <a:pt x="750" y="187"/>
                </a:cubicBezTo>
                <a:lnTo>
                  <a:pt x="714" y="187"/>
                </a:lnTo>
                <a:cubicBezTo>
                  <a:pt x="703" y="111"/>
                  <a:pt x="664" y="54"/>
                  <a:pt x="617" y="54"/>
                </a:cubicBezTo>
                <a:lnTo>
                  <a:pt x="482" y="53"/>
                </a:lnTo>
                <a:lnTo>
                  <a:pt x="482" y="290"/>
                </a:lnTo>
                <a:lnTo>
                  <a:pt x="467" y="290"/>
                </a:lnTo>
                <a:lnTo>
                  <a:pt x="467" y="53"/>
                </a:lnTo>
                <a:lnTo>
                  <a:pt x="467" y="38"/>
                </a:lnTo>
                <a:cubicBezTo>
                  <a:pt x="467" y="17"/>
                  <a:pt x="449" y="0"/>
                  <a:pt x="428" y="0"/>
                </a:cubicBezTo>
                <a:lnTo>
                  <a:pt x="38" y="0"/>
                </a:lnTo>
                <a:cubicBezTo>
                  <a:pt x="17" y="0"/>
                  <a:pt x="0" y="17"/>
                  <a:pt x="0" y="38"/>
                </a:cubicBezTo>
                <a:lnTo>
                  <a:pt x="0" y="136"/>
                </a:lnTo>
                <a:lnTo>
                  <a:pt x="0" y="225"/>
                </a:lnTo>
                <a:lnTo>
                  <a:pt x="0" y="309"/>
                </a:lnTo>
                <a:cubicBezTo>
                  <a:pt x="0" y="356"/>
                  <a:pt x="47" y="393"/>
                  <a:pt x="104" y="393"/>
                </a:cubicBezTo>
                <a:cubicBezTo>
                  <a:pt x="104" y="393"/>
                  <a:pt x="107" y="393"/>
                  <a:pt x="113" y="393"/>
                </a:cubicBezTo>
                <a:cubicBezTo>
                  <a:pt x="112" y="388"/>
                  <a:pt x="112" y="382"/>
                  <a:pt x="112" y="377"/>
                </a:cubicBezTo>
                <a:cubicBezTo>
                  <a:pt x="112" y="323"/>
                  <a:pt x="159" y="279"/>
                  <a:pt x="216" y="279"/>
                </a:cubicBezTo>
                <a:cubicBezTo>
                  <a:pt x="274" y="279"/>
                  <a:pt x="321" y="323"/>
                  <a:pt x="321" y="377"/>
                </a:cubicBezTo>
                <a:cubicBezTo>
                  <a:pt x="321" y="382"/>
                  <a:pt x="320" y="387"/>
                  <a:pt x="319" y="392"/>
                </a:cubicBezTo>
                <a:cubicBezTo>
                  <a:pt x="462" y="392"/>
                  <a:pt x="629" y="392"/>
                  <a:pt x="662" y="392"/>
                </a:cubicBezTo>
                <a:cubicBezTo>
                  <a:pt x="661" y="387"/>
                  <a:pt x="660" y="382"/>
                  <a:pt x="660" y="377"/>
                </a:cubicBezTo>
                <a:cubicBezTo>
                  <a:pt x="660" y="322"/>
                  <a:pt x="708" y="276"/>
                  <a:pt x="767" y="276"/>
                </a:cubicBezTo>
                <a:cubicBezTo>
                  <a:pt x="826" y="276"/>
                  <a:pt x="874" y="322"/>
                  <a:pt x="874" y="377"/>
                </a:cubicBezTo>
                <a:cubicBezTo>
                  <a:pt x="874" y="382"/>
                  <a:pt x="874" y="387"/>
                  <a:pt x="873" y="391"/>
                </a:cubicBezTo>
                <a:cubicBezTo>
                  <a:pt x="909" y="391"/>
                  <a:pt x="932" y="391"/>
                  <a:pt x="932" y="391"/>
                </a:cubicBezTo>
                <a:lnTo>
                  <a:pt x="932" y="383"/>
                </a:lnTo>
                <a:cubicBezTo>
                  <a:pt x="933" y="382"/>
                  <a:pt x="933" y="380"/>
                  <a:pt x="933" y="379"/>
                </a:cubicBezTo>
                <a:lnTo>
                  <a:pt x="933" y="318"/>
                </a:lnTo>
                <a:cubicBezTo>
                  <a:pt x="933" y="312"/>
                  <a:pt x="928" y="307"/>
                  <a:pt x="922" y="307"/>
                </a:cubicBezTo>
                <a:close/>
                <a:moveTo>
                  <a:pt x="173" y="158"/>
                </a:moveTo>
                <a:lnTo>
                  <a:pt x="173" y="158"/>
                </a:lnTo>
                <a:lnTo>
                  <a:pt x="73" y="93"/>
                </a:lnTo>
                <a:lnTo>
                  <a:pt x="173" y="25"/>
                </a:lnTo>
                <a:lnTo>
                  <a:pt x="173" y="59"/>
                </a:lnTo>
                <a:lnTo>
                  <a:pt x="270" y="59"/>
                </a:lnTo>
                <a:lnTo>
                  <a:pt x="270" y="124"/>
                </a:lnTo>
                <a:lnTo>
                  <a:pt x="173" y="124"/>
                </a:lnTo>
                <a:lnTo>
                  <a:pt x="173" y="158"/>
                </a:lnTo>
                <a:close/>
                <a:moveTo>
                  <a:pt x="298" y="248"/>
                </a:moveTo>
                <a:lnTo>
                  <a:pt x="298" y="248"/>
                </a:lnTo>
                <a:lnTo>
                  <a:pt x="298" y="214"/>
                </a:lnTo>
                <a:lnTo>
                  <a:pt x="202" y="214"/>
                </a:lnTo>
                <a:lnTo>
                  <a:pt x="202" y="149"/>
                </a:lnTo>
                <a:lnTo>
                  <a:pt x="298" y="149"/>
                </a:lnTo>
                <a:lnTo>
                  <a:pt x="298" y="115"/>
                </a:lnTo>
                <a:lnTo>
                  <a:pt x="398" y="183"/>
                </a:lnTo>
                <a:lnTo>
                  <a:pt x="298" y="248"/>
                </a:lnTo>
                <a:close/>
                <a:moveTo>
                  <a:pt x="593" y="266"/>
                </a:moveTo>
                <a:lnTo>
                  <a:pt x="593" y="266"/>
                </a:lnTo>
                <a:lnTo>
                  <a:pt x="553" y="266"/>
                </a:lnTo>
                <a:lnTo>
                  <a:pt x="553" y="255"/>
                </a:lnTo>
                <a:lnTo>
                  <a:pt x="593" y="255"/>
                </a:lnTo>
                <a:lnTo>
                  <a:pt x="593" y="266"/>
                </a:lnTo>
                <a:close/>
                <a:moveTo>
                  <a:pt x="530" y="185"/>
                </a:moveTo>
                <a:lnTo>
                  <a:pt x="530" y="185"/>
                </a:lnTo>
                <a:lnTo>
                  <a:pt x="530" y="93"/>
                </a:lnTo>
                <a:lnTo>
                  <a:pt x="617" y="93"/>
                </a:lnTo>
                <a:cubicBezTo>
                  <a:pt x="637" y="93"/>
                  <a:pt x="664" y="128"/>
                  <a:pt x="674" y="185"/>
                </a:cubicBezTo>
                <a:lnTo>
                  <a:pt x="530" y="185"/>
                </a:lnTo>
                <a:close/>
              </a:path>
            </a:pathLst>
          </a:custGeom>
          <a:solidFill>
            <a:schemeClr val="bg1">
              <a:alpha val="100000"/>
            </a:schemeClr>
          </a:solidFill>
          <a:ln w="9525">
            <a:noFill/>
          </a:ln>
        </p:spPr>
        <p:txBody>
          <a:bodyPr/>
          <a:lstStyle/>
          <a:p>
            <a:endParaRPr lang="zh-CN" altLang="en-US"/>
          </a:p>
        </p:txBody>
      </p:sp>
      <p:sp>
        <p:nvSpPr>
          <p:cNvPr id="11284" name="Freeform 77"/>
          <p:cNvSpPr>
            <a:spLocks noEditPoints="1"/>
          </p:cNvSpPr>
          <p:nvPr/>
        </p:nvSpPr>
        <p:spPr>
          <a:xfrm>
            <a:off x="2501900" y="5029200"/>
            <a:ext cx="525463" cy="420688"/>
          </a:xfrm>
          <a:custGeom>
            <a:avLst/>
            <a:gdLst/>
            <a:ahLst/>
            <a:cxnLst>
              <a:cxn ang="0">
                <a:pos x="382144" y="151425"/>
              </a:cxn>
              <a:cxn ang="0">
                <a:pos x="372278" y="161959"/>
              </a:cxn>
              <a:cxn ang="0">
                <a:pos x="397930" y="228454"/>
              </a:cxn>
              <a:cxn ang="0">
                <a:pos x="372278" y="250181"/>
              </a:cxn>
              <a:cxn ang="0">
                <a:pos x="361097" y="235038"/>
              </a:cxn>
              <a:cxn ang="0">
                <a:pos x="349915" y="197511"/>
              </a:cxn>
              <a:cxn ang="0">
                <a:pos x="361097" y="186977"/>
              </a:cxn>
              <a:cxn ang="0">
                <a:pos x="332814" y="129041"/>
              </a:cxn>
              <a:cxn ang="0">
                <a:pos x="361097" y="111265"/>
              </a:cxn>
              <a:cxn ang="0">
                <a:pos x="372278" y="119165"/>
              </a:cxn>
              <a:cxn ang="0">
                <a:pos x="88136" y="383830"/>
              </a:cxn>
              <a:cxn ang="0">
                <a:pos x="69720" y="365395"/>
              </a:cxn>
              <a:cxn ang="0">
                <a:pos x="105895" y="365395"/>
              </a:cxn>
              <a:cxn ang="0">
                <a:pos x="146017" y="374612"/>
              </a:cxn>
              <a:cxn ang="0">
                <a:pos x="146017" y="262031"/>
              </a:cxn>
              <a:cxn ang="0">
                <a:pos x="320975" y="294291"/>
              </a:cxn>
              <a:cxn ang="0">
                <a:pos x="265067" y="342352"/>
              </a:cxn>
              <a:cxn ang="0">
                <a:pos x="380171" y="314701"/>
              </a:cxn>
              <a:cxn ang="0">
                <a:pos x="497248" y="321285"/>
              </a:cxn>
              <a:cxn ang="0">
                <a:pos x="279537" y="399631"/>
              </a:cxn>
              <a:cxn ang="0">
                <a:pos x="109842" y="406214"/>
              </a:cxn>
              <a:cxn ang="0">
                <a:pos x="23678" y="406214"/>
              </a:cxn>
              <a:cxn ang="0">
                <a:pos x="0" y="252156"/>
              </a:cxn>
              <a:cxn ang="0">
                <a:pos x="109842" y="229113"/>
              </a:cxn>
              <a:cxn ang="0">
                <a:pos x="133520" y="382513"/>
              </a:cxn>
              <a:cxn ang="0">
                <a:pos x="361097" y="138916"/>
              </a:cxn>
              <a:cxn ang="0">
                <a:pos x="354519" y="154717"/>
              </a:cxn>
              <a:cxn ang="0">
                <a:pos x="361097" y="138916"/>
              </a:cxn>
              <a:cxn ang="0">
                <a:pos x="372278" y="215287"/>
              </a:cxn>
              <a:cxn ang="0">
                <a:pos x="385433" y="202778"/>
              </a:cxn>
              <a:cxn ang="0">
                <a:pos x="372278" y="190269"/>
              </a:cxn>
              <a:cxn ang="0">
                <a:pos x="366358" y="76371"/>
              </a:cxn>
              <a:cxn ang="0">
                <a:pos x="470938" y="180393"/>
              </a:cxn>
              <a:cxn ang="0">
                <a:pos x="262436" y="180393"/>
              </a:cxn>
              <a:cxn ang="0">
                <a:pos x="224945" y="0"/>
              </a:cxn>
              <a:cxn ang="0">
                <a:pos x="308478" y="79663"/>
              </a:cxn>
              <a:cxn ang="0">
                <a:pos x="262436" y="113240"/>
              </a:cxn>
              <a:cxn ang="0">
                <a:pos x="247966" y="100731"/>
              </a:cxn>
              <a:cxn ang="0">
                <a:pos x="211791" y="88880"/>
              </a:cxn>
              <a:cxn ang="0">
                <a:pos x="252570" y="79004"/>
              </a:cxn>
              <a:cxn ang="0">
                <a:pos x="213106" y="67154"/>
              </a:cxn>
              <a:cxn ang="0">
                <a:pos x="263094" y="30943"/>
              </a:cxn>
              <a:cxn ang="0">
                <a:pos x="181535" y="67154"/>
              </a:cxn>
              <a:cxn ang="0">
                <a:pos x="188770" y="79004"/>
              </a:cxn>
              <a:cxn ang="0">
                <a:pos x="181535" y="88880"/>
              </a:cxn>
              <a:cxn ang="0">
                <a:pos x="190085" y="100731"/>
              </a:cxn>
              <a:cxn ang="0">
                <a:pos x="250597" y="163934"/>
              </a:cxn>
              <a:cxn ang="0">
                <a:pos x="140755" y="84271"/>
              </a:cxn>
            </a:cxnLst>
            <a:rect l="0" t="0" r="0" b="0"/>
            <a:pathLst>
              <a:path w="800" h="638">
                <a:moveTo>
                  <a:pt x="625" y="223"/>
                </a:moveTo>
                <a:lnTo>
                  <a:pt x="581" y="230"/>
                </a:lnTo>
                <a:cubicBezTo>
                  <a:pt x="577" y="220"/>
                  <a:pt x="575" y="216"/>
                  <a:pt x="566" y="212"/>
                </a:cubicBezTo>
                <a:lnTo>
                  <a:pt x="566" y="246"/>
                </a:lnTo>
                <a:cubicBezTo>
                  <a:pt x="590" y="252"/>
                  <a:pt x="606" y="259"/>
                  <a:pt x="614" y="266"/>
                </a:cubicBezTo>
                <a:cubicBezTo>
                  <a:pt x="640" y="289"/>
                  <a:pt x="633" y="329"/>
                  <a:pt x="605" y="347"/>
                </a:cubicBezTo>
                <a:cubicBezTo>
                  <a:pt x="594" y="354"/>
                  <a:pt x="581" y="357"/>
                  <a:pt x="566" y="357"/>
                </a:cubicBezTo>
                <a:lnTo>
                  <a:pt x="566" y="380"/>
                </a:lnTo>
                <a:lnTo>
                  <a:pt x="549" y="380"/>
                </a:lnTo>
                <a:lnTo>
                  <a:pt x="549" y="357"/>
                </a:lnTo>
                <a:cubicBezTo>
                  <a:pt x="514" y="354"/>
                  <a:pt x="491" y="341"/>
                  <a:pt x="484" y="305"/>
                </a:cubicBezTo>
                <a:lnTo>
                  <a:pt x="532" y="300"/>
                </a:lnTo>
                <a:cubicBezTo>
                  <a:pt x="534" y="313"/>
                  <a:pt x="537" y="319"/>
                  <a:pt x="549" y="325"/>
                </a:cubicBezTo>
                <a:lnTo>
                  <a:pt x="549" y="284"/>
                </a:lnTo>
                <a:cubicBezTo>
                  <a:pt x="533" y="280"/>
                  <a:pt x="522" y="276"/>
                  <a:pt x="516" y="273"/>
                </a:cubicBezTo>
                <a:cubicBezTo>
                  <a:pt x="487" y="259"/>
                  <a:pt x="483" y="218"/>
                  <a:pt x="506" y="196"/>
                </a:cubicBezTo>
                <a:cubicBezTo>
                  <a:pt x="515" y="187"/>
                  <a:pt x="530" y="182"/>
                  <a:pt x="549" y="181"/>
                </a:cubicBezTo>
                <a:lnTo>
                  <a:pt x="549" y="169"/>
                </a:lnTo>
                <a:lnTo>
                  <a:pt x="566" y="169"/>
                </a:lnTo>
                <a:lnTo>
                  <a:pt x="566" y="181"/>
                </a:lnTo>
                <a:cubicBezTo>
                  <a:pt x="595" y="182"/>
                  <a:pt x="618" y="193"/>
                  <a:pt x="625" y="223"/>
                </a:cubicBezTo>
                <a:close/>
                <a:moveTo>
                  <a:pt x="134" y="583"/>
                </a:moveTo>
                <a:lnTo>
                  <a:pt x="134" y="583"/>
                </a:lnTo>
                <a:cubicBezTo>
                  <a:pt x="119" y="583"/>
                  <a:pt x="106" y="570"/>
                  <a:pt x="106" y="555"/>
                </a:cubicBezTo>
                <a:cubicBezTo>
                  <a:pt x="106" y="540"/>
                  <a:pt x="119" y="528"/>
                  <a:pt x="134" y="528"/>
                </a:cubicBezTo>
                <a:cubicBezTo>
                  <a:pt x="149" y="528"/>
                  <a:pt x="161" y="540"/>
                  <a:pt x="161" y="555"/>
                </a:cubicBezTo>
                <a:cubicBezTo>
                  <a:pt x="161" y="570"/>
                  <a:pt x="149" y="583"/>
                  <a:pt x="134" y="583"/>
                </a:cubicBezTo>
                <a:close/>
                <a:moveTo>
                  <a:pt x="222" y="569"/>
                </a:moveTo>
                <a:lnTo>
                  <a:pt x="222" y="569"/>
                </a:lnTo>
                <a:cubicBezTo>
                  <a:pt x="222" y="512"/>
                  <a:pt x="222" y="455"/>
                  <a:pt x="222" y="398"/>
                </a:cubicBezTo>
                <a:cubicBezTo>
                  <a:pt x="273" y="361"/>
                  <a:pt x="304" y="354"/>
                  <a:pt x="350" y="369"/>
                </a:cubicBezTo>
                <a:cubicBezTo>
                  <a:pt x="405" y="387"/>
                  <a:pt x="399" y="421"/>
                  <a:pt x="488" y="447"/>
                </a:cubicBezTo>
                <a:cubicBezTo>
                  <a:pt x="598" y="479"/>
                  <a:pt x="573" y="554"/>
                  <a:pt x="502" y="551"/>
                </a:cubicBezTo>
                <a:cubicBezTo>
                  <a:pt x="460" y="548"/>
                  <a:pt x="444" y="543"/>
                  <a:pt x="403" y="520"/>
                </a:cubicBezTo>
                <a:cubicBezTo>
                  <a:pt x="419" y="541"/>
                  <a:pt x="459" y="560"/>
                  <a:pt x="500" y="561"/>
                </a:cubicBezTo>
                <a:cubicBezTo>
                  <a:pt x="566" y="563"/>
                  <a:pt x="592" y="529"/>
                  <a:pt x="578" y="478"/>
                </a:cubicBezTo>
                <a:cubicBezTo>
                  <a:pt x="625" y="456"/>
                  <a:pt x="651" y="441"/>
                  <a:pt x="690" y="422"/>
                </a:cubicBezTo>
                <a:cubicBezTo>
                  <a:pt x="744" y="397"/>
                  <a:pt x="800" y="445"/>
                  <a:pt x="756" y="488"/>
                </a:cubicBezTo>
                <a:cubicBezTo>
                  <a:pt x="736" y="507"/>
                  <a:pt x="628" y="578"/>
                  <a:pt x="596" y="598"/>
                </a:cubicBezTo>
                <a:cubicBezTo>
                  <a:pt x="539" y="633"/>
                  <a:pt x="474" y="638"/>
                  <a:pt x="425" y="607"/>
                </a:cubicBezTo>
                <a:cubicBezTo>
                  <a:pt x="376" y="577"/>
                  <a:pt x="312" y="567"/>
                  <a:pt x="222" y="569"/>
                </a:cubicBezTo>
                <a:close/>
                <a:moveTo>
                  <a:pt x="167" y="617"/>
                </a:moveTo>
                <a:lnTo>
                  <a:pt x="167" y="617"/>
                </a:lnTo>
                <a:lnTo>
                  <a:pt x="36" y="617"/>
                </a:lnTo>
                <a:cubicBezTo>
                  <a:pt x="16" y="617"/>
                  <a:pt x="0" y="601"/>
                  <a:pt x="0" y="581"/>
                </a:cubicBezTo>
                <a:lnTo>
                  <a:pt x="0" y="383"/>
                </a:lnTo>
                <a:cubicBezTo>
                  <a:pt x="0" y="364"/>
                  <a:pt x="16" y="348"/>
                  <a:pt x="36" y="348"/>
                </a:cubicBezTo>
                <a:lnTo>
                  <a:pt x="167" y="348"/>
                </a:lnTo>
                <a:cubicBezTo>
                  <a:pt x="187" y="348"/>
                  <a:pt x="203" y="364"/>
                  <a:pt x="203" y="383"/>
                </a:cubicBezTo>
                <a:lnTo>
                  <a:pt x="203" y="581"/>
                </a:lnTo>
                <a:cubicBezTo>
                  <a:pt x="203" y="601"/>
                  <a:pt x="187" y="617"/>
                  <a:pt x="167" y="617"/>
                </a:cubicBezTo>
                <a:close/>
                <a:moveTo>
                  <a:pt x="549" y="211"/>
                </a:moveTo>
                <a:lnTo>
                  <a:pt x="549" y="211"/>
                </a:lnTo>
                <a:cubicBezTo>
                  <a:pt x="538" y="215"/>
                  <a:pt x="531" y="224"/>
                  <a:pt x="539" y="235"/>
                </a:cubicBezTo>
                <a:cubicBezTo>
                  <a:pt x="541" y="237"/>
                  <a:pt x="544" y="239"/>
                  <a:pt x="549" y="241"/>
                </a:cubicBezTo>
                <a:lnTo>
                  <a:pt x="549" y="211"/>
                </a:lnTo>
                <a:close/>
                <a:moveTo>
                  <a:pt x="566" y="327"/>
                </a:moveTo>
                <a:lnTo>
                  <a:pt x="566" y="327"/>
                </a:lnTo>
                <a:cubicBezTo>
                  <a:pt x="573" y="325"/>
                  <a:pt x="578" y="323"/>
                  <a:pt x="581" y="319"/>
                </a:cubicBezTo>
                <a:cubicBezTo>
                  <a:pt x="584" y="316"/>
                  <a:pt x="586" y="312"/>
                  <a:pt x="586" y="308"/>
                </a:cubicBezTo>
                <a:cubicBezTo>
                  <a:pt x="586" y="304"/>
                  <a:pt x="584" y="301"/>
                  <a:pt x="582" y="298"/>
                </a:cubicBezTo>
                <a:cubicBezTo>
                  <a:pt x="579" y="295"/>
                  <a:pt x="574" y="292"/>
                  <a:pt x="566" y="289"/>
                </a:cubicBezTo>
                <a:lnTo>
                  <a:pt x="566" y="327"/>
                </a:lnTo>
                <a:close/>
                <a:moveTo>
                  <a:pt x="557" y="116"/>
                </a:moveTo>
                <a:lnTo>
                  <a:pt x="557" y="116"/>
                </a:lnTo>
                <a:cubicBezTo>
                  <a:pt x="645" y="116"/>
                  <a:pt x="716" y="187"/>
                  <a:pt x="716" y="274"/>
                </a:cubicBezTo>
                <a:cubicBezTo>
                  <a:pt x="716" y="362"/>
                  <a:pt x="645" y="433"/>
                  <a:pt x="557" y="433"/>
                </a:cubicBezTo>
                <a:cubicBezTo>
                  <a:pt x="470" y="433"/>
                  <a:pt x="399" y="362"/>
                  <a:pt x="399" y="274"/>
                </a:cubicBezTo>
                <a:cubicBezTo>
                  <a:pt x="399" y="187"/>
                  <a:pt x="470" y="116"/>
                  <a:pt x="557" y="116"/>
                </a:cubicBezTo>
                <a:close/>
                <a:moveTo>
                  <a:pt x="342" y="0"/>
                </a:moveTo>
                <a:lnTo>
                  <a:pt x="342" y="0"/>
                </a:lnTo>
                <a:cubicBezTo>
                  <a:pt x="410" y="0"/>
                  <a:pt x="466" y="54"/>
                  <a:pt x="469" y="121"/>
                </a:cubicBezTo>
                <a:cubicBezTo>
                  <a:pt x="439" y="136"/>
                  <a:pt x="415" y="160"/>
                  <a:pt x="399" y="190"/>
                </a:cubicBezTo>
                <a:lnTo>
                  <a:pt x="399" y="172"/>
                </a:lnTo>
                <a:cubicBezTo>
                  <a:pt x="375" y="197"/>
                  <a:pt x="331" y="187"/>
                  <a:pt x="325" y="153"/>
                </a:cubicBezTo>
                <a:lnTo>
                  <a:pt x="377" y="153"/>
                </a:lnTo>
                <a:lnTo>
                  <a:pt x="381" y="135"/>
                </a:lnTo>
                <a:lnTo>
                  <a:pt x="322" y="135"/>
                </a:lnTo>
                <a:cubicBezTo>
                  <a:pt x="322" y="130"/>
                  <a:pt x="322" y="125"/>
                  <a:pt x="322" y="120"/>
                </a:cubicBezTo>
                <a:lnTo>
                  <a:pt x="384" y="120"/>
                </a:lnTo>
                <a:lnTo>
                  <a:pt x="388" y="102"/>
                </a:lnTo>
                <a:lnTo>
                  <a:pt x="324" y="102"/>
                </a:lnTo>
                <a:cubicBezTo>
                  <a:pt x="332" y="71"/>
                  <a:pt x="371" y="57"/>
                  <a:pt x="393" y="79"/>
                </a:cubicBezTo>
                <a:lnTo>
                  <a:pt x="400" y="47"/>
                </a:lnTo>
                <a:cubicBezTo>
                  <a:pt x="353" y="24"/>
                  <a:pt x="300" y="53"/>
                  <a:pt x="289" y="102"/>
                </a:cubicBezTo>
                <a:lnTo>
                  <a:pt x="276" y="102"/>
                </a:lnTo>
                <a:lnTo>
                  <a:pt x="272" y="120"/>
                </a:lnTo>
                <a:lnTo>
                  <a:pt x="287" y="120"/>
                </a:lnTo>
                <a:cubicBezTo>
                  <a:pt x="287" y="125"/>
                  <a:pt x="287" y="130"/>
                  <a:pt x="287" y="135"/>
                </a:cubicBezTo>
                <a:lnTo>
                  <a:pt x="276" y="135"/>
                </a:lnTo>
                <a:lnTo>
                  <a:pt x="272" y="153"/>
                </a:lnTo>
                <a:lnTo>
                  <a:pt x="289" y="153"/>
                </a:lnTo>
                <a:cubicBezTo>
                  <a:pt x="298" y="199"/>
                  <a:pt x="345" y="227"/>
                  <a:pt x="389" y="212"/>
                </a:cubicBezTo>
                <a:cubicBezTo>
                  <a:pt x="385" y="224"/>
                  <a:pt x="383" y="236"/>
                  <a:pt x="381" y="249"/>
                </a:cubicBezTo>
                <a:cubicBezTo>
                  <a:pt x="369" y="253"/>
                  <a:pt x="356" y="255"/>
                  <a:pt x="342" y="255"/>
                </a:cubicBezTo>
                <a:cubicBezTo>
                  <a:pt x="271" y="255"/>
                  <a:pt x="214" y="198"/>
                  <a:pt x="214" y="128"/>
                </a:cubicBezTo>
                <a:cubicBezTo>
                  <a:pt x="214" y="57"/>
                  <a:pt x="271" y="0"/>
                  <a:pt x="342" y="0"/>
                </a:cubicBezTo>
                <a:close/>
              </a:path>
            </a:pathLst>
          </a:custGeom>
          <a:solidFill>
            <a:schemeClr val="bg1">
              <a:alpha val="100000"/>
            </a:schemeClr>
          </a:solidFill>
          <a:ln w="9525">
            <a:noFill/>
          </a:ln>
        </p:spPr>
        <p:txBody>
          <a:bodyPr/>
          <a:lstStyle/>
          <a:p>
            <a:endParaRPr lang="zh-CN" altLang="en-US"/>
          </a:p>
        </p:txBody>
      </p:sp>
      <p:sp>
        <p:nvSpPr>
          <p:cNvPr id="11285" name="Freeform 78"/>
          <p:cNvSpPr>
            <a:spLocks noEditPoints="1"/>
          </p:cNvSpPr>
          <p:nvPr/>
        </p:nvSpPr>
        <p:spPr>
          <a:xfrm>
            <a:off x="3135313" y="2428875"/>
            <a:ext cx="508000" cy="425450"/>
          </a:xfrm>
          <a:custGeom>
            <a:avLst/>
            <a:gdLst/>
            <a:ahLst/>
            <a:cxnLst>
              <a:cxn ang="0">
                <a:pos x="73040" y="404779"/>
              </a:cxn>
              <a:cxn ang="0">
                <a:pos x="411262" y="424589"/>
              </a:cxn>
              <a:cxn ang="0">
                <a:pos x="461930" y="229793"/>
              </a:cxn>
              <a:cxn ang="0">
                <a:pos x="486934" y="176967"/>
              </a:cxn>
              <a:cxn ang="0">
                <a:pos x="231623" y="227812"/>
              </a:cxn>
              <a:cxn ang="0">
                <a:pos x="21057" y="176967"/>
              </a:cxn>
              <a:cxn ang="0">
                <a:pos x="46061" y="229793"/>
              </a:cxn>
              <a:cxn ang="0">
                <a:pos x="352698" y="7264"/>
              </a:cxn>
              <a:cxn ang="0">
                <a:pos x="379019" y="97068"/>
              </a:cxn>
              <a:cxn ang="0">
                <a:pos x="252679" y="97068"/>
              </a:cxn>
              <a:cxn ang="0">
                <a:pos x="279000" y="7264"/>
              </a:cxn>
              <a:cxn ang="0">
                <a:pos x="117785" y="359217"/>
              </a:cxn>
              <a:cxn ang="0">
                <a:pos x="105283" y="281959"/>
              </a:cxn>
              <a:cxn ang="0">
                <a:pos x="139500" y="274035"/>
              </a:cxn>
              <a:cxn ang="0">
                <a:pos x="117785" y="359217"/>
              </a:cxn>
              <a:cxn ang="0">
                <a:pos x="178323" y="359217"/>
              </a:cxn>
              <a:cxn ang="0">
                <a:pos x="177665" y="274035"/>
              </a:cxn>
              <a:cxn ang="0">
                <a:pos x="213198" y="367801"/>
              </a:cxn>
              <a:cxn ang="0">
                <a:pos x="275710" y="359217"/>
              </a:cxn>
              <a:cxn ang="0">
                <a:pos x="267156" y="367801"/>
              </a:cxn>
              <a:cxn ang="0">
                <a:pos x="232281" y="359217"/>
              </a:cxn>
              <a:cxn ang="0">
                <a:pos x="240835" y="274035"/>
              </a:cxn>
              <a:cxn ang="0">
                <a:pos x="275710" y="281959"/>
              </a:cxn>
              <a:cxn ang="0">
                <a:pos x="338222" y="281959"/>
              </a:cxn>
              <a:cxn ang="0">
                <a:pos x="329668" y="359217"/>
              </a:cxn>
              <a:cxn ang="0">
                <a:pos x="294793" y="367801"/>
              </a:cxn>
              <a:cxn ang="0">
                <a:pos x="330326" y="274035"/>
              </a:cxn>
              <a:cxn ang="0">
                <a:pos x="140816" y="31035"/>
              </a:cxn>
              <a:cxn ang="0">
                <a:pos x="273736" y="178948"/>
              </a:cxn>
              <a:cxn ang="0">
                <a:pos x="100677" y="68013"/>
              </a:cxn>
              <a:cxn ang="0">
                <a:pos x="402050" y="281959"/>
              </a:cxn>
              <a:cxn ang="0">
                <a:pos x="388889" y="359217"/>
              </a:cxn>
              <a:cxn ang="0">
                <a:pos x="355989" y="367801"/>
              </a:cxn>
              <a:cxn ang="0">
                <a:pos x="394812" y="274035"/>
              </a:cxn>
            </a:cxnLst>
            <a:rect l="0" t="0" r="0" b="0"/>
            <a:pathLst>
              <a:path w="772" h="643">
                <a:moveTo>
                  <a:pt x="70" y="348"/>
                </a:moveTo>
                <a:lnTo>
                  <a:pt x="111" y="613"/>
                </a:lnTo>
                <a:cubicBezTo>
                  <a:pt x="114" y="630"/>
                  <a:pt x="130" y="643"/>
                  <a:pt x="147" y="643"/>
                </a:cubicBezTo>
                <a:lnTo>
                  <a:pt x="625" y="643"/>
                </a:lnTo>
                <a:cubicBezTo>
                  <a:pt x="642" y="643"/>
                  <a:pt x="658" y="630"/>
                  <a:pt x="661" y="613"/>
                </a:cubicBezTo>
                <a:cubicBezTo>
                  <a:pt x="674" y="524"/>
                  <a:pt x="688" y="436"/>
                  <a:pt x="702" y="348"/>
                </a:cubicBezTo>
                <a:lnTo>
                  <a:pt x="717" y="348"/>
                </a:lnTo>
                <a:cubicBezTo>
                  <a:pt x="765" y="348"/>
                  <a:pt x="772" y="287"/>
                  <a:pt x="740" y="268"/>
                </a:cubicBezTo>
                <a:lnTo>
                  <a:pt x="434" y="268"/>
                </a:lnTo>
                <a:cubicBezTo>
                  <a:pt x="482" y="325"/>
                  <a:pt x="394" y="390"/>
                  <a:pt x="352" y="345"/>
                </a:cubicBezTo>
                <a:lnTo>
                  <a:pt x="281" y="268"/>
                </a:lnTo>
                <a:lnTo>
                  <a:pt x="32" y="268"/>
                </a:lnTo>
                <a:cubicBezTo>
                  <a:pt x="0" y="287"/>
                  <a:pt x="7" y="348"/>
                  <a:pt x="55" y="348"/>
                </a:cubicBezTo>
                <a:lnTo>
                  <a:pt x="70" y="348"/>
                </a:lnTo>
                <a:close/>
                <a:moveTo>
                  <a:pt x="536" y="11"/>
                </a:moveTo>
                <a:lnTo>
                  <a:pt x="536" y="11"/>
                </a:lnTo>
                <a:lnTo>
                  <a:pt x="536" y="147"/>
                </a:lnTo>
                <a:lnTo>
                  <a:pt x="576" y="147"/>
                </a:lnTo>
                <a:lnTo>
                  <a:pt x="476" y="243"/>
                </a:lnTo>
                <a:lnTo>
                  <a:pt x="384" y="147"/>
                </a:lnTo>
                <a:lnTo>
                  <a:pt x="424" y="147"/>
                </a:lnTo>
                <a:lnTo>
                  <a:pt x="424" y="11"/>
                </a:lnTo>
                <a:lnTo>
                  <a:pt x="536" y="11"/>
                </a:lnTo>
                <a:close/>
                <a:moveTo>
                  <a:pt x="179" y="544"/>
                </a:moveTo>
                <a:lnTo>
                  <a:pt x="179" y="544"/>
                </a:lnTo>
                <a:lnTo>
                  <a:pt x="160" y="427"/>
                </a:lnTo>
                <a:cubicBezTo>
                  <a:pt x="159" y="420"/>
                  <a:pt x="164" y="415"/>
                  <a:pt x="171" y="415"/>
                </a:cubicBezTo>
                <a:lnTo>
                  <a:pt x="212" y="415"/>
                </a:lnTo>
                <a:lnTo>
                  <a:pt x="231" y="557"/>
                </a:lnTo>
                <a:cubicBezTo>
                  <a:pt x="218" y="557"/>
                  <a:pt x="181" y="564"/>
                  <a:pt x="179" y="544"/>
                </a:cubicBezTo>
                <a:close/>
                <a:moveTo>
                  <a:pt x="271" y="544"/>
                </a:moveTo>
                <a:lnTo>
                  <a:pt x="271" y="544"/>
                </a:lnTo>
                <a:lnTo>
                  <a:pt x="258" y="427"/>
                </a:lnTo>
                <a:cubicBezTo>
                  <a:pt x="257" y="420"/>
                  <a:pt x="263" y="415"/>
                  <a:pt x="270" y="415"/>
                </a:cubicBezTo>
                <a:cubicBezTo>
                  <a:pt x="279" y="415"/>
                  <a:pt x="303" y="414"/>
                  <a:pt x="315" y="414"/>
                </a:cubicBezTo>
                <a:lnTo>
                  <a:pt x="324" y="557"/>
                </a:lnTo>
                <a:cubicBezTo>
                  <a:pt x="311" y="558"/>
                  <a:pt x="272" y="562"/>
                  <a:pt x="271" y="544"/>
                </a:cubicBezTo>
                <a:close/>
                <a:moveTo>
                  <a:pt x="419" y="544"/>
                </a:moveTo>
                <a:lnTo>
                  <a:pt x="419" y="544"/>
                </a:lnTo>
                <a:cubicBezTo>
                  <a:pt x="419" y="551"/>
                  <a:pt x="413" y="557"/>
                  <a:pt x="406" y="557"/>
                </a:cubicBezTo>
                <a:lnTo>
                  <a:pt x="366" y="557"/>
                </a:lnTo>
                <a:cubicBezTo>
                  <a:pt x="359" y="557"/>
                  <a:pt x="353" y="551"/>
                  <a:pt x="353" y="544"/>
                </a:cubicBezTo>
                <a:lnTo>
                  <a:pt x="353" y="427"/>
                </a:lnTo>
                <a:cubicBezTo>
                  <a:pt x="353" y="420"/>
                  <a:pt x="359" y="415"/>
                  <a:pt x="366" y="415"/>
                </a:cubicBezTo>
                <a:lnTo>
                  <a:pt x="406" y="415"/>
                </a:lnTo>
                <a:cubicBezTo>
                  <a:pt x="413" y="415"/>
                  <a:pt x="419" y="420"/>
                  <a:pt x="419" y="427"/>
                </a:cubicBezTo>
                <a:lnTo>
                  <a:pt x="419" y="544"/>
                </a:lnTo>
                <a:close/>
                <a:moveTo>
                  <a:pt x="514" y="427"/>
                </a:moveTo>
                <a:lnTo>
                  <a:pt x="514" y="427"/>
                </a:lnTo>
                <a:lnTo>
                  <a:pt x="501" y="544"/>
                </a:lnTo>
                <a:cubicBezTo>
                  <a:pt x="501" y="551"/>
                  <a:pt x="494" y="557"/>
                  <a:pt x="487" y="557"/>
                </a:cubicBezTo>
                <a:cubicBezTo>
                  <a:pt x="476" y="557"/>
                  <a:pt x="460" y="557"/>
                  <a:pt x="448" y="557"/>
                </a:cubicBezTo>
                <a:lnTo>
                  <a:pt x="456" y="414"/>
                </a:lnTo>
                <a:cubicBezTo>
                  <a:pt x="474" y="414"/>
                  <a:pt x="492" y="414"/>
                  <a:pt x="502" y="415"/>
                </a:cubicBezTo>
                <a:cubicBezTo>
                  <a:pt x="509" y="415"/>
                  <a:pt x="514" y="420"/>
                  <a:pt x="514" y="427"/>
                </a:cubicBezTo>
                <a:close/>
                <a:moveTo>
                  <a:pt x="214" y="47"/>
                </a:moveTo>
                <a:lnTo>
                  <a:pt x="214" y="47"/>
                </a:lnTo>
                <a:lnTo>
                  <a:pt x="416" y="271"/>
                </a:lnTo>
                <a:cubicBezTo>
                  <a:pt x="456" y="315"/>
                  <a:pt x="395" y="371"/>
                  <a:pt x="355" y="326"/>
                </a:cubicBezTo>
                <a:lnTo>
                  <a:pt x="153" y="103"/>
                </a:lnTo>
                <a:cubicBezTo>
                  <a:pt x="110" y="55"/>
                  <a:pt x="171" y="0"/>
                  <a:pt x="214" y="47"/>
                </a:cubicBezTo>
                <a:close/>
                <a:moveTo>
                  <a:pt x="611" y="427"/>
                </a:moveTo>
                <a:lnTo>
                  <a:pt x="611" y="427"/>
                </a:lnTo>
                <a:lnTo>
                  <a:pt x="591" y="544"/>
                </a:lnTo>
                <a:cubicBezTo>
                  <a:pt x="591" y="551"/>
                  <a:pt x="584" y="557"/>
                  <a:pt x="577" y="557"/>
                </a:cubicBezTo>
                <a:lnTo>
                  <a:pt x="541" y="557"/>
                </a:lnTo>
                <a:lnTo>
                  <a:pt x="560" y="415"/>
                </a:lnTo>
                <a:lnTo>
                  <a:pt x="600" y="415"/>
                </a:lnTo>
                <a:cubicBezTo>
                  <a:pt x="607" y="415"/>
                  <a:pt x="612" y="420"/>
                  <a:pt x="611" y="427"/>
                </a:cubicBezTo>
                <a:close/>
              </a:path>
            </a:pathLst>
          </a:custGeom>
          <a:solidFill>
            <a:schemeClr val="bg1">
              <a:alpha val="100000"/>
            </a:schemeClr>
          </a:solidFill>
          <a:ln w="9525">
            <a:noFill/>
          </a:ln>
        </p:spPr>
        <p:txBody>
          <a:bodyPr/>
          <a:lstStyle/>
          <a:p>
            <a:endParaRPr lang="zh-CN" altLang="en-US"/>
          </a:p>
        </p:txBody>
      </p:sp>
      <p:sp>
        <p:nvSpPr>
          <p:cNvPr id="11286" name="Freeform 79"/>
          <p:cNvSpPr>
            <a:spLocks noEditPoints="1"/>
          </p:cNvSpPr>
          <p:nvPr/>
        </p:nvSpPr>
        <p:spPr>
          <a:xfrm>
            <a:off x="3841750" y="5116513"/>
            <a:ext cx="509588" cy="373062"/>
          </a:xfrm>
          <a:custGeom>
            <a:avLst/>
            <a:gdLst/>
            <a:ahLst/>
            <a:cxnLst>
              <a:cxn ang="0">
                <a:pos x="80968" y="93258"/>
              </a:cxn>
              <a:cxn ang="0">
                <a:pos x="165228" y="93258"/>
              </a:cxn>
              <a:cxn ang="0">
                <a:pos x="485151" y="373032"/>
              </a:cxn>
              <a:cxn ang="0">
                <a:pos x="396942" y="308876"/>
              </a:cxn>
              <a:cxn ang="0">
                <a:pos x="509507" y="240090"/>
              </a:cxn>
              <a:cxn ang="0">
                <a:pos x="485151" y="373032"/>
              </a:cxn>
              <a:cxn ang="0">
                <a:pos x="451579" y="216941"/>
              </a:cxn>
              <a:cxn ang="0">
                <a:pos x="385751" y="105825"/>
              </a:cxn>
              <a:cxn ang="0">
                <a:pos x="293592" y="8598"/>
              </a:cxn>
              <a:cxn ang="0">
                <a:pos x="186951" y="23149"/>
              </a:cxn>
              <a:cxn ang="0">
                <a:pos x="252779" y="37039"/>
              </a:cxn>
              <a:cxn ang="0">
                <a:pos x="304783" y="90612"/>
              </a:cxn>
              <a:cxn ang="0">
                <a:pos x="298200" y="159398"/>
              </a:cxn>
              <a:cxn ang="0">
                <a:pos x="176418" y="163367"/>
              </a:cxn>
              <a:cxn ang="0">
                <a:pos x="202091" y="199744"/>
              </a:cxn>
              <a:cxn ang="0">
                <a:pos x="364686" y="271837"/>
              </a:cxn>
              <a:cxn ang="0">
                <a:pos x="451579" y="216941"/>
              </a:cxn>
              <a:cxn ang="0">
                <a:pos x="246854" y="157414"/>
              </a:cxn>
              <a:cxn ang="0">
                <a:pos x="0" y="29102"/>
              </a:cxn>
              <a:cxn ang="0">
                <a:pos x="246854" y="157414"/>
              </a:cxn>
              <a:cxn ang="0">
                <a:pos x="239613" y="39023"/>
              </a:cxn>
              <a:cxn ang="0">
                <a:pos x="236322" y="35716"/>
              </a:cxn>
              <a:cxn ang="0">
                <a:pos x="7241" y="35716"/>
              </a:cxn>
              <a:cxn ang="0">
                <a:pos x="7241" y="148155"/>
              </a:cxn>
              <a:cxn ang="0">
                <a:pos x="10532" y="150800"/>
              </a:cxn>
              <a:cxn ang="0">
                <a:pos x="239613" y="39023"/>
              </a:cxn>
              <a:cxn ang="0">
                <a:pos x="144163" y="77384"/>
              </a:cxn>
              <a:cxn ang="0">
                <a:pos x="126389" y="74077"/>
              </a:cxn>
              <a:cxn ang="0">
                <a:pos x="137580" y="88628"/>
              </a:cxn>
              <a:cxn ang="0">
                <a:pos x="126389" y="119053"/>
              </a:cxn>
              <a:cxn ang="0">
                <a:pos x="121123" y="125667"/>
              </a:cxn>
              <a:cxn ang="0">
                <a:pos x="100717" y="102518"/>
              </a:cxn>
              <a:cxn ang="0">
                <a:pos x="121123" y="109132"/>
              </a:cxn>
              <a:cxn ang="0">
                <a:pos x="110591" y="92597"/>
              </a:cxn>
              <a:cxn ang="0">
                <a:pos x="121123" y="64818"/>
              </a:cxn>
              <a:cxn ang="0">
                <a:pos x="126389" y="60849"/>
              </a:cxn>
              <a:cxn ang="0">
                <a:pos x="144163" y="77384"/>
              </a:cxn>
              <a:cxn ang="0">
                <a:pos x="121123" y="74077"/>
              </a:cxn>
              <a:cxn ang="0">
                <a:pos x="121123" y="74077"/>
              </a:cxn>
              <a:cxn ang="0">
                <a:pos x="126389" y="109132"/>
              </a:cxn>
              <a:cxn ang="0">
                <a:pos x="126389" y="109132"/>
              </a:cxn>
              <a:cxn ang="0">
                <a:pos x="13824" y="144848"/>
              </a:cxn>
              <a:cxn ang="0">
                <a:pos x="233030" y="41668"/>
              </a:cxn>
              <a:cxn ang="0">
                <a:pos x="13824" y="144848"/>
              </a:cxn>
              <a:cxn ang="0">
                <a:pos x="25673" y="120376"/>
              </a:cxn>
              <a:cxn ang="0">
                <a:pos x="44763" y="135588"/>
              </a:cxn>
              <a:cxn ang="0">
                <a:pos x="221181" y="120376"/>
              </a:cxn>
              <a:cxn ang="0">
                <a:pos x="221181" y="135588"/>
              </a:cxn>
              <a:cxn ang="0">
                <a:pos x="221181" y="120376"/>
              </a:cxn>
              <a:cxn ang="0">
                <a:pos x="202091" y="50928"/>
              </a:cxn>
              <a:cxn ang="0">
                <a:pos x="221181" y="66140"/>
              </a:cxn>
              <a:cxn ang="0">
                <a:pos x="44763" y="50928"/>
              </a:cxn>
              <a:cxn ang="0">
                <a:pos x="25673" y="50928"/>
              </a:cxn>
              <a:cxn ang="0">
                <a:pos x="44763" y="50928"/>
              </a:cxn>
            </a:cxnLst>
            <a:rect l="0" t="0" r="0" b="0"/>
            <a:pathLst>
              <a:path w="774" h="564">
                <a:moveTo>
                  <a:pt x="187" y="205"/>
                </a:moveTo>
                <a:cubicBezTo>
                  <a:pt x="152" y="205"/>
                  <a:pt x="123" y="177"/>
                  <a:pt x="123" y="141"/>
                </a:cubicBezTo>
                <a:cubicBezTo>
                  <a:pt x="123" y="106"/>
                  <a:pt x="152" y="77"/>
                  <a:pt x="187" y="77"/>
                </a:cubicBezTo>
                <a:cubicBezTo>
                  <a:pt x="223" y="77"/>
                  <a:pt x="251" y="106"/>
                  <a:pt x="251" y="141"/>
                </a:cubicBezTo>
                <a:cubicBezTo>
                  <a:pt x="251" y="177"/>
                  <a:pt x="223" y="205"/>
                  <a:pt x="187" y="205"/>
                </a:cubicBezTo>
                <a:close/>
                <a:moveTo>
                  <a:pt x="737" y="564"/>
                </a:moveTo>
                <a:lnTo>
                  <a:pt x="737" y="564"/>
                </a:lnTo>
                <a:lnTo>
                  <a:pt x="603" y="467"/>
                </a:lnTo>
                <a:lnTo>
                  <a:pt x="705" y="324"/>
                </a:lnTo>
                <a:lnTo>
                  <a:pt x="774" y="363"/>
                </a:lnTo>
                <a:lnTo>
                  <a:pt x="774" y="564"/>
                </a:lnTo>
                <a:lnTo>
                  <a:pt x="737" y="564"/>
                </a:lnTo>
                <a:close/>
                <a:moveTo>
                  <a:pt x="686" y="328"/>
                </a:moveTo>
                <a:lnTo>
                  <a:pt x="686" y="328"/>
                </a:lnTo>
                <a:cubicBezTo>
                  <a:pt x="666" y="314"/>
                  <a:pt x="649" y="306"/>
                  <a:pt x="634" y="289"/>
                </a:cubicBezTo>
                <a:cubicBezTo>
                  <a:pt x="619" y="270"/>
                  <a:pt x="626" y="250"/>
                  <a:pt x="586" y="160"/>
                </a:cubicBezTo>
                <a:cubicBezTo>
                  <a:pt x="576" y="137"/>
                  <a:pt x="566" y="117"/>
                  <a:pt x="548" y="104"/>
                </a:cubicBezTo>
                <a:cubicBezTo>
                  <a:pt x="505" y="74"/>
                  <a:pt x="482" y="21"/>
                  <a:pt x="446" y="13"/>
                </a:cubicBezTo>
                <a:cubicBezTo>
                  <a:pt x="394" y="0"/>
                  <a:pt x="303" y="0"/>
                  <a:pt x="289" y="19"/>
                </a:cubicBezTo>
                <a:cubicBezTo>
                  <a:pt x="285" y="24"/>
                  <a:pt x="283" y="31"/>
                  <a:pt x="284" y="35"/>
                </a:cubicBezTo>
                <a:lnTo>
                  <a:pt x="384" y="35"/>
                </a:lnTo>
                <a:lnTo>
                  <a:pt x="384" y="56"/>
                </a:lnTo>
                <a:cubicBezTo>
                  <a:pt x="392" y="57"/>
                  <a:pt x="404" y="61"/>
                  <a:pt x="408" y="63"/>
                </a:cubicBezTo>
                <a:cubicBezTo>
                  <a:pt x="418" y="69"/>
                  <a:pt x="450" y="114"/>
                  <a:pt x="463" y="137"/>
                </a:cubicBezTo>
                <a:cubicBezTo>
                  <a:pt x="473" y="157"/>
                  <a:pt x="483" y="181"/>
                  <a:pt x="481" y="199"/>
                </a:cubicBezTo>
                <a:cubicBezTo>
                  <a:pt x="478" y="218"/>
                  <a:pt x="472" y="225"/>
                  <a:pt x="453" y="241"/>
                </a:cubicBezTo>
                <a:cubicBezTo>
                  <a:pt x="439" y="252"/>
                  <a:pt x="407" y="251"/>
                  <a:pt x="375" y="247"/>
                </a:cubicBezTo>
                <a:lnTo>
                  <a:pt x="268" y="247"/>
                </a:lnTo>
                <a:cubicBezTo>
                  <a:pt x="261" y="253"/>
                  <a:pt x="256" y="261"/>
                  <a:pt x="255" y="276"/>
                </a:cubicBezTo>
                <a:cubicBezTo>
                  <a:pt x="253" y="292"/>
                  <a:pt x="294" y="298"/>
                  <a:pt x="307" y="302"/>
                </a:cubicBezTo>
                <a:cubicBezTo>
                  <a:pt x="375" y="317"/>
                  <a:pt x="390" y="318"/>
                  <a:pt x="417" y="334"/>
                </a:cubicBezTo>
                <a:cubicBezTo>
                  <a:pt x="470" y="365"/>
                  <a:pt x="469" y="394"/>
                  <a:pt x="554" y="411"/>
                </a:cubicBezTo>
                <a:cubicBezTo>
                  <a:pt x="564" y="413"/>
                  <a:pt x="584" y="426"/>
                  <a:pt x="605" y="442"/>
                </a:cubicBezTo>
                <a:lnTo>
                  <a:pt x="686" y="328"/>
                </a:lnTo>
                <a:close/>
                <a:moveTo>
                  <a:pt x="375" y="238"/>
                </a:moveTo>
                <a:lnTo>
                  <a:pt x="375" y="238"/>
                </a:lnTo>
                <a:lnTo>
                  <a:pt x="0" y="238"/>
                </a:lnTo>
                <a:lnTo>
                  <a:pt x="0" y="44"/>
                </a:lnTo>
                <a:lnTo>
                  <a:pt x="374" y="44"/>
                </a:lnTo>
                <a:cubicBezTo>
                  <a:pt x="374" y="109"/>
                  <a:pt x="375" y="174"/>
                  <a:pt x="375" y="238"/>
                </a:cubicBezTo>
                <a:close/>
                <a:moveTo>
                  <a:pt x="364" y="59"/>
                </a:moveTo>
                <a:lnTo>
                  <a:pt x="364" y="59"/>
                </a:lnTo>
                <a:lnTo>
                  <a:pt x="364" y="54"/>
                </a:lnTo>
                <a:lnTo>
                  <a:pt x="359" y="54"/>
                </a:lnTo>
                <a:lnTo>
                  <a:pt x="16" y="54"/>
                </a:lnTo>
                <a:lnTo>
                  <a:pt x="11" y="54"/>
                </a:lnTo>
                <a:lnTo>
                  <a:pt x="11" y="59"/>
                </a:lnTo>
                <a:lnTo>
                  <a:pt x="11" y="224"/>
                </a:lnTo>
                <a:lnTo>
                  <a:pt x="11" y="228"/>
                </a:lnTo>
                <a:lnTo>
                  <a:pt x="16" y="228"/>
                </a:lnTo>
                <a:lnTo>
                  <a:pt x="364" y="228"/>
                </a:lnTo>
                <a:cubicBezTo>
                  <a:pt x="364" y="172"/>
                  <a:pt x="364" y="115"/>
                  <a:pt x="364" y="59"/>
                </a:cubicBezTo>
                <a:close/>
                <a:moveTo>
                  <a:pt x="219" y="117"/>
                </a:moveTo>
                <a:lnTo>
                  <a:pt x="219" y="117"/>
                </a:lnTo>
                <a:lnTo>
                  <a:pt x="198" y="120"/>
                </a:lnTo>
                <a:cubicBezTo>
                  <a:pt x="197" y="116"/>
                  <a:pt x="196" y="114"/>
                  <a:pt x="192" y="112"/>
                </a:cubicBezTo>
                <a:lnTo>
                  <a:pt x="192" y="128"/>
                </a:lnTo>
                <a:cubicBezTo>
                  <a:pt x="199" y="130"/>
                  <a:pt x="205" y="132"/>
                  <a:pt x="209" y="134"/>
                </a:cubicBezTo>
                <a:cubicBezTo>
                  <a:pt x="229" y="144"/>
                  <a:pt x="223" y="171"/>
                  <a:pt x="203" y="178"/>
                </a:cubicBezTo>
                <a:cubicBezTo>
                  <a:pt x="200" y="179"/>
                  <a:pt x="196" y="180"/>
                  <a:pt x="192" y="180"/>
                </a:cubicBezTo>
                <a:lnTo>
                  <a:pt x="192" y="190"/>
                </a:lnTo>
                <a:lnTo>
                  <a:pt x="184" y="190"/>
                </a:lnTo>
                <a:lnTo>
                  <a:pt x="184" y="180"/>
                </a:lnTo>
                <a:cubicBezTo>
                  <a:pt x="168" y="178"/>
                  <a:pt x="156" y="172"/>
                  <a:pt x="153" y="155"/>
                </a:cubicBezTo>
                <a:lnTo>
                  <a:pt x="176" y="153"/>
                </a:lnTo>
                <a:cubicBezTo>
                  <a:pt x="177" y="159"/>
                  <a:pt x="178" y="162"/>
                  <a:pt x="184" y="165"/>
                </a:cubicBezTo>
                <a:lnTo>
                  <a:pt x="184" y="146"/>
                </a:lnTo>
                <a:cubicBezTo>
                  <a:pt x="176" y="144"/>
                  <a:pt x="171" y="142"/>
                  <a:pt x="168" y="140"/>
                </a:cubicBezTo>
                <a:cubicBezTo>
                  <a:pt x="155" y="134"/>
                  <a:pt x="153" y="115"/>
                  <a:pt x="163" y="105"/>
                </a:cubicBezTo>
                <a:cubicBezTo>
                  <a:pt x="168" y="101"/>
                  <a:pt x="175" y="98"/>
                  <a:pt x="184" y="98"/>
                </a:cubicBezTo>
                <a:lnTo>
                  <a:pt x="184" y="92"/>
                </a:lnTo>
                <a:lnTo>
                  <a:pt x="192" y="92"/>
                </a:lnTo>
                <a:lnTo>
                  <a:pt x="192" y="98"/>
                </a:lnTo>
                <a:cubicBezTo>
                  <a:pt x="205" y="99"/>
                  <a:pt x="216" y="103"/>
                  <a:pt x="219" y="117"/>
                </a:cubicBezTo>
                <a:close/>
                <a:moveTo>
                  <a:pt x="184" y="112"/>
                </a:moveTo>
                <a:lnTo>
                  <a:pt x="184" y="112"/>
                </a:lnTo>
                <a:cubicBezTo>
                  <a:pt x="175" y="115"/>
                  <a:pt x="175" y="123"/>
                  <a:pt x="184" y="126"/>
                </a:cubicBezTo>
                <a:lnTo>
                  <a:pt x="184" y="112"/>
                </a:lnTo>
                <a:close/>
                <a:moveTo>
                  <a:pt x="192" y="165"/>
                </a:moveTo>
                <a:lnTo>
                  <a:pt x="192" y="165"/>
                </a:lnTo>
                <a:cubicBezTo>
                  <a:pt x="203" y="163"/>
                  <a:pt x="204" y="152"/>
                  <a:pt x="192" y="148"/>
                </a:cubicBezTo>
                <a:lnTo>
                  <a:pt x="192" y="165"/>
                </a:lnTo>
                <a:close/>
                <a:moveTo>
                  <a:pt x="21" y="219"/>
                </a:moveTo>
                <a:lnTo>
                  <a:pt x="21" y="219"/>
                </a:lnTo>
                <a:lnTo>
                  <a:pt x="354" y="219"/>
                </a:lnTo>
                <a:lnTo>
                  <a:pt x="354" y="63"/>
                </a:lnTo>
                <a:lnTo>
                  <a:pt x="21" y="63"/>
                </a:lnTo>
                <a:lnTo>
                  <a:pt x="21" y="219"/>
                </a:lnTo>
                <a:close/>
                <a:moveTo>
                  <a:pt x="39" y="182"/>
                </a:moveTo>
                <a:lnTo>
                  <a:pt x="39" y="182"/>
                </a:lnTo>
                <a:lnTo>
                  <a:pt x="39" y="205"/>
                </a:lnTo>
                <a:lnTo>
                  <a:pt x="68" y="205"/>
                </a:lnTo>
                <a:cubicBezTo>
                  <a:pt x="68" y="192"/>
                  <a:pt x="55" y="182"/>
                  <a:pt x="39" y="182"/>
                </a:cubicBezTo>
                <a:close/>
                <a:moveTo>
                  <a:pt x="336" y="182"/>
                </a:moveTo>
                <a:lnTo>
                  <a:pt x="336" y="182"/>
                </a:lnTo>
                <a:lnTo>
                  <a:pt x="336" y="205"/>
                </a:lnTo>
                <a:lnTo>
                  <a:pt x="307" y="205"/>
                </a:lnTo>
                <a:cubicBezTo>
                  <a:pt x="307" y="192"/>
                  <a:pt x="320" y="182"/>
                  <a:pt x="336" y="182"/>
                </a:cubicBezTo>
                <a:close/>
                <a:moveTo>
                  <a:pt x="307" y="77"/>
                </a:moveTo>
                <a:lnTo>
                  <a:pt x="307" y="77"/>
                </a:lnTo>
                <a:lnTo>
                  <a:pt x="336" y="77"/>
                </a:lnTo>
                <a:lnTo>
                  <a:pt x="336" y="100"/>
                </a:lnTo>
                <a:cubicBezTo>
                  <a:pt x="320" y="100"/>
                  <a:pt x="307" y="90"/>
                  <a:pt x="307" y="77"/>
                </a:cubicBezTo>
                <a:close/>
                <a:moveTo>
                  <a:pt x="68" y="77"/>
                </a:moveTo>
                <a:lnTo>
                  <a:pt x="68" y="77"/>
                </a:lnTo>
                <a:lnTo>
                  <a:pt x="39" y="77"/>
                </a:lnTo>
                <a:lnTo>
                  <a:pt x="39" y="100"/>
                </a:lnTo>
                <a:cubicBezTo>
                  <a:pt x="55" y="100"/>
                  <a:pt x="68" y="90"/>
                  <a:pt x="68" y="77"/>
                </a:cubicBezTo>
                <a:close/>
              </a:path>
            </a:pathLst>
          </a:custGeom>
          <a:solidFill>
            <a:schemeClr val="bg1">
              <a:alpha val="100000"/>
            </a:schemeClr>
          </a:solidFill>
          <a:ln w="9525">
            <a:noFill/>
          </a:ln>
        </p:spPr>
        <p:txBody>
          <a:bodyPr/>
          <a:lstStyle/>
          <a:p>
            <a:endParaRPr lang="zh-CN" altLang="en-US"/>
          </a:p>
        </p:txBody>
      </p:sp>
      <p:sp>
        <p:nvSpPr>
          <p:cNvPr id="11287" name="Freeform 80"/>
          <p:cNvSpPr>
            <a:spLocks noEditPoints="1"/>
          </p:cNvSpPr>
          <p:nvPr/>
        </p:nvSpPr>
        <p:spPr>
          <a:xfrm>
            <a:off x="3260725" y="5089525"/>
            <a:ext cx="398463" cy="396875"/>
          </a:xfrm>
          <a:custGeom>
            <a:avLst/>
            <a:gdLst/>
            <a:ahLst/>
            <a:cxnLst>
              <a:cxn ang="0">
                <a:pos x="236259" y="25738"/>
              </a:cxn>
              <a:cxn ang="0">
                <a:pos x="304044" y="56096"/>
              </a:cxn>
              <a:cxn ang="0">
                <a:pos x="353402" y="110873"/>
              </a:cxn>
              <a:cxn ang="0">
                <a:pos x="376435" y="181488"/>
              </a:cxn>
              <a:cxn ang="0">
                <a:pos x="368538" y="255403"/>
              </a:cxn>
              <a:cxn ang="0">
                <a:pos x="331684" y="320079"/>
              </a:cxn>
              <a:cxn ang="0">
                <a:pos x="271797" y="363636"/>
              </a:cxn>
              <a:cxn ang="0">
                <a:pos x="199406" y="378815"/>
              </a:cxn>
              <a:cxn ang="0">
                <a:pos x="127014" y="363636"/>
              </a:cxn>
              <a:cxn ang="0">
                <a:pos x="67127" y="320079"/>
              </a:cxn>
              <a:cxn ang="0">
                <a:pos x="30273" y="255403"/>
              </a:cxn>
              <a:cxn ang="0">
                <a:pos x="22376" y="181488"/>
              </a:cxn>
              <a:cxn ang="0">
                <a:pos x="45409" y="110873"/>
              </a:cxn>
              <a:cxn ang="0">
                <a:pos x="94767" y="56096"/>
              </a:cxn>
              <a:cxn ang="0">
                <a:pos x="162552" y="25738"/>
              </a:cxn>
              <a:cxn ang="0">
                <a:pos x="236259" y="25738"/>
              </a:cxn>
              <a:cxn ang="0">
                <a:pos x="247447" y="250124"/>
              </a:cxn>
              <a:cxn ang="0">
                <a:pos x="247447" y="250124"/>
              </a:cxn>
              <a:cxn ang="0">
                <a:pos x="271139" y="276522"/>
              </a:cxn>
              <a:cxn ang="0">
                <a:pos x="261267" y="219106"/>
              </a:cxn>
              <a:cxn ang="0">
                <a:pos x="247447" y="250124"/>
              </a:cxn>
              <a:cxn ang="0">
                <a:pos x="122407" y="146510"/>
              </a:cxn>
              <a:cxn ang="0">
                <a:pos x="122407" y="146510"/>
              </a:cxn>
              <a:cxn ang="0">
                <a:pos x="146099" y="172249"/>
              </a:cxn>
              <a:cxn ang="0">
                <a:pos x="136228" y="115492"/>
              </a:cxn>
              <a:cxn ang="0">
                <a:pos x="122407" y="146510"/>
              </a:cxn>
              <a:cxn ang="0">
                <a:pos x="92793" y="146510"/>
              </a:cxn>
              <a:cxn ang="0">
                <a:pos x="92793" y="146510"/>
              </a:cxn>
              <a:cxn ang="0">
                <a:pos x="168475" y="106913"/>
              </a:cxn>
              <a:cxn ang="0">
                <a:pos x="136886" y="198647"/>
              </a:cxn>
              <a:cxn ang="0">
                <a:pos x="92793" y="146510"/>
              </a:cxn>
              <a:cxn ang="0">
                <a:pos x="161235" y="303580"/>
              </a:cxn>
              <a:cxn ang="0">
                <a:pos x="161235" y="303580"/>
              </a:cxn>
              <a:cxn ang="0">
                <a:pos x="132937" y="303580"/>
              </a:cxn>
              <a:cxn ang="0">
                <a:pos x="238234" y="93054"/>
              </a:cxn>
              <a:cxn ang="0">
                <a:pos x="265874" y="93054"/>
              </a:cxn>
              <a:cxn ang="0">
                <a:pos x="161235" y="303580"/>
              </a:cxn>
              <a:cxn ang="0">
                <a:pos x="217832" y="250124"/>
              </a:cxn>
              <a:cxn ang="0">
                <a:pos x="217832" y="250124"/>
              </a:cxn>
              <a:cxn ang="0">
                <a:pos x="294172" y="210526"/>
              </a:cxn>
              <a:cxn ang="0">
                <a:pos x="261925" y="302920"/>
              </a:cxn>
              <a:cxn ang="0">
                <a:pos x="217832" y="250124"/>
              </a:cxn>
            </a:cxnLst>
            <a:rect l="0" t="0" r="0" b="0"/>
            <a:pathLst>
              <a:path w="606" h="602">
                <a:moveTo>
                  <a:pt x="359" y="39"/>
                </a:moveTo>
                <a:cubicBezTo>
                  <a:pt x="435" y="31"/>
                  <a:pt x="417" y="23"/>
                  <a:pt x="462" y="85"/>
                </a:cubicBezTo>
                <a:cubicBezTo>
                  <a:pt x="535" y="108"/>
                  <a:pt x="522" y="93"/>
                  <a:pt x="537" y="168"/>
                </a:cubicBezTo>
                <a:cubicBezTo>
                  <a:pt x="594" y="220"/>
                  <a:pt x="588" y="200"/>
                  <a:pt x="572" y="275"/>
                </a:cubicBezTo>
                <a:cubicBezTo>
                  <a:pt x="603" y="345"/>
                  <a:pt x="606" y="325"/>
                  <a:pt x="560" y="387"/>
                </a:cubicBezTo>
                <a:cubicBezTo>
                  <a:pt x="560" y="464"/>
                  <a:pt x="571" y="446"/>
                  <a:pt x="504" y="485"/>
                </a:cubicBezTo>
                <a:cubicBezTo>
                  <a:pt x="473" y="555"/>
                  <a:pt x="489" y="543"/>
                  <a:pt x="413" y="551"/>
                </a:cubicBezTo>
                <a:cubicBezTo>
                  <a:pt x="356" y="602"/>
                  <a:pt x="376" y="598"/>
                  <a:pt x="303" y="574"/>
                </a:cubicBezTo>
                <a:cubicBezTo>
                  <a:pt x="230" y="598"/>
                  <a:pt x="250" y="602"/>
                  <a:pt x="193" y="551"/>
                </a:cubicBezTo>
                <a:cubicBezTo>
                  <a:pt x="117" y="543"/>
                  <a:pt x="133" y="555"/>
                  <a:pt x="102" y="485"/>
                </a:cubicBezTo>
                <a:cubicBezTo>
                  <a:pt x="35" y="446"/>
                  <a:pt x="45" y="464"/>
                  <a:pt x="46" y="387"/>
                </a:cubicBezTo>
                <a:cubicBezTo>
                  <a:pt x="0" y="325"/>
                  <a:pt x="3" y="345"/>
                  <a:pt x="34" y="275"/>
                </a:cubicBezTo>
                <a:cubicBezTo>
                  <a:pt x="18" y="200"/>
                  <a:pt x="12" y="220"/>
                  <a:pt x="69" y="168"/>
                </a:cubicBezTo>
                <a:cubicBezTo>
                  <a:pt x="84" y="93"/>
                  <a:pt x="71" y="108"/>
                  <a:pt x="144" y="85"/>
                </a:cubicBezTo>
                <a:cubicBezTo>
                  <a:pt x="189" y="23"/>
                  <a:pt x="170" y="31"/>
                  <a:pt x="247" y="39"/>
                </a:cubicBezTo>
                <a:cubicBezTo>
                  <a:pt x="313" y="0"/>
                  <a:pt x="293" y="0"/>
                  <a:pt x="359" y="39"/>
                </a:cubicBezTo>
                <a:close/>
                <a:moveTo>
                  <a:pt x="376" y="379"/>
                </a:moveTo>
                <a:lnTo>
                  <a:pt x="376" y="379"/>
                </a:lnTo>
                <a:cubicBezTo>
                  <a:pt x="376" y="443"/>
                  <a:pt x="407" y="427"/>
                  <a:pt x="412" y="419"/>
                </a:cubicBezTo>
                <a:cubicBezTo>
                  <a:pt x="419" y="409"/>
                  <a:pt x="429" y="332"/>
                  <a:pt x="397" y="332"/>
                </a:cubicBezTo>
                <a:cubicBezTo>
                  <a:pt x="378" y="332"/>
                  <a:pt x="376" y="356"/>
                  <a:pt x="376" y="379"/>
                </a:cubicBezTo>
                <a:close/>
                <a:moveTo>
                  <a:pt x="186" y="222"/>
                </a:moveTo>
                <a:lnTo>
                  <a:pt x="186" y="222"/>
                </a:lnTo>
                <a:cubicBezTo>
                  <a:pt x="186" y="286"/>
                  <a:pt x="217" y="268"/>
                  <a:pt x="222" y="261"/>
                </a:cubicBezTo>
                <a:cubicBezTo>
                  <a:pt x="228" y="251"/>
                  <a:pt x="239" y="175"/>
                  <a:pt x="207" y="175"/>
                </a:cubicBezTo>
                <a:cubicBezTo>
                  <a:pt x="188" y="175"/>
                  <a:pt x="186" y="199"/>
                  <a:pt x="186" y="222"/>
                </a:cubicBezTo>
                <a:close/>
                <a:moveTo>
                  <a:pt x="141" y="222"/>
                </a:moveTo>
                <a:lnTo>
                  <a:pt x="141" y="222"/>
                </a:lnTo>
                <a:cubicBezTo>
                  <a:pt x="141" y="124"/>
                  <a:pt x="229" y="132"/>
                  <a:pt x="256" y="162"/>
                </a:cubicBezTo>
                <a:cubicBezTo>
                  <a:pt x="283" y="190"/>
                  <a:pt x="291" y="301"/>
                  <a:pt x="208" y="301"/>
                </a:cubicBezTo>
                <a:cubicBezTo>
                  <a:pt x="161" y="301"/>
                  <a:pt x="141" y="270"/>
                  <a:pt x="141" y="222"/>
                </a:cubicBezTo>
                <a:close/>
                <a:moveTo>
                  <a:pt x="245" y="460"/>
                </a:moveTo>
                <a:lnTo>
                  <a:pt x="245" y="460"/>
                </a:lnTo>
                <a:cubicBezTo>
                  <a:pt x="230" y="460"/>
                  <a:pt x="216" y="460"/>
                  <a:pt x="202" y="460"/>
                </a:cubicBezTo>
                <a:cubicBezTo>
                  <a:pt x="255" y="354"/>
                  <a:pt x="309" y="247"/>
                  <a:pt x="362" y="141"/>
                </a:cubicBezTo>
                <a:cubicBezTo>
                  <a:pt x="376" y="141"/>
                  <a:pt x="390" y="141"/>
                  <a:pt x="404" y="141"/>
                </a:cubicBezTo>
                <a:cubicBezTo>
                  <a:pt x="351" y="247"/>
                  <a:pt x="298" y="354"/>
                  <a:pt x="245" y="460"/>
                </a:cubicBezTo>
                <a:close/>
                <a:moveTo>
                  <a:pt x="331" y="379"/>
                </a:moveTo>
                <a:lnTo>
                  <a:pt x="331" y="379"/>
                </a:lnTo>
                <a:cubicBezTo>
                  <a:pt x="331" y="282"/>
                  <a:pt x="419" y="289"/>
                  <a:pt x="447" y="319"/>
                </a:cubicBezTo>
                <a:cubicBezTo>
                  <a:pt x="473" y="348"/>
                  <a:pt x="481" y="459"/>
                  <a:pt x="398" y="459"/>
                </a:cubicBezTo>
                <a:cubicBezTo>
                  <a:pt x="351" y="459"/>
                  <a:pt x="331" y="427"/>
                  <a:pt x="331" y="379"/>
                </a:cubicBezTo>
                <a:close/>
              </a:path>
            </a:pathLst>
          </a:custGeom>
          <a:solidFill>
            <a:schemeClr val="bg1">
              <a:alpha val="100000"/>
            </a:schemeClr>
          </a:solidFill>
          <a:ln w="9525">
            <a:noFill/>
          </a:ln>
        </p:spPr>
        <p:txBody>
          <a:bodyPr/>
          <a:lstStyle/>
          <a:p>
            <a:endParaRPr lang="zh-CN" altLang="en-US"/>
          </a:p>
        </p:txBody>
      </p:sp>
      <p:sp>
        <p:nvSpPr>
          <p:cNvPr id="11288" name="Freeform 81"/>
          <p:cNvSpPr>
            <a:spLocks noEditPoints="1"/>
          </p:cNvSpPr>
          <p:nvPr/>
        </p:nvSpPr>
        <p:spPr>
          <a:xfrm>
            <a:off x="1103313" y="4354513"/>
            <a:ext cx="493712" cy="417512"/>
          </a:xfrm>
          <a:custGeom>
            <a:avLst/>
            <a:gdLst/>
            <a:ahLst/>
            <a:cxnLst>
              <a:cxn ang="0">
                <a:pos x="92240" y="25733"/>
              </a:cxn>
              <a:cxn ang="0">
                <a:pos x="163397" y="25733"/>
              </a:cxn>
              <a:cxn ang="0">
                <a:pos x="163397" y="61364"/>
              </a:cxn>
              <a:cxn ang="0">
                <a:pos x="92899" y="131965"/>
              </a:cxn>
              <a:cxn ang="0">
                <a:pos x="92240" y="25733"/>
              </a:cxn>
              <a:cxn ang="0">
                <a:pos x="437483" y="258651"/>
              </a:cxn>
              <a:cxn ang="0">
                <a:pos x="437483" y="258651"/>
              </a:cxn>
              <a:cxn ang="0">
                <a:pos x="437483" y="417008"/>
              </a:cxn>
              <a:cxn ang="0">
                <a:pos x="44144" y="417008"/>
              </a:cxn>
              <a:cxn ang="0">
                <a:pos x="44144" y="269868"/>
              </a:cxn>
              <a:cxn ang="0">
                <a:pos x="31625" y="283064"/>
              </a:cxn>
              <a:cxn ang="0">
                <a:pos x="0" y="252712"/>
              </a:cxn>
              <a:cxn ang="0">
                <a:pos x="245096" y="0"/>
              </a:cxn>
              <a:cxn ang="0">
                <a:pos x="492827" y="252712"/>
              </a:cxn>
              <a:cxn ang="0">
                <a:pos x="461202" y="283064"/>
              </a:cxn>
              <a:cxn ang="0">
                <a:pos x="437483" y="258651"/>
              </a:cxn>
            </a:cxnLst>
            <a:rect l="0" t="0" r="0" b="0"/>
            <a:pathLst>
              <a:path w="748" h="632">
                <a:moveTo>
                  <a:pt x="140" y="39"/>
                </a:moveTo>
                <a:lnTo>
                  <a:pt x="248" y="39"/>
                </a:lnTo>
                <a:lnTo>
                  <a:pt x="248" y="93"/>
                </a:lnTo>
                <a:lnTo>
                  <a:pt x="141" y="200"/>
                </a:lnTo>
                <a:lnTo>
                  <a:pt x="140" y="39"/>
                </a:lnTo>
                <a:close/>
                <a:moveTo>
                  <a:pt x="664" y="392"/>
                </a:moveTo>
                <a:lnTo>
                  <a:pt x="664" y="392"/>
                </a:lnTo>
                <a:lnTo>
                  <a:pt x="664" y="632"/>
                </a:lnTo>
                <a:lnTo>
                  <a:pt x="67" y="632"/>
                </a:lnTo>
                <a:lnTo>
                  <a:pt x="67" y="409"/>
                </a:lnTo>
                <a:lnTo>
                  <a:pt x="48" y="429"/>
                </a:lnTo>
                <a:lnTo>
                  <a:pt x="0" y="383"/>
                </a:lnTo>
                <a:lnTo>
                  <a:pt x="372" y="0"/>
                </a:lnTo>
                <a:lnTo>
                  <a:pt x="748" y="383"/>
                </a:lnTo>
                <a:lnTo>
                  <a:pt x="700" y="429"/>
                </a:lnTo>
                <a:lnTo>
                  <a:pt x="664" y="392"/>
                </a:lnTo>
                <a:close/>
              </a:path>
            </a:pathLst>
          </a:custGeom>
          <a:solidFill>
            <a:schemeClr val="bg1">
              <a:alpha val="100000"/>
            </a:schemeClr>
          </a:solidFill>
          <a:ln w="9525">
            <a:noFill/>
          </a:ln>
        </p:spPr>
        <p:txBody>
          <a:bodyPr/>
          <a:lstStyle/>
          <a:p>
            <a:endParaRPr lang="zh-CN" altLang="en-US"/>
          </a:p>
        </p:txBody>
      </p:sp>
      <p:sp>
        <p:nvSpPr>
          <p:cNvPr id="11289" name="Freeform 82"/>
          <p:cNvSpPr/>
          <p:nvPr/>
        </p:nvSpPr>
        <p:spPr>
          <a:xfrm>
            <a:off x="3875088" y="1898650"/>
            <a:ext cx="431800" cy="227013"/>
          </a:xfrm>
          <a:custGeom>
            <a:avLst/>
            <a:gdLst/>
            <a:ahLst/>
            <a:cxnLst>
              <a:cxn ang="0">
                <a:pos x="410900" y="30416"/>
              </a:cxn>
              <a:cxn ang="0">
                <a:pos x="404315" y="29093"/>
              </a:cxn>
              <a:cxn ang="0">
                <a:pos x="379951" y="48269"/>
              </a:cxn>
              <a:cxn ang="0">
                <a:pos x="379292" y="50252"/>
              </a:cxn>
              <a:cxn ang="0">
                <a:pos x="334515" y="163981"/>
              </a:cxn>
              <a:cxn ang="0">
                <a:pos x="317394" y="175883"/>
              </a:cxn>
              <a:cxn ang="0">
                <a:pos x="165940" y="175883"/>
              </a:cxn>
              <a:cxn ang="0">
                <a:pos x="148161" y="161998"/>
              </a:cxn>
              <a:cxn ang="0">
                <a:pos x="111285" y="23804"/>
              </a:cxn>
              <a:cxn ang="0">
                <a:pos x="107335" y="15869"/>
              </a:cxn>
              <a:cxn ang="0">
                <a:pos x="106018" y="13886"/>
              </a:cxn>
              <a:cxn ang="0">
                <a:pos x="83629" y="0"/>
              </a:cxn>
              <a:cxn ang="0">
                <a:pos x="25023" y="0"/>
              </a:cxn>
              <a:cxn ang="0">
                <a:pos x="0" y="25787"/>
              </a:cxn>
              <a:cxn ang="0">
                <a:pos x="25023" y="51575"/>
              </a:cxn>
              <a:cxn ang="0">
                <a:pos x="51363" y="51575"/>
              </a:cxn>
              <a:cxn ang="0">
                <a:pos x="69142" y="64799"/>
              </a:cxn>
              <a:cxn ang="0">
                <a:pos x="107335" y="206960"/>
              </a:cxn>
              <a:cxn ang="0">
                <a:pos x="112602" y="217540"/>
              </a:cxn>
              <a:cxn ang="0">
                <a:pos x="113261" y="217540"/>
              </a:cxn>
              <a:cxn ang="0">
                <a:pos x="113261" y="217540"/>
              </a:cxn>
              <a:cxn ang="0">
                <a:pos x="113919" y="218862"/>
              </a:cxn>
              <a:cxn ang="0">
                <a:pos x="133016" y="227458"/>
              </a:cxn>
              <a:cxn ang="0">
                <a:pos x="346368" y="227458"/>
              </a:cxn>
              <a:cxn ang="0">
                <a:pos x="360855" y="222168"/>
              </a:cxn>
              <a:cxn ang="0">
                <a:pos x="363489" y="220846"/>
              </a:cxn>
              <a:cxn ang="0">
                <a:pos x="376659" y="202993"/>
              </a:cxn>
              <a:cxn ang="0">
                <a:pos x="429338" y="60832"/>
              </a:cxn>
              <a:cxn ang="0">
                <a:pos x="426704" y="42318"/>
              </a:cxn>
              <a:cxn ang="0">
                <a:pos x="410900" y="30416"/>
              </a:cxn>
            </a:cxnLst>
            <a:rect l="0" t="0" r="0" b="0"/>
            <a:pathLst>
              <a:path w="654" h="344">
                <a:moveTo>
                  <a:pt x="624" y="46"/>
                </a:moveTo>
                <a:cubicBezTo>
                  <a:pt x="621" y="45"/>
                  <a:pt x="618" y="44"/>
                  <a:pt x="614" y="44"/>
                </a:cubicBezTo>
                <a:cubicBezTo>
                  <a:pt x="597" y="44"/>
                  <a:pt x="581" y="56"/>
                  <a:pt x="577" y="73"/>
                </a:cubicBezTo>
                <a:cubicBezTo>
                  <a:pt x="577" y="74"/>
                  <a:pt x="576" y="75"/>
                  <a:pt x="576" y="76"/>
                </a:cubicBezTo>
                <a:lnTo>
                  <a:pt x="508" y="248"/>
                </a:lnTo>
                <a:cubicBezTo>
                  <a:pt x="504" y="259"/>
                  <a:pt x="494" y="266"/>
                  <a:pt x="482" y="266"/>
                </a:cubicBezTo>
                <a:lnTo>
                  <a:pt x="252" y="266"/>
                </a:lnTo>
                <a:cubicBezTo>
                  <a:pt x="239" y="266"/>
                  <a:pt x="228" y="258"/>
                  <a:pt x="225" y="245"/>
                </a:cubicBezTo>
                <a:lnTo>
                  <a:pt x="169" y="36"/>
                </a:lnTo>
                <a:cubicBezTo>
                  <a:pt x="168" y="32"/>
                  <a:pt x="166" y="28"/>
                  <a:pt x="163" y="24"/>
                </a:cubicBezTo>
                <a:cubicBezTo>
                  <a:pt x="163" y="23"/>
                  <a:pt x="162" y="22"/>
                  <a:pt x="161" y="21"/>
                </a:cubicBezTo>
                <a:cubicBezTo>
                  <a:pt x="155" y="8"/>
                  <a:pt x="142" y="0"/>
                  <a:pt x="127" y="0"/>
                </a:cubicBezTo>
                <a:lnTo>
                  <a:pt x="38" y="0"/>
                </a:lnTo>
                <a:cubicBezTo>
                  <a:pt x="17" y="0"/>
                  <a:pt x="0" y="18"/>
                  <a:pt x="0" y="39"/>
                </a:cubicBezTo>
                <a:cubicBezTo>
                  <a:pt x="0" y="60"/>
                  <a:pt x="17" y="78"/>
                  <a:pt x="38" y="78"/>
                </a:cubicBezTo>
                <a:lnTo>
                  <a:pt x="78" y="78"/>
                </a:lnTo>
                <a:cubicBezTo>
                  <a:pt x="91" y="78"/>
                  <a:pt x="102" y="86"/>
                  <a:pt x="105" y="98"/>
                </a:cubicBezTo>
                <a:lnTo>
                  <a:pt x="163" y="313"/>
                </a:lnTo>
                <a:cubicBezTo>
                  <a:pt x="164" y="319"/>
                  <a:pt x="167" y="324"/>
                  <a:pt x="171" y="329"/>
                </a:cubicBezTo>
                <a:cubicBezTo>
                  <a:pt x="171" y="329"/>
                  <a:pt x="172" y="329"/>
                  <a:pt x="172" y="329"/>
                </a:cubicBezTo>
                <a:lnTo>
                  <a:pt x="172" y="329"/>
                </a:lnTo>
                <a:lnTo>
                  <a:pt x="173" y="331"/>
                </a:lnTo>
                <a:cubicBezTo>
                  <a:pt x="181" y="339"/>
                  <a:pt x="191" y="344"/>
                  <a:pt x="202" y="344"/>
                </a:cubicBezTo>
                <a:lnTo>
                  <a:pt x="526" y="344"/>
                </a:lnTo>
                <a:cubicBezTo>
                  <a:pt x="534" y="344"/>
                  <a:pt x="542" y="341"/>
                  <a:pt x="548" y="336"/>
                </a:cubicBezTo>
                <a:cubicBezTo>
                  <a:pt x="549" y="335"/>
                  <a:pt x="550" y="335"/>
                  <a:pt x="552" y="334"/>
                </a:cubicBezTo>
                <a:cubicBezTo>
                  <a:pt x="559" y="330"/>
                  <a:pt x="565" y="322"/>
                  <a:pt x="572" y="307"/>
                </a:cubicBezTo>
                <a:lnTo>
                  <a:pt x="652" y="92"/>
                </a:lnTo>
                <a:cubicBezTo>
                  <a:pt x="654" y="82"/>
                  <a:pt x="653" y="73"/>
                  <a:pt x="648" y="64"/>
                </a:cubicBezTo>
                <a:cubicBezTo>
                  <a:pt x="643" y="55"/>
                  <a:pt x="634" y="48"/>
                  <a:pt x="624" y="46"/>
                </a:cubicBezTo>
                <a:close/>
              </a:path>
            </a:pathLst>
          </a:custGeom>
          <a:solidFill>
            <a:schemeClr val="bg1">
              <a:alpha val="100000"/>
            </a:schemeClr>
          </a:solidFill>
          <a:ln w="9525">
            <a:noFill/>
          </a:ln>
        </p:spPr>
        <p:txBody>
          <a:bodyPr/>
          <a:lstStyle/>
          <a:p>
            <a:endParaRPr lang="zh-CN" altLang="en-US"/>
          </a:p>
        </p:txBody>
      </p:sp>
      <p:sp>
        <p:nvSpPr>
          <p:cNvPr id="11290" name="Oval 83"/>
          <p:cNvSpPr/>
          <p:nvPr/>
        </p:nvSpPr>
        <p:spPr>
          <a:xfrm>
            <a:off x="3983038" y="2155825"/>
            <a:ext cx="107950" cy="109538"/>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1291" name="Oval 84"/>
          <p:cNvSpPr/>
          <p:nvPr/>
        </p:nvSpPr>
        <p:spPr>
          <a:xfrm>
            <a:off x="4144963" y="2155825"/>
            <a:ext cx="107950" cy="109538"/>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1292" name="Freeform 85"/>
          <p:cNvSpPr>
            <a:spLocks noEditPoints="1"/>
          </p:cNvSpPr>
          <p:nvPr/>
        </p:nvSpPr>
        <p:spPr>
          <a:xfrm>
            <a:off x="4013200" y="1833563"/>
            <a:ext cx="215900" cy="215900"/>
          </a:xfrm>
          <a:custGeom>
            <a:avLst/>
            <a:gdLst/>
            <a:ahLst/>
            <a:cxnLst>
              <a:cxn ang="0">
                <a:pos x="201499" y="128139"/>
              </a:cxn>
              <a:cxn ang="0">
                <a:pos x="187012" y="128139"/>
              </a:cxn>
              <a:cxn ang="0">
                <a:pos x="178451" y="149936"/>
              </a:cxn>
              <a:cxn ang="0">
                <a:pos x="188329" y="160504"/>
              </a:cxn>
              <a:cxn ang="0">
                <a:pos x="160014" y="188907"/>
              </a:cxn>
              <a:cxn ang="0">
                <a:pos x="149478" y="178338"/>
              </a:cxn>
              <a:cxn ang="0">
                <a:pos x="142234" y="175696"/>
              </a:cxn>
              <a:cxn ang="0">
                <a:pos x="137625" y="175696"/>
              </a:cxn>
              <a:cxn ang="0">
                <a:pos x="134991" y="177017"/>
              </a:cxn>
              <a:cxn ang="0">
                <a:pos x="134332" y="177678"/>
              </a:cxn>
              <a:cxn ang="0">
                <a:pos x="130381" y="180320"/>
              </a:cxn>
              <a:cxn ang="0">
                <a:pos x="127748" y="190228"/>
              </a:cxn>
              <a:cxn ang="0">
                <a:pos x="113919" y="215327"/>
              </a:cxn>
              <a:cxn ang="0">
                <a:pos x="87579" y="197493"/>
              </a:cxn>
              <a:cxn ang="0">
                <a:pos x="83629" y="178999"/>
              </a:cxn>
              <a:cxn ang="0">
                <a:pos x="72434" y="175696"/>
              </a:cxn>
              <a:cxn ang="0">
                <a:pos x="69800" y="175696"/>
              </a:cxn>
              <a:cxn ang="0">
                <a:pos x="69142" y="176357"/>
              </a:cxn>
              <a:cxn ang="0">
                <a:pos x="67166" y="177017"/>
              </a:cxn>
              <a:cxn ang="0">
                <a:pos x="65849" y="178338"/>
              </a:cxn>
              <a:cxn ang="0">
                <a:pos x="36217" y="188246"/>
              </a:cxn>
              <a:cxn ang="0">
                <a:pos x="30291" y="156541"/>
              </a:cxn>
              <a:cxn ang="0">
                <a:pos x="40168" y="141350"/>
              </a:cxn>
              <a:cxn ang="0">
                <a:pos x="29632" y="128139"/>
              </a:cxn>
              <a:cxn ang="0">
                <a:pos x="18438" y="127479"/>
              </a:cxn>
              <a:cxn ang="0">
                <a:pos x="658" y="101058"/>
              </a:cxn>
              <a:cxn ang="0">
                <a:pos x="25681" y="87188"/>
              </a:cxn>
              <a:cxn ang="0">
                <a:pos x="36217" y="83225"/>
              </a:cxn>
              <a:cxn ang="0">
                <a:pos x="40168" y="70014"/>
              </a:cxn>
              <a:cxn ang="0">
                <a:pos x="39510" y="68033"/>
              </a:cxn>
              <a:cxn ang="0">
                <a:pos x="38193" y="66712"/>
              </a:cxn>
              <a:cxn ang="0">
                <a:pos x="30291" y="58125"/>
              </a:cxn>
              <a:cxn ang="0">
                <a:pos x="36217" y="26420"/>
              </a:cxn>
              <a:cxn ang="0">
                <a:pos x="63874" y="34347"/>
              </a:cxn>
              <a:cxn ang="0">
                <a:pos x="82970" y="36328"/>
              </a:cxn>
              <a:cxn ang="0">
                <a:pos x="86921" y="31705"/>
              </a:cxn>
              <a:cxn ang="0">
                <a:pos x="87579" y="30384"/>
              </a:cxn>
              <a:cxn ang="0">
                <a:pos x="88238" y="27742"/>
              </a:cxn>
              <a:cxn ang="0">
                <a:pos x="88238" y="13210"/>
              </a:cxn>
              <a:cxn ang="0">
                <a:pos x="128406" y="13210"/>
              </a:cxn>
              <a:cxn ang="0">
                <a:pos x="128406" y="27742"/>
              </a:cxn>
              <a:cxn ang="0">
                <a:pos x="150136" y="36989"/>
              </a:cxn>
              <a:cxn ang="0">
                <a:pos x="160014" y="27081"/>
              </a:cxn>
              <a:cxn ang="0">
                <a:pos x="188987" y="55483"/>
              </a:cxn>
              <a:cxn ang="0">
                <a:pos x="178451" y="66051"/>
              </a:cxn>
              <a:cxn ang="0">
                <a:pos x="181085" y="85206"/>
              </a:cxn>
              <a:cxn ang="0">
                <a:pos x="187670" y="87848"/>
              </a:cxn>
              <a:cxn ang="0">
                <a:pos x="215327" y="101719"/>
              </a:cxn>
              <a:cxn ang="0">
                <a:pos x="65191" y="107664"/>
              </a:cxn>
              <a:cxn ang="0">
                <a:pos x="107993" y="64730"/>
              </a:cxn>
            </a:cxnLst>
            <a:rect l="0" t="0" r="0" b="0"/>
            <a:pathLst>
              <a:path w="327" h="326">
                <a:moveTo>
                  <a:pt x="327" y="154"/>
                </a:moveTo>
                <a:lnTo>
                  <a:pt x="327" y="173"/>
                </a:lnTo>
                <a:cubicBezTo>
                  <a:pt x="326" y="184"/>
                  <a:pt x="317" y="192"/>
                  <a:pt x="306" y="194"/>
                </a:cubicBezTo>
                <a:lnTo>
                  <a:pt x="300" y="194"/>
                </a:lnTo>
                <a:lnTo>
                  <a:pt x="289" y="194"/>
                </a:lnTo>
                <a:lnTo>
                  <a:pt x="284" y="194"/>
                </a:lnTo>
                <a:cubicBezTo>
                  <a:pt x="282" y="194"/>
                  <a:pt x="281" y="195"/>
                  <a:pt x="279" y="195"/>
                </a:cubicBezTo>
                <a:cubicBezTo>
                  <a:pt x="277" y="196"/>
                  <a:pt x="274" y="198"/>
                  <a:pt x="272" y="200"/>
                </a:cubicBezTo>
                <a:cubicBezTo>
                  <a:pt x="265" y="207"/>
                  <a:pt x="264" y="219"/>
                  <a:pt x="271" y="227"/>
                </a:cubicBezTo>
                <a:lnTo>
                  <a:pt x="274" y="230"/>
                </a:lnTo>
                <a:lnTo>
                  <a:pt x="282" y="238"/>
                </a:lnTo>
                <a:lnTo>
                  <a:pt x="286" y="243"/>
                </a:lnTo>
                <a:cubicBezTo>
                  <a:pt x="293" y="251"/>
                  <a:pt x="293" y="263"/>
                  <a:pt x="286" y="272"/>
                </a:cubicBezTo>
                <a:lnTo>
                  <a:pt x="272" y="286"/>
                </a:lnTo>
                <a:cubicBezTo>
                  <a:pt x="264" y="292"/>
                  <a:pt x="251" y="292"/>
                  <a:pt x="243" y="286"/>
                </a:cubicBezTo>
                <a:lnTo>
                  <a:pt x="238" y="281"/>
                </a:lnTo>
                <a:lnTo>
                  <a:pt x="230" y="273"/>
                </a:lnTo>
                <a:lnTo>
                  <a:pt x="227" y="270"/>
                </a:lnTo>
                <a:cubicBezTo>
                  <a:pt x="226" y="269"/>
                  <a:pt x="226" y="269"/>
                  <a:pt x="225" y="269"/>
                </a:cubicBezTo>
                <a:cubicBezTo>
                  <a:pt x="222" y="267"/>
                  <a:pt x="219" y="266"/>
                  <a:pt x="216" y="266"/>
                </a:cubicBezTo>
                <a:cubicBezTo>
                  <a:pt x="216" y="266"/>
                  <a:pt x="216" y="266"/>
                  <a:pt x="216" y="266"/>
                </a:cubicBezTo>
                <a:cubicBezTo>
                  <a:pt x="215" y="266"/>
                  <a:pt x="215" y="266"/>
                  <a:pt x="214" y="266"/>
                </a:cubicBezTo>
                <a:cubicBezTo>
                  <a:pt x="213" y="266"/>
                  <a:pt x="211" y="266"/>
                  <a:pt x="209" y="266"/>
                </a:cubicBezTo>
                <a:cubicBezTo>
                  <a:pt x="209" y="266"/>
                  <a:pt x="209" y="266"/>
                  <a:pt x="209" y="266"/>
                </a:cubicBezTo>
                <a:cubicBezTo>
                  <a:pt x="208" y="267"/>
                  <a:pt x="207" y="267"/>
                  <a:pt x="206" y="268"/>
                </a:cubicBezTo>
                <a:cubicBezTo>
                  <a:pt x="206" y="268"/>
                  <a:pt x="205" y="268"/>
                  <a:pt x="205" y="268"/>
                </a:cubicBezTo>
                <a:lnTo>
                  <a:pt x="205" y="268"/>
                </a:lnTo>
                <a:cubicBezTo>
                  <a:pt x="205" y="268"/>
                  <a:pt x="205" y="268"/>
                  <a:pt x="205" y="268"/>
                </a:cubicBezTo>
                <a:cubicBezTo>
                  <a:pt x="204" y="268"/>
                  <a:pt x="204" y="268"/>
                  <a:pt x="204" y="269"/>
                </a:cubicBezTo>
                <a:lnTo>
                  <a:pt x="204" y="269"/>
                </a:lnTo>
                <a:cubicBezTo>
                  <a:pt x="202" y="270"/>
                  <a:pt x="201" y="271"/>
                  <a:pt x="199" y="272"/>
                </a:cubicBezTo>
                <a:cubicBezTo>
                  <a:pt x="199" y="272"/>
                  <a:pt x="199" y="273"/>
                  <a:pt x="199" y="273"/>
                </a:cubicBezTo>
                <a:cubicBezTo>
                  <a:pt x="199" y="273"/>
                  <a:pt x="199" y="273"/>
                  <a:pt x="198" y="273"/>
                </a:cubicBezTo>
                <a:cubicBezTo>
                  <a:pt x="196" y="276"/>
                  <a:pt x="195" y="280"/>
                  <a:pt x="194" y="284"/>
                </a:cubicBezTo>
                <a:lnTo>
                  <a:pt x="194" y="284"/>
                </a:lnTo>
                <a:lnTo>
                  <a:pt x="194" y="288"/>
                </a:lnTo>
                <a:lnTo>
                  <a:pt x="194" y="299"/>
                </a:lnTo>
                <a:lnTo>
                  <a:pt x="194" y="306"/>
                </a:lnTo>
                <a:cubicBezTo>
                  <a:pt x="193" y="317"/>
                  <a:pt x="184" y="325"/>
                  <a:pt x="173" y="326"/>
                </a:cubicBezTo>
                <a:lnTo>
                  <a:pt x="154" y="326"/>
                </a:lnTo>
                <a:cubicBezTo>
                  <a:pt x="143" y="325"/>
                  <a:pt x="134" y="316"/>
                  <a:pt x="133" y="306"/>
                </a:cubicBezTo>
                <a:lnTo>
                  <a:pt x="133" y="299"/>
                </a:lnTo>
                <a:lnTo>
                  <a:pt x="133" y="288"/>
                </a:lnTo>
                <a:lnTo>
                  <a:pt x="133" y="283"/>
                </a:lnTo>
                <a:cubicBezTo>
                  <a:pt x="132" y="279"/>
                  <a:pt x="130" y="275"/>
                  <a:pt x="127" y="271"/>
                </a:cubicBezTo>
                <a:cubicBezTo>
                  <a:pt x="123" y="267"/>
                  <a:pt x="117" y="265"/>
                  <a:pt x="112" y="265"/>
                </a:cubicBezTo>
                <a:cubicBezTo>
                  <a:pt x="111" y="265"/>
                  <a:pt x="111" y="265"/>
                  <a:pt x="110" y="266"/>
                </a:cubicBezTo>
                <a:cubicBezTo>
                  <a:pt x="110" y="266"/>
                  <a:pt x="110" y="266"/>
                  <a:pt x="110" y="266"/>
                </a:cubicBezTo>
                <a:cubicBezTo>
                  <a:pt x="109" y="266"/>
                  <a:pt x="109" y="266"/>
                  <a:pt x="108" y="266"/>
                </a:cubicBezTo>
                <a:cubicBezTo>
                  <a:pt x="108" y="266"/>
                  <a:pt x="108" y="266"/>
                  <a:pt x="108" y="266"/>
                </a:cubicBezTo>
                <a:cubicBezTo>
                  <a:pt x="108" y="266"/>
                  <a:pt x="107" y="266"/>
                  <a:pt x="106" y="266"/>
                </a:cubicBezTo>
                <a:lnTo>
                  <a:pt x="106" y="266"/>
                </a:lnTo>
                <a:cubicBezTo>
                  <a:pt x="106" y="266"/>
                  <a:pt x="106" y="266"/>
                  <a:pt x="106" y="266"/>
                </a:cubicBezTo>
                <a:cubicBezTo>
                  <a:pt x="106" y="266"/>
                  <a:pt x="105" y="267"/>
                  <a:pt x="105" y="267"/>
                </a:cubicBezTo>
                <a:cubicBezTo>
                  <a:pt x="105" y="267"/>
                  <a:pt x="104" y="267"/>
                  <a:pt x="104" y="267"/>
                </a:cubicBezTo>
                <a:cubicBezTo>
                  <a:pt x="104" y="267"/>
                  <a:pt x="103" y="267"/>
                  <a:pt x="103" y="268"/>
                </a:cubicBezTo>
                <a:cubicBezTo>
                  <a:pt x="103" y="268"/>
                  <a:pt x="102" y="268"/>
                  <a:pt x="102" y="268"/>
                </a:cubicBezTo>
                <a:cubicBezTo>
                  <a:pt x="102" y="268"/>
                  <a:pt x="102" y="268"/>
                  <a:pt x="101" y="269"/>
                </a:cubicBezTo>
                <a:cubicBezTo>
                  <a:pt x="101" y="269"/>
                  <a:pt x="101" y="269"/>
                  <a:pt x="100" y="270"/>
                </a:cubicBezTo>
                <a:cubicBezTo>
                  <a:pt x="100" y="270"/>
                  <a:pt x="100" y="270"/>
                  <a:pt x="100" y="270"/>
                </a:cubicBezTo>
                <a:lnTo>
                  <a:pt x="89" y="281"/>
                </a:lnTo>
                <a:lnTo>
                  <a:pt x="84" y="285"/>
                </a:lnTo>
                <a:cubicBezTo>
                  <a:pt x="75" y="292"/>
                  <a:pt x="63" y="292"/>
                  <a:pt x="55" y="285"/>
                </a:cubicBezTo>
                <a:lnTo>
                  <a:pt x="41" y="271"/>
                </a:lnTo>
                <a:cubicBezTo>
                  <a:pt x="34" y="263"/>
                  <a:pt x="34" y="251"/>
                  <a:pt x="41" y="242"/>
                </a:cubicBezTo>
                <a:lnTo>
                  <a:pt x="46" y="237"/>
                </a:lnTo>
                <a:lnTo>
                  <a:pt x="53" y="230"/>
                </a:lnTo>
                <a:lnTo>
                  <a:pt x="57" y="226"/>
                </a:lnTo>
                <a:cubicBezTo>
                  <a:pt x="60" y="223"/>
                  <a:pt x="61" y="218"/>
                  <a:pt x="61" y="214"/>
                </a:cubicBezTo>
                <a:lnTo>
                  <a:pt x="61" y="214"/>
                </a:lnTo>
                <a:cubicBezTo>
                  <a:pt x="61" y="204"/>
                  <a:pt x="55" y="197"/>
                  <a:pt x="47" y="194"/>
                </a:cubicBezTo>
                <a:cubicBezTo>
                  <a:pt x="46" y="194"/>
                  <a:pt x="46" y="194"/>
                  <a:pt x="45" y="194"/>
                </a:cubicBezTo>
                <a:cubicBezTo>
                  <a:pt x="45" y="194"/>
                  <a:pt x="45" y="194"/>
                  <a:pt x="45" y="194"/>
                </a:cubicBezTo>
                <a:cubicBezTo>
                  <a:pt x="44" y="193"/>
                  <a:pt x="44" y="193"/>
                  <a:pt x="43" y="193"/>
                </a:cubicBezTo>
                <a:lnTo>
                  <a:pt x="28" y="193"/>
                </a:lnTo>
                <a:lnTo>
                  <a:pt x="21" y="193"/>
                </a:lnTo>
                <a:cubicBezTo>
                  <a:pt x="10" y="192"/>
                  <a:pt x="2" y="183"/>
                  <a:pt x="0" y="172"/>
                </a:cubicBezTo>
                <a:lnTo>
                  <a:pt x="1" y="153"/>
                </a:lnTo>
                <a:cubicBezTo>
                  <a:pt x="2" y="142"/>
                  <a:pt x="10" y="133"/>
                  <a:pt x="21" y="132"/>
                </a:cubicBezTo>
                <a:lnTo>
                  <a:pt x="28" y="132"/>
                </a:lnTo>
                <a:lnTo>
                  <a:pt x="39" y="132"/>
                </a:lnTo>
                <a:lnTo>
                  <a:pt x="43" y="132"/>
                </a:lnTo>
                <a:cubicBezTo>
                  <a:pt x="48" y="131"/>
                  <a:pt x="52" y="130"/>
                  <a:pt x="55" y="126"/>
                </a:cubicBezTo>
                <a:lnTo>
                  <a:pt x="55" y="126"/>
                </a:lnTo>
                <a:cubicBezTo>
                  <a:pt x="60" y="122"/>
                  <a:pt x="62" y="115"/>
                  <a:pt x="61" y="109"/>
                </a:cubicBezTo>
                <a:cubicBezTo>
                  <a:pt x="61" y="109"/>
                  <a:pt x="61" y="108"/>
                  <a:pt x="61" y="107"/>
                </a:cubicBezTo>
                <a:cubicBezTo>
                  <a:pt x="61" y="107"/>
                  <a:pt x="61" y="106"/>
                  <a:pt x="61" y="106"/>
                </a:cubicBezTo>
                <a:cubicBezTo>
                  <a:pt x="60" y="105"/>
                  <a:pt x="60" y="105"/>
                  <a:pt x="60" y="105"/>
                </a:cubicBezTo>
                <a:cubicBezTo>
                  <a:pt x="60" y="105"/>
                  <a:pt x="60" y="104"/>
                  <a:pt x="60" y="104"/>
                </a:cubicBezTo>
                <a:cubicBezTo>
                  <a:pt x="60" y="104"/>
                  <a:pt x="60" y="103"/>
                  <a:pt x="60" y="103"/>
                </a:cubicBezTo>
                <a:cubicBezTo>
                  <a:pt x="59" y="103"/>
                  <a:pt x="59" y="103"/>
                  <a:pt x="59" y="102"/>
                </a:cubicBezTo>
                <a:cubicBezTo>
                  <a:pt x="59" y="102"/>
                  <a:pt x="59" y="102"/>
                  <a:pt x="59" y="101"/>
                </a:cubicBezTo>
                <a:cubicBezTo>
                  <a:pt x="58" y="101"/>
                  <a:pt x="58" y="101"/>
                  <a:pt x="58" y="101"/>
                </a:cubicBezTo>
                <a:cubicBezTo>
                  <a:pt x="58" y="100"/>
                  <a:pt x="58" y="100"/>
                  <a:pt x="58" y="100"/>
                </a:cubicBezTo>
                <a:cubicBezTo>
                  <a:pt x="57" y="100"/>
                  <a:pt x="57" y="99"/>
                  <a:pt x="57" y="99"/>
                </a:cubicBezTo>
                <a:lnTo>
                  <a:pt x="46" y="88"/>
                </a:lnTo>
                <a:lnTo>
                  <a:pt x="41" y="83"/>
                </a:lnTo>
                <a:cubicBezTo>
                  <a:pt x="35" y="75"/>
                  <a:pt x="35" y="62"/>
                  <a:pt x="42" y="54"/>
                </a:cubicBezTo>
                <a:lnTo>
                  <a:pt x="55" y="40"/>
                </a:lnTo>
                <a:cubicBezTo>
                  <a:pt x="64" y="34"/>
                  <a:pt x="76" y="34"/>
                  <a:pt x="85" y="40"/>
                </a:cubicBezTo>
                <a:lnTo>
                  <a:pt x="89" y="45"/>
                </a:lnTo>
                <a:lnTo>
                  <a:pt x="97" y="52"/>
                </a:lnTo>
                <a:lnTo>
                  <a:pt x="101" y="56"/>
                </a:lnTo>
                <a:cubicBezTo>
                  <a:pt x="104" y="59"/>
                  <a:pt x="108" y="60"/>
                  <a:pt x="113" y="60"/>
                </a:cubicBezTo>
                <a:cubicBezTo>
                  <a:pt x="118" y="60"/>
                  <a:pt x="123" y="58"/>
                  <a:pt x="126" y="55"/>
                </a:cubicBezTo>
                <a:cubicBezTo>
                  <a:pt x="128" y="54"/>
                  <a:pt x="130" y="52"/>
                  <a:pt x="131" y="49"/>
                </a:cubicBezTo>
                <a:lnTo>
                  <a:pt x="131" y="49"/>
                </a:lnTo>
                <a:cubicBezTo>
                  <a:pt x="132" y="49"/>
                  <a:pt x="132" y="48"/>
                  <a:pt x="132" y="48"/>
                </a:cubicBezTo>
                <a:cubicBezTo>
                  <a:pt x="132" y="48"/>
                  <a:pt x="132" y="48"/>
                  <a:pt x="132" y="48"/>
                </a:cubicBezTo>
                <a:cubicBezTo>
                  <a:pt x="132" y="47"/>
                  <a:pt x="132" y="46"/>
                  <a:pt x="133" y="46"/>
                </a:cubicBezTo>
                <a:lnTo>
                  <a:pt x="133" y="46"/>
                </a:lnTo>
                <a:cubicBezTo>
                  <a:pt x="133" y="45"/>
                  <a:pt x="133" y="45"/>
                  <a:pt x="133" y="44"/>
                </a:cubicBezTo>
                <a:cubicBezTo>
                  <a:pt x="133" y="44"/>
                  <a:pt x="133" y="44"/>
                  <a:pt x="133" y="44"/>
                </a:cubicBezTo>
                <a:cubicBezTo>
                  <a:pt x="133" y="43"/>
                  <a:pt x="133" y="43"/>
                  <a:pt x="134" y="42"/>
                </a:cubicBezTo>
                <a:lnTo>
                  <a:pt x="134" y="38"/>
                </a:lnTo>
                <a:lnTo>
                  <a:pt x="134" y="27"/>
                </a:lnTo>
                <a:lnTo>
                  <a:pt x="134" y="20"/>
                </a:lnTo>
                <a:cubicBezTo>
                  <a:pt x="135" y="9"/>
                  <a:pt x="144" y="1"/>
                  <a:pt x="155" y="0"/>
                </a:cubicBezTo>
                <a:lnTo>
                  <a:pt x="174" y="0"/>
                </a:lnTo>
                <a:cubicBezTo>
                  <a:pt x="185" y="1"/>
                  <a:pt x="193" y="9"/>
                  <a:pt x="195" y="20"/>
                </a:cubicBezTo>
                <a:lnTo>
                  <a:pt x="195" y="27"/>
                </a:lnTo>
                <a:lnTo>
                  <a:pt x="195" y="38"/>
                </a:lnTo>
                <a:lnTo>
                  <a:pt x="195" y="42"/>
                </a:lnTo>
                <a:cubicBezTo>
                  <a:pt x="195" y="47"/>
                  <a:pt x="197" y="51"/>
                  <a:pt x="201" y="55"/>
                </a:cubicBezTo>
                <a:cubicBezTo>
                  <a:pt x="202" y="56"/>
                  <a:pt x="205" y="58"/>
                  <a:pt x="207" y="59"/>
                </a:cubicBezTo>
                <a:cubicBezTo>
                  <a:pt x="214" y="62"/>
                  <a:pt x="222" y="61"/>
                  <a:pt x="228" y="56"/>
                </a:cubicBezTo>
                <a:lnTo>
                  <a:pt x="228" y="56"/>
                </a:lnTo>
                <a:lnTo>
                  <a:pt x="239" y="45"/>
                </a:lnTo>
                <a:lnTo>
                  <a:pt x="243" y="41"/>
                </a:lnTo>
                <a:cubicBezTo>
                  <a:pt x="252" y="34"/>
                  <a:pt x="264" y="34"/>
                  <a:pt x="273" y="41"/>
                </a:cubicBezTo>
                <a:lnTo>
                  <a:pt x="286" y="55"/>
                </a:lnTo>
                <a:cubicBezTo>
                  <a:pt x="293" y="63"/>
                  <a:pt x="293" y="75"/>
                  <a:pt x="287" y="84"/>
                </a:cubicBezTo>
                <a:lnTo>
                  <a:pt x="282" y="89"/>
                </a:lnTo>
                <a:lnTo>
                  <a:pt x="274" y="96"/>
                </a:lnTo>
                <a:lnTo>
                  <a:pt x="271" y="100"/>
                </a:lnTo>
                <a:cubicBezTo>
                  <a:pt x="269" y="102"/>
                  <a:pt x="268" y="104"/>
                  <a:pt x="267" y="106"/>
                </a:cubicBezTo>
                <a:cubicBezTo>
                  <a:pt x="267" y="108"/>
                  <a:pt x="266" y="110"/>
                  <a:pt x="266" y="112"/>
                </a:cubicBezTo>
                <a:cubicBezTo>
                  <a:pt x="266" y="119"/>
                  <a:pt x="270" y="126"/>
                  <a:pt x="275" y="129"/>
                </a:cubicBezTo>
                <a:cubicBezTo>
                  <a:pt x="276" y="129"/>
                  <a:pt x="276" y="129"/>
                  <a:pt x="276" y="130"/>
                </a:cubicBezTo>
                <a:cubicBezTo>
                  <a:pt x="278" y="131"/>
                  <a:pt x="281" y="132"/>
                  <a:pt x="284" y="133"/>
                </a:cubicBezTo>
                <a:lnTo>
                  <a:pt x="285" y="133"/>
                </a:lnTo>
                <a:lnTo>
                  <a:pt x="300" y="133"/>
                </a:lnTo>
                <a:lnTo>
                  <a:pt x="307" y="133"/>
                </a:lnTo>
                <a:cubicBezTo>
                  <a:pt x="317" y="134"/>
                  <a:pt x="326" y="143"/>
                  <a:pt x="327" y="154"/>
                </a:cubicBezTo>
                <a:close/>
                <a:moveTo>
                  <a:pt x="164" y="98"/>
                </a:moveTo>
                <a:lnTo>
                  <a:pt x="164" y="98"/>
                </a:lnTo>
                <a:cubicBezTo>
                  <a:pt x="128" y="98"/>
                  <a:pt x="99" y="127"/>
                  <a:pt x="99" y="163"/>
                </a:cubicBezTo>
                <a:cubicBezTo>
                  <a:pt x="99" y="199"/>
                  <a:pt x="128" y="228"/>
                  <a:pt x="164" y="228"/>
                </a:cubicBezTo>
                <a:cubicBezTo>
                  <a:pt x="199" y="228"/>
                  <a:pt x="228" y="199"/>
                  <a:pt x="229" y="163"/>
                </a:cubicBezTo>
                <a:cubicBezTo>
                  <a:pt x="229" y="127"/>
                  <a:pt x="200" y="98"/>
                  <a:pt x="164" y="98"/>
                </a:cubicBezTo>
                <a:close/>
              </a:path>
            </a:pathLst>
          </a:custGeom>
          <a:solidFill>
            <a:schemeClr val="bg1">
              <a:alpha val="100000"/>
            </a:schemeClr>
          </a:solidFill>
          <a:ln w="9525">
            <a:noFill/>
          </a:ln>
        </p:spPr>
        <p:txBody>
          <a:bodyPr/>
          <a:lstStyle/>
          <a:p>
            <a:endParaRPr lang="zh-CN" altLang="en-US"/>
          </a:p>
        </p:txBody>
      </p:sp>
      <p:sp>
        <p:nvSpPr>
          <p:cNvPr id="11293" name="Freeform 86"/>
          <p:cNvSpPr>
            <a:spLocks noEditPoints="1"/>
          </p:cNvSpPr>
          <p:nvPr/>
        </p:nvSpPr>
        <p:spPr>
          <a:xfrm>
            <a:off x="1209675" y="2409825"/>
            <a:ext cx="223838" cy="317500"/>
          </a:xfrm>
          <a:custGeom>
            <a:avLst/>
            <a:gdLst/>
            <a:ahLst/>
            <a:cxnLst>
              <a:cxn ang="0">
                <a:pos x="111784" y="316926"/>
              </a:cxn>
              <a:cxn ang="0">
                <a:pos x="222910" y="108283"/>
              </a:cxn>
              <a:cxn ang="0">
                <a:pos x="111784" y="0"/>
              </a:cxn>
              <a:cxn ang="0">
                <a:pos x="0" y="108283"/>
              </a:cxn>
              <a:cxn ang="0">
                <a:pos x="111784" y="316926"/>
              </a:cxn>
              <a:cxn ang="0">
                <a:pos x="19727" y="113565"/>
              </a:cxn>
              <a:cxn ang="0">
                <a:pos x="19727" y="113565"/>
              </a:cxn>
              <a:cxn ang="0">
                <a:pos x="111784" y="25090"/>
              </a:cxn>
              <a:cxn ang="0">
                <a:pos x="203841" y="113565"/>
              </a:cxn>
              <a:cxn ang="0">
                <a:pos x="111784" y="202040"/>
              </a:cxn>
              <a:cxn ang="0">
                <a:pos x="19727" y="113565"/>
              </a:cxn>
            </a:cxnLst>
            <a:rect l="0" t="0" r="0" b="0"/>
            <a:pathLst>
              <a:path w="339" h="480">
                <a:moveTo>
                  <a:pt x="170" y="480"/>
                </a:moveTo>
                <a:cubicBezTo>
                  <a:pt x="263" y="480"/>
                  <a:pt x="339" y="255"/>
                  <a:pt x="339" y="164"/>
                </a:cubicBezTo>
                <a:cubicBezTo>
                  <a:pt x="339" y="74"/>
                  <a:pt x="263" y="0"/>
                  <a:pt x="170" y="0"/>
                </a:cubicBezTo>
                <a:cubicBezTo>
                  <a:pt x="76" y="0"/>
                  <a:pt x="0" y="74"/>
                  <a:pt x="0" y="164"/>
                </a:cubicBezTo>
                <a:cubicBezTo>
                  <a:pt x="0" y="255"/>
                  <a:pt x="76" y="480"/>
                  <a:pt x="170" y="480"/>
                </a:cubicBezTo>
                <a:close/>
                <a:moveTo>
                  <a:pt x="30" y="172"/>
                </a:moveTo>
                <a:lnTo>
                  <a:pt x="30" y="172"/>
                </a:lnTo>
                <a:cubicBezTo>
                  <a:pt x="30" y="98"/>
                  <a:pt x="93" y="38"/>
                  <a:pt x="170" y="38"/>
                </a:cubicBezTo>
                <a:cubicBezTo>
                  <a:pt x="248" y="38"/>
                  <a:pt x="310" y="98"/>
                  <a:pt x="310" y="172"/>
                </a:cubicBezTo>
                <a:cubicBezTo>
                  <a:pt x="310" y="246"/>
                  <a:pt x="248" y="306"/>
                  <a:pt x="170" y="306"/>
                </a:cubicBezTo>
                <a:cubicBezTo>
                  <a:pt x="93" y="306"/>
                  <a:pt x="30" y="246"/>
                  <a:pt x="30" y="172"/>
                </a:cubicBezTo>
                <a:close/>
              </a:path>
            </a:pathLst>
          </a:custGeom>
          <a:solidFill>
            <a:schemeClr val="bg1">
              <a:alpha val="100000"/>
            </a:schemeClr>
          </a:solidFill>
          <a:ln w="9525">
            <a:noFill/>
          </a:ln>
        </p:spPr>
        <p:txBody>
          <a:bodyPr/>
          <a:lstStyle/>
          <a:p>
            <a:endParaRPr lang="zh-CN" altLang="en-US"/>
          </a:p>
        </p:txBody>
      </p:sp>
      <p:sp>
        <p:nvSpPr>
          <p:cNvPr id="11294" name="Freeform 87"/>
          <p:cNvSpPr>
            <a:spLocks noEditPoints="1"/>
          </p:cNvSpPr>
          <p:nvPr/>
        </p:nvSpPr>
        <p:spPr>
          <a:xfrm>
            <a:off x="1165225" y="2711450"/>
            <a:ext cx="320675" cy="95250"/>
          </a:xfrm>
          <a:custGeom>
            <a:avLst/>
            <a:gdLst/>
            <a:ahLst/>
            <a:cxnLst>
              <a:cxn ang="0">
                <a:pos x="211896" y="0"/>
              </a:cxn>
              <a:cxn ang="0">
                <a:pos x="103638" y="0"/>
              </a:cxn>
              <a:cxn ang="0">
                <a:pos x="0" y="94224"/>
              </a:cxn>
              <a:cxn ang="0">
                <a:pos x="281208" y="0"/>
              </a:cxn>
              <a:cxn ang="0">
                <a:pos x="297051" y="72631"/>
              </a:cxn>
              <a:cxn ang="0">
                <a:pos x="283849" y="40569"/>
              </a:cxn>
              <a:cxn ang="0">
                <a:pos x="281868" y="35334"/>
              </a:cxn>
              <a:cxn ang="0">
                <a:pos x="246222" y="41223"/>
              </a:cxn>
              <a:cxn ang="0">
                <a:pos x="273947" y="17013"/>
              </a:cxn>
              <a:cxn ang="0">
                <a:pos x="270646" y="13087"/>
              </a:cxn>
              <a:cxn ang="0">
                <a:pos x="243582" y="32062"/>
              </a:cxn>
              <a:cxn ang="0">
                <a:pos x="270646" y="13087"/>
              </a:cxn>
              <a:cxn ang="0">
                <a:pos x="217837" y="13087"/>
              </a:cxn>
              <a:cxn ang="0">
                <a:pos x="240281" y="41877"/>
              </a:cxn>
              <a:cxn ang="0">
                <a:pos x="188792" y="34680"/>
              </a:cxn>
              <a:cxn ang="0">
                <a:pos x="157767" y="41877"/>
              </a:cxn>
              <a:cxn ang="0">
                <a:pos x="183511" y="37297"/>
              </a:cxn>
              <a:cxn ang="0">
                <a:pos x="176250" y="53656"/>
              </a:cxn>
              <a:cxn ang="0">
                <a:pos x="139284" y="58890"/>
              </a:cxn>
              <a:cxn ang="0">
                <a:pos x="157767" y="41877"/>
              </a:cxn>
              <a:cxn ang="0">
                <a:pos x="139944" y="39914"/>
              </a:cxn>
              <a:cxn ang="0">
                <a:pos x="120801" y="61508"/>
              </a:cxn>
              <a:cxn ang="0">
                <a:pos x="101657" y="64125"/>
              </a:cxn>
              <a:cxn ang="0">
                <a:pos x="84494" y="37297"/>
              </a:cxn>
              <a:cxn ang="0">
                <a:pos x="139944" y="39914"/>
              </a:cxn>
              <a:cxn ang="0">
                <a:pos x="106938" y="21593"/>
              </a:cxn>
              <a:cxn ang="0">
                <a:pos x="85155" y="32062"/>
              </a:cxn>
              <a:cxn ang="0">
                <a:pos x="106938" y="21593"/>
              </a:cxn>
              <a:cxn ang="0">
                <a:pos x="77893" y="81138"/>
              </a:cxn>
              <a:cxn ang="0">
                <a:pos x="27065" y="64779"/>
              </a:cxn>
              <a:cxn ang="0">
                <a:pos x="77893" y="81138"/>
              </a:cxn>
              <a:cxn ang="0">
                <a:pos x="79214" y="51038"/>
              </a:cxn>
              <a:cxn ang="0">
                <a:pos x="35646" y="45149"/>
              </a:cxn>
              <a:cxn ang="0">
                <a:pos x="79214" y="51038"/>
              </a:cxn>
              <a:cxn ang="0">
                <a:pos x="79214" y="32717"/>
              </a:cxn>
              <a:cxn ang="0">
                <a:pos x="48848" y="13087"/>
              </a:cxn>
              <a:cxn ang="0">
                <a:pos x="79874" y="24865"/>
              </a:cxn>
              <a:cxn ang="0">
                <a:pos x="73933" y="13087"/>
              </a:cxn>
              <a:cxn ang="0">
                <a:pos x="97697" y="13087"/>
              </a:cxn>
              <a:cxn ang="0">
                <a:pos x="82514" y="20284"/>
              </a:cxn>
              <a:cxn ang="0">
                <a:pos x="125421" y="81138"/>
              </a:cxn>
              <a:cxn ang="0">
                <a:pos x="83174" y="81138"/>
              </a:cxn>
              <a:cxn ang="0">
                <a:pos x="100337" y="70014"/>
              </a:cxn>
              <a:cxn ang="0">
                <a:pos x="100337" y="70014"/>
              </a:cxn>
              <a:cxn ang="0">
                <a:pos x="100337" y="70014"/>
              </a:cxn>
              <a:cxn ang="0">
                <a:pos x="119480" y="67397"/>
              </a:cxn>
              <a:cxn ang="0">
                <a:pos x="125421" y="81138"/>
              </a:cxn>
              <a:cxn ang="0">
                <a:pos x="131362" y="81792"/>
              </a:cxn>
              <a:cxn ang="0">
                <a:pos x="174270" y="58890"/>
              </a:cxn>
              <a:cxn ang="0">
                <a:pos x="198694" y="81792"/>
              </a:cxn>
              <a:cxn ang="0">
                <a:pos x="203975" y="81792"/>
              </a:cxn>
              <a:cxn ang="0">
                <a:pos x="200014" y="68051"/>
              </a:cxn>
              <a:cxn ang="0">
                <a:pos x="203975" y="81792"/>
              </a:cxn>
              <a:cxn ang="0">
                <a:pos x="197374" y="61508"/>
              </a:cxn>
              <a:cxn ang="0">
                <a:pos x="241601" y="47112"/>
              </a:cxn>
              <a:cxn ang="0">
                <a:pos x="197374" y="61508"/>
              </a:cxn>
              <a:cxn ang="0">
                <a:pos x="248202" y="49730"/>
              </a:cxn>
              <a:cxn ang="0">
                <a:pos x="301011" y="82446"/>
              </a:cxn>
              <a:cxn ang="0">
                <a:pos x="248202" y="49730"/>
              </a:cxn>
            </a:cxnLst>
            <a:rect l="0" t="0" r="0" b="0"/>
            <a:pathLst>
              <a:path w="487" h="146">
                <a:moveTo>
                  <a:pt x="426" y="0"/>
                </a:moveTo>
                <a:lnTo>
                  <a:pt x="321" y="0"/>
                </a:lnTo>
                <a:cubicBezTo>
                  <a:pt x="298" y="26"/>
                  <a:pt x="271" y="44"/>
                  <a:pt x="239" y="44"/>
                </a:cubicBezTo>
                <a:cubicBezTo>
                  <a:pt x="208" y="44"/>
                  <a:pt x="180" y="26"/>
                  <a:pt x="157" y="0"/>
                </a:cubicBezTo>
                <a:lnTo>
                  <a:pt x="61" y="0"/>
                </a:lnTo>
                <a:lnTo>
                  <a:pt x="0" y="144"/>
                </a:lnTo>
                <a:lnTo>
                  <a:pt x="487" y="146"/>
                </a:lnTo>
                <a:lnTo>
                  <a:pt x="426" y="0"/>
                </a:lnTo>
                <a:close/>
                <a:moveTo>
                  <a:pt x="450" y="111"/>
                </a:moveTo>
                <a:lnTo>
                  <a:pt x="450" y="111"/>
                </a:lnTo>
                <a:lnTo>
                  <a:pt x="381" y="70"/>
                </a:lnTo>
                <a:lnTo>
                  <a:pt x="430" y="62"/>
                </a:lnTo>
                <a:lnTo>
                  <a:pt x="450" y="111"/>
                </a:lnTo>
                <a:close/>
                <a:moveTo>
                  <a:pt x="427" y="54"/>
                </a:moveTo>
                <a:lnTo>
                  <a:pt x="427" y="54"/>
                </a:lnTo>
                <a:lnTo>
                  <a:pt x="373" y="63"/>
                </a:lnTo>
                <a:lnTo>
                  <a:pt x="371" y="58"/>
                </a:lnTo>
                <a:lnTo>
                  <a:pt x="415" y="26"/>
                </a:lnTo>
                <a:lnTo>
                  <a:pt x="427" y="54"/>
                </a:lnTo>
                <a:close/>
                <a:moveTo>
                  <a:pt x="410" y="20"/>
                </a:moveTo>
                <a:lnTo>
                  <a:pt x="410" y="20"/>
                </a:lnTo>
                <a:lnTo>
                  <a:pt x="369" y="49"/>
                </a:lnTo>
                <a:lnTo>
                  <a:pt x="361" y="20"/>
                </a:lnTo>
                <a:lnTo>
                  <a:pt x="410" y="20"/>
                </a:lnTo>
                <a:close/>
                <a:moveTo>
                  <a:pt x="330" y="20"/>
                </a:moveTo>
                <a:lnTo>
                  <a:pt x="330" y="20"/>
                </a:lnTo>
                <a:lnTo>
                  <a:pt x="353" y="20"/>
                </a:lnTo>
                <a:lnTo>
                  <a:pt x="364" y="64"/>
                </a:lnTo>
                <a:lnTo>
                  <a:pt x="293" y="75"/>
                </a:lnTo>
                <a:lnTo>
                  <a:pt x="286" y="53"/>
                </a:lnTo>
                <a:cubicBezTo>
                  <a:pt x="301" y="46"/>
                  <a:pt x="316" y="35"/>
                  <a:pt x="330" y="20"/>
                </a:cubicBezTo>
                <a:close/>
                <a:moveTo>
                  <a:pt x="239" y="64"/>
                </a:moveTo>
                <a:lnTo>
                  <a:pt x="239" y="64"/>
                </a:lnTo>
                <a:cubicBezTo>
                  <a:pt x="252" y="64"/>
                  <a:pt x="266" y="62"/>
                  <a:pt x="278" y="57"/>
                </a:cubicBezTo>
                <a:lnTo>
                  <a:pt x="290" y="91"/>
                </a:lnTo>
                <a:lnTo>
                  <a:pt x="267" y="82"/>
                </a:lnTo>
                <a:lnTo>
                  <a:pt x="267" y="81"/>
                </a:lnTo>
                <a:lnTo>
                  <a:pt x="211" y="90"/>
                </a:lnTo>
                <a:lnTo>
                  <a:pt x="221" y="63"/>
                </a:lnTo>
                <a:cubicBezTo>
                  <a:pt x="227" y="64"/>
                  <a:pt x="233" y="64"/>
                  <a:pt x="239" y="64"/>
                </a:cubicBezTo>
                <a:close/>
                <a:moveTo>
                  <a:pt x="212" y="61"/>
                </a:moveTo>
                <a:lnTo>
                  <a:pt x="212" y="61"/>
                </a:lnTo>
                <a:lnTo>
                  <a:pt x="202" y="91"/>
                </a:lnTo>
                <a:lnTo>
                  <a:pt x="183" y="94"/>
                </a:lnTo>
                <a:lnTo>
                  <a:pt x="183" y="94"/>
                </a:lnTo>
                <a:lnTo>
                  <a:pt x="154" y="98"/>
                </a:lnTo>
                <a:lnTo>
                  <a:pt x="128" y="78"/>
                </a:lnTo>
                <a:lnTo>
                  <a:pt x="128" y="57"/>
                </a:lnTo>
                <a:lnTo>
                  <a:pt x="184" y="49"/>
                </a:lnTo>
                <a:cubicBezTo>
                  <a:pt x="193" y="54"/>
                  <a:pt x="203" y="58"/>
                  <a:pt x="212" y="61"/>
                </a:cubicBezTo>
                <a:close/>
                <a:moveTo>
                  <a:pt x="162" y="33"/>
                </a:moveTo>
                <a:lnTo>
                  <a:pt x="162" y="33"/>
                </a:lnTo>
                <a:cubicBezTo>
                  <a:pt x="166" y="36"/>
                  <a:pt x="170" y="39"/>
                  <a:pt x="173" y="42"/>
                </a:cubicBezTo>
                <a:lnTo>
                  <a:pt x="129" y="49"/>
                </a:lnTo>
                <a:lnTo>
                  <a:pt x="129" y="38"/>
                </a:lnTo>
                <a:lnTo>
                  <a:pt x="162" y="33"/>
                </a:lnTo>
                <a:close/>
                <a:moveTo>
                  <a:pt x="118" y="124"/>
                </a:moveTo>
                <a:lnTo>
                  <a:pt x="118" y="124"/>
                </a:lnTo>
                <a:lnTo>
                  <a:pt x="30" y="124"/>
                </a:lnTo>
                <a:lnTo>
                  <a:pt x="41" y="99"/>
                </a:lnTo>
                <a:lnTo>
                  <a:pt x="119" y="87"/>
                </a:lnTo>
                <a:lnTo>
                  <a:pt x="118" y="124"/>
                </a:lnTo>
                <a:close/>
                <a:moveTo>
                  <a:pt x="120" y="78"/>
                </a:moveTo>
                <a:lnTo>
                  <a:pt x="120" y="78"/>
                </a:lnTo>
                <a:lnTo>
                  <a:pt x="45" y="90"/>
                </a:lnTo>
                <a:lnTo>
                  <a:pt x="54" y="69"/>
                </a:lnTo>
                <a:lnTo>
                  <a:pt x="120" y="58"/>
                </a:lnTo>
                <a:lnTo>
                  <a:pt x="120" y="78"/>
                </a:lnTo>
                <a:close/>
                <a:moveTo>
                  <a:pt x="120" y="50"/>
                </a:moveTo>
                <a:lnTo>
                  <a:pt x="120" y="50"/>
                </a:lnTo>
                <a:lnTo>
                  <a:pt x="57" y="60"/>
                </a:lnTo>
                <a:lnTo>
                  <a:pt x="74" y="20"/>
                </a:lnTo>
                <a:lnTo>
                  <a:pt x="99" y="20"/>
                </a:lnTo>
                <a:lnTo>
                  <a:pt x="121" y="38"/>
                </a:lnTo>
                <a:lnTo>
                  <a:pt x="120" y="50"/>
                </a:lnTo>
                <a:close/>
                <a:moveTo>
                  <a:pt x="112" y="20"/>
                </a:moveTo>
                <a:lnTo>
                  <a:pt x="112" y="20"/>
                </a:lnTo>
                <a:lnTo>
                  <a:pt x="148" y="20"/>
                </a:lnTo>
                <a:cubicBezTo>
                  <a:pt x="150" y="22"/>
                  <a:pt x="152" y="24"/>
                  <a:pt x="154" y="26"/>
                </a:cubicBezTo>
                <a:lnTo>
                  <a:pt x="125" y="31"/>
                </a:lnTo>
                <a:lnTo>
                  <a:pt x="112" y="20"/>
                </a:lnTo>
                <a:close/>
                <a:moveTo>
                  <a:pt x="190" y="124"/>
                </a:moveTo>
                <a:lnTo>
                  <a:pt x="190" y="124"/>
                </a:lnTo>
                <a:lnTo>
                  <a:pt x="126" y="124"/>
                </a:lnTo>
                <a:lnTo>
                  <a:pt x="128" y="88"/>
                </a:lnTo>
                <a:lnTo>
                  <a:pt x="152" y="107"/>
                </a:lnTo>
                <a:lnTo>
                  <a:pt x="152" y="107"/>
                </a:lnTo>
                <a:lnTo>
                  <a:pt x="152" y="107"/>
                </a:lnTo>
                <a:lnTo>
                  <a:pt x="152" y="107"/>
                </a:lnTo>
                <a:lnTo>
                  <a:pt x="152" y="107"/>
                </a:lnTo>
                <a:lnTo>
                  <a:pt x="181" y="103"/>
                </a:lnTo>
                <a:lnTo>
                  <a:pt x="181" y="103"/>
                </a:lnTo>
                <a:lnTo>
                  <a:pt x="199" y="100"/>
                </a:lnTo>
                <a:lnTo>
                  <a:pt x="190" y="124"/>
                </a:lnTo>
                <a:close/>
                <a:moveTo>
                  <a:pt x="199" y="125"/>
                </a:moveTo>
                <a:lnTo>
                  <a:pt x="199" y="125"/>
                </a:lnTo>
                <a:lnTo>
                  <a:pt x="208" y="99"/>
                </a:lnTo>
                <a:lnTo>
                  <a:pt x="264" y="90"/>
                </a:lnTo>
                <a:lnTo>
                  <a:pt x="293" y="101"/>
                </a:lnTo>
                <a:lnTo>
                  <a:pt x="301" y="125"/>
                </a:lnTo>
                <a:lnTo>
                  <a:pt x="199" y="125"/>
                </a:lnTo>
                <a:close/>
                <a:moveTo>
                  <a:pt x="309" y="125"/>
                </a:moveTo>
                <a:lnTo>
                  <a:pt x="309" y="125"/>
                </a:lnTo>
                <a:lnTo>
                  <a:pt x="303" y="104"/>
                </a:lnTo>
                <a:lnTo>
                  <a:pt x="358" y="125"/>
                </a:lnTo>
                <a:lnTo>
                  <a:pt x="309" y="125"/>
                </a:lnTo>
                <a:close/>
                <a:moveTo>
                  <a:pt x="299" y="94"/>
                </a:moveTo>
                <a:lnTo>
                  <a:pt x="299" y="94"/>
                </a:lnTo>
                <a:lnTo>
                  <a:pt x="295" y="83"/>
                </a:lnTo>
                <a:lnTo>
                  <a:pt x="366" y="72"/>
                </a:lnTo>
                <a:lnTo>
                  <a:pt x="380" y="125"/>
                </a:lnTo>
                <a:lnTo>
                  <a:pt x="299" y="94"/>
                </a:lnTo>
                <a:close/>
                <a:moveTo>
                  <a:pt x="376" y="76"/>
                </a:moveTo>
                <a:lnTo>
                  <a:pt x="376" y="76"/>
                </a:lnTo>
                <a:lnTo>
                  <a:pt x="456" y="124"/>
                </a:lnTo>
                <a:lnTo>
                  <a:pt x="456" y="126"/>
                </a:lnTo>
                <a:lnTo>
                  <a:pt x="389" y="125"/>
                </a:lnTo>
                <a:lnTo>
                  <a:pt x="376" y="76"/>
                </a:lnTo>
                <a:close/>
              </a:path>
            </a:pathLst>
          </a:custGeom>
          <a:solidFill>
            <a:schemeClr val="bg1">
              <a:alpha val="100000"/>
            </a:schemeClr>
          </a:solidFill>
          <a:ln w="9525">
            <a:noFill/>
          </a:ln>
        </p:spPr>
        <p:txBody>
          <a:bodyPr/>
          <a:lstStyle/>
          <a:p>
            <a:endParaRPr lang="zh-CN" altLang="en-US"/>
          </a:p>
        </p:txBody>
      </p:sp>
      <p:sp>
        <p:nvSpPr>
          <p:cNvPr id="11295" name="Freeform 88"/>
          <p:cNvSpPr>
            <a:spLocks noEditPoints="1"/>
          </p:cNvSpPr>
          <p:nvPr/>
        </p:nvSpPr>
        <p:spPr>
          <a:xfrm>
            <a:off x="1265238" y="2470150"/>
            <a:ext cx="112712" cy="109538"/>
          </a:xfrm>
          <a:custGeom>
            <a:avLst/>
            <a:gdLst/>
            <a:ahLst/>
            <a:cxnLst>
              <a:cxn ang="0">
                <a:pos x="113730" y="108518"/>
              </a:cxn>
              <a:cxn ang="0">
                <a:pos x="105841" y="100578"/>
              </a:cxn>
              <a:cxn ang="0">
                <a:pos x="105184" y="100578"/>
              </a:cxn>
              <a:cxn ang="0">
                <a:pos x="105184" y="49627"/>
              </a:cxn>
              <a:cxn ang="0">
                <a:pos x="57194" y="0"/>
              </a:cxn>
              <a:cxn ang="0">
                <a:pos x="9204" y="48966"/>
              </a:cxn>
              <a:cxn ang="0">
                <a:pos x="9204" y="100578"/>
              </a:cxn>
              <a:cxn ang="0">
                <a:pos x="7889" y="100578"/>
              </a:cxn>
              <a:cxn ang="0">
                <a:pos x="0" y="108518"/>
              </a:cxn>
              <a:cxn ang="0">
                <a:pos x="0" y="109180"/>
              </a:cxn>
              <a:cxn ang="0">
                <a:pos x="113730" y="109180"/>
              </a:cxn>
              <a:cxn ang="0">
                <a:pos x="113730" y="108518"/>
              </a:cxn>
              <a:cxn ang="0">
                <a:pos x="78230" y="93299"/>
              </a:cxn>
              <a:cxn ang="0">
                <a:pos x="78230" y="93299"/>
              </a:cxn>
              <a:cxn ang="0">
                <a:pos x="38787" y="93299"/>
              </a:cxn>
              <a:cxn ang="0">
                <a:pos x="38787" y="52936"/>
              </a:cxn>
              <a:cxn ang="0">
                <a:pos x="78230" y="52936"/>
              </a:cxn>
              <a:cxn ang="0">
                <a:pos x="78230" y="93299"/>
              </a:cxn>
            </a:cxnLst>
            <a:rect l="0" t="0" r="0" b="0"/>
            <a:pathLst>
              <a:path w="173" h="165">
                <a:moveTo>
                  <a:pt x="173" y="164"/>
                </a:moveTo>
                <a:cubicBezTo>
                  <a:pt x="173" y="157"/>
                  <a:pt x="167" y="152"/>
                  <a:pt x="161" y="152"/>
                </a:cubicBezTo>
                <a:lnTo>
                  <a:pt x="160" y="152"/>
                </a:lnTo>
                <a:lnTo>
                  <a:pt x="160" y="75"/>
                </a:lnTo>
                <a:lnTo>
                  <a:pt x="87" y="0"/>
                </a:lnTo>
                <a:lnTo>
                  <a:pt x="14" y="74"/>
                </a:lnTo>
                <a:lnTo>
                  <a:pt x="14" y="152"/>
                </a:lnTo>
                <a:lnTo>
                  <a:pt x="12" y="152"/>
                </a:lnTo>
                <a:cubicBezTo>
                  <a:pt x="6" y="152"/>
                  <a:pt x="0" y="157"/>
                  <a:pt x="0" y="164"/>
                </a:cubicBezTo>
                <a:lnTo>
                  <a:pt x="0" y="165"/>
                </a:lnTo>
                <a:lnTo>
                  <a:pt x="173" y="165"/>
                </a:lnTo>
                <a:lnTo>
                  <a:pt x="173" y="164"/>
                </a:lnTo>
                <a:close/>
                <a:moveTo>
                  <a:pt x="119" y="141"/>
                </a:moveTo>
                <a:lnTo>
                  <a:pt x="119" y="141"/>
                </a:lnTo>
                <a:lnTo>
                  <a:pt x="59" y="141"/>
                </a:lnTo>
                <a:lnTo>
                  <a:pt x="59" y="80"/>
                </a:lnTo>
                <a:lnTo>
                  <a:pt x="119" y="80"/>
                </a:lnTo>
                <a:lnTo>
                  <a:pt x="119" y="141"/>
                </a:lnTo>
                <a:close/>
              </a:path>
            </a:pathLst>
          </a:custGeom>
          <a:solidFill>
            <a:schemeClr val="bg1">
              <a:alpha val="100000"/>
            </a:schemeClr>
          </a:solidFill>
          <a:ln w="9525">
            <a:noFill/>
          </a:ln>
        </p:spPr>
        <p:txBody>
          <a:bodyPr/>
          <a:lstStyle/>
          <a:p>
            <a:endParaRPr lang="zh-CN" altLang="en-US"/>
          </a:p>
        </p:txBody>
      </p:sp>
      <p:sp>
        <p:nvSpPr>
          <p:cNvPr id="11296" name="Freeform 89"/>
          <p:cNvSpPr/>
          <p:nvPr/>
        </p:nvSpPr>
        <p:spPr>
          <a:xfrm>
            <a:off x="1247775" y="2439988"/>
            <a:ext cx="149225" cy="76200"/>
          </a:xfrm>
          <a:custGeom>
            <a:avLst/>
            <a:gdLst/>
            <a:ahLst/>
            <a:cxnLst>
              <a:cxn ang="0">
                <a:pos x="74303" y="25053"/>
              </a:cxn>
              <a:cxn ang="0">
                <a:pos x="124059" y="75819"/>
              </a:cxn>
              <a:cxn ang="0">
                <a:pos x="148606" y="75819"/>
              </a:cxn>
              <a:cxn ang="0">
                <a:pos x="74303" y="0"/>
              </a:cxn>
              <a:cxn ang="0">
                <a:pos x="0" y="75819"/>
              </a:cxn>
              <a:cxn ang="0">
                <a:pos x="23883" y="75819"/>
              </a:cxn>
              <a:cxn ang="0">
                <a:pos x="74303" y="25053"/>
              </a:cxn>
            </a:cxnLst>
            <a:rect l="0" t="0" r="0" b="0"/>
            <a:pathLst>
              <a:path w="224" h="115">
                <a:moveTo>
                  <a:pt x="112" y="38"/>
                </a:moveTo>
                <a:lnTo>
                  <a:pt x="187" y="115"/>
                </a:lnTo>
                <a:lnTo>
                  <a:pt x="224" y="115"/>
                </a:lnTo>
                <a:lnTo>
                  <a:pt x="112" y="0"/>
                </a:lnTo>
                <a:lnTo>
                  <a:pt x="0" y="115"/>
                </a:lnTo>
                <a:lnTo>
                  <a:pt x="36" y="115"/>
                </a:lnTo>
                <a:lnTo>
                  <a:pt x="112" y="38"/>
                </a:lnTo>
                <a:close/>
              </a:path>
            </a:pathLst>
          </a:custGeom>
          <a:solidFill>
            <a:schemeClr val="bg1">
              <a:alpha val="100000"/>
            </a:schemeClr>
          </a:solidFill>
          <a:ln w="9525">
            <a:noFill/>
          </a:ln>
        </p:spPr>
        <p:txBody>
          <a:bodyPr/>
          <a:lstStyle/>
          <a:p>
            <a:endParaRPr lang="zh-CN" altLang="en-US"/>
          </a:p>
        </p:txBody>
      </p:sp>
      <p:sp>
        <p:nvSpPr>
          <p:cNvPr id="11297" name="Freeform 90"/>
          <p:cNvSpPr>
            <a:spLocks noEditPoints="1"/>
          </p:cNvSpPr>
          <p:nvPr/>
        </p:nvSpPr>
        <p:spPr>
          <a:xfrm>
            <a:off x="2482850" y="4405313"/>
            <a:ext cx="427038" cy="420687"/>
          </a:xfrm>
          <a:custGeom>
            <a:avLst/>
            <a:gdLst/>
            <a:ahLst/>
            <a:cxnLst>
              <a:cxn ang="0">
                <a:pos x="112671" y="184719"/>
              </a:cxn>
              <a:cxn ang="0">
                <a:pos x="148910" y="120727"/>
              </a:cxn>
              <a:cxn ang="0">
                <a:pos x="158134" y="110172"/>
              </a:cxn>
              <a:cxn ang="0">
                <a:pos x="241814" y="116769"/>
              </a:cxn>
              <a:cxn ang="0">
                <a:pos x="237202" y="106873"/>
              </a:cxn>
              <a:cxn ang="0">
                <a:pos x="255651" y="100936"/>
              </a:cxn>
              <a:cxn ang="0">
                <a:pos x="268829" y="101596"/>
              </a:cxn>
              <a:cxn ang="0">
                <a:pos x="264875" y="120727"/>
              </a:cxn>
              <a:cxn ang="0">
                <a:pos x="258286" y="131283"/>
              </a:cxn>
              <a:cxn ang="0">
                <a:pos x="210187" y="174824"/>
              </a:cxn>
              <a:cxn ang="0">
                <a:pos x="210187" y="175483"/>
              </a:cxn>
              <a:cxn ang="0">
                <a:pos x="405879" y="405723"/>
              </a:cxn>
              <a:cxn ang="0">
                <a:pos x="327470" y="405723"/>
              </a:cxn>
              <a:cxn ang="0">
                <a:pos x="179878" y="360203"/>
              </a:cxn>
              <a:cxn ang="0">
                <a:pos x="179878" y="0"/>
              </a:cxn>
              <a:cxn ang="0">
                <a:pos x="339330" y="261906"/>
              </a:cxn>
              <a:cxn ang="0">
                <a:pos x="405879" y="405723"/>
              </a:cxn>
              <a:cxn ang="0">
                <a:pos x="179878" y="337113"/>
              </a:cxn>
              <a:cxn ang="0">
                <a:pos x="179878" y="23090"/>
              </a:cxn>
              <a:cxn ang="0">
                <a:pos x="179878" y="337113"/>
              </a:cxn>
              <a:cxn ang="0">
                <a:pos x="293208" y="257947"/>
              </a:cxn>
              <a:cxn ang="0">
                <a:pos x="270146" y="264545"/>
              </a:cxn>
              <a:cxn ang="0">
                <a:pos x="222706" y="264545"/>
              </a:cxn>
              <a:cxn ang="0">
                <a:pos x="175266" y="264545"/>
              </a:cxn>
              <a:cxn ang="0">
                <a:pos x="127825" y="264545"/>
              </a:cxn>
              <a:cxn ang="0">
                <a:pos x="73796" y="264545"/>
              </a:cxn>
              <a:cxn ang="0">
                <a:pos x="65889" y="257947"/>
              </a:cxn>
              <a:cxn ang="0">
                <a:pos x="73137" y="95658"/>
              </a:cxn>
              <a:cxn ang="0">
                <a:pos x="80385" y="250691"/>
              </a:cxn>
              <a:cxn ang="0">
                <a:pos x="100152" y="218365"/>
              </a:cxn>
              <a:cxn ang="0">
                <a:pos x="120578" y="211108"/>
              </a:cxn>
              <a:cxn ang="0">
                <a:pos x="127825" y="250691"/>
              </a:cxn>
              <a:cxn ang="0">
                <a:pos x="147592" y="168886"/>
              </a:cxn>
              <a:cxn ang="0">
                <a:pos x="168018" y="161629"/>
              </a:cxn>
              <a:cxn ang="0">
                <a:pos x="175266" y="250691"/>
              </a:cxn>
              <a:cxn ang="0">
                <a:pos x="195033" y="192636"/>
              </a:cxn>
              <a:cxn ang="0">
                <a:pos x="215458" y="186039"/>
              </a:cxn>
              <a:cxn ang="0">
                <a:pos x="222706" y="250691"/>
              </a:cxn>
              <a:cxn ang="0">
                <a:pos x="242473" y="151734"/>
              </a:cxn>
              <a:cxn ang="0">
                <a:pos x="262899" y="145137"/>
              </a:cxn>
              <a:cxn ang="0">
                <a:pos x="270146" y="250691"/>
              </a:cxn>
            </a:cxnLst>
            <a:rect l="0" t="0" r="0" b="0"/>
            <a:pathLst>
              <a:path w="649" h="639">
                <a:moveTo>
                  <a:pt x="242" y="198"/>
                </a:moveTo>
                <a:lnTo>
                  <a:pt x="171" y="280"/>
                </a:lnTo>
                <a:lnTo>
                  <a:pt x="154" y="266"/>
                </a:lnTo>
                <a:lnTo>
                  <a:pt x="226" y="183"/>
                </a:lnTo>
                <a:lnTo>
                  <a:pt x="226" y="183"/>
                </a:lnTo>
                <a:lnTo>
                  <a:pt x="240" y="167"/>
                </a:lnTo>
                <a:lnTo>
                  <a:pt x="317" y="234"/>
                </a:lnTo>
                <a:lnTo>
                  <a:pt x="367" y="177"/>
                </a:lnTo>
                <a:lnTo>
                  <a:pt x="358" y="169"/>
                </a:lnTo>
                <a:cubicBezTo>
                  <a:pt x="355" y="166"/>
                  <a:pt x="355" y="163"/>
                  <a:pt x="360" y="162"/>
                </a:cubicBezTo>
                <a:lnTo>
                  <a:pt x="373" y="158"/>
                </a:lnTo>
                <a:cubicBezTo>
                  <a:pt x="377" y="156"/>
                  <a:pt x="384" y="154"/>
                  <a:pt x="388" y="153"/>
                </a:cubicBezTo>
                <a:lnTo>
                  <a:pt x="402" y="149"/>
                </a:lnTo>
                <a:cubicBezTo>
                  <a:pt x="406" y="147"/>
                  <a:pt x="409" y="150"/>
                  <a:pt x="408" y="154"/>
                </a:cubicBezTo>
                <a:lnTo>
                  <a:pt x="405" y="167"/>
                </a:lnTo>
                <a:cubicBezTo>
                  <a:pt x="404" y="172"/>
                  <a:pt x="403" y="179"/>
                  <a:pt x="402" y="183"/>
                </a:cubicBezTo>
                <a:lnTo>
                  <a:pt x="399" y="196"/>
                </a:lnTo>
                <a:cubicBezTo>
                  <a:pt x="398" y="200"/>
                  <a:pt x="395" y="201"/>
                  <a:pt x="392" y="199"/>
                </a:cubicBezTo>
                <a:lnTo>
                  <a:pt x="384" y="192"/>
                </a:lnTo>
                <a:lnTo>
                  <a:pt x="319" y="265"/>
                </a:lnTo>
                <a:lnTo>
                  <a:pt x="319" y="265"/>
                </a:lnTo>
                <a:lnTo>
                  <a:pt x="319" y="266"/>
                </a:lnTo>
                <a:lnTo>
                  <a:pt x="242" y="198"/>
                </a:lnTo>
                <a:close/>
                <a:moveTo>
                  <a:pt x="616" y="615"/>
                </a:moveTo>
                <a:cubicBezTo>
                  <a:pt x="600" y="631"/>
                  <a:pt x="578" y="639"/>
                  <a:pt x="557" y="639"/>
                </a:cubicBezTo>
                <a:cubicBezTo>
                  <a:pt x="535" y="639"/>
                  <a:pt x="514" y="631"/>
                  <a:pt x="497" y="615"/>
                </a:cubicBezTo>
                <a:lnTo>
                  <a:pt x="397" y="516"/>
                </a:lnTo>
                <a:cubicBezTo>
                  <a:pt x="360" y="535"/>
                  <a:pt x="318" y="546"/>
                  <a:pt x="273" y="546"/>
                </a:cubicBezTo>
                <a:cubicBezTo>
                  <a:pt x="122" y="546"/>
                  <a:pt x="0" y="424"/>
                  <a:pt x="0" y="273"/>
                </a:cubicBezTo>
                <a:cubicBezTo>
                  <a:pt x="0" y="122"/>
                  <a:pt x="122" y="0"/>
                  <a:pt x="273" y="0"/>
                </a:cubicBezTo>
                <a:cubicBezTo>
                  <a:pt x="423" y="0"/>
                  <a:pt x="545" y="122"/>
                  <a:pt x="545" y="273"/>
                </a:cubicBezTo>
                <a:cubicBezTo>
                  <a:pt x="545" y="318"/>
                  <a:pt x="535" y="360"/>
                  <a:pt x="515" y="397"/>
                </a:cubicBezTo>
                <a:lnTo>
                  <a:pt x="616" y="496"/>
                </a:lnTo>
                <a:cubicBezTo>
                  <a:pt x="649" y="529"/>
                  <a:pt x="649" y="582"/>
                  <a:pt x="616" y="615"/>
                </a:cubicBezTo>
                <a:close/>
                <a:moveTo>
                  <a:pt x="273" y="511"/>
                </a:moveTo>
                <a:lnTo>
                  <a:pt x="273" y="511"/>
                </a:lnTo>
                <a:cubicBezTo>
                  <a:pt x="404" y="511"/>
                  <a:pt x="511" y="405"/>
                  <a:pt x="511" y="273"/>
                </a:cubicBezTo>
                <a:cubicBezTo>
                  <a:pt x="511" y="142"/>
                  <a:pt x="404" y="35"/>
                  <a:pt x="273" y="35"/>
                </a:cubicBezTo>
                <a:cubicBezTo>
                  <a:pt x="141" y="35"/>
                  <a:pt x="35" y="142"/>
                  <a:pt x="35" y="273"/>
                </a:cubicBezTo>
                <a:cubicBezTo>
                  <a:pt x="35" y="405"/>
                  <a:pt x="141" y="511"/>
                  <a:pt x="273" y="511"/>
                </a:cubicBezTo>
                <a:close/>
                <a:moveTo>
                  <a:pt x="435" y="380"/>
                </a:moveTo>
                <a:cubicBezTo>
                  <a:pt x="441" y="380"/>
                  <a:pt x="445" y="385"/>
                  <a:pt x="445" y="391"/>
                </a:cubicBezTo>
                <a:cubicBezTo>
                  <a:pt x="445" y="397"/>
                  <a:pt x="441" y="401"/>
                  <a:pt x="435" y="401"/>
                </a:cubicBezTo>
                <a:lnTo>
                  <a:pt x="410" y="401"/>
                </a:lnTo>
                <a:lnTo>
                  <a:pt x="368" y="401"/>
                </a:lnTo>
                <a:lnTo>
                  <a:pt x="338" y="401"/>
                </a:lnTo>
                <a:lnTo>
                  <a:pt x="296" y="401"/>
                </a:lnTo>
                <a:lnTo>
                  <a:pt x="266" y="401"/>
                </a:lnTo>
                <a:lnTo>
                  <a:pt x="224" y="401"/>
                </a:lnTo>
                <a:lnTo>
                  <a:pt x="194" y="401"/>
                </a:lnTo>
                <a:lnTo>
                  <a:pt x="152" y="401"/>
                </a:lnTo>
                <a:lnTo>
                  <a:pt x="112" y="401"/>
                </a:lnTo>
                <a:lnTo>
                  <a:pt x="111" y="401"/>
                </a:lnTo>
                <a:cubicBezTo>
                  <a:pt x="105" y="401"/>
                  <a:pt x="100" y="397"/>
                  <a:pt x="100" y="391"/>
                </a:cubicBezTo>
                <a:lnTo>
                  <a:pt x="100" y="155"/>
                </a:lnTo>
                <a:cubicBezTo>
                  <a:pt x="100" y="149"/>
                  <a:pt x="105" y="145"/>
                  <a:pt x="111" y="145"/>
                </a:cubicBezTo>
                <a:cubicBezTo>
                  <a:pt x="117" y="145"/>
                  <a:pt x="122" y="149"/>
                  <a:pt x="122" y="155"/>
                </a:cubicBezTo>
                <a:lnTo>
                  <a:pt x="122" y="380"/>
                </a:lnTo>
                <a:lnTo>
                  <a:pt x="152" y="380"/>
                </a:lnTo>
                <a:lnTo>
                  <a:pt x="152" y="331"/>
                </a:lnTo>
                <a:cubicBezTo>
                  <a:pt x="152" y="325"/>
                  <a:pt x="157" y="320"/>
                  <a:pt x="163" y="320"/>
                </a:cubicBezTo>
                <a:lnTo>
                  <a:pt x="183" y="320"/>
                </a:lnTo>
                <a:cubicBezTo>
                  <a:pt x="189" y="320"/>
                  <a:pt x="194" y="325"/>
                  <a:pt x="194" y="331"/>
                </a:cubicBezTo>
                <a:lnTo>
                  <a:pt x="194" y="380"/>
                </a:lnTo>
                <a:lnTo>
                  <a:pt x="224" y="380"/>
                </a:lnTo>
                <a:lnTo>
                  <a:pt x="224" y="256"/>
                </a:lnTo>
                <a:cubicBezTo>
                  <a:pt x="224" y="250"/>
                  <a:pt x="229" y="245"/>
                  <a:pt x="235" y="245"/>
                </a:cubicBezTo>
                <a:lnTo>
                  <a:pt x="255" y="245"/>
                </a:lnTo>
                <a:cubicBezTo>
                  <a:pt x="261" y="245"/>
                  <a:pt x="266" y="250"/>
                  <a:pt x="266" y="256"/>
                </a:cubicBezTo>
                <a:lnTo>
                  <a:pt x="266" y="380"/>
                </a:lnTo>
                <a:lnTo>
                  <a:pt x="296" y="380"/>
                </a:lnTo>
                <a:lnTo>
                  <a:pt x="296" y="292"/>
                </a:lnTo>
                <a:cubicBezTo>
                  <a:pt x="296" y="286"/>
                  <a:pt x="301" y="282"/>
                  <a:pt x="307" y="282"/>
                </a:cubicBezTo>
                <a:lnTo>
                  <a:pt x="327" y="282"/>
                </a:lnTo>
                <a:cubicBezTo>
                  <a:pt x="333" y="282"/>
                  <a:pt x="338" y="286"/>
                  <a:pt x="338" y="292"/>
                </a:cubicBezTo>
                <a:lnTo>
                  <a:pt x="338" y="380"/>
                </a:lnTo>
                <a:lnTo>
                  <a:pt x="368" y="380"/>
                </a:lnTo>
                <a:lnTo>
                  <a:pt x="368" y="230"/>
                </a:lnTo>
                <a:cubicBezTo>
                  <a:pt x="368" y="224"/>
                  <a:pt x="373" y="220"/>
                  <a:pt x="379" y="220"/>
                </a:cubicBezTo>
                <a:lnTo>
                  <a:pt x="399" y="220"/>
                </a:lnTo>
                <a:cubicBezTo>
                  <a:pt x="405" y="220"/>
                  <a:pt x="410" y="224"/>
                  <a:pt x="410" y="230"/>
                </a:cubicBezTo>
                <a:lnTo>
                  <a:pt x="410" y="380"/>
                </a:lnTo>
                <a:lnTo>
                  <a:pt x="435" y="380"/>
                </a:lnTo>
                <a:close/>
              </a:path>
            </a:pathLst>
          </a:custGeom>
          <a:solidFill>
            <a:schemeClr val="bg1">
              <a:alpha val="100000"/>
            </a:schemeClr>
          </a:solidFill>
          <a:ln w="9525">
            <a:noFill/>
          </a:ln>
        </p:spPr>
        <p:txBody>
          <a:bodyPr/>
          <a:lstStyle/>
          <a:p>
            <a:endParaRPr lang="zh-CN" altLang="en-US"/>
          </a:p>
        </p:txBody>
      </p:sp>
      <p:sp>
        <p:nvSpPr>
          <p:cNvPr id="11298" name="Freeform 91"/>
          <p:cNvSpPr>
            <a:spLocks noEditPoints="1"/>
          </p:cNvSpPr>
          <p:nvPr/>
        </p:nvSpPr>
        <p:spPr>
          <a:xfrm>
            <a:off x="434975" y="4389438"/>
            <a:ext cx="454025" cy="454025"/>
          </a:xfrm>
          <a:custGeom>
            <a:avLst/>
            <a:gdLst/>
            <a:ahLst/>
            <a:cxnLst>
              <a:cxn ang="0">
                <a:pos x="80400" y="311054"/>
              </a:cxn>
              <a:cxn ang="0">
                <a:pos x="373001" y="141688"/>
              </a:cxn>
              <a:cxn ang="0">
                <a:pos x="326211" y="398703"/>
              </a:cxn>
              <a:cxn ang="0">
                <a:pos x="127190" y="54698"/>
              </a:cxn>
              <a:cxn ang="0">
                <a:pos x="326211" y="398703"/>
              </a:cxn>
              <a:cxn ang="0">
                <a:pos x="105442" y="296556"/>
              </a:cxn>
              <a:cxn ang="0">
                <a:pos x="347959" y="156845"/>
              </a:cxn>
              <a:cxn ang="0">
                <a:pos x="302487" y="357844"/>
              </a:cxn>
              <a:cxn ang="0">
                <a:pos x="150914" y="94898"/>
              </a:cxn>
              <a:cxn ang="0">
                <a:pos x="302487" y="357844"/>
              </a:cxn>
              <a:cxn ang="0">
                <a:pos x="226701" y="247789"/>
              </a:cxn>
              <a:cxn ang="0">
                <a:pos x="226701" y="204953"/>
              </a:cxn>
              <a:cxn ang="0">
                <a:pos x="236586" y="104124"/>
              </a:cxn>
              <a:cxn ang="0">
                <a:pos x="226041" y="113350"/>
              </a:cxn>
              <a:cxn ang="0">
                <a:pos x="216815" y="88967"/>
              </a:cxn>
              <a:cxn ang="0">
                <a:pos x="227360" y="79741"/>
              </a:cxn>
              <a:cxn ang="0">
                <a:pos x="236586" y="104124"/>
              </a:cxn>
              <a:cxn ang="0">
                <a:pos x="227360" y="373660"/>
              </a:cxn>
              <a:cxn ang="0">
                <a:pos x="216815" y="363775"/>
              </a:cxn>
              <a:cxn ang="0">
                <a:pos x="226041" y="339392"/>
              </a:cxn>
              <a:cxn ang="0">
                <a:pos x="236586" y="349277"/>
              </a:cxn>
              <a:cxn ang="0">
                <a:pos x="104124" y="214838"/>
              </a:cxn>
              <a:cxn ang="0">
                <a:pos x="113350" y="225382"/>
              </a:cxn>
              <a:cxn ang="0">
                <a:pos x="88967" y="234609"/>
              </a:cxn>
              <a:cxn ang="0">
                <a:pos x="79741" y="224064"/>
              </a:cxn>
              <a:cxn ang="0">
                <a:pos x="104124" y="214838"/>
              </a:cxn>
              <a:cxn ang="0">
                <a:pos x="373660" y="224064"/>
              </a:cxn>
              <a:cxn ang="0">
                <a:pos x="364434" y="234609"/>
              </a:cxn>
              <a:cxn ang="0">
                <a:pos x="340051" y="225382"/>
              </a:cxn>
              <a:cxn ang="0">
                <a:pos x="349277" y="214838"/>
              </a:cxn>
              <a:cxn ang="0">
                <a:pos x="238563" y="226041"/>
              </a:cxn>
              <a:cxn ang="0">
                <a:pos x="214838" y="226041"/>
              </a:cxn>
              <a:cxn ang="0">
                <a:pos x="226701" y="132462"/>
              </a:cxn>
              <a:cxn ang="0">
                <a:pos x="238563" y="226041"/>
              </a:cxn>
              <a:cxn ang="0">
                <a:pos x="172002" y="282717"/>
              </a:cxn>
              <a:cxn ang="0">
                <a:pos x="216156" y="221428"/>
              </a:cxn>
              <a:cxn ang="0">
                <a:pos x="233291" y="237904"/>
              </a:cxn>
            </a:cxnLst>
            <a:rect l="0" t="0" r="0" b="0"/>
            <a:pathLst>
              <a:path w="688" h="688">
                <a:moveTo>
                  <a:pt x="216" y="121"/>
                </a:moveTo>
                <a:cubicBezTo>
                  <a:pt x="93" y="192"/>
                  <a:pt x="51" y="350"/>
                  <a:pt x="122" y="472"/>
                </a:cubicBezTo>
                <a:cubicBezTo>
                  <a:pt x="192" y="595"/>
                  <a:pt x="350" y="637"/>
                  <a:pt x="472" y="566"/>
                </a:cubicBezTo>
                <a:cubicBezTo>
                  <a:pt x="595" y="495"/>
                  <a:pt x="637" y="338"/>
                  <a:pt x="566" y="215"/>
                </a:cubicBezTo>
                <a:cubicBezTo>
                  <a:pt x="496" y="93"/>
                  <a:pt x="338" y="51"/>
                  <a:pt x="216" y="121"/>
                </a:cubicBezTo>
                <a:close/>
                <a:moveTo>
                  <a:pt x="495" y="605"/>
                </a:moveTo>
                <a:cubicBezTo>
                  <a:pt x="351" y="688"/>
                  <a:pt x="166" y="638"/>
                  <a:pt x="83" y="494"/>
                </a:cubicBezTo>
                <a:cubicBezTo>
                  <a:pt x="0" y="351"/>
                  <a:pt x="49" y="166"/>
                  <a:pt x="193" y="83"/>
                </a:cubicBezTo>
                <a:cubicBezTo>
                  <a:pt x="337" y="0"/>
                  <a:pt x="522" y="49"/>
                  <a:pt x="605" y="193"/>
                </a:cubicBezTo>
                <a:cubicBezTo>
                  <a:pt x="688" y="337"/>
                  <a:pt x="639" y="522"/>
                  <a:pt x="495" y="605"/>
                </a:cubicBezTo>
                <a:close/>
                <a:moveTo>
                  <a:pt x="238" y="160"/>
                </a:moveTo>
                <a:cubicBezTo>
                  <a:pt x="137" y="219"/>
                  <a:pt x="102" y="349"/>
                  <a:pt x="160" y="450"/>
                </a:cubicBezTo>
                <a:cubicBezTo>
                  <a:pt x="219" y="551"/>
                  <a:pt x="349" y="586"/>
                  <a:pt x="450" y="527"/>
                </a:cubicBezTo>
                <a:cubicBezTo>
                  <a:pt x="551" y="469"/>
                  <a:pt x="586" y="339"/>
                  <a:pt x="528" y="238"/>
                </a:cubicBezTo>
                <a:cubicBezTo>
                  <a:pt x="469" y="136"/>
                  <a:pt x="339" y="102"/>
                  <a:pt x="238" y="160"/>
                </a:cubicBezTo>
                <a:close/>
                <a:moveTo>
                  <a:pt x="459" y="543"/>
                </a:moveTo>
                <a:cubicBezTo>
                  <a:pt x="349" y="606"/>
                  <a:pt x="208" y="569"/>
                  <a:pt x="145" y="459"/>
                </a:cubicBezTo>
                <a:cubicBezTo>
                  <a:pt x="81" y="349"/>
                  <a:pt x="119" y="208"/>
                  <a:pt x="229" y="144"/>
                </a:cubicBezTo>
                <a:cubicBezTo>
                  <a:pt x="339" y="81"/>
                  <a:pt x="480" y="119"/>
                  <a:pt x="543" y="229"/>
                </a:cubicBezTo>
                <a:cubicBezTo>
                  <a:pt x="607" y="339"/>
                  <a:pt x="569" y="480"/>
                  <a:pt x="459" y="543"/>
                </a:cubicBezTo>
                <a:close/>
                <a:moveTo>
                  <a:pt x="376" y="344"/>
                </a:moveTo>
                <a:cubicBezTo>
                  <a:pt x="376" y="362"/>
                  <a:pt x="362" y="376"/>
                  <a:pt x="344" y="376"/>
                </a:cubicBezTo>
                <a:cubicBezTo>
                  <a:pt x="326" y="376"/>
                  <a:pt x="312" y="362"/>
                  <a:pt x="312" y="344"/>
                </a:cubicBezTo>
                <a:cubicBezTo>
                  <a:pt x="312" y="326"/>
                  <a:pt x="326" y="311"/>
                  <a:pt x="344" y="311"/>
                </a:cubicBezTo>
                <a:cubicBezTo>
                  <a:pt x="362" y="311"/>
                  <a:pt x="376" y="326"/>
                  <a:pt x="376" y="344"/>
                </a:cubicBezTo>
                <a:close/>
                <a:moveTo>
                  <a:pt x="359" y="158"/>
                </a:moveTo>
                <a:cubicBezTo>
                  <a:pt x="359" y="166"/>
                  <a:pt x="353" y="172"/>
                  <a:pt x="345" y="172"/>
                </a:cubicBezTo>
                <a:lnTo>
                  <a:pt x="343" y="172"/>
                </a:lnTo>
                <a:cubicBezTo>
                  <a:pt x="335" y="172"/>
                  <a:pt x="329" y="166"/>
                  <a:pt x="329" y="158"/>
                </a:cubicBezTo>
                <a:lnTo>
                  <a:pt x="329" y="135"/>
                </a:lnTo>
                <a:cubicBezTo>
                  <a:pt x="329" y="127"/>
                  <a:pt x="335" y="121"/>
                  <a:pt x="343" y="121"/>
                </a:cubicBezTo>
                <a:lnTo>
                  <a:pt x="345" y="121"/>
                </a:lnTo>
                <a:cubicBezTo>
                  <a:pt x="353" y="121"/>
                  <a:pt x="359" y="127"/>
                  <a:pt x="359" y="135"/>
                </a:cubicBezTo>
                <a:lnTo>
                  <a:pt x="359" y="158"/>
                </a:lnTo>
                <a:close/>
                <a:moveTo>
                  <a:pt x="359" y="552"/>
                </a:moveTo>
                <a:cubicBezTo>
                  <a:pt x="359" y="560"/>
                  <a:pt x="353" y="567"/>
                  <a:pt x="345" y="567"/>
                </a:cubicBezTo>
                <a:lnTo>
                  <a:pt x="343" y="567"/>
                </a:lnTo>
                <a:cubicBezTo>
                  <a:pt x="335" y="567"/>
                  <a:pt x="329" y="560"/>
                  <a:pt x="329" y="552"/>
                </a:cubicBezTo>
                <a:lnTo>
                  <a:pt x="329" y="530"/>
                </a:lnTo>
                <a:cubicBezTo>
                  <a:pt x="329" y="522"/>
                  <a:pt x="335" y="515"/>
                  <a:pt x="343" y="515"/>
                </a:cubicBezTo>
                <a:lnTo>
                  <a:pt x="345" y="515"/>
                </a:lnTo>
                <a:cubicBezTo>
                  <a:pt x="353" y="515"/>
                  <a:pt x="359" y="522"/>
                  <a:pt x="359" y="530"/>
                </a:cubicBezTo>
                <a:lnTo>
                  <a:pt x="359" y="552"/>
                </a:lnTo>
                <a:close/>
                <a:moveTo>
                  <a:pt x="158" y="326"/>
                </a:moveTo>
                <a:cubicBezTo>
                  <a:pt x="166" y="326"/>
                  <a:pt x="172" y="333"/>
                  <a:pt x="172" y="340"/>
                </a:cubicBezTo>
                <a:lnTo>
                  <a:pt x="172" y="342"/>
                </a:lnTo>
                <a:cubicBezTo>
                  <a:pt x="172" y="350"/>
                  <a:pt x="166" y="356"/>
                  <a:pt x="158" y="356"/>
                </a:cubicBezTo>
                <a:lnTo>
                  <a:pt x="135" y="356"/>
                </a:lnTo>
                <a:cubicBezTo>
                  <a:pt x="128" y="356"/>
                  <a:pt x="121" y="350"/>
                  <a:pt x="121" y="342"/>
                </a:cubicBezTo>
                <a:lnTo>
                  <a:pt x="121" y="340"/>
                </a:lnTo>
                <a:cubicBezTo>
                  <a:pt x="121" y="333"/>
                  <a:pt x="128" y="326"/>
                  <a:pt x="135" y="326"/>
                </a:cubicBezTo>
                <a:lnTo>
                  <a:pt x="158" y="326"/>
                </a:lnTo>
                <a:close/>
                <a:moveTo>
                  <a:pt x="553" y="326"/>
                </a:moveTo>
                <a:cubicBezTo>
                  <a:pt x="560" y="326"/>
                  <a:pt x="567" y="333"/>
                  <a:pt x="567" y="340"/>
                </a:cubicBezTo>
                <a:lnTo>
                  <a:pt x="567" y="342"/>
                </a:lnTo>
                <a:cubicBezTo>
                  <a:pt x="567" y="350"/>
                  <a:pt x="560" y="356"/>
                  <a:pt x="553" y="356"/>
                </a:cubicBezTo>
                <a:lnTo>
                  <a:pt x="530" y="356"/>
                </a:lnTo>
                <a:cubicBezTo>
                  <a:pt x="522" y="356"/>
                  <a:pt x="516" y="350"/>
                  <a:pt x="516" y="342"/>
                </a:cubicBezTo>
                <a:lnTo>
                  <a:pt x="516" y="340"/>
                </a:lnTo>
                <a:cubicBezTo>
                  <a:pt x="516" y="333"/>
                  <a:pt x="522" y="326"/>
                  <a:pt x="530" y="326"/>
                </a:cubicBezTo>
                <a:lnTo>
                  <a:pt x="553" y="326"/>
                </a:lnTo>
                <a:close/>
                <a:moveTo>
                  <a:pt x="362" y="343"/>
                </a:moveTo>
                <a:cubicBezTo>
                  <a:pt x="362" y="354"/>
                  <a:pt x="354" y="362"/>
                  <a:pt x="344" y="362"/>
                </a:cubicBezTo>
                <a:cubicBezTo>
                  <a:pt x="335" y="362"/>
                  <a:pt x="326" y="354"/>
                  <a:pt x="326" y="343"/>
                </a:cubicBezTo>
                <a:lnTo>
                  <a:pt x="326" y="219"/>
                </a:lnTo>
                <a:cubicBezTo>
                  <a:pt x="326" y="209"/>
                  <a:pt x="335" y="201"/>
                  <a:pt x="344" y="201"/>
                </a:cubicBezTo>
                <a:cubicBezTo>
                  <a:pt x="354" y="201"/>
                  <a:pt x="362" y="209"/>
                  <a:pt x="362" y="219"/>
                </a:cubicBezTo>
                <a:lnTo>
                  <a:pt x="362" y="343"/>
                </a:lnTo>
                <a:close/>
                <a:moveTo>
                  <a:pt x="288" y="427"/>
                </a:moveTo>
                <a:cubicBezTo>
                  <a:pt x="280" y="435"/>
                  <a:pt x="268" y="436"/>
                  <a:pt x="261" y="429"/>
                </a:cubicBezTo>
                <a:cubicBezTo>
                  <a:pt x="254" y="422"/>
                  <a:pt x="255" y="409"/>
                  <a:pt x="263" y="402"/>
                </a:cubicBezTo>
                <a:lnTo>
                  <a:pt x="328" y="336"/>
                </a:lnTo>
                <a:cubicBezTo>
                  <a:pt x="336" y="328"/>
                  <a:pt x="349" y="327"/>
                  <a:pt x="356" y="334"/>
                </a:cubicBezTo>
                <a:cubicBezTo>
                  <a:pt x="363" y="341"/>
                  <a:pt x="362" y="353"/>
                  <a:pt x="354" y="361"/>
                </a:cubicBezTo>
                <a:lnTo>
                  <a:pt x="288" y="427"/>
                </a:lnTo>
                <a:close/>
              </a:path>
            </a:pathLst>
          </a:custGeom>
          <a:solidFill>
            <a:schemeClr val="bg1">
              <a:alpha val="100000"/>
            </a:schemeClr>
          </a:solidFill>
          <a:ln w="9525">
            <a:noFill/>
          </a:ln>
        </p:spPr>
        <p:txBody>
          <a:bodyPr/>
          <a:lstStyle/>
          <a:p>
            <a:endParaRPr lang="zh-CN" altLang="en-US"/>
          </a:p>
        </p:txBody>
      </p:sp>
      <p:sp>
        <p:nvSpPr>
          <p:cNvPr id="11299" name="Freeform 92"/>
          <p:cNvSpPr>
            <a:spLocks noEditPoints="1"/>
          </p:cNvSpPr>
          <p:nvPr/>
        </p:nvSpPr>
        <p:spPr>
          <a:xfrm>
            <a:off x="2487613" y="3776663"/>
            <a:ext cx="293687" cy="401637"/>
          </a:xfrm>
          <a:custGeom>
            <a:avLst/>
            <a:gdLst/>
            <a:ahLst/>
            <a:cxnLst>
              <a:cxn ang="0">
                <a:pos x="59058" y="148391"/>
              </a:cxn>
              <a:cxn ang="0">
                <a:pos x="89899" y="221598"/>
              </a:cxn>
              <a:cxn ang="0">
                <a:pos x="114835" y="280295"/>
              </a:cxn>
              <a:cxn ang="0">
                <a:pos x="171267" y="282273"/>
              </a:cxn>
              <a:cxn ang="0">
                <a:pos x="183735" y="258531"/>
              </a:cxn>
              <a:cxn ang="0">
                <a:pos x="215233" y="199834"/>
              </a:cxn>
              <a:cxn ang="0">
                <a:pos x="146332" y="60676"/>
              </a:cxn>
              <a:cxn ang="0">
                <a:pos x="121397" y="300080"/>
              </a:cxn>
              <a:cxn ang="0">
                <a:pos x="92524" y="267105"/>
              </a:cxn>
              <a:cxn ang="0">
                <a:pos x="62339" y="210386"/>
              </a:cxn>
              <a:cxn ang="0">
                <a:pos x="146332" y="42869"/>
              </a:cxn>
              <a:cxn ang="0">
                <a:pos x="230325" y="209727"/>
              </a:cxn>
              <a:cxn ang="0">
                <a:pos x="200140" y="267105"/>
              </a:cxn>
              <a:cxn ang="0">
                <a:pos x="171267" y="300080"/>
              </a:cxn>
              <a:cxn ang="0">
                <a:pos x="104335" y="358777"/>
              </a:cxn>
              <a:cxn ang="0">
                <a:pos x="175861" y="372627"/>
              </a:cxn>
              <a:cxn ang="0">
                <a:pos x="175861" y="345587"/>
              </a:cxn>
              <a:cxn ang="0">
                <a:pos x="112866" y="367351"/>
              </a:cxn>
              <a:cxn ang="0">
                <a:pos x="181110" y="367351"/>
              </a:cxn>
              <a:cxn ang="0">
                <a:pos x="189641" y="358777"/>
              </a:cxn>
              <a:cxn ang="0">
                <a:pos x="104335" y="316568"/>
              </a:cxn>
              <a:cxn ang="0">
                <a:pos x="189641" y="358777"/>
              </a:cxn>
              <a:cxn ang="0">
                <a:pos x="188985" y="167517"/>
              </a:cxn>
              <a:cxn ang="0">
                <a:pos x="160112" y="195877"/>
              </a:cxn>
              <a:cxn ang="0">
                <a:pos x="132552" y="195877"/>
              </a:cxn>
              <a:cxn ang="0">
                <a:pos x="103679" y="167517"/>
              </a:cxn>
              <a:cxn ang="0">
                <a:pos x="103679" y="139158"/>
              </a:cxn>
              <a:cxn ang="0">
                <a:pos x="132552" y="110799"/>
              </a:cxn>
              <a:cxn ang="0">
                <a:pos x="160112" y="110799"/>
              </a:cxn>
              <a:cxn ang="0">
                <a:pos x="188985" y="139158"/>
              </a:cxn>
              <a:cxn ang="0">
                <a:pos x="281509" y="135201"/>
              </a:cxn>
              <a:cxn ang="0">
                <a:pos x="266416" y="148391"/>
              </a:cxn>
              <a:cxn ang="0">
                <a:pos x="281509" y="157625"/>
              </a:cxn>
              <a:cxn ang="0">
                <a:pos x="281509" y="135201"/>
              </a:cxn>
              <a:cxn ang="0">
                <a:pos x="249355" y="59357"/>
              </a:cxn>
              <a:cxn ang="0">
                <a:pos x="233606" y="43528"/>
              </a:cxn>
              <a:cxn ang="0">
                <a:pos x="237543" y="70568"/>
              </a:cxn>
              <a:cxn ang="0">
                <a:pos x="156831" y="28359"/>
              </a:cxn>
              <a:cxn ang="0">
                <a:pos x="146332" y="0"/>
              </a:cxn>
              <a:cxn ang="0">
                <a:pos x="135177" y="28359"/>
              </a:cxn>
              <a:cxn ang="0">
                <a:pos x="53808" y="71887"/>
              </a:cxn>
              <a:cxn ang="0">
                <a:pos x="58402" y="45507"/>
              </a:cxn>
              <a:cxn ang="0">
                <a:pos x="42653" y="60676"/>
              </a:cxn>
              <a:cxn ang="0">
                <a:pos x="26248" y="148391"/>
              </a:cxn>
              <a:cxn ang="0">
                <a:pos x="11155" y="135201"/>
              </a:cxn>
              <a:cxn ang="0">
                <a:pos x="11155" y="157625"/>
              </a:cxn>
              <a:cxn ang="0">
                <a:pos x="26248" y="148391"/>
              </a:cxn>
            </a:cxnLst>
            <a:rect l="0" t="0" r="0" b="0"/>
            <a:pathLst>
              <a:path w="446" h="607">
                <a:moveTo>
                  <a:pt x="223" y="92"/>
                </a:moveTo>
                <a:cubicBezTo>
                  <a:pt x="150" y="92"/>
                  <a:pt x="90" y="152"/>
                  <a:pt x="90" y="225"/>
                </a:cubicBezTo>
                <a:cubicBezTo>
                  <a:pt x="90" y="260"/>
                  <a:pt x="117" y="303"/>
                  <a:pt x="118" y="303"/>
                </a:cubicBezTo>
                <a:cubicBezTo>
                  <a:pt x="124" y="312"/>
                  <a:pt x="132" y="327"/>
                  <a:pt x="137" y="336"/>
                </a:cubicBezTo>
                <a:lnTo>
                  <a:pt x="166" y="392"/>
                </a:lnTo>
                <a:cubicBezTo>
                  <a:pt x="171" y="403"/>
                  <a:pt x="175" y="417"/>
                  <a:pt x="175" y="425"/>
                </a:cubicBezTo>
                <a:cubicBezTo>
                  <a:pt x="176" y="425"/>
                  <a:pt x="179" y="428"/>
                  <a:pt x="185" y="428"/>
                </a:cubicBezTo>
                <a:lnTo>
                  <a:pt x="261" y="428"/>
                </a:lnTo>
                <a:cubicBezTo>
                  <a:pt x="267" y="428"/>
                  <a:pt x="270" y="425"/>
                  <a:pt x="271" y="424"/>
                </a:cubicBezTo>
                <a:cubicBezTo>
                  <a:pt x="271" y="417"/>
                  <a:pt x="275" y="403"/>
                  <a:pt x="280" y="392"/>
                </a:cubicBezTo>
                <a:lnTo>
                  <a:pt x="309" y="336"/>
                </a:lnTo>
                <a:cubicBezTo>
                  <a:pt x="314" y="327"/>
                  <a:pt x="322" y="312"/>
                  <a:pt x="328" y="303"/>
                </a:cubicBezTo>
                <a:cubicBezTo>
                  <a:pt x="338" y="289"/>
                  <a:pt x="356" y="253"/>
                  <a:pt x="356" y="225"/>
                </a:cubicBezTo>
                <a:cubicBezTo>
                  <a:pt x="356" y="152"/>
                  <a:pt x="296" y="92"/>
                  <a:pt x="223" y="92"/>
                </a:cubicBezTo>
                <a:close/>
                <a:moveTo>
                  <a:pt x="261" y="455"/>
                </a:moveTo>
                <a:lnTo>
                  <a:pt x="185" y="455"/>
                </a:lnTo>
                <a:cubicBezTo>
                  <a:pt x="164" y="455"/>
                  <a:pt x="147" y="442"/>
                  <a:pt x="147" y="425"/>
                </a:cubicBezTo>
                <a:cubicBezTo>
                  <a:pt x="147" y="423"/>
                  <a:pt x="145" y="413"/>
                  <a:pt x="141" y="405"/>
                </a:cubicBezTo>
                <a:lnTo>
                  <a:pt x="112" y="349"/>
                </a:lnTo>
                <a:cubicBezTo>
                  <a:pt x="108" y="340"/>
                  <a:pt x="100" y="327"/>
                  <a:pt x="95" y="319"/>
                </a:cubicBezTo>
                <a:cubicBezTo>
                  <a:pt x="91" y="313"/>
                  <a:pt x="62" y="268"/>
                  <a:pt x="62" y="225"/>
                </a:cubicBezTo>
                <a:cubicBezTo>
                  <a:pt x="62" y="137"/>
                  <a:pt x="134" y="65"/>
                  <a:pt x="223" y="65"/>
                </a:cubicBezTo>
                <a:cubicBezTo>
                  <a:pt x="312" y="65"/>
                  <a:pt x="384" y="137"/>
                  <a:pt x="384" y="225"/>
                </a:cubicBezTo>
                <a:cubicBezTo>
                  <a:pt x="384" y="268"/>
                  <a:pt x="355" y="313"/>
                  <a:pt x="351" y="318"/>
                </a:cubicBezTo>
                <a:cubicBezTo>
                  <a:pt x="346" y="326"/>
                  <a:pt x="338" y="340"/>
                  <a:pt x="334" y="349"/>
                </a:cubicBezTo>
                <a:lnTo>
                  <a:pt x="305" y="405"/>
                </a:lnTo>
                <a:cubicBezTo>
                  <a:pt x="301" y="413"/>
                  <a:pt x="299" y="423"/>
                  <a:pt x="299" y="425"/>
                </a:cubicBezTo>
                <a:cubicBezTo>
                  <a:pt x="299" y="442"/>
                  <a:pt x="282" y="455"/>
                  <a:pt x="261" y="455"/>
                </a:cubicBezTo>
                <a:close/>
                <a:moveTo>
                  <a:pt x="181" y="524"/>
                </a:moveTo>
                <a:cubicBezTo>
                  <a:pt x="169" y="524"/>
                  <a:pt x="159" y="533"/>
                  <a:pt x="159" y="544"/>
                </a:cubicBezTo>
                <a:cubicBezTo>
                  <a:pt x="159" y="556"/>
                  <a:pt x="169" y="565"/>
                  <a:pt x="181" y="565"/>
                </a:cubicBezTo>
                <a:lnTo>
                  <a:pt x="268" y="565"/>
                </a:lnTo>
                <a:cubicBezTo>
                  <a:pt x="279" y="565"/>
                  <a:pt x="289" y="556"/>
                  <a:pt x="289" y="544"/>
                </a:cubicBezTo>
                <a:cubicBezTo>
                  <a:pt x="289" y="533"/>
                  <a:pt x="279" y="524"/>
                  <a:pt x="268" y="524"/>
                </a:cubicBezTo>
                <a:lnTo>
                  <a:pt x="181" y="524"/>
                </a:lnTo>
                <a:close/>
                <a:moveTo>
                  <a:pt x="172" y="557"/>
                </a:moveTo>
                <a:cubicBezTo>
                  <a:pt x="173" y="585"/>
                  <a:pt x="196" y="607"/>
                  <a:pt x="224" y="607"/>
                </a:cubicBezTo>
                <a:cubicBezTo>
                  <a:pt x="252" y="607"/>
                  <a:pt x="275" y="585"/>
                  <a:pt x="276" y="557"/>
                </a:cubicBezTo>
                <a:lnTo>
                  <a:pt x="172" y="557"/>
                </a:lnTo>
                <a:close/>
                <a:moveTo>
                  <a:pt x="289" y="544"/>
                </a:moveTo>
                <a:lnTo>
                  <a:pt x="159" y="544"/>
                </a:lnTo>
                <a:lnTo>
                  <a:pt x="159" y="480"/>
                </a:lnTo>
                <a:lnTo>
                  <a:pt x="289" y="480"/>
                </a:lnTo>
                <a:lnTo>
                  <a:pt x="289" y="544"/>
                </a:lnTo>
                <a:close/>
                <a:moveTo>
                  <a:pt x="309" y="232"/>
                </a:moveTo>
                <a:cubicBezTo>
                  <a:pt x="309" y="244"/>
                  <a:pt x="299" y="254"/>
                  <a:pt x="288" y="254"/>
                </a:cubicBezTo>
                <a:lnTo>
                  <a:pt x="244" y="254"/>
                </a:lnTo>
                <a:lnTo>
                  <a:pt x="244" y="297"/>
                </a:lnTo>
                <a:cubicBezTo>
                  <a:pt x="244" y="309"/>
                  <a:pt x="235" y="318"/>
                  <a:pt x="223" y="318"/>
                </a:cubicBezTo>
                <a:cubicBezTo>
                  <a:pt x="211" y="318"/>
                  <a:pt x="202" y="309"/>
                  <a:pt x="202" y="297"/>
                </a:cubicBezTo>
                <a:lnTo>
                  <a:pt x="202" y="254"/>
                </a:lnTo>
                <a:lnTo>
                  <a:pt x="158" y="254"/>
                </a:lnTo>
                <a:cubicBezTo>
                  <a:pt x="147" y="254"/>
                  <a:pt x="137" y="244"/>
                  <a:pt x="137" y="232"/>
                </a:cubicBezTo>
                <a:cubicBezTo>
                  <a:pt x="137" y="221"/>
                  <a:pt x="147" y="211"/>
                  <a:pt x="158" y="211"/>
                </a:cubicBezTo>
                <a:lnTo>
                  <a:pt x="202" y="211"/>
                </a:lnTo>
                <a:lnTo>
                  <a:pt x="202" y="168"/>
                </a:lnTo>
                <a:cubicBezTo>
                  <a:pt x="202" y="156"/>
                  <a:pt x="211" y="146"/>
                  <a:pt x="223" y="146"/>
                </a:cubicBezTo>
                <a:cubicBezTo>
                  <a:pt x="235" y="146"/>
                  <a:pt x="244" y="156"/>
                  <a:pt x="244" y="168"/>
                </a:cubicBezTo>
                <a:lnTo>
                  <a:pt x="244" y="211"/>
                </a:lnTo>
                <a:lnTo>
                  <a:pt x="288" y="211"/>
                </a:lnTo>
                <a:cubicBezTo>
                  <a:pt x="299" y="211"/>
                  <a:pt x="309" y="221"/>
                  <a:pt x="309" y="232"/>
                </a:cubicBezTo>
                <a:close/>
                <a:moveTo>
                  <a:pt x="429" y="205"/>
                </a:moveTo>
                <a:lnTo>
                  <a:pt x="405" y="205"/>
                </a:lnTo>
                <a:cubicBezTo>
                  <a:pt x="405" y="212"/>
                  <a:pt x="406" y="219"/>
                  <a:pt x="406" y="225"/>
                </a:cubicBezTo>
                <a:cubicBezTo>
                  <a:pt x="406" y="230"/>
                  <a:pt x="405" y="234"/>
                  <a:pt x="405" y="239"/>
                </a:cubicBezTo>
                <a:lnTo>
                  <a:pt x="429" y="239"/>
                </a:lnTo>
                <a:cubicBezTo>
                  <a:pt x="438" y="239"/>
                  <a:pt x="446" y="231"/>
                  <a:pt x="446" y="222"/>
                </a:cubicBezTo>
                <a:cubicBezTo>
                  <a:pt x="446" y="213"/>
                  <a:pt x="438" y="205"/>
                  <a:pt x="429" y="205"/>
                </a:cubicBezTo>
                <a:close/>
                <a:moveTo>
                  <a:pt x="362" y="107"/>
                </a:moveTo>
                <a:lnTo>
                  <a:pt x="380" y="90"/>
                </a:lnTo>
                <a:cubicBezTo>
                  <a:pt x="386" y="83"/>
                  <a:pt x="387" y="72"/>
                  <a:pt x="380" y="65"/>
                </a:cubicBezTo>
                <a:cubicBezTo>
                  <a:pt x="374" y="59"/>
                  <a:pt x="363" y="59"/>
                  <a:pt x="356" y="66"/>
                </a:cubicBezTo>
                <a:lnTo>
                  <a:pt x="339" y="83"/>
                </a:lnTo>
                <a:cubicBezTo>
                  <a:pt x="347" y="91"/>
                  <a:pt x="355" y="98"/>
                  <a:pt x="362" y="107"/>
                </a:cubicBezTo>
                <a:close/>
                <a:moveTo>
                  <a:pt x="223" y="42"/>
                </a:moveTo>
                <a:cubicBezTo>
                  <a:pt x="228" y="42"/>
                  <a:pt x="234" y="43"/>
                  <a:pt x="239" y="43"/>
                </a:cubicBezTo>
                <a:lnTo>
                  <a:pt x="239" y="17"/>
                </a:lnTo>
                <a:cubicBezTo>
                  <a:pt x="239" y="8"/>
                  <a:pt x="232" y="0"/>
                  <a:pt x="223" y="0"/>
                </a:cubicBezTo>
                <a:cubicBezTo>
                  <a:pt x="213" y="0"/>
                  <a:pt x="206" y="8"/>
                  <a:pt x="206" y="17"/>
                </a:cubicBezTo>
                <a:lnTo>
                  <a:pt x="206" y="43"/>
                </a:lnTo>
                <a:cubicBezTo>
                  <a:pt x="211" y="43"/>
                  <a:pt x="217" y="42"/>
                  <a:pt x="223" y="42"/>
                </a:cubicBezTo>
                <a:close/>
                <a:moveTo>
                  <a:pt x="82" y="109"/>
                </a:moveTo>
                <a:cubicBezTo>
                  <a:pt x="89" y="100"/>
                  <a:pt x="97" y="92"/>
                  <a:pt x="105" y="85"/>
                </a:cubicBezTo>
                <a:lnTo>
                  <a:pt x="89" y="69"/>
                </a:lnTo>
                <a:cubicBezTo>
                  <a:pt x="82" y="62"/>
                  <a:pt x="71" y="62"/>
                  <a:pt x="65" y="68"/>
                </a:cubicBezTo>
                <a:cubicBezTo>
                  <a:pt x="59" y="75"/>
                  <a:pt x="59" y="86"/>
                  <a:pt x="65" y="92"/>
                </a:cubicBezTo>
                <a:lnTo>
                  <a:pt x="82" y="109"/>
                </a:lnTo>
                <a:close/>
                <a:moveTo>
                  <a:pt x="40" y="225"/>
                </a:moveTo>
                <a:cubicBezTo>
                  <a:pt x="40" y="219"/>
                  <a:pt x="40" y="212"/>
                  <a:pt x="41" y="205"/>
                </a:cubicBezTo>
                <a:lnTo>
                  <a:pt x="17" y="205"/>
                </a:lnTo>
                <a:cubicBezTo>
                  <a:pt x="8" y="205"/>
                  <a:pt x="0" y="213"/>
                  <a:pt x="0" y="222"/>
                </a:cubicBezTo>
                <a:cubicBezTo>
                  <a:pt x="0" y="231"/>
                  <a:pt x="8" y="239"/>
                  <a:pt x="17" y="239"/>
                </a:cubicBezTo>
                <a:lnTo>
                  <a:pt x="41" y="239"/>
                </a:lnTo>
                <a:cubicBezTo>
                  <a:pt x="40" y="234"/>
                  <a:pt x="40" y="230"/>
                  <a:pt x="40" y="225"/>
                </a:cubicBezTo>
                <a:close/>
              </a:path>
            </a:pathLst>
          </a:custGeom>
          <a:solidFill>
            <a:schemeClr val="bg1">
              <a:alpha val="100000"/>
            </a:schemeClr>
          </a:solidFill>
          <a:ln w="9525">
            <a:noFill/>
          </a:ln>
        </p:spPr>
        <p:txBody>
          <a:bodyPr/>
          <a:lstStyle/>
          <a:p>
            <a:endParaRPr lang="zh-CN" altLang="en-US"/>
          </a:p>
        </p:txBody>
      </p:sp>
      <p:sp>
        <p:nvSpPr>
          <p:cNvPr id="11300" name="Freeform 93"/>
          <p:cNvSpPr>
            <a:spLocks noEditPoints="1"/>
          </p:cNvSpPr>
          <p:nvPr/>
        </p:nvSpPr>
        <p:spPr>
          <a:xfrm>
            <a:off x="1036638" y="3779838"/>
            <a:ext cx="508000" cy="398462"/>
          </a:xfrm>
          <a:custGeom>
            <a:avLst/>
            <a:gdLst/>
            <a:ahLst/>
            <a:cxnLst>
              <a:cxn ang="0">
                <a:pos x="297152" y="270582"/>
              </a:cxn>
              <a:cxn ang="0">
                <a:pos x="301105" y="260683"/>
              </a:cxn>
              <a:cxn ang="0">
                <a:pos x="302423" y="255403"/>
              </a:cxn>
              <a:cxn ang="0">
                <a:pos x="305058" y="244844"/>
              </a:cxn>
              <a:cxn ang="0">
                <a:pos x="305717" y="240224"/>
              </a:cxn>
              <a:cxn ang="0">
                <a:pos x="307035" y="225045"/>
              </a:cxn>
              <a:cxn ang="0">
                <a:pos x="153517" y="91074"/>
              </a:cxn>
              <a:cxn ang="0">
                <a:pos x="133092" y="92394"/>
              </a:cxn>
              <a:cxn ang="0">
                <a:pos x="133092" y="92394"/>
              </a:cxn>
              <a:cxn ang="0">
                <a:pos x="0" y="225045"/>
              </a:cxn>
              <a:cxn ang="0">
                <a:pos x="40850" y="314799"/>
              </a:cxn>
              <a:cxn ang="0">
                <a:pos x="25037" y="397294"/>
              </a:cxn>
              <a:cxn ang="0">
                <a:pos x="85653" y="344497"/>
              </a:cxn>
              <a:cxn ang="0">
                <a:pos x="153517" y="358357"/>
              </a:cxn>
              <a:cxn ang="0">
                <a:pos x="239171" y="335918"/>
              </a:cxn>
              <a:cxn ang="0">
                <a:pos x="239171" y="335918"/>
              </a:cxn>
              <a:cxn ang="0">
                <a:pos x="252348" y="326679"/>
              </a:cxn>
              <a:cxn ang="0">
                <a:pos x="256302" y="324039"/>
              </a:cxn>
              <a:cxn ang="0">
                <a:pos x="264867" y="316119"/>
              </a:cxn>
              <a:cxn ang="0">
                <a:pos x="268820" y="312820"/>
              </a:cxn>
              <a:cxn ang="0">
                <a:pos x="276068" y="304240"/>
              </a:cxn>
              <a:cxn ang="0">
                <a:pos x="279362" y="300940"/>
              </a:cxn>
              <a:cxn ang="0">
                <a:pos x="295834" y="275202"/>
              </a:cxn>
              <a:cxn ang="0">
                <a:pos x="297152" y="270582"/>
              </a:cxn>
              <a:cxn ang="0">
                <a:pos x="507991" y="173569"/>
              </a:cxn>
              <a:cxn ang="0">
                <a:pos x="507991" y="173569"/>
              </a:cxn>
              <a:cxn ang="0">
                <a:pos x="309011" y="0"/>
              </a:cxn>
              <a:cxn ang="0">
                <a:pos x="160765" y="58076"/>
              </a:cxn>
              <a:cxn ang="0">
                <a:pos x="335366" y="225045"/>
              </a:cxn>
              <a:cxn ang="0">
                <a:pos x="279362" y="345157"/>
              </a:cxn>
              <a:cxn ang="0">
                <a:pos x="309011" y="347137"/>
              </a:cxn>
              <a:cxn ang="0">
                <a:pos x="397300" y="328658"/>
              </a:cxn>
              <a:cxn ang="0">
                <a:pos x="476365" y="397294"/>
              </a:cxn>
              <a:cxn ang="0">
                <a:pos x="455940" y="290381"/>
              </a:cxn>
              <a:cxn ang="0">
                <a:pos x="507991" y="173569"/>
              </a:cxn>
            </a:cxnLst>
            <a:rect l="0" t="0" r="0" b="0"/>
            <a:pathLst>
              <a:path w="771" h="602">
                <a:moveTo>
                  <a:pt x="451" y="410"/>
                </a:moveTo>
                <a:cubicBezTo>
                  <a:pt x="453" y="405"/>
                  <a:pt x="455" y="400"/>
                  <a:pt x="457" y="395"/>
                </a:cubicBezTo>
                <a:cubicBezTo>
                  <a:pt x="458" y="393"/>
                  <a:pt x="459" y="390"/>
                  <a:pt x="459" y="387"/>
                </a:cubicBezTo>
                <a:cubicBezTo>
                  <a:pt x="461" y="382"/>
                  <a:pt x="462" y="377"/>
                  <a:pt x="463" y="371"/>
                </a:cubicBezTo>
                <a:cubicBezTo>
                  <a:pt x="463" y="369"/>
                  <a:pt x="464" y="367"/>
                  <a:pt x="464" y="364"/>
                </a:cubicBezTo>
                <a:cubicBezTo>
                  <a:pt x="465" y="357"/>
                  <a:pt x="466" y="349"/>
                  <a:pt x="466" y="341"/>
                </a:cubicBezTo>
                <a:cubicBezTo>
                  <a:pt x="466" y="229"/>
                  <a:pt x="361" y="138"/>
                  <a:pt x="233" y="138"/>
                </a:cubicBezTo>
                <a:cubicBezTo>
                  <a:pt x="222" y="138"/>
                  <a:pt x="212" y="139"/>
                  <a:pt x="202" y="140"/>
                </a:cubicBezTo>
                <a:lnTo>
                  <a:pt x="202" y="140"/>
                </a:lnTo>
                <a:cubicBezTo>
                  <a:pt x="88" y="154"/>
                  <a:pt x="0" y="239"/>
                  <a:pt x="0" y="341"/>
                </a:cubicBezTo>
                <a:cubicBezTo>
                  <a:pt x="0" y="393"/>
                  <a:pt x="24" y="441"/>
                  <a:pt x="62" y="477"/>
                </a:cubicBezTo>
                <a:lnTo>
                  <a:pt x="38" y="602"/>
                </a:lnTo>
                <a:lnTo>
                  <a:pt x="130" y="522"/>
                </a:lnTo>
                <a:cubicBezTo>
                  <a:pt x="161" y="535"/>
                  <a:pt x="196" y="543"/>
                  <a:pt x="233" y="543"/>
                </a:cubicBezTo>
                <a:cubicBezTo>
                  <a:pt x="281" y="543"/>
                  <a:pt x="326" y="530"/>
                  <a:pt x="363" y="509"/>
                </a:cubicBezTo>
                <a:cubicBezTo>
                  <a:pt x="363" y="509"/>
                  <a:pt x="363" y="509"/>
                  <a:pt x="363" y="509"/>
                </a:cubicBezTo>
                <a:cubicBezTo>
                  <a:pt x="370" y="504"/>
                  <a:pt x="377" y="500"/>
                  <a:pt x="383" y="495"/>
                </a:cubicBezTo>
                <a:cubicBezTo>
                  <a:pt x="385" y="494"/>
                  <a:pt x="387" y="492"/>
                  <a:pt x="389" y="491"/>
                </a:cubicBezTo>
                <a:cubicBezTo>
                  <a:pt x="394" y="487"/>
                  <a:pt x="398" y="483"/>
                  <a:pt x="402" y="479"/>
                </a:cubicBezTo>
                <a:cubicBezTo>
                  <a:pt x="404" y="478"/>
                  <a:pt x="406" y="476"/>
                  <a:pt x="408" y="474"/>
                </a:cubicBezTo>
                <a:cubicBezTo>
                  <a:pt x="412" y="470"/>
                  <a:pt x="416" y="466"/>
                  <a:pt x="419" y="461"/>
                </a:cubicBezTo>
                <a:cubicBezTo>
                  <a:pt x="421" y="460"/>
                  <a:pt x="422" y="458"/>
                  <a:pt x="424" y="456"/>
                </a:cubicBezTo>
                <a:cubicBezTo>
                  <a:pt x="434" y="444"/>
                  <a:pt x="442" y="431"/>
                  <a:pt x="449" y="417"/>
                </a:cubicBezTo>
                <a:cubicBezTo>
                  <a:pt x="450" y="415"/>
                  <a:pt x="450" y="413"/>
                  <a:pt x="451" y="410"/>
                </a:cubicBezTo>
                <a:close/>
                <a:moveTo>
                  <a:pt x="771" y="263"/>
                </a:moveTo>
                <a:lnTo>
                  <a:pt x="771" y="263"/>
                </a:lnTo>
                <a:cubicBezTo>
                  <a:pt x="771" y="118"/>
                  <a:pt x="635" y="0"/>
                  <a:pt x="469" y="0"/>
                </a:cubicBezTo>
                <a:cubicBezTo>
                  <a:pt x="380" y="0"/>
                  <a:pt x="299" y="34"/>
                  <a:pt x="244" y="88"/>
                </a:cubicBezTo>
                <a:cubicBezTo>
                  <a:pt x="391" y="93"/>
                  <a:pt x="509" y="204"/>
                  <a:pt x="509" y="341"/>
                </a:cubicBezTo>
                <a:cubicBezTo>
                  <a:pt x="509" y="412"/>
                  <a:pt x="476" y="477"/>
                  <a:pt x="424" y="523"/>
                </a:cubicBezTo>
                <a:cubicBezTo>
                  <a:pt x="439" y="524"/>
                  <a:pt x="454" y="526"/>
                  <a:pt x="469" y="526"/>
                </a:cubicBezTo>
                <a:cubicBezTo>
                  <a:pt x="517" y="526"/>
                  <a:pt x="563" y="516"/>
                  <a:pt x="603" y="498"/>
                </a:cubicBezTo>
                <a:lnTo>
                  <a:pt x="723" y="602"/>
                </a:lnTo>
                <a:lnTo>
                  <a:pt x="692" y="440"/>
                </a:lnTo>
                <a:cubicBezTo>
                  <a:pt x="741" y="393"/>
                  <a:pt x="771" y="331"/>
                  <a:pt x="771" y="263"/>
                </a:cubicBezTo>
                <a:close/>
              </a:path>
            </a:pathLst>
          </a:custGeom>
          <a:solidFill>
            <a:schemeClr val="bg1">
              <a:alpha val="100000"/>
            </a:schemeClr>
          </a:solidFill>
          <a:ln w="9525">
            <a:noFill/>
          </a:ln>
        </p:spPr>
        <p:txBody>
          <a:bodyPr/>
          <a:lstStyle/>
          <a:p>
            <a:endParaRPr lang="zh-CN" altLang="en-US"/>
          </a:p>
        </p:txBody>
      </p:sp>
      <p:sp>
        <p:nvSpPr>
          <p:cNvPr id="11301" name="Freeform 94"/>
          <p:cNvSpPr>
            <a:spLocks noEditPoints="1"/>
          </p:cNvSpPr>
          <p:nvPr/>
        </p:nvSpPr>
        <p:spPr>
          <a:xfrm>
            <a:off x="1806575" y="3122613"/>
            <a:ext cx="503238" cy="395287"/>
          </a:xfrm>
          <a:custGeom>
            <a:avLst/>
            <a:gdLst/>
            <a:ahLst/>
            <a:cxnLst>
              <a:cxn ang="0">
                <a:pos x="185340" y="200528"/>
              </a:cxn>
              <a:cxn ang="0">
                <a:pos x="256978" y="163588"/>
              </a:cxn>
              <a:cxn ang="0">
                <a:pos x="391711" y="140501"/>
              </a:cxn>
              <a:cxn ang="0">
                <a:pos x="429174" y="85092"/>
              </a:cxn>
              <a:cxn ang="0">
                <a:pos x="374623" y="122691"/>
              </a:cxn>
              <a:cxn ang="0">
                <a:pos x="256978" y="128628"/>
              </a:cxn>
              <a:cxn ang="0">
                <a:pos x="503441" y="52770"/>
              </a:cxn>
              <a:cxn ang="0">
                <a:pos x="306271" y="21108"/>
              </a:cxn>
              <a:cxn ang="0">
                <a:pos x="287211" y="0"/>
              </a:cxn>
              <a:cxn ang="0">
                <a:pos x="101214" y="21108"/>
              </a:cxn>
              <a:cxn ang="0">
                <a:pos x="115016" y="52770"/>
              </a:cxn>
              <a:cxn ang="0">
                <a:pos x="141962" y="89710"/>
              </a:cxn>
              <a:cxn ang="0">
                <a:pos x="464007" y="52770"/>
              </a:cxn>
              <a:cxn ang="0">
                <a:pos x="233318" y="259894"/>
              </a:cxn>
              <a:cxn ang="0">
                <a:pos x="464007" y="270448"/>
              </a:cxn>
              <a:cxn ang="0">
                <a:pos x="237261" y="281662"/>
              </a:cxn>
              <a:cxn ang="0">
                <a:pos x="237919" y="315303"/>
              </a:cxn>
              <a:cxn ang="0">
                <a:pos x="287211" y="392480"/>
              </a:cxn>
              <a:cxn ang="0">
                <a:pos x="306271" y="315303"/>
              </a:cxn>
              <a:cxn ang="0">
                <a:pos x="396969" y="390501"/>
              </a:cxn>
              <a:cxn ang="0">
                <a:pos x="388425" y="315303"/>
              </a:cxn>
              <a:cxn ang="0">
                <a:pos x="503441" y="281662"/>
              </a:cxn>
              <a:cxn ang="0">
                <a:pos x="490954" y="52770"/>
              </a:cxn>
              <a:cxn ang="0">
                <a:pos x="105815" y="204485"/>
              </a:cxn>
              <a:cxn ang="0">
                <a:pos x="154450" y="155673"/>
              </a:cxn>
              <a:cxn ang="0">
                <a:pos x="56522" y="155673"/>
              </a:cxn>
              <a:cxn ang="0">
                <a:pos x="137362" y="215039"/>
              </a:cxn>
              <a:cxn ang="0">
                <a:pos x="118959" y="215039"/>
              </a:cxn>
              <a:cxn ang="0">
                <a:pos x="124217" y="224274"/>
              </a:cxn>
              <a:cxn ang="0">
                <a:pos x="129475" y="336411"/>
              </a:cxn>
              <a:cxn ang="0">
                <a:pos x="85440" y="336411"/>
              </a:cxn>
              <a:cxn ang="0">
                <a:pos x="90041" y="224274"/>
              </a:cxn>
              <a:cxn ang="0">
                <a:pos x="95299" y="215039"/>
              </a:cxn>
              <a:cxn ang="0">
                <a:pos x="0" y="288918"/>
              </a:cxn>
              <a:cxn ang="0">
                <a:pos x="43377" y="395778"/>
              </a:cxn>
              <a:cxn ang="0">
                <a:pos x="58494" y="285620"/>
              </a:cxn>
              <a:cxn ang="0">
                <a:pos x="151821" y="395778"/>
              </a:cxn>
              <a:cxn ang="0">
                <a:pos x="166280" y="285620"/>
              </a:cxn>
              <a:cxn ang="0">
                <a:pos x="210972" y="395778"/>
              </a:cxn>
              <a:cxn ang="0">
                <a:pos x="137362" y="215039"/>
              </a:cxn>
            </a:cxnLst>
            <a:rect l="0" t="0" r="0" b="0"/>
            <a:pathLst>
              <a:path w="766" h="600">
                <a:moveTo>
                  <a:pt x="391" y="195"/>
                </a:moveTo>
                <a:lnTo>
                  <a:pt x="282" y="304"/>
                </a:lnTo>
                <a:cubicBezTo>
                  <a:pt x="294" y="310"/>
                  <a:pt x="304" y="318"/>
                  <a:pt x="313" y="326"/>
                </a:cubicBezTo>
                <a:lnTo>
                  <a:pt x="391" y="248"/>
                </a:lnTo>
                <a:lnTo>
                  <a:pt x="476" y="333"/>
                </a:lnTo>
                <a:lnTo>
                  <a:pt x="596" y="213"/>
                </a:lnTo>
                <a:lnTo>
                  <a:pt x="615" y="260"/>
                </a:lnTo>
                <a:lnTo>
                  <a:pt x="653" y="129"/>
                </a:lnTo>
                <a:lnTo>
                  <a:pt x="522" y="167"/>
                </a:lnTo>
                <a:lnTo>
                  <a:pt x="570" y="186"/>
                </a:lnTo>
                <a:lnTo>
                  <a:pt x="476" y="280"/>
                </a:lnTo>
                <a:lnTo>
                  <a:pt x="391" y="195"/>
                </a:lnTo>
                <a:close/>
                <a:moveTo>
                  <a:pt x="766" y="80"/>
                </a:moveTo>
                <a:lnTo>
                  <a:pt x="766" y="80"/>
                </a:lnTo>
                <a:lnTo>
                  <a:pt x="766" y="32"/>
                </a:lnTo>
                <a:lnTo>
                  <a:pt x="466" y="32"/>
                </a:lnTo>
                <a:lnTo>
                  <a:pt x="466" y="0"/>
                </a:lnTo>
                <a:lnTo>
                  <a:pt x="437" y="0"/>
                </a:lnTo>
                <a:lnTo>
                  <a:pt x="437" y="32"/>
                </a:lnTo>
                <a:lnTo>
                  <a:pt x="154" y="32"/>
                </a:lnTo>
                <a:lnTo>
                  <a:pt x="154" y="80"/>
                </a:lnTo>
                <a:lnTo>
                  <a:pt x="175" y="80"/>
                </a:lnTo>
                <a:lnTo>
                  <a:pt x="175" y="122"/>
                </a:lnTo>
                <a:cubicBezTo>
                  <a:pt x="190" y="124"/>
                  <a:pt x="204" y="129"/>
                  <a:pt x="216" y="136"/>
                </a:cubicBezTo>
                <a:lnTo>
                  <a:pt x="216" y="80"/>
                </a:lnTo>
                <a:lnTo>
                  <a:pt x="706" y="80"/>
                </a:lnTo>
                <a:lnTo>
                  <a:pt x="706" y="394"/>
                </a:lnTo>
                <a:lnTo>
                  <a:pt x="355" y="394"/>
                </a:lnTo>
                <a:cubicBezTo>
                  <a:pt x="357" y="399"/>
                  <a:pt x="358" y="405"/>
                  <a:pt x="359" y="410"/>
                </a:cubicBezTo>
                <a:lnTo>
                  <a:pt x="706" y="410"/>
                </a:lnTo>
                <a:lnTo>
                  <a:pt x="706" y="427"/>
                </a:lnTo>
                <a:lnTo>
                  <a:pt x="361" y="427"/>
                </a:lnTo>
                <a:cubicBezTo>
                  <a:pt x="361" y="431"/>
                  <a:pt x="362" y="434"/>
                  <a:pt x="362" y="438"/>
                </a:cubicBezTo>
                <a:lnTo>
                  <a:pt x="362" y="478"/>
                </a:lnTo>
                <a:lnTo>
                  <a:pt x="437" y="478"/>
                </a:lnTo>
                <a:lnTo>
                  <a:pt x="437" y="595"/>
                </a:lnTo>
                <a:lnTo>
                  <a:pt x="466" y="595"/>
                </a:lnTo>
                <a:lnTo>
                  <a:pt x="466" y="478"/>
                </a:lnTo>
                <a:lnTo>
                  <a:pt x="561" y="478"/>
                </a:lnTo>
                <a:lnTo>
                  <a:pt x="604" y="592"/>
                </a:lnTo>
                <a:lnTo>
                  <a:pt x="632"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5"/>
                  <a:pt x="202" y="161"/>
                  <a:pt x="161" y="161"/>
                </a:cubicBezTo>
                <a:cubicBezTo>
                  <a:pt x="120" y="161"/>
                  <a:pt x="86" y="195"/>
                  <a:pt x="86" y="236"/>
                </a:cubicBezTo>
                <a:cubicBezTo>
                  <a:pt x="86" y="277"/>
                  <a:pt x="120" y="310"/>
                  <a:pt x="161" y="310"/>
                </a:cubicBezTo>
                <a:close/>
                <a:moveTo>
                  <a:pt x="209" y="326"/>
                </a:moveTo>
                <a:lnTo>
                  <a:pt x="209" y="326"/>
                </a:lnTo>
                <a:lnTo>
                  <a:pt x="181" y="326"/>
                </a:lnTo>
                <a:lnTo>
                  <a:pt x="185" y="329"/>
                </a:lnTo>
                <a:cubicBezTo>
                  <a:pt x="189" y="331"/>
                  <a:pt x="190" y="336"/>
                  <a:pt x="189" y="340"/>
                </a:cubicBezTo>
                <a:lnTo>
                  <a:pt x="179" y="365"/>
                </a:lnTo>
                <a:lnTo>
                  <a:pt x="197" y="510"/>
                </a:lnTo>
                <a:lnTo>
                  <a:pt x="163" y="541"/>
                </a:lnTo>
                <a:lnTo>
                  <a:pt x="130" y="510"/>
                </a:lnTo>
                <a:lnTo>
                  <a:pt x="148" y="365"/>
                </a:lnTo>
                <a:lnTo>
                  <a:pt x="137" y="340"/>
                </a:lnTo>
                <a:cubicBezTo>
                  <a:pt x="136" y="336"/>
                  <a:pt x="137" y="331"/>
                  <a:pt x="141" y="329"/>
                </a:cubicBezTo>
                <a:lnTo>
                  <a:pt x="145" y="326"/>
                </a:lnTo>
                <a:lnTo>
                  <a:pt x="113" y="326"/>
                </a:lnTo>
                <a:cubicBezTo>
                  <a:pt x="51" y="326"/>
                  <a:pt x="0" y="376"/>
                  <a:pt x="0" y="438"/>
                </a:cubicBezTo>
                <a:lnTo>
                  <a:pt x="0" y="600"/>
                </a:lnTo>
                <a:lnTo>
                  <a:pt x="66" y="600"/>
                </a:lnTo>
                <a:lnTo>
                  <a:pt x="66" y="433"/>
                </a:lnTo>
                <a:lnTo>
                  <a:pt x="89" y="433"/>
                </a:lnTo>
                <a:lnTo>
                  <a:pt x="89" y="600"/>
                </a:lnTo>
                <a:lnTo>
                  <a:pt x="231" y="600"/>
                </a:lnTo>
                <a:lnTo>
                  <a:pt x="231" y="433"/>
                </a:lnTo>
                <a:lnTo>
                  <a:pt x="253" y="433"/>
                </a:lnTo>
                <a:lnTo>
                  <a:pt x="253" y="600"/>
                </a:lnTo>
                <a:lnTo>
                  <a:pt x="321" y="600"/>
                </a:lnTo>
                <a:lnTo>
                  <a:pt x="321" y="438"/>
                </a:lnTo>
                <a:cubicBezTo>
                  <a:pt x="321" y="376"/>
                  <a:pt x="271" y="326"/>
                  <a:pt x="209" y="326"/>
                </a:cubicBezTo>
                <a:close/>
              </a:path>
            </a:pathLst>
          </a:custGeom>
          <a:solidFill>
            <a:schemeClr val="bg1">
              <a:alpha val="100000"/>
            </a:schemeClr>
          </a:solidFill>
          <a:ln w="9525">
            <a:noFill/>
          </a:ln>
        </p:spPr>
        <p:txBody>
          <a:bodyPr/>
          <a:lstStyle/>
          <a:p>
            <a:endParaRPr lang="zh-CN" altLang="en-US"/>
          </a:p>
        </p:txBody>
      </p:sp>
      <p:sp>
        <p:nvSpPr>
          <p:cNvPr id="11302" name="Freeform 95"/>
          <p:cNvSpPr>
            <a:spLocks noEditPoints="1"/>
          </p:cNvSpPr>
          <p:nvPr/>
        </p:nvSpPr>
        <p:spPr>
          <a:xfrm>
            <a:off x="506413" y="3121025"/>
            <a:ext cx="319087" cy="400050"/>
          </a:xfrm>
          <a:custGeom>
            <a:avLst/>
            <a:gdLst/>
            <a:ahLst/>
            <a:cxnLst>
              <a:cxn ang="0">
                <a:pos x="54609" y="109180"/>
              </a:cxn>
              <a:cxn ang="0">
                <a:pos x="54609" y="123076"/>
              </a:cxn>
              <a:cxn ang="0">
                <a:pos x="217777" y="127046"/>
              </a:cxn>
              <a:cxn ang="0">
                <a:pos x="217777" y="113812"/>
              </a:cxn>
              <a:cxn ang="0">
                <a:pos x="255280" y="367904"/>
              </a:cxn>
              <a:cxn ang="0">
                <a:pos x="255280" y="372536"/>
              </a:cxn>
              <a:cxn ang="0">
                <a:pos x="275676" y="392387"/>
              </a:cxn>
              <a:cxn ang="0">
                <a:pos x="312521" y="384446"/>
              </a:cxn>
              <a:cxn ang="0">
                <a:pos x="312521" y="351361"/>
              </a:cxn>
              <a:cxn ang="0">
                <a:pos x="292124" y="330849"/>
              </a:cxn>
              <a:cxn ang="0">
                <a:pos x="275676" y="342759"/>
              </a:cxn>
              <a:cxn ang="0">
                <a:pos x="252648" y="365257"/>
              </a:cxn>
              <a:cxn ang="0">
                <a:pos x="143430" y="233579"/>
              </a:cxn>
              <a:cxn ang="0">
                <a:pos x="150668" y="221669"/>
              </a:cxn>
              <a:cxn ang="0">
                <a:pos x="136851" y="211743"/>
              </a:cxn>
              <a:cxn ang="0">
                <a:pos x="136851" y="215713"/>
              </a:cxn>
              <a:cxn ang="0">
                <a:pos x="161853" y="278575"/>
              </a:cxn>
              <a:cxn ang="0">
                <a:pos x="195408" y="240196"/>
              </a:cxn>
              <a:cxn ang="0">
                <a:pos x="195408" y="235564"/>
              </a:cxn>
              <a:cxn ang="0">
                <a:pos x="148036" y="238873"/>
              </a:cxn>
              <a:cxn ang="0">
                <a:pos x="148036" y="243505"/>
              </a:cxn>
              <a:cxn ang="0">
                <a:pos x="161853" y="278575"/>
              </a:cxn>
              <a:cxn ang="0">
                <a:pos x="282913" y="326217"/>
              </a:cxn>
              <a:cxn ang="0">
                <a:pos x="282913" y="321585"/>
              </a:cxn>
              <a:cxn ang="0">
                <a:pos x="259886" y="297764"/>
              </a:cxn>
              <a:cxn ang="0">
                <a:pos x="169090" y="281221"/>
              </a:cxn>
              <a:cxn ang="0">
                <a:pos x="169090" y="285192"/>
              </a:cxn>
              <a:cxn ang="0">
                <a:pos x="233568" y="350038"/>
              </a:cxn>
              <a:cxn ang="0">
                <a:pos x="259886" y="348715"/>
              </a:cxn>
              <a:cxn ang="0">
                <a:pos x="13817" y="98593"/>
              </a:cxn>
              <a:cxn ang="0">
                <a:pos x="59214" y="99916"/>
              </a:cxn>
              <a:cxn ang="0">
                <a:pos x="93427" y="65508"/>
              </a:cxn>
              <a:cxn ang="0">
                <a:pos x="93427" y="61538"/>
              </a:cxn>
              <a:cxn ang="0">
                <a:pos x="251990" y="17866"/>
              </a:cxn>
              <a:cxn ang="0">
                <a:pos x="259886" y="279236"/>
              </a:cxn>
              <a:cxn ang="0">
                <a:pos x="273044" y="297102"/>
              </a:cxn>
              <a:cxn ang="0">
                <a:pos x="273044" y="25145"/>
              </a:cxn>
              <a:cxn ang="0">
                <a:pos x="251990" y="0"/>
              </a:cxn>
              <a:cxn ang="0">
                <a:pos x="79611" y="662"/>
              </a:cxn>
              <a:cxn ang="0">
                <a:pos x="0" y="80727"/>
              </a:cxn>
              <a:cxn ang="0">
                <a:pos x="0" y="324893"/>
              </a:cxn>
              <a:cxn ang="0">
                <a:pos x="21054" y="350038"/>
              </a:cxn>
              <a:cxn ang="0">
                <a:pos x="209882" y="346068"/>
              </a:cxn>
              <a:cxn ang="0">
                <a:pos x="201329" y="332172"/>
              </a:cxn>
              <a:cxn ang="0">
                <a:pos x="13817" y="325555"/>
              </a:cxn>
              <a:cxn ang="0">
                <a:pos x="13817" y="98593"/>
              </a:cxn>
              <a:cxn ang="0">
                <a:pos x="103296" y="212405"/>
              </a:cxn>
              <a:cxn ang="0">
                <a:pos x="103296" y="198509"/>
              </a:cxn>
              <a:cxn ang="0">
                <a:pos x="54609" y="194539"/>
              </a:cxn>
              <a:cxn ang="0">
                <a:pos x="54609" y="207773"/>
              </a:cxn>
              <a:cxn ang="0">
                <a:pos x="54609" y="179320"/>
              </a:cxn>
              <a:cxn ang="0">
                <a:pos x="217777" y="183952"/>
              </a:cxn>
              <a:cxn ang="0">
                <a:pos x="217777" y="170718"/>
              </a:cxn>
              <a:cxn ang="0">
                <a:pos x="54609" y="166086"/>
              </a:cxn>
              <a:cxn ang="0">
                <a:pos x="54609" y="179320"/>
              </a:cxn>
              <a:cxn ang="0">
                <a:pos x="54609" y="155499"/>
              </a:cxn>
              <a:cxn ang="0">
                <a:pos x="217777" y="151529"/>
              </a:cxn>
              <a:cxn ang="0">
                <a:pos x="217777" y="137633"/>
              </a:cxn>
              <a:cxn ang="0">
                <a:pos x="54609" y="142265"/>
              </a:cxn>
            </a:cxnLst>
            <a:rect l="0" t="0" r="0" b="0"/>
            <a:pathLst>
              <a:path w="484" h="605">
                <a:moveTo>
                  <a:pt x="331" y="165"/>
                </a:moveTo>
                <a:lnTo>
                  <a:pt x="83" y="165"/>
                </a:lnTo>
                <a:lnTo>
                  <a:pt x="83" y="172"/>
                </a:lnTo>
                <a:lnTo>
                  <a:pt x="83" y="186"/>
                </a:lnTo>
                <a:lnTo>
                  <a:pt x="83" y="192"/>
                </a:lnTo>
                <a:lnTo>
                  <a:pt x="331" y="192"/>
                </a:lnTo>
                <a:lnTo>
                  <a:pt x="331" y="186"/>
                </a:lnTo>
                <a:lnTo>
                  <a:pt x="331" y="172"/>
                </a:lnTo>
                <a:lnTo>
                  <a:pt x="331" y="165"/>
                </a:lnTo>
                <a:close/>
                <a:moveTo>
                  <a:pt x="388" y="556"/>
                </a:moveTo>
                <a:lnTo>
                  <a:pt x="384" y="559"/>
                </a:lnTo>
                <a:lnTo>
                  <a:pt x="388" y="563"/>
                </a:lnTo>
                <a:lnTo>
                  <a:pt x="408" y="583"/>
                </a:lnTo>
                <a:lnTo>
                  <a:pt x="419" y="593"/>
                </a:lnTo>
                <a:cubicBezTo>
                  <a:pt x="431" y="605"/>
                  <a:pt x="450" y="605"/>
                  <a:pt x="462" y="593"/>
                </a:cubicBezTo>
                <a:lnTo>
                  <a:pt x="475" y="581"/>
                </a:lnTo>
                <a:cubicBezTo>
                  <a:pt x="482" y="574"/>
                  <a:pt x="484" y="565"/>
                  <a:pt x="483" y="556"/>
                </a:cubicBezTo>
                <a:cubicBezTo>
                  <a:pt x="484" y="547"/>
                  <a:pt x="482" y="538"/>
                  <a:pt x="475" y="531"/>
                </a:cubicBezTo>
                <a:lnTo>
                  <a:pt x="462" y="518"/>
                </a:lnTo>
                <a:lnTo>
                  <a:pt x="444" y="500"/>
                </a:lnTo>
                <a:lnTo>
                  <a:pt x="440" y="496"/>
                </a:lnTo>
                <a:lnTo>
                  <a:pt x="419" y="518"/>
                </a:lnTo>
                <a:lnTo>
                  <a:pt x="412" y="524"/>
                </a:lnTo>
                <a:lnTo>
                  <a:pt x="384" y="552"/>
                </a:lnTo>
                <a:lnTo>
                  <a:pt x="388" y="556"/>
                </a:lnTo>
                <a:close/>
                <a:moveTo>
                  <a:pt x="218" y="353"/>
                </a:moveTo>
                <a:lnTo>
                  <a:pt x="234" y="337"/>
                </a:lnTo>
                <a:lnTo>
                  <a:pt x="229" y="335"/>
                </a:lnTo>
                <a:lnTo>
                  <a:pt x="234" y="330"/>
                </a:lnTo>
                <a:lnTo>
                  <a:pt x="208" y="320"/>
                </a:lnTo>
                <a:lnTo>
                  <a:pt x="211" y="328"/>
                </a:lnTo>
                <a:lnTo>
                  <a:pt x="208" y="326"/>
                </a:lnTo>
                <a:lnTo>
                  <a:pt x="218" y="353"/>
                </a:lnTo>
                <a:close/>
                <a:moveTo>
                  <a:pt x="246" y="421"/>
                </a:moveTo>
                <a:lnTo>
                  <a:pt x="302" y="365"/>
                </a:lnTo>
                <a:lnTo>
                  <a:pt x="297" y="363"/>
                </a:lnTo>
                <a:lnTo>
                  <a:pt x="302" y="358"/>
                </a:lnTo>
                <a:lnTo>
                  <a:pt x="297" y="356"/>
                </a:lnTo>
                <a:lnTo>
                  <a:pt x="249" y="337"/>
                </a:lnTo>
                <a:lnTo>
                  <a:pt x="225" y="361"/>
                </a:lnTo>
                <a:lnTo>
                  <a:pt x="226" y="366"/>
                </a:lnTo>
                <a:lnTo>
                  <a:pt x="225" y="368"/>
                </a:lnTo>
                <a:lnTo>
                  <a:pt x="244" y="415"/>
                </a:lnTo>
                <a:lnTo>
                  <a:pt x="246" y="421"/>
                </a:lnTo>
                <a:close/>
                <a:moveTo>
                  <a:pt x="413" y="510"/>
                </a:moveTo>
                <a:lnTo>
                  <a:pt x="430" y="493"/>
                </a:lnTo>
                <a:lnTo>
                  <a:pt x="427" y="489"/>
                </a:lnTo>
                <a:lnTo>
                  <a:pt x="430" y="486"/>
                </a:lnTo>
                <a:lnTo>
                  <a:pt x="415" y="471"/>
                </a:lnTo>
                <a:lnTo>
                  <a:pt x="395" y="450"/>
                </a:lnTo>
                <a:lnTo>
                  <a:pt x="313" y="369"/>
                </a:lnTo>
                <a:lnTo>
                  <a:pt x="257" y="425"/>
                </a:lnTo>
                <a:lnTo>
                  <a:pt x="260" y="428"/>
                </a:lnTo>
                <a:lnTo>
                  <a:pt x="257" y="431"/>
                </a:lnTo>
                <a:lnTo>
                  <a:pt x="334" y="509"/>
                </a:lnTo>
                <a:lnTo>
                  <a:pt x="355" y="529"/>
                </a:lnTo>
                <a:lnTo>
                  <a:pt x="374" y="549"/>
                </a:lnTo>
                <a:lnTo>
                  <a:pt x="395" y="527"/>
                </a:lnTo>
                <a:lnTo>
                  <a:pt x="413" y="510"/>
                </a:lnTo>
                <a:close/>
                <a:moveTo>
                  <a:pt x="21" y="149"/>
                </a:moveTo>
                <a:lnTo>
                  <a:pt x="89" y="151"/>
                </a:lnTo>
                <a:lnTo>
                  <a:pt x="90" y="151"/>
                </a:lnTo>
                <a:lnTo>
                  <a:pt x="90" y="151"/>
                </a:lnTo>
                <a:cubicBezTo>
                  <a:pt x="118" y="151"/>
                  <a:pt x="142" y="128"/>
                  <a:pt x="142" y="99"/>
                </a:cubicBezTo>
                <a:lnTo>
                  <a:pt x="142" y="93"/>
                </a:lnTo>
                <a:lnTo>
                  <a:pt x="142" y="93"/>
                </a:lnTo>
                <a:lnTo>
                  <a:pt x="142" y="27"/>
                </a:lnTo>
                <a:lnTo>
                  <a:pt x="383" y="27"/>
                </a:lnTo>
                <a:cubicBezTo>
                  <a:pt x="389" y="27"/>
                  <a:pt x="394" y="32"/>
                  <a:pt x="395" y="38"/>
                </a:cubicBezTo>
                <a:lnTo>
                  <a:pt x="395" y="422"/>
                </a:lnTo>
                <a:lnTo>
                  <a:pt x="395" y="428"/>
                </a:lnTo>
                <a:lnTo>
                  <a:pt x="415" y="449"/>
                </a:lnTo>
                <a:lnTo>
                  <a:pt x="415" y="442"/>
                </a:lnTo>
                <a:lnTo>
                  <a:pt x="415" y="38"/>
                </a:lnTo>
                <a:lnTo>
                  <a:pt x="415" y="31"/>
                </a:lnTo>
                <a:cubicBezTo>
                  <a:pt x="415" y="14"/>
                  <a:pt x="401" y="0"/>
                  <a:pt x="383" y="0"/>
                </a:cubicBezTo>
                <a:lnTo>
                  <a:pt x="123" y="0"/>
                </a:lnTo>
                <a:lnTo>
                  <a:pt x="121" y="1"/>
                </a:lnTo>
                <a:lnTo>
                  <a:pt x="1" y="121"/>
                </a:lnTo>
                <a:lnTo>
                  <a:pt x="0" y="122"/>
                </a:lnTo>
                <a:lnTo>
                  <a:pt x="0" y="129"/>
                </a:lnTo>
                <a:lnTo>
                  <a:pt x="0" y="491"/>
                </a:lnTo>
                <a:lnTo>
                  <a:pt x="0" y="498"/>
                </a:lnTo>
                <a:cubicBezTo>
                  <a:pt x="0" y="515"/>
                  <a:pt x="15" y="529"/>
                  <a:pt x="32" y="529"/>
                </a:cubicBezTo>
                <a:lnTo>
                  <a:pt x="326" y="529"/>
                </a:lnTo>
                <a:lnTo>
                  <a:pt x="319" y="523"/>
                </a:lnTo>
                <a:lnTo>
                  <a:pt x="326" y="523"/>
                </a:lnTo>
                <a:lnTo>
                  <a:pt x="306" y="502"/>
                </a:lnTo>
                <a:lnTo>
                  <a:pt x="32" y="502"/>
                </a:lnTo>
                <a:cubicBezTo>
                  <a:pt x="26" y="502"/>
                  <a:pt x="21" y="498"/>
                  <a:pt x="21" y="492"/>
                </a:cubicBezTo>
                <a:lnTo>
                  <a:pt x="21" y="491"/>
                </a:lnTo>
                <a:lnTo>
                  <a:pt x="21" y="149"/>
                </a:lnTo>
                <a:close/>
                <a:moveTo>
                  <a:pt x="83" y="321"/>
                </a:moveTo>
                <a:lnTo>
                  <a:pt x="157" y="321"/>
                </a:lnTo>
                <a:lnTo>
                  <a:pt x="157" y="314"/>
                </a:lnTo>
                <a:lnTo>
                  <a:pt x="157" y="300"/>
                </a:lnTo>
                <a:lnTo>
                  <a:pt x="157" y="294"/>
                </a:lnTo>
                <a:lnTo>
                  <a:pt x="83" y="294"/>
                </a:lnTo>
                <a:lnTo>
                  <a:pt x="83" y="300"/>
                </a:lnTo>
                <a:lnTo>
                  <a:pt x="83" y="314"/>
                </a:lnTo>
                <a:lnTo>
                  <a:pt x="83" y="321"/>
                </a:lnTo>
                <a:close/>
                <a:moveTo>
                  <a:pt x="83" y="271"/>
                </a:moveTo>
                <a:lnTo>
                  <a:pt x="83" y="278"/>
                </a:lnTo>
                <a:lnTo>
                  <a:pt x="331" y="278"/>
                </a:lnTo>
                <a:lnTo>
                  <a:pt x="331" y="271"/>
                </a:lnTo>
                <a:lnTo>
                  <a:pt x="331" y="258"/>
                </a:lnTo>
                <a:lnTo>
                  <a:pt x="331" y="251"/>
                </a:lnTo>
                <a:lnTo>
                  <a:pt x="83" y="251"/>
                </a:lnTo>
                <a:lnTo>
                  <a:pt x="83" y="258"/>
                </a:lnTo>
                <a:lnTo>
                  <a:pt x="83" y="271"/>
                </a:lnTo>
                <a:close/>
                <a:moveTo>
                  <a:pt x="83" y="229"/>
                </a:moveTo>
                <a:lnTo>
                  <a:pt x="83" y="235"/>
                </a:lnTo>
                <a:lnTo>
                  <a:pt x="331" y="235"/>
                </a:lnTo>
                <a:lnTo>
                  <a:pt x="331" y="229"/>
                </a:lnTo>
                <a:lnTo>
                  <a:pt x="331" y="215"/>
                </a:lnTo>
                <a:lnTo>
                  <a:pt x="331" y="208"/>
                </a:lnTo>
                <a:lnTo>
                  <a:pt x="83" y="208"/>
                </a:lnTo>
                <a:lnTo>
                  <a:pt x="83" y="215"/>
                </a:lnTo>
                <a:lnTo>
                  <a:pt x="83" y="229"/>
                </a:lnTo>
                <a:close/>
              </a:path>
            </a:pathLst>
          </a:custGeom>
          <a:solidFill>
            <a:schemeClr val="bg1">
              <a:alpha val="100000"/>
            </a:schemeClr>
          </a:solidFill>
          <a:ln w="9525">
            <a:noFill/>
          </a:ln>
        </p:spPr>
        <p:txBody>
          <a:bodyPr/>
          <a:lstStyle/>
          <a:p>
            <a:endParaRPr lang="zh-CN" altLang="en-US"/>
          </a:p>
        </p:txBody>
      </p:sp>
      <p:sp>
        <p:nvSpPr>
          <p:cNvPr id="11303" name="Freeform 96"/>
          <p:cNvSpPr>
            <a:spLocks noEditPoints="1"/>
          </p:cNvSpPr>
          <p:nvPr/>
        </p:nvSpPr>
        <p:spPr>
          <a:xfrm>
            <a:off x="3211513" y="4418013"/>
            <a:ext cx="374650" cy="398462"/>
          </a:xfrm>
          <a:custGeom>
            <a:avLst/>
            <a:gdLst/>
            <a:ahLst/>
            <a:cxnLst>
              <a:cxn ang="0">
                <a:pos x="112562" y="60546"/>
              </a:cxn>
              <a:cxn ang="0">
                <a:pos x="245530" y="44093"/>
              </a:cxn>
              <a:cxn ang="0">
                <a:pos x="198136" y="26982"/>
              </a:cxn>
              <a:cxn ang="0">
                <a:pos x="143500" y="26982"/>
              </a:cxn>
              <a:cxn ang="0">
                <a:pos x="96106" y="44093"/>
              </a:cxn>
              <a:cxn ang="0">
                <a:pos x="308065" y="345505"/>
              </a:cxn>
              <a:cxn ang="0">
                <a:pos x="313331" y="333659"/>
              </a:cxn>
              <a:cxn ang="0">
                <a:pos x="291608" y="258635"/>
              </a:cxn>
              <a:cxn ang="0">
                <a:pos x="277785" y="258635"/>
              </a:cxn>
              <a:cxn ang="0">
                <a:pos x="277785" y="316548"/>
              </a:cxn>
              <a:cxn ang="0">
                <a:pos x="278443" y="317864"/>
              </a:cxn>
              <a:cxn ang="0">
                <a:pos x="279102" y="318522"/>
              </a:cxn>
              <a:cxn ang="0">
                <a:pos x="279760" y="319839"/>
              </a:cxn>
              <a:cxn ang="0">
                <a:pos x="356776" y="263242"/>
              </a:cxn>
              <a:cxn ang="0">
                <a:pos x="285026" y="225072"/>
              </a:cxn>
              <a:cxn ang="0">
                <a:pos x="268569" y="397495"/>
              </a:cxn>
              <a:cxn ang="0">
                <a:pos x="369941" y="328394"/>
              </a:cxn>
              <a:cxn ang="0">
                <a:pos x="356776" y="325761"/>
              </a:cxn>
              <a:cxn ang="0">
                <a:pos x="285026" y="385649"/>
              </a:cxn>
              <a:cxn ang="0">
                <a:pos x="212617" y="298121"/>
              </a:cxn>
              <a:cxn ang="0">
                <a:pos x="298849" y="239550"/>
              </a:cxn>
              <a:cxn ang="0">
                <a:pos x="356776" y="325761"/>
              </a:cxn>
              <a:cxn ang="0">
                <a:pos x="125727" y="325103"/>
              </a:cxn>
              <a:cxn ang="0">
                <a:pos x="213934" y="236917"/>
              </a:cxn>
              <a:cxn ang="0">
                <a:pos x="232365" y="223097"/>
              </a:cxn>
              <a:cxn ang="0">
                <a:pos x="323205" y="134911"/>
              </a:cxn>
              <a:cxn ang="0">
                <a:pos x="327154" y="217832"/>
              </a:cxn>
              <a:cxn ang="0">
                <a:pos x="340978" y="223097"/>
              </a:cxn>
              <a:cxn ang="0">
                <a:pos x="340978" y="91476"/>
              </a:cxn>
              <a:cxn ang="0">
                <a:pos x="17773" y="73708"/>
              </a:cxn>
              <a:cxn ang="0">
                <a:pos x="0" y="138860"/>
              </a:cxn>
              <a:cxn ang="0">
                <a:pos x="0" y="236917"/>
              </a:cxn>
              <a:cxn ang="0">
                <a:pos x="0" y="331684"/>
              </a:cxn>
              <a:cxn ang="0">
                <a:pos x="188920" y="349453"/>
              </a:cxn>
              <a:cxn ang="0">
                <a:pos x="13823" y="138860"/>
              </a:cxn>
              <a:cxn ang="0">
                <a:pos x="17773" y="134911"/>
              </a:cxn>
              <a:cxn ang="0">
                <a:pos x="111246" y="223097"/>
              </a:cxn>
              <a:cxn ang="0">
                <a:pos x="13823" y="138860"/>
              </a:cxn>
              <a:cxn ang="0">
                <a:pos x="111246" y="236917"/>
              </a:cxn>
              <a:cxn ang="0">
                <a:pos x="17773" y="325103"/>
              </a:cxn>
              <a:cxn ang="0">
                <a:pos x="13823" y="236917"/>
              </a:cxn>
              <a:cxn ang="0">
                <a:pos x="125727" y="223097"/>
              </a:cxn>
              <a:cxn ang="0">
                <a:pos x="125727" y="134911"/>
              </a:cxn>
              <a:cxn ang="0">
                <a:pos x="218542" y="223097"/>
              </a:cxn>
              <a:cxn ang="0">
                <a:pos x="225783" y="91476"/>
              </a:cxn>
              <a:cxn ang="0">
                <a:pos x="237631" y="103322"/>
              </a:cxn>
              <a:cxn ang="0">
                <a:pos x="213934" y="103322"/>
              </a:cxn>
              <a:cxn ang="0">
                <a:pos x="118487" y="91476"/>
              </a:cxn>
              <a:cxn ang="0">
                <a:pos x="130335" y="103322"/>
              </a:cxn>
              <a:cxn ang="0">
                <a:pos x="106638" y="103322"/>
              </a:cxn>
            </a:cxnLst>
            <a:rect l="0" t="0" r="0" b="0"/>
            <a:pathLst>
              <a:path w="569" h="606">
                <a:moveTo>
                  <a:pt x="146" y="67"/>
                </a:moveTo>
                <a:cubicBezTo>
                  <a:pt x="146" y="81"/>
                  <a:pt x="157" y="92"/>
                  <a:pt x="171" y="92"/>
                </a:cubicBezTo>
                <a:lnTo>
                  <a:pt x="347" y="92"/>
                </a:lnTo>
                <a:cubicBezTo>
                  <a:pt x="361" y="92"/>
                  <a:pt x="373" y="81"/>
                  <a:pt x="373" y="67"/>
                </a:cubicBezTo>
                <a:cubicBezTo>
                  <a:pt x="373" y="53"/>
                  <a:pt x="361" y="41"/>
                  <a:pt x="347" y="41"/>
                </a:cubicBezTo>
                <a:lnTo>
                  <a:pt x="301" y="41"/>
                </a:lnTo>
                <a:cubicBezTo>
                  <a:pt x="301" y="18"/>
                  <a:pt x="282" y="0"/>
                  <a:pt x="259" y="0"/>
                </a:cubicBezTo>
                <a:cubicBezTo>
                  <a:pt x="236" y="0"/>
                  <a:pt x="218" y="18"/>
                  <a:pt x="218" y="41"/>
                </a:cubicBezTo>
                <a:lnTo>
                  <a:pt x="171" y="41"/>
                </a:lnTo>
                <a:cubicBezTo>
                  <a:pt x="157" y="41"/>
                  <a:pt x="146" y="53"/>
                  <a:pt x="146" y="67"/>
                </a:cubicBezTo>
                <a:close/>
                <a:moveTo>
                  <a:pt x="461" y="522"/>
                </a:moveTo>
                <a:cubicBezTo>
                  <a:pt x="463" y="524"/>
                  <a:pt x="466" y="525"/>
                  <a:pt x="468" y="525"/>
                </a:cubicBezTo>
                <a:cubicBezTo>
                  <a:pt x="471" y="525"/>
                  <a:pt x="474" y="524"/>
                  <a:pt x="476" y="522"/>
                </a:cubicBezTo>
                <a:cubicBezTo>
                  <a:pt x="480" y="517"/>
                  <a:pt x="480" y="511"/>
                  <a:pt x="476" y="507"/>
                </a:cubicBezTo>
                <a:lnTo>
                  <a:pt x="443" y="474"/>
                </a:lnTo>
                <a:lnTo>
                  <a:pt x="443" y="393"/>
                </a:lnTo>
                <a:cubicBezTo>
                  <a:pt x="443" y="387"/>
                  <a:pt x="439" y="382"/>
                  <a:pt x="433" y="382"/>
                </a:cubicBezTo>
                <a:cubicBezTo>
                  <a:pt x="427" y="382"/>
                  <a:pt x="422" y="387"/>
                  <a:pt x="422" y="393"/>
                </a:cubicBezTo>
                <a:lnTo>
                  <a:pt x="422" y="478"/>
                </a:lnTo>
                <a:cubicBezTo>
                  <a:pt x="422" y="479"/>
                  <a:pt x="422" y="480"/>
                  <a:pt x="422" y="481"/>
                </a:cubicBezTo>
                <a:cubicBezTo>
                  <a:pt x="422" y="481"/>
                  <a:pt x="422" y="481"/>
                  <a:pt x="423" y="481"/>
                </a:cubicBezTo>
                <a:cubicBezTo>
                  <a:pt x="423" y="482"/>
                  <a:pt x="423" y="482"/>
                  <a:pt x="423" y="483"/>
                </a:cubicBezTo>
                <a:cubicBezTo>
                  <a:pt x="423" y="483"/>
                  <a:pt x="423" y="483"/>
                  <a:pt x="423" y="483"/>
                </a:cubicBezTo>
                <a:cubicBezTo>
                  <a:pt x="424" y="484"/>
                  <a:pt x="424" y="484"/>
                  <a:pt x="424" y="484"/>
                </a:cubicBezTo>
                <a:cubicBezTo>
                  <a:pt x="424" y="485"/>
                  <a:pt x="425" y="485"/>
                  <a:pt x="425" y="486"/>
                </a:cubicBezTo>
                <a:cubicBezTo>
                  <a:pt x="425" y="486"/>
                  <a:pt x="425" y="486"/>
                  <a:pt x="425" y="486"/>
                </a:cubicBezTo>
                <a:lnTo>
                  <a:pt x="461" y="522"/>
                </a:lnTo>
                <a:close/>
                <a:moveTo>
                  <a:pt x="542" y="400"/>
                </a:moveTo>
                <a:cubicBezTo>
                  <a:pt x="522" y="371"/>
                  <a:pt x="492" y="351"/>
                  <a:pt x="457" y="344"/>
                </a:cubicBezTo>
                <a:cubicBezTo>
                  <a:pt x="449" y="343"/>
                  <a:pt x="441" y="342"/>
                  <a:pt x="433" y="342"/>
                </a:cubicBezTo>
                <a:cubicBezTo>
                  <a:pt x="369" y="342"/>
                  <a:pt x="315" y="387"/>
                  <a:pt x="303" y="449"/>
                </a:cubicBezTo>
                <a:cubicBezTo>
                  <a:pt x="289" y="521"/>
                  <a:pt x="336" y="590"/>
                  <a:pt x="408" y="604"/>
                </a:cubicBezTo>
                <a:cubicBezTo>
                  <a:pt x="416" y="605"/>
                  <a:pt x="425" y="606"/>
                  <a:pt x="433" y="606"/>
                </a:cubicBezTo>
                <a:cubicBezTo>
                  <a:pt x="496" y="606"/>
                  <a:pt x="550" y="561"/>
                  <a:pt x="562" y="499"/>
                </a:cubicBezTo>
                <a:cubicBezTo>
                  <a:pt x="569" y="464"/>
                  <a:pt x="562" y="429"/>
                  <a:pt x="542" y="400"/>
                </a:cubicBezTo>
                <a:close/>
                <a:moveTo>
                  <a:pt x="542" y="495"/>
                </a:moveTo>
                <a:lnTo>
                  <a:pt x="542" y="495"/>
                </a:lnTo>
                <a:cubicBezTo>
                  <a:pt x="532" y="547"/>
                  <a:pt x="486" y="586"/>
                  <a:pt x="433" y="586"/>
                </a:cubicBezTo>
                <a:cubicBezTo>
                  <a:pt x="426" y="586"/>
                  <a:pt x="419" y="585"/>
                  <a:pt x="412" y="584"/>
                </a:cubicBezTo>
                <a:cubicBezTo>
                  <a:pt x="351" y="572"/>
                  <a:pt x="312" y="513"/>
                  <a:pt x="323" y="453"/>
                </a:cubicBezTo>
                <a:cubicBezTo>
                  <a:pt x="333" y="401"/>
                  <a:pt x="379" y="362"/>
                  <a:pt x="433" y="362"/>
                </a:cubicBezTo>
                <a:cubicBezTo>
                  <a:pt x="440" y="362"/>
                  <a:pt x="447" y="363"/>
                  <a:pt x="454" y="364"/>
                </a:cubicBezTo>
                <a:cubicBezTo>
                  <a:pt x="483" y="370"/>
                  <a:pt x="508" y="387"/>
                  <a:pt x="525" y="411"/>
                </a:cubicBezTo>
                <a:cubicBezTo>
                  <a:pt x="542" y="436"/>
                  <a:pt x="548" y="466"/>
                  <a:pt x="542" y="495"/>
                </a:cubicBezTo>
                <a:close/>
                <a:moveTo>
                  <a:pt x="277" y="494"/>
                </a:moveTo>
                <a:lnTo>
                  <a:pt x="191" y="494"/>
                </a:lnTo>
                <a:lnTo>
                  <a:pt x="191" y="360"/>
                </a:lnTo>
                <a:lnTo>
                  <a:pt x="325" y="360"/>
                </a:lnTo>
                <a:cubicBezTo>
                  <a:pt x="334" y="352"/>
                  <a:pt x="344" y="345"/>
                  <a:pt x="354" y="339"/>
                </a:cubicBezTo>
                <a:lnTo>
                  <a:pt x="353" y="339"/>
                </a:lnTo>
                <a:lnTo>
                  <a:pt x="353" y="205"/>
                </a:lnTo>
                <a:lnTo>
                  <a:pt x="491" y="205"/>
                </a:lnTo>
                <a:cubicBezTo>
                  <a:pt x="494" y="205"/>
                  <a:pt x="497" y="208"/>
                  <a:pt x="497" y="211"/>
                </a:cubicBezTo>
                <a:lnTo>
                  <a:pt x="497"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7" y="531"/>
                </a:lnTo>
                <a:cubicBezTo>
                  <a:pt x="282" y="519"/>
                  <a:pt x="279" y="506"/>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1" y="339"/>
                </a:moveTo>
                <a:lnTo>
                  <a:pt x="191" y="339"/>
                </a:lnTo>
                <a:lnTo>
                  <a:pt x="191" y="205"/>
                </a:lnTo>
                <a:lnTo>
                  <a:pt x="332" y="205"/>
                </a:lnTo>
                <a:lnTo>
                  <a:pt x="332" y="339"/>
                </a:lnTo>
                <a:lnTo>
                  <a:pt x="191" y="339"/>
                </a:lnTo>
                <a:close/>
                <a:moveTo>
                  <a:pt x="343" y="139"/>
                </a:moveTo>
                <a:lnTo>
                  <a:pt x="343" y="139"/>
                </a:lnTo>
                <a:cubicBezTo>
                  <a:pt x="353" y="139"/>
                  <a:pt x="361" y="147"/>
                  <a:pt x="361" y="157"/>
                </a:cubicBezTo>
                <a:cubicBezTo>
                  <a:pt x="361" y="167"/>
                  <a:pt x="353" y="176"/>
                  <a:pt x="343" y="176"/>
                </a:cubicBezTo>
                <a:cubicBezTo>
                  <a:pt x="333" y="176"/>
                  <a:pt x="325" y="167"/>
                  <a:pt x="325" y="157"/>
                </a:cubicBezTo>
                <a:cubicBezTo>
                  <a:pt x="325" y="147"/>
                  <a:pt x="333" y="139"/>
                  <a:pt x="343" y="139"/>
                </a:cubicBezTo>
                <a:close/>
                <a:moveTo>
                  <a:pt x="180" y="139"/>
                </a:moveTo>
                <a:lnTo>
                  <a:pt x="180" y="139"/>
                </a:lnTo>
                <a:cubicBezTo>
                  <a:pt x="190" y="139"/>
                  <a:pt x="198" y="147"/>
                  <a:pt x="198" y="157"/>
                </a:cubicBezTo>
                <a:cubicBezTo>
                  <a:pt x="198" y="167"/>
                  <a:pt x="190" y="176"/>
                  <a:pt x="180" y="176"/>
                </a:cubicBezTo>
                <a:cubicBezTo>
                  <a:pt x="170" y="176"/>
                  <a:pt x="162" y="167"/>
                  <a:pt x="162" y="157"/>
                </a:cubicBezTo>
                <a:cubicBezTo>
                  <a:pt x="162" y="147"/>
                  <a:pt x="170" y="139"/>
                  <a:pt x="180" y="139"/>
                </a:cubicBezTo>
                <a:close/>
              </a:path>
            </a:pathLst>
          </a:custGeom>
          <a:solidFill>
            <a:schemeClr val="bg1">
              <a:alpha val="100000"/>
            </a:schemeClr>
          </a:solidFill>
          <a:ln w="9525">
            <a:noFill/>
          </a:ln>
        </p:spPr>
        <p:txBody>
          <a:bodyPr/>
          <a:lstStyle/>
          <a:p>
            <a:endParaRPr lang="zh-CN" altLang="en-US"/>
          </a:p>
        </p:txBody>
      </p:sp>
      <p:sp>
        <p:nvSpPr>
          <p:cNvPr id="11304" name="Freeform 97"/>
          <p:cNvSpPr>
            <a:spLocks noEditPoints="1"/>
          </p:cNvSpPr>
          <p:nvPr/>
        </p:nvSpPr>
        <p:spPr>
          <a:xfrm>
            <a:off x="2566988" y="3113088"/>
            <a:ext cx="423862" cy="396875"/>
          </a:xfrm>
          <a:custGeom>
            <a:avLst/>
            <a:gdLst/>
            <a:ahLst/>
            <a:cxnLst>
              <a:cxn ang="0">
                <a:pos x="14475" y="314936"/>
              </a:cxn>
              <a:cxn ang="0">
                <a:pos x="302007" y="236532"/>
              </a:cxn>
              <a:cxn ang="0">
                <a:pos x="277004" y="325478"/>
              </a:cxn>
              <a:cxn ang="0">
                <a:pos x="267793" y="248391"/>
              </a:cxn>
              <a:cxn ang="0">
                <a:pos x="268451" y="179211"/>
              </a:cxn>
              <a:cxn ang="0">
                <a:pos x="261213" y="181846"/>
              </a:cxn>
              <a:cxn ang="0">
                <a:pos x="266477" y="192388"/>
              </a:cxn>
              <a:cxn ang="0">
                <a:pos x="273714" y="189752"/>
              </a:cxn>
              <a:cxn ang="0">
                <a:pos x="234236" y="198976"/>
              </a:cxn>
              <a:cxn ang="0">
                <a:pos x="237526" y="212154"/>
              </a:cxn>
              <a:cxn ang="0">
                <a:pos x="242132" y="207542"/>
              </a:cxn>
              <a:cxn ang="0">
                <a:pos x="213839" y="224672"/>
              </a:cxn>
              <a:cxn ang="0">
                <a:pos x="209892" y="231261"/>
              </a:cxn>
              <a:cxn ang="0">
                <a:pos x="220419" y="236532"/>
              </a:cxn>
              <a:cxn ang="0">
                <a:pos x="223709" y="229943"/>
              </a:cxn>
              <a:cxn ang="0">
                <a:pos x="200680" y="262886"/>
              </a:cxn>
              <a:cxn ang="0">
                <a:pos x="211865" y="270792"/>
              </a:cxn>
              <a:cxn ang="0">
                <a:pos x="212523" y="264204"/>
              </a:cxn>
              <a:cxn ang="0">
                <a:pos x="202654" y="296488"/>
              </a:cxn>
              <a:cxn ang="0">
                <a:pos x="204628" y="304394"/>
              </a:cxn>
              <a:cxn ang="0">
                <a:pos x="215155" y="299782"/>
              </a:cxn>
              <a:cxn ang="0">
                <a:pos x="213839" y="292535"/>
              </a:cxn>
              <a:cxn ang="0">
                <a:pos x="219103" y="333384"/>
              </a:cxn>
              <a:cxn ang="0">
                <a:pos x="232262" y="331408"/>
              </a:cxn>
              <a:cxn ang="0">
                <a:pos x="227657" y="326137"/>
              </a:cxn>
              <a:cxn ang="0">
                <a:pos x="241474" y="356445"/>
              </a:cxn>
              <a:cxn ang="0">
                <a:pos x="248054" y="360398"/>
              </a:cxn>
              <a:cxn ang="0">
                <a:pos x="254633" y="350515"/>
              </a:cxn>
              <a:cxn ang="0">
                <a:pos x="248712" y="346562"/>
              </a:cxn>
              <a:cxn ang="0">
                <a:pos x="278320" y="372916"/>
              </a:cxn>
              <a:cxn ang="0">
                <a:pos x="286216" y="374234"/>
              </a:cxn>
              <a:cxn ang="0">
                <a:pos x="281610" y="361715"/>
              </a:cxn>
              <a:cxn ang="0">
                <a:pos x="310561" y="374893"/>
              </a:cxn>
              <a:cxn ang="0">
                <a:pos x="319114" y="374234"/>
              </a:cxn>
              <a:cxn ang="0">
                <a:pos x="317798" y="362374"/>
              </a:cxn>
              <a:cxn ang="0">
                <a:pos x="310561" y="363692"/>
              </a:cxn>
              <a:cxn ang="0">
                <a:pos x="348723" y="363692"/>
              </a:cxn>
              <a:cxn ang="0">
                <a:pos x="355960" y="359080"/>
              </a:cxn>
              <a:cxn ang="0">
                <a:pos x="344775" y="352491"/>
              </a:cxn>
              <a:cxn ang="0">
                <a:pos x="375041" y="343267"/>
              </a:cxn>
              <a:cxn ang="0">
                <a:pos x="379647" y="337338"/>
              </a:cxn>
              <a:cxn ang="0">
                <a:pos x="372410" y="328772"/>
              </a:cxn>
              <a:cxn ang="0">
                <a:pos x="367804" y="334043"/>
              </a:cxn>
              <a:cxn ang="0">
                <a:pos x="396096" y="309006"/>
              </a:cxn>
              <a:cxn ang="0">
                <a:pos x="398070" y="301100"/>
              </a:cxn>
              <a:cxn ang="0">
                <a:pos x="385569" y="302418"/>
              </a:cxn>
              <a:cxn ang="0">
                <a:pos x="402018" y="276063"/>
              </a:cxn>
              <a:cxn ang="0">
                <a:pos x="401360" y="268816"/>
              </a:cxn>
              <a:cxn ang="0">
                <a:pos x="389517" y="267498"/>
              </a:cxn>
              <a:cxn ang="0">
                <a:pos x="390175" y="274746"/>
              </a:cxn>
              <a:cxn ang="0">
                <a:pos x="394122" y="235873"/>
              </a:cxn>
              <a:cxn ang="0">
                <a:pos x="390833" y="228625"/>
              </a:cxn>
              <a:cxn ang="0">
                <a:pos x="382937" y="239167"/>
              </a:cxn>
              <a:cxn ang="0">
                <a:pos x="377015" y="208201"/>
              </a:cxn>
              <a:cxn ang="0">
                <a:pos x="371752" y="202930"/>
              </a:cxn>
              <a:cxn ang="0">
                <a:pos x="361882" y="209518"/>
              </a:cxn>
              <a:cxn ang="0">
                <a:pos x="367146" y="214789"/>
              </a:cxn>
              <a:cxn ang="0">
                <a:pos x="345433" y="183823"/>
              </a:cxn>
              <a:cxn ang="0">
                <a:pos x="338195" y="180528"/>
              </a:cxn>
              <a:cxn ang="0">
                <a:pos x="337537" y="193047"/>
              </a:cxn>
              <a:cxn ang="0">
                <a:pos x="300691" y="152197"/>
              </a:cxn>
              <a:cxn ang="0">
                <a:pos x="235552" y="5930"/>
              </a:cxn>
              <a:cxn ang="0">
                <a:pos x="19739" y="100806"/>
              </a:cxn>
            </a:cxnLst>
            <a:rect l="0" t="0" r="0" b="0"/>
            <a:pathLst>
              <a:path w="643" h="603">
                <a:moveTo>
                  <a:pt x="52" y="448"/>
                </a:moveTo>
                <a:cubicBezTo>
                  <a:pt x="83" y="445"/>
                  <a:pt x="115" y="443"/>
                  <a:pt x="147" y="442"/>
                </a:cubicBezTo>
                <a:cubicBezTo>
                  <a:pt x="128" y="440"/>
                  <a:pt x="108" y="439"/>
                  <a:pt x="89" y="437"/>
                </a:cubicBezTo>
                <a:cubicBezTo>
                  <a:pt x="72" y="435"/>
                  <a:pt x="59" y="423"/>
                  <a:pt x="59" y="407"/>
                </a:cubicBezTo>
                <a:cubicBezTo>
                  <a:pt x="59" y="383"/>
                  <a:pt x="59" y="359"/>
                  <a:pt x="59" y="335"/>
                </a:cubicBezTo>
                <a:cubicBezTo>
                  <a:pt x="59" y="318"/>
                  <a:pt x="72" y="307"/>
                  <a:pt x="89" y="305"/>
                </a:cubicBezTo>
                <a:cubicBezTo>
                  <a:pt x="148" y="299"/>
                  <a:pt x="208" y="297"/>
                  <a:pt x="267" y="299"/>
                </a:cubicBezTo>
                <a:cubicBezTo>
                  <a:pt x="245" y="333"/>
                  <a:pt x="233" y="373"/>
                  <a:pt x="233" y="417"/>
                </a:cubicBezTo>
                <a:cubicBezTo>
                  <a:pt x="233" y="479"/>
                  <a:pt x="258" y="535"/>
                  <a:pt x="299" y="576"/>
                </a:cubicBezTo>
                <a:cubicBezTo>
                  <a:pt x="301" y="578"/>
                  <a:pt x="304" y="581"/>
                  <a:pt x="307" y="583"/>
                </a:cubicBezTo>
                <a:cubicBezTo>
                  <a:pt x="222" y="590"/>
                  <a:pt x="137" y="589"/>
                  <a:pt x="52" y="579"/>
                </a:cubicBezTo>
                <a:cubicBezTo>
                  <a:pt x="35" y="578"/>
                  <a:pt x="22" y="566"/>
                  <a:pt x="22" y="550"/>
                </a:cubicBezTo>
                <a:cubicBezTo>
                  <a:pt x="22" y="526"/>
                  <a:pt x="22" y="502"/>
                  <a:pt x="22" y="478"/>
                </a:cubicBezTo>
                <a:cubicBezTo>
                  <a:pt x="22" y="461"/>
                  <a:pt x="35" y="449"/>
                  <a:pt x="52" y="448"/>
                </a:cubicBezTo>
                <a:close/>
                <a:moveTo>
                  <a:pt x="442" y="265"/>
                </a:moveTo>
                <a:lnTo>
                  <a:pt x="442" y="265"/>
                </a:lnTo>
                <a:cubicBezTo>
                  <a:pt x="455" y="263"/>
                  <a:pt x="467" y="262"/>
                  <a:pt x="479" y="265"/>
                </a:cubicBezTo>
                <a:cubicBezTo>
                  <a:pt x="478" y="272"/>
                  <a:pt x="478" y="278"/>
                  <a:pt x="477" y="284"/>
                </a:cubicBezTo>
                <a:cubicBezTo>
                  <a:pt x="466" y="283"/>
                  <a:pt x="455" y="283"/>
                  <a:pt x="444" y="284"/>
                </a:cubicBezTo>
                <a:cubicBezTo>
                  <a:pt x="444" y="278"/>
                  <a:pt x="443" y="271"/>
                  <a:pt x="442" y="265"/>
                </a:cubicBezTo>
                <a:close/>
                <a:moveTo>
                  <a:pt x="510" y="384"/>
                </a:moveTo>
                <a:lnTo>
                  <a:pt x="510" y="384"/>
                </a:lnTo>
                <a:lnTo>
                  <a:pt x="467" y="384"/>
                </a:lnTo>
                <a:lnTo>
                  <a:pt x="467" y="377"/>
                </a:lnTo>
                <a:cubicBezTo>
                  <a:pt x="467" y="369"/>
                  <a:pt x="467" y="364"/>
                  <a:pt x="466" y="362"/>
                </a:cubicBezTo>
                <a:cubicBezTo>
                  <a:pt x="465" y="360"/>
                  <a:pt x="463" y="359"/>
                  <a:pt x="459" y="359"/>
                </a:cubicBezTo>
                <a:cubicBezTo>
                  <a:pt x="457" y="359"/>
                  <a:pt x="455" y="360"/>
                  <a:pt x="453" y="362"/>
                </a:cubicBezTo>
                <a:cubicBezTo>
                  <a:pt x="452" y="364"/>
                  <a:pt x="451" y="367"/>
                  <a:pt x="451" y="371"/>
                </a:cubicBezTo>
                <a:cubicBezTo>
                  <a:pt x="451" y="378"/>
                  <a:pt x="453" y="382"/>
                  <a:pt x="455" y="385"/>
                </a:cubicBezTo>
                <a:cubicBezTo>
                  <a:pt x="458" y="388"/>
                  <a:pt x="466" y="393"/>
                  <a:pt x="479" y="401"/>
                </a:cubicBezTo>
                <a:cubicBezTo>
                  <a:pt x="490" y="408"/>
                  <a:pt x="497" y="413"/>
                  <a:pt x="501" y="416"/>
                </a:cubicBezTo>
                <a:cubicBezTo>
                  <a:pt x="505" y="420"/>
                  <a:pt x="509" y="425"/>
                  <a:pt x="511" y="431"/>
                </a:cubicBezTo>
                <a:cubicBezTo>
                  <a:pt x="514" y="438"/>
                  <a:pt x="515" y="446"/>
                  <a:pt x="515" y="455"/>
                </a:cubicBezTo>
                <a:cubicBezTo>
                  <a:pt x="515" y="471"/>
                  <a:pt x="512" y="483"/>
                  <a:pt x="504" y="492"/>
                </a:cubicBezTo>
                <a:cubicBezTo>
                  <a:pt x="497" y="500"/>
                  <a:pt x="486" y="506"/>
                  <a:pt x="471" y="508"/>
                </a:cubicBezTo>
                <a:lnTo>
                  <a:pt x="471" y="524"/>
                </a:lnTo>
                <a:lnTo>
                  <a:pt x="451" y="524"/>
                </a:lnTo>
                <a:lnTo>
                  <a:pt x="451" y="507"/>
                </a:lnTo>
                <a:cubicBezTo>
                  <a:pt x="439" y="506"/>
                  <a:pt x="429" y="502"/>
                  <a:pt x="421" y="494"/>
                </a:cubicBezTo>
                <a:cubicBezTo>
                  <a:pt x="412" y="486"/>
                  <a:pt x="408" y="473"/>
                  <a:pt x="408" y="453"/>
                </a:cubicBezTo>
                <a:lnTo>
                  <a:pt x="408" y="445"/>
                </a:lnTo>
                <a:lnTo>
                  <a:pt x="451" y="445"/>
                </a:lnTo>
                <a:lnTo>
                  <a:pt x="451" y="456"/>
                </a:lnTo>
                <a:cubicBezTo>
                  <a:pt x="451" y="467"/>
                  <a:pt x="451" y="474"/>
                  <a:pt x="452" y="477"/>
                </a:cubicBezTo>
                <a:cubicBezTo>
                  <a:pt x="453" y="480"/>
                  <a:pt x="455" y="481"/>
                  <a:pt x="459" y="481"/>
                </a:cubicBezTo>
                <a:cubicBezTo>
                  <a:pt x="462" y="481"/>
                  <a:pt x="464" y="480"/>
                  <a:pt x="465" y="479"/>
                </a:cubicBezTo>
                <a:cubicBezTo>
                  <a:pt x="467" y="477"/>
                  <a:pt x="467" y="474"/>
                  <a:pt x="467" y="470"/>
                </a:cubicBezTo>
                <a:cubicBezTo>
                  <a:pt x="467" y="460"/>
                  <a:pt x="467" y="453"/>
                  <a:pt x="465" y="449"/>
                </a:cubicBezTo>
                <a:cubicBezTo>
                  <a:pt x="464" y="445"/>
                  <a:pt x="459" y="440"/>
                  <a:pt x="451" y="435"/>
                </a:cubicBezTo>
                <a:cubicBezTo>
                  <a:pt x="438" y="427"/>
                  <a:pt x="429" y="421"/>
                  <a:pt x="425" y="417"/>
                </a:cubicBezTo>
                <a:cubicBezTo>
                  <a:pt x="420" y="413"/>
                  <a:pt x="416" y="408"/>
                  <a:pt x="412" y="401"/>
                </a:cubicBezTo>
                <a:cubicBezTo>
                  <a:pt x="409" y="394"/>
                  <a:pt x="407" y="386"/>
                  <a:pt x="407" y="377"/>
                </a:cubicBezTo>
                <a:cubicBezTo>
                  <a:pt x="407" y="364"/>
                  <a:pt x="411" y="354"/>
                  <a:pt x="418" y="346"/>
                </a:cubicBezTo>
                <a:cubicBezTo>
                  <a:pt x="425" y="339"/>
                  <a:pt x="436" y="334"/>
                  <a:pt x="451" y="333"/>
                </a:cubicBezTo>
                <a:lnTo>
                  <a:pt x="451" y="319"/>
                </a:lnTo>
                <a:lnTo>
                  <a:pt x="471" y="319"/>
                </a:lnTo>
                <a:lnTo>
                  <a:pt x="471" y="333"/>
                </a:lnTo>
                <a:cubicBezTo>
                  <a:pt x="484" y="334"/>
                  <a:pt x="494" y="339"/>
                  <a:pt x="501" y="346"/>
                </a:cubicBezTo>
                <a:cubicBezTo>
                  <a:pt x="508" y="353"/>
                  <a:pt x="511" y="363"/>
                  <a:pt x="511" y="376"/>
                </a:cubicBezTo>
                <a:cubicBezTo>
                  <a:pt x="511" y="378"/>
                  <a:pt x="511" y="381"/>
                  <a:pt x="510" y="384"/>
                </a:cubicBezTo>
                <a:close/>
                <a:moveTo>
                  <a:pt x="411" y="271"/>
                </a:moveTo>
                <a:lnTo>
                  <a:pt x="411" y="271"/>
                </a:lnTo>
                <a:lnTo>
                  <a:pt x="410" y="271"/>
                </a:lnTo>
                <a:lnTo>
                  <a:pt x="409" y="272"/>
                </a:lnTo>
                <a:lnTo>
                  <a:pt x="408" y="272"/>
                </a:lnTo>
                <a:lnTo>
                  <a:pt x="407" y="272"/>
                </a:lnTo>
                <a:lnTo>
                  <a:pt x="407" y="273"/>
                </a:lnTo>
                <a:lnTo>
                  <a:pt x="406" y="273"/>
                </a:lnTo>
                <a:lnTo>
                  <a:pt x="405" y="273"/>
                </a:lnTo>
                <a:lnTo>
                  <a:pt x="404" y="273"/>
                </a:lnTo>
                <a:lnTo>
                  <a:pt x="403" y="274"/>
                </a:lnTo>
                <a:lnTo>
                  <a:pt x="402" y="274"/>
                </a:lnTo>
                <a:lnTo>
                  <a:pt x="401" y="274"/>
                </a:lnTo>
                <a:lnTo>
                  <a:pt x="400" y="275"/>
                </a:lnTo>
                <a:lnTo>
                  <a:pt x="400" y="275"/>
                </a:lnTo>
                <a:lnTo>
                  <a:pt x="399" y="276"/>
                </a:lnTo>
                <a:lnTo>
                  <a:pt x="398" y="276"/>
                </a:lnTo>
                <a:lnTo>
                  <a:pt x="397" y="276"/>
                </a:lnTo>
                <a:lnTo>
                  <a:pt x="396" y="277"/>
                </a:lnTo>
                <a:lnTo>
                  <a:pt x="395" y="277"/>
                </a:lnTo>
                <a:lnTo>
                  <a:pt x="394" y="277"/>
                </a:lnTo>
                <a:lnTo>
                  <a:pt x="394" y="278"/>
                </a:lnTo>
                <a:lnTo>
                  <a:pt x="393" y="278"/>
                </a:lnTo>
                <a:lnTo>
                  <a:pt x="401" y="294"/>
                </a:lnTo>
                <a:lnTo>
                  <a:pt x="401" y="294"/>
                </a:lnTo>
                <a:lnTo>
                  <a:pt x="402" y="293"/>
                </a:lnTo>
                <a:lnTo>
                  <a:pt x="402" y="293"/>
                </a:lnTo>
                <a:lnTo>
                  <a:pt x="403" y="293"/>
                </a:lnTo>
                <a:lnTo>
                  <a:pt x="404" y="292"/>
                </a:lnTo>
                <a:lnTo>
                  <a:pt x="405" y="292"/>
                </a:lnTo>
                <a:lnTo>
                  <a:pt x="405" y="292"/>
                </a:lnTo>
                <a:lnTo>
                  <a:pt x="406" y="291"/>
                </a:lnTo>
                <a:lnTo>
                  <a:pt x="407" y="291"/>
                </a:lnTo>
                <a:lnTo>
                  <a:pt x="408" y="291"/>
                </a:lnTo>
                <a:lnTo>
                  <a:pt x="409" y="291"/>
                </a:lnTo>
                <a:lnTo>
                  <a:pt x="409" y="290"/>
                </a:lnTo>
                <a:lnTo>
                  <a:pt x="410" y="290"/>
                </a:lnTo>
                <a:lnTo>
                  <a:pt x="411" y="290"/>
                </a:lnTo>
                <a:lnTo>
                  <a:pt x="412" y="289"/>
                </a:lnTo>
                <a:lnTo>
                  <a:pt x="412" y="289"/>
                </a:lnTo>
                <a:lnTo>
                  <a:pt x="413" y="289"/>
                </a:lnTo>
                <a:lnTo>
                  <a:pt x="414" y="289"/>
                </a:lnTo>
                <a:lnTo>
                  <a:pt x="415" y="288"/>
                </a:lnTo>
                <a:lnTo>
                  <a:pt x="416" y="288"/>
                </a:lnTo>
                <a:lnTo>
                  <a:pt x="416" y="288"/>
                </a:lnTo>
                <a:lnTo>
                  <a:pt x="411" y="271"/>
                </a:lnTo>
                <a:close/>
                <a:moveTo>
                  <a:pt x="362" y="297"/>
                </a:moveTo>
                <a:lnTo>
                  <a:pt x="362" y="297"/>
                </a:lnTo>
                <a:lnTo>
                  <a:pt x="361" y="298"/>
                </a:lnTo>
                <a:lnTo>
                  <a:pt x="361" y="298"/>
                </a:lnTo>
                <a:lnTo>
                  <a:pt x="360" y="299"/>
                </a:lnTo>
                <a:lnTo>
                  <a:pt x="359" y="299"/>
                </a:lnTo>
                <a:lnTo>
                  <a:pt x="359" y="300"/>
                </a:lnTo>
                <a:lnTo>
                  <a:pt x="358" y="301"/>
                </a:lnTo>
                <a:lnTo>
                  <a:pt x="357" y="301"/>
                </a:lnTo>
                <a:lnTo>
                  <a:pt x="357" y="302"/>
                </a:lnTo>
                <a:lnTo>
                  <a:pt x="356" y="302"/>
                </a:lnTo>
                <a:lnTo>
                  <a:pt x="355" y="303"/>
                </a:lnTo>
                <a:lnTo>
                  <a:pt x="355" y="304"/>
                </a:lnTo>
                <a:lnTo>
                  <a:pt x="354" y="304"/>
                </a:lnTo>
                <a:lnTo>
                  <a:pt x="353" y="305"/>
                </a:lnTo>
                <a:lnTo>
                  <a:pt x="352" y="305"/>
                </a:lnTo>
                <a:lnTo>
                  <a:pt x="352" y="306"/>
                </a:lnTo>
                <a:lnTo>
                  <a:pt x="351" y="307"/>
                </a:lnTo>
                <a:lnTo>
                  <a:pt x="350" y="307"/>
                </a:lnTo>
                <a:lnTo>
                  <a:pt x="350" y="308"/>
                </a:lnTo>
                <a:lnTo>
                  <a:pt x="349" y="309"/>
                </a:lnTo>
                <a:lnTo>
                  <a:pt x="349" y="309"/>
                </a:lnTo>
                <a:lnTo>
                  <a:pt x="348" y="310"/>
                </a:lnTo>
                <a:lnTo>
                  <a:pt x="361" y="322"/>
                </a:lnTo>
                <a:lnTo>
                  <a:pt x="361" y="322"/>
                </a:lnTo>
                <a:lnTo>
                  <a:pt x="362" y="321"/>
                </a:lnTo>
                <a:lnTo>
                  <a:pt x="362" y="321"/>
                </a:lnTo>
                <a:lnTo>
                  <a:pt x="363" y="320"/>
                </a:lnTo>
                <a:lnTo>
                  <a:pt x="363" y="319"/>
                </a:lnTo>
                <a:lnTo>
                  <a:pt x="364" y="319"/>
                </a:lnTo>
                <a:lnTo>
                  <a:pt x="365" y="318"/>
                </a:lnTo>
                <a:lnTo>
                  <a:pt x="365" y="318"/>
                </a:lnTo>
                <a:lnTo>
                  <a:pt x="366" y="317"/>
                </a:lnTo>
                <a:lnTo>
                  <a:pt x="366" y="317"/>
                </a:lnTo>
                <a:lnTo>
                  <a:pt x="367" y="316"/>
                </a:lnTo>
                <a:lnTo>
                  <a:pt x="368" y="316"/>
                </a:lnTo>
                <a:lnTo>
                  <a:pt x="368" y="315"/>
                </a:lnTo>
                <a:lnTo>
                  <a:pt x="369" y="314"/>
                </a:lnTo>
                <a:lnTo>
                  <a:pt x="369" y="314"/>
                </a:lnTo>
                <a:lnTo>
                  <a:pt x="370" y="313"/>
                </a:lnTo>
                <a:lnTo>
                  <a:pt x="371" y="313"/>
                </a:lnTo>
                <a:lnTo>
                  <a:pt x="371" y="312"/>
                </a:lnTo>
                <a:lnTo>
                  <a:pt x="372" y="312"/>
                </a:lnTo>
                <a:lnTo>
                  <a:pt x="373" y="311"/>
                </a:lnTo>
                <a:lnTo>
                  <a:pt x="373" y="311"/>
                </a:lnTo>
                <a:lnTo>
                  <a:pt x="362" y="297"/>
                </a:lnTo>
                <a:close/>
                <a:moveTo>
                  <a:pt x="325" y="339"/>
                </a:moveTo>
                <a:lnTo>
                  <a:pt x="325" y="339"/>
                </a:lnTo>
                <a:lnTo>
                  <a:pt x="325" y="340"/>
                </a:lnTo>
                <a:lnTo>
                  <a:pt x="325" y="341"/>
                </a:lnTo>
                <a:lnTo>
                  <a:pt x="324" y="342"/>
                </a:lnTo>
                <a:lnTo>
                  <a:pt x="324" y="342"/>
                </a:lnTo>
                <a:lnTo>
                  <a:pt x="323" y="343"/>
                </a:lnTo>
                <a:lnTo>
                  <a:pt x="323" y="344"/>
                </a:lnTo>
                <a:lnTo>
                  <a:pt x="322" y="345"/>
                </a:lnTo>
                <a:lnTo>
                  <a:pt x="322" y="346"/>
                </a:lnTo>
                <a:lnTo>
                  <a:pt x="322" y="346"/>
                </a:lnTo>
                <a:lnTo>
                  <a:pt x="321" y="347"/>
                </a:lnTo>
                <a:lnTo>
                  <a:pt x="321" y="348"/>
                </a:lnTo>
                <a:lnTo>
                  <a:pt x="320" y="349"/>
                </a:lnTo>
                <a:lnTo>
                  <a:pt x="320" y="350"/>
                </a:lnTo>
                <a:lnTo>
                  <a:pt x="319" y="351"/>
                </a:lnTo>
                <a:lnTo>
                  <a:pt x="319" y="351"/>
                </a:lnTo>
                <a:lnTo>
                  <a:pt x="319" y="352"/>
                </a:lnTo>
                <a:lnTo>
                  <a:pt x="318" y="353"/>
                </a:lnTo>
                <a:lnTo>
                  <a:pt x="318" y="354"/>
                </a:lnTo>
                <a:lnTo>
                  <a:pt x="317" y="355"/>
                </a:lnTo>
                <a:lnTo>
                  <a:pt x="317" y="356"/>
                </a:lnTo>
                <a:lnTo>
                  <a:pt x="317" y="356"/>
                </a:lnTo>
                <a:lnTo>
                  <a:pt x="333" y="363"/>
                </a:lnTo>
                <a:lnTo>
                  <a:pt x="333" y="363"/>
                </a:lnTo>
                <a:lnTo>
                  <a:pt x="334" y="362"/>
                </a:lnTo>
                <a:lnTo>
                  <a:pt x="334" y="361"/>
                </a:lnTo>
                <a:lnTo>
                  <a:pt x="334" y="360"/>
                </a:lnTo>
                <a:lnTo>
                  <a:pt x="335" y="360"/>
                </a:lnTo>
                <a:lnTo>
                  <a:pt x="335" y="359"/>
                </a:lnTo>
                <a:lnTo>
                  <a:pt x="335" y="358"/>
                </a:lnTo>
                <a:lnTo>
                  <a:pt x="336" y="357"/>
                </a:lnTo>
                <a:lnTo>
                  <a:pt x="336" y="357"/>
                </a:lnTo>
                <a:lnTo>
                  <a:pt x="336" y="356"/>
                </a:lnTo>
                <a:lnTo>
                  <a:pt x="337" y="355"/>
                </a:lnTo>
                <a:lnTo>
                  <a:pt x="337" y="355"/>
                </a:lnTo>
                <a:lnTo>
                  <a:pt x="338" y="354"/>
                </a:lnTo>
                <a:lnTo>
                  <a:pt x="338" y="353"/>
                </a:lnTo>
                <a:lnTo>
                  <a:pt x="338" y="352"/>
                </a:lnTo>
                <a:lnTo>
                  <a:pt x="339" y="352"/>
                </a:lnTo>
                <a:lnTo>
                  <a:pt x="339" y="351"/>
                </a:lnTo>
                <a:lnTo>
                  <a:pt x="339" y="350"/>
                </a:lnTo>
                <a:lnTo>
                  <a:pt x="340" y="349"/>
                </a:lnTo>
                <a:lnTo>
                  <a:pt x="340" y="349"/>
                </a:lnTo>
                <a:lnTo>
                  <a:pt x="341" y="348"/>
                </a:lnTo>
                <a:lnTo>
                  <a:pt x="325" y="339"/>
                </a:lnTo>
                <a:close/>
                <a:moveTo>
                  <a:pt x="306" y="392"/>
                </a:moveTo>
                <a:lnTo>
                  <a:pt x="306" y="392"/>
                </a:lnTo>
                <a:lnTo>
                  <a:pt x="306" y="393"/>
                </a:lnTo>
                <a:lnTo>
                  <a:pt x="306" y="394"/>
                </a:lnTo>
                <a:lnTo>
                  <a:pt x="306" y="395"/>
                </a:lnTo>
                <a:lnTo>
                  <a:pt x="306" y="396"/>
                </a:lnTo>
                <a:lnTo>
                  <a:pt x="306" y="397"/>
                </a:lnTo>
                <a:lnTo>
                  <a:pt x="306" y="397"/>
                </a:lnTo>
                <a:lnTo>
                  <a:pt x="305" y="398"/>
                </a:lnTo>
                <a:lnTo>
                  <a:pt x="305" y="399"/>
                </a:lnTo>
                <a:lnTo>
                  <a:pt x="305" y="400"/>
                </a:lnTo>
                <a:lnTo>
                  <a:pt x="305" y="401"/>
                </a:lnTo>
                <a:lnTo>
                  <a:pt x="305" y="402"/>
                </a:lnTo>
                <a:lnTo>
                  <a:pt x="305" y="403"/>
                </a:lnTo>
                <a:lnTo>
                  <a:pt x="305" y="404"/>
                </a:lnTo>
                <a:lnTo>
                  <a:pt x="305" y="405"/>
                </a:lnTo>
                <a:lnTo>
                  <a:pt x="305" y="406"/>
                </a:lnTo>
                <a:lnTo>
                  <a:pt x="305" y="407"/>
                </a:lnTo>
                <a:lnTo>
                  <a:pt x="305" y="408"/>
                </a:lnTo>
                <a:lnTo>
                  <a:pt x="305" y="409"/>
                </a:lnTo>
                <a:lnTo>
                  <a:pt x="304" y="410"/>
                </a:lnTo>
                <a:lnTo>
                  <a:pt x="304" y="410"/>
                </a:lnTo>
                <a:lnTo>
                  <a:pt x="322" y="411"/>
                </a:lnTo>
                <a:lnTo>
                  <a:pt x="322" y="411"/>
                </a:lnTo>
                <a:lnTo>
                  <a:pt x="322" y="410"/>
                </a:lnTo>
                <a:lnTo>
                  <a:pt x="322" y="409"/>
                </a:lnTo>
                <a:lnTo>
                  <a:pt x="322" y="408"/>
                </a:lnTo>
                <a:lnTo>
                  <a:pt x="322" y="407"/>
                </a:lnTo>
                <a:lnTo>
                  <a:pt x="322" y="407"/>
                </a:lnTo>
                <a:lnTo>
                  <a:pt x="322" y="406"/>
                </a:lnTo>
                <a:lnTo>
                  <a:pt x="322" y="405"/>
                </a:lnTo>
                <a:lnTo>
                  <a:pt x="323" y="404"/>
                </a:lnTo>
                <a:lnTo>
                  <a:pt x="323" y="403"/>
                </a:lnTo>
                <a:lnTo>
                  <a:pt x="323" y="402"/>
                </a:lnTo>
                <a:lnTo>
                  <a:pt x="323" y="401"/>
                </a:lnTo>
                <a:lnTo>
                  <a:pt x="323" y="401"/>
                </a:lnTo>
                <a:lnTo>
                  <a:pt x="323" y="400"/>
                </a:lnTo>
                <a:lnTo>
                  <a:pt x="323" y="399"/>
                </a:lnTo>
                <a:lnTo>
                  <a:pt x="323" y="398"/>
                </a:lnTo>
                <a:lnTo>
                  <a:pt x="323" y="397"/>
                </a:lnTo>
                <a:lnTo>
                  <a:pt x="324" y="396"/>
                </a:lnTo>
                <a:lnTo>
                  <a:pt x="324" y="395"/>
                </a:lnTo>
                <a:lnTo>
                  <a:pt x="324" y="395"/>
                </a:lnTo>
                <a:lnTo>
                  <a:pt x="306" y="392"/>
                </a:lnTo>
                <a:close/>
                <a:moveTo>
                  <a:pt x="307" y="448"/>
                </a:moveTo>
                <a:lnTo>
                  <a:pt x="307" y="448"/>
                </a:lnTo>
                <a:lnTo>
                  <a:pt x="307" y="448"/>
                </a:lnTo>
                <a:lnTo>
                  <a:pt x="308" y="449"/>
                </a:lnTo>
                <a:lnTo>
                  <a:pt x="308" y="450"/>
                </a:lnTo>
                <a:lnTo>
                  <a:pt x="308" y="451"/>
                </a:lnTo>
                <a:lnTo>
                  <a:pt x="308" y="452"/>
                </a:lnTo>
                <a:lnTo>
                  <a:pt x="308" y="452"/>
                </a:lnTo>
                <a:lnTo>
                  <a:pt x="309" y="453"/>
                </a:lnTo>
                <a:lnTo>
                  <a:pt x="309" y="454"/>
                </a:lnTo>
                <a:lnTo>
                  <a:pt x="309" y="455"/>
                </a:lnTo>
                <a:lnTo>
                  <a:pt x="309" y="456"/>
                </a:lnTo>
                <a:lnTo>
                  <a:pt x="310" y="457"/>
                </a:lnTo>
                <a:lnTo>
                  <a:pt x="310" y="458"/>
                </a:lnTo>
                <a:lnTo>
                  <a:pt x="310" y="459"/>
                </a:lnTo>
                <a:lnTo>
                  <a:pt x="310" y="460"/>
                </a:lnTo>
                <a:lnTo>
                  <a:pt x="311" y="461"/>
                </a:lnTo>
                <a:lnTo>
                  <a:pt x="311" y="462"/>
                </a:lnTo>
                <a:lnTo>
                  <a:pt x="311" y="462"/>
                </a:lnTo>
                <a:lnTo>
                  <a:pt x="311" y="463"/>
                </a:lnTo>
                <a:lnTo>
                  <a:pt x="312" y="464"/>
                </a:lnTo>
                <a:lnTo>
                  <a:pt x="312" y="465"/>
                </a:lnTo>
                <a:lnTo>
                  <a:pt x="312" y="466"/>
                </a:lnTo>
                <a:lnTo>
                  <a:pt x="329" y="460"/>
                </a:lnTo>
                <a:lnTo>
                  <a:pt x="329" y="460"/>
                </a:lnTo>
                <a:lnTo>
                  <a:pt x="329" y="459"/>
                </a:lnTo>
                <a:lnTo>
                  <a:pt x="328" y="458"/>
                </a:lnTo>
                <a:lnTo>
                  <a:pt x="328" y="457"/>
                </a:lnTo>
                <a:lnTo>
                  <a:pt x="328" y="456"/>
                </a:lnTo>
                <a:lnTo>
                  <a:pt x="328" y="456"/>
                </a:lnTo>
                <a:lnTo>
                  <a:pt x="327" y="455"/>
                </a:lnTo>
                <a:lnTo>
                  <a:pt x="327" y="454"/>
                </a:lnTo>
                <a:lnTo>
                  <a:pt x="327" y="453"/>
                </a:lnTo>
                <a:lnTo>
                  <a:pt x="327" y="452"/>
                </a:lnTo>
                <a:lnTo>
                  <a:pt x="326" y="452"/>
                </a:lnTo>
                <a:lnTo>
                  <a:pt x="326" y="451"/>
                </a:lnTo>
                <a:lnTo>
                  <a:pt x="326" y="450"/>
                </a:lnTo>
                <a:lnTo>
                  <a:pt x="326" y="449"/>
                </a:lnTo>
                <a:lnTo>
                  <a:pt x="326" y="448"/>
                </a:lnTo>
                <a:lnTo>
                  <a:pt x="325" y="448"/>
                </a:lnTo>
                <a:lnTo>
                  <a:pt x="325" y="447"/>
                </a:lnTo>
                <a:lnTo>
                  <a:pt x="325" y="446"/>
                </a:lnTo>
                <a:lnTo>
                  <a:pt x="325" y="445"/>
                </a:lnTo>
                <a:lnTo>
                  <a:pt x="325" y="444"/>
                </a:lnTo>
                <a:lnTo>
                  <a:pt x="325" y="444"/>
                </a:lnTo>
                <a:lnTo>
                  <a:pt x="307" y="448"/>
                </a:lnTo>
                <a:close/>
                <a:moveTo>
                  <a:pt x="328" y="499"/>
                </a:moveTo>
                <a:lnTo>
                  <a:pt x="328" y="499"/>
                </a:lnTo>
                <a:lnTo>
                  <a:pt x="328" y="499"/>
                </a:lnTo>
                <a:lnTo>
                  <a:pt x="329" y="500"/>
                </a:lnTo>
                <a:lnTo>
                  <a:pt x="329" y="501"/>
                </a:lnTo>
                <a:lnTo>
                  <a:pt x="330" y="502"/>
                </a:lnTo>
                <a:lnTo>
                  <a:pt x="331" y="503"/>
                </a:lnTo>
                <a:lnTo>
                  <a:pt x="331" y="503"/>
                </a:lnTo>
                <a:lnTo>
                  <a:pt x="332" y="504"/>
                </a:lnTo>
                <a:lnTo>
                  <a:pt x="332" y="505"/>
                </a:lnTo>
                <a:lnTo>
                  <a:pt x="333" y="506"/>
                </a:lnTo>
                <a:lnTo>
                  <a:pt x="333" y="506"/>
                </a:lnTo>
                <a:lnTo>
                  <a:pt x="334" y="507"/>
                </a:lnTo>
                <a:lnTo>
                  <a:pt x="334" y="508"/>
                </a:lnTo>
                <a:lnTo>
                  <a:pt x="335" y="509"/>
                </a:lnTo>
                <a:lnTo>
                  <a:pt x="335" y="509"/>
                </a:lnTo>
                <a:lnTo>
                  <a:pt x="336" y="510"/>
                </a:lnTo>
                <a:lnTo>
                  <a:pt x="336" y="511"/>
                </a:lnTo>
                <a:lnTo>
                  <a:pt x="337" y="511"/>
                </a:lnTo>
                <a:lnTo>
                  <a:pt x="338" y="512"/>
                </a:lnTo>
                <a:lnTo>
                  <a:pt x="338" y="513"/>
                </a:lnTo>
                <a:lnTo>
                  <a:pt x="339" y="514"/>
                </a:lnTo>
                <a:lnTo>
                  <a:pt x="339" y="514"/>
                </a:lnTo>
                <a:lnTo>
                  <a:pt x="353" y="503"/>
                </a:lnTo>
                <a:lnTo>
                  <a:pt x="352" y="503"/>
                </a:lnTo>
                <a:lnTo>
                  <a:pt x="352" y="502"/>
                </a:lnTo>
                <a:lnTo>
                  <a:pt x="351" y="501"/>
                </a:lnTo>
                <a:lnTo>
                  <a:pt x="351" y="501"/>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6" y="493"/>
                </a:lnTo>
                <a:lnTo>
                  <a:pt x="345" y="493"/>
                </a:lnTo>
                <a:lnTo>
                  <a:pt x="345" y="492"/>
                </a:lnTo>
                <a:lnTo>
                  <a:pt x="344" y="491"/>
                </a:lnTo>
                <a:lnTo>
                  <a:pt x="344" y="491"/>
                </a:lnTo>
                <a:lnTo>
                  <a:pt x="343" y="490"/>
                </a:lnTo>
                <a:lnTo>
                  <a:pt x="343" y="490"/>
                </a:lnTo>
                <a:lnTo>
                  <a:pt x="328" y="499"/>
                </a:lnTo>
                <a:close/>
                <a:moveTo>
                  <a:pt x="366" y="540"/>
                </a:moveTo>
                <a:lnTo>
                  <a:pt x="366" y="540"/>
                </a:lnTo>
                <a:lnTo>
                  <a:pt x="367" y="540"/>
                </a:lnTo>
                <a:lnTo>
                  <a:pt x="367" y="541"/>
                </a:lnTo>
                <a:lnTo>
                  <a:pt x="368" y="541"/>
                </a:lnTo>
                <a:lnTo>
                  <a:pt x="369" y="542"/>
                </a:lnTo>
                <a:lnTo>
                  <a:pt x="370" y="542"/>
                </a:lnTo>
                <a:lnTo>
                  <a:pt x="370" y="543"/>
                </a:lnTo>
                <a:lnTo>
                  <a:pt x="371" y="543"/>
                </a:lnTo>
                <a:lnTo>
                  <a:pt x="372" y="544"/>
                </a:lnTo>
                <a:lnTo>
                  <a:pt x="373" y="544"/>
                </a:lnTo>
                <a:lnTo>
                  <a:pt x="373" y="545"/>
                </a:lnTo>
                <a:lnTo>
                  <a:pt x="374" y="545"/>
                </a:lnTo>
                <a:lnTo>
                  <a:pt x="375" y="546"/>
                </a:lnTo>
                <a:lnTo>
                  <a:pt x="376" y="546"/>
                </a:lnTo>
                <a:lnTo>
                  <a:pt x="377" y="547"/>
                </a:lnTo>
                <a:lnTo>
                  <a:pt x="377" y="547"/>
                </a:lnTo>
                <a:lnTo>
                  <a:pt x="378" y="548"/>
                </a:lnTo>
                <a:lnTo>
                  <a:pt x="379" y="548"/>
                </a:lnTo>
                <a:lnTo>
                  <a:pt x="380" y="549"/>
                </a:lnTo>
                <a:lnTo>
                  <a:pt x="380" y="549"/>
                </a:lnTo>
                <a:lnTo>
                  <a:pt x="381" y="550"/>
                </a:lnTo>
                <a:lnTo>
                  <a:pt x="382" y="550"/>
                </a:lnTo>
                <a:lnTo>
                  <a:pt x="391" y="535"/>
                </a:lnTo>
                <a:lnTo>
                  <a:pt x="390" y="535"/>
                </a:lnTo>
                <a:lnTo>
                  <a:pt x="389" y="534"/>
                </a:lnTo>
                <a:lnTo>
                  <a:pt x="389" y="534"/>
                </a:lnTo>
                <a:lnTo>
                  <a:pt x="388" y="533"/>
                </a:lnTo>
                <a:lnTo>
                  <a:pt x="387" y="533"/>
                </a:lnTo>
                <a:lnTo>
                  <a:pt x="387" y="532"/>
                </a:lnTo>
                <a:lnTo>
                  <a:pt x="386" y="532"/>
                </a:lnTo>
                <a:lnTo>
                  <a:pt x="385" y="532"/>
                </a:lnTo>
                <a:lnTo>
                  <a:pt x="384" y="531"/>
                </a:lnTo>
                <a:lnTo>
                  <a:pt x="384" y="531"/>
                </a:lnTo>
                <a:lnTo>
                  <a:pt x="383" y="530"/>
                </a:lnTo>
                <a:lnTo>
                  <a:pt x="382" y="530"/>
                </a:lnTo>
                <a:lnTo>
                  <a:pt x="382" y="529"/>
                </a:lnTo>
                <a:lnTo>
                  <a:pt x="381" y="529"/>
                </a:lnTo>
                <a:lnTo>
                  <a:pt x="380" y="528"/>
                </a:lnTo>
                <a:lnTo>
                  <a:pt x="380" y="528"/>
                </a:lnTo>
                <a:lnTo>
                  <a:pt x="379" y="527"/>
                </a:lnTo>
                <a:lnTo>
                  <a:pt x="378" y="527"/>
                </a:lnTo>
                <a:lnTo>
                  <a:pt x="378" y="526"/>
                </a:lnTo>
                <a:lnTo>
                  <a:pt x="377" y="526"/>
                </a:lnTo>
                <a:lnTo>
                  <a:pt x="377" y="526"/>
                </a:lnTo>
                <a:lnTo>
                  <a:pt x="366" y="540"/>
                </a:lnTo>
                <a:close/>
                <a:moveTo>
                  <a:pt x="416" y="564"/>
                </a:moveTo>
                <a:lnTo>
                  <a:pt x="416" y="564"/>
                </a:lnTo>
                <a:lnTo>
                  <a:pt x="416" y="565"/>
                </a:lnTo>
                <a:lnTo>
                  <a:pt x="417" y="565"/>
                </a:lnTo>
                <a:lnTo>
                  <a:pt x="418" y="565"/>
                </a:lnTo>
                <a:lnTo>
                  <a:pt x="419" y="565"/>
                </a:lnTo>
                <a:lnTo>
                  <a:pt x="420" y="566"/>
                </a:lnTo>
                <a:lnTo>
                  <a:pt x="421" y="566"/>
                </a:lnTo>
                <a:lnTo>
                  <a:pt x="422" y="566"/>
                </a:lnTo>
                <a:lnTo>
                  <a:pt x="423" y="566"/>
                </a:lnTo>
                <a:lnTo>
                  <a:pt x="424" y="566"/>
                </a:lnTo>
                <a:lnTo>
                  <a:pt x="425" y="567"/>
                </a:lnTo>
                <a:lnTo>
                  <a:pt x="426" y="567"/>
                </a:lnTo>
                <a:lnTo>
                  <a:pt x="427" y="567"/>
                </a:lnTo>
                <a:lnTo>
                  <a:pt x="428" y="567"/>
                </a:lnTo>
                <a:lnTo>
                  <a:pt x="428" y="567"/>
                </a:lnTo>
                <a:lnTo>
                  <a:pt x="429" y="568"/>
                </a:lnTo>
                <a:lnTo>
                  <a:pt x="430" y="568"/>
                </a:lnTo>
                <a:lnTo>
                  <a:pt x="431" y="568"/>
                </a:lnTo>
                <a:lnTo>
                  <a:pt x="432" y="568"/>
                </a:lnTo>
                <a:lnTo>
                  <a:pt x="433" y="568"/>
                </a:lnTo>
                <a:lnTo>
                  <a:pt x="434" y="568"/>
                </a:lnTo>
                <a:lnTo>
                  <a:pt x="435" y="568"/>
                </a:lnTo>
                <a:lnTo>
                  <a:pt x="437" y="551"/>
                </a:lnTo>
                <a:lnTo>
                  <a:pt x="437" y="551"/>
                </a:lnTo>
                <a:lnTo>
                  <a:pt x="436" y="551"/>
                </a:lnTo>
                <a:lnTo>
                  <a:pt x="435" y="551"/>
                </a:lnTo>
                <a:lnTo>
                  <a:pt x="434" y="551"/>
                </a:lnTo>
                <a:lnTo>
                  <a:pt x="433" y="550"/>
                </a:lnTo>
                <a:lnTo>
                  <a:pt x="433" y="550"/>
                </a:lnTo>
                <a:lnTo>
                  <a:pt x="432" y="550"/>
                </a:lnTo>
                <a:lnTo>
                  <a:pt x="431" y="550"/>
                </a:lnTo>
                <a:lnTo>
                  <a:pt x="430" y="550"/>
                </a:lnTo>
                <a:lnTo>
                  <a:pt x="429" y="550"/>
                </a:lnTo>
                <a:lnTo>
                  <a:pt x="428" y="549"/>
                </a:lnTo>
                <a:lnTo>
                  <a:pt x="428" y="549"/>
                </a:lnTo>
                <a:lnTo>
                  <a:pt x="427" y="549"/>
                </a:lnTo>
                <a:lnTo>
                  <a:pt x="426" y="549"/>
                </a:lnTo>
                <a:lnTo>
                  <a:pt x="425" y="549"/>
                </a:lnTo>
                <a:lnTo>
                  <a:pt x="424" y="548"/>
                </a:lnTo>
                <a:lnTo>
                  <a:pt x="424" y="548"/>
                </a:lnTo>
                <a:lnTo>
                  <a:pt x="423" y="548"/>
                </a:lnTo>
                <a:lnTo>
                  <a:pt x="422" y="548"/>
                </a:lnTo>
                <a:lnTo>
                  <a:pt x="421" y="548"/>
                </a:lnTo>
                <a:lnTo>
                  <a:pt x="421" y="548"/>
                </a:lnTo>
                <a:lnTo>
                  <a:pt x="416" y="564"/>
                </a:lnTo>
                <a:close/>
                <a:moveTo>
                  <a:pt x="472" y="569"/>
                </a:moveTo>
                <a:lnTo>
                  <a:pt x="472" y="569"/>
                </a:lnTo>
                <a:lnTo>
                  <a:pt x="472" y="569"/>
                </a:lnTo>
                <a:lnTo>
                  <a:pt x="473" y="569"/>
                </a:lnTo>
                <a:lnTo>
                  <a:pt x="474" y="569"/>
                </a:lnTo>
                <a:lnTo>
                  <a:pt x="475" y="569"/>
                </a:lnTo>
                <a:lnTo>
                  <a:pt x="476" y="569"/>
                </a:lnTo>
                <a:lnTo>
                  <a:pt x="477" y="569"/>
                </a:lnTo>
                <a:lnTo>
                  <a:pt x="478" y="569"/>
                </a:lnTo>
                <a:lnTo>
                  <a:pt x="479" y="569"/>
                </a:lnTo>
                <a:lnTo>
                  <a:pt x="480" y="568"/>
                </a:lnTo>
                <a:lnTo>
                  <a:pt x="481" y="568"/>
                </a:lnTo>
                <a:lnTo>
                  <a:pt x="482" y="568"/>
                </a:lnTo>
                <a:lnTo>
                  <a:pt x="483" y="568"/>
                </a:lnTo>
                <a:lnTo>
                  <a:pt x="484" y="568"/>
                </a:lnTo>
                <a:lnTo>
                  <a:pt x="485" y="568"/>
                </a:lnTo>
                <a:lnTo>
                  <a:pt x="485" y="568"/>
                </a:lnTo>
                <a:lnTo>
                  <a:pt x="486" y="567"/>
                </a:lnTo>
                <a:lnTo>
                  <a:pt x="487" y="567"/>
                </a:lnTo>
                <a:lnTo>
                  <a:pt x="488" y="567"/>
                </a:lnTo>
                <a:lnTo>
                  <a:pt x="489" y="567"/>
                </a:lnTo>
                <a:lnTo>
                  <a:pt x="490" y="567"/>
                </a:lnTo>
                <a:lnTo>
                  <a:pt x="490" y="567"/>
                </a:lnTo>
                <a:lnTo>
                  <a:pt x="486" y="549"/>
                </a:lnTo>
                <a:lnTo>
                  <a:pt x="486" y="549"/>
                </a:lnTo>
                <a:lnTo>
                  <a:pt x="486" y="550"/>
                </a:lnTo>
                <a:lnTo>
                  <a:pt x="485" y="550"/>
                </a:lnTo>
                <a:lnTo>
                  <a:pt x="484" y="550"/>
                </a:lnTo>
                <a:lnTo>
                  <a:pt x="483" y="550"/>
                </a:lnTo>
                <a:lnTo>
                  <a:pt x="482" y="550"/>
                </a:lnTo>
                <a:lnTo>
                  <a:pt x="481" y="550"/>
                </a:lnTo>
                <a:lnTo>
                  <a:pt x="481" y="551"/>
                </a:lnTo>
                <a:lnTo>
                  <a:pt x="480" y="551"/>
                </a:lnTo>
                <a:lnTo>
                  <a:pt x="479" y="551"/>
                </a:lnTo>
                <a:lnTo>
                  <a:pt x="478" y="551"/>
                </a:lnTo>
                <a:lnTo>
                  <a:pt x="477" y="551"/>
                </a:lnTo>
                <a:lnTo>
                  <a:pt x="476" y="551"/>
                </a:lnTo>
                <a:lnTo>
                  <a:pt x="476" y="551"/>
                </a:lnTo>
                <a:lnTo>
                  <a:pt x="475" y="551"/>
                </a:lnTo>
                <a:lnTo>
                  <a:pt x="474" y="551"/>
                </a:lnTo>
                <a:lnTo>
                  <a:pt x="473" y="552"/>
                </a:lnTo>
                <a:lnTo>
                  <a:pt x="472" y="552"/>
                </a:lnTo>
                <a:lnTo>
                  <a:pt x="471" y="552"/>
                </a:lnTo>
                <a:lnTo>
                  <a:pt x="470" y="552"/>
                </a:lnTo>
                <a:lnTo>
                  <a:pt x="470" y="552"/>
                </a:lnTo>
                <a:lnTo>
                  <a:pt x="472" y="569"/>
                </a:lnTo>
                <a:close/>
                <a:moveTo>
                  <a:pt x="525" y="554"/>
                </a:moveTo>
                <a:lnTo>
                  <a:pt x="525" y="554"/>
                </a:lnTo>
                <a:lnTo>
                  <a:pt x="526" y="554"/>
                </a:lnTo>
                <a:lnTo>
                  <a:pt x="526" y="554"/>
                </a:lnTo>
                <a:lnTo>
                  <a:pt x="527" y="553"/>
                </a:lnTo>
                <a:lnTo>
                  <a:pt x="528" y="553"/>
                </a:lnTo>
                <a:lnTo>
                  <a:pt x="529" y="552"/>
                </a:lnTo>
                <a:lnTo>
                  <a:pt x="530" y="552"/>
                </a:lnTo>
                <a:lnTo>
                  <a:pt x="530" y="552"/>
                </a:lnTo>
                <a:lnTo>
                  <a:pt x="531" y="551"/>
                </a:lnTo>
                <a:lnTo>
                  <a:pt x="532" y="551"/>
                </a:lnTo>
                <a:lnTo>
                  <a:pt x="533" y="550"/>
                </a:lnTo>
                <a:lnTo>
                  <a:pt x="534" y="550"/>
                </a:lnTo>
                <a:lnTo>
                  <a:pt x="534" y="549"/>
                </a:lnTo>
                <a:lnTo>
                  <a:pt x="535" y="549"/>
                </a:lnTo>
                <a:lnTo>
                  <a:pt x="536" y="548"/>
                </a:lnTo>
                <a:lnTo>
                  <a:pt x="537" y="548"/>
                </a:lnTo>
                <a:lnTo>
                  <a:pt x="538" y="547"/>
                </a:lnTo>
                <a:lnTo>
                  <a:pt x="538" y="547"/>
                </a:lnTo>
                <a:lnTo>
                  <a:pt x="539" y="546"/>
                </a:lnTo>
                <a:lnTo>
                  <a:pt x="540" y="546"/>
                </a:lnTo>
                <a:lnTo>
                  <a:pt x="541" y="545"/>
                </a:lnTo>
                <a:lnTo>
                  <a:pt x="542" y="545"/>
                </a:lnTo>
                <a:lnTo>
                  <a:pt x="532" y="530"/>
                </a:lnTo>
                <a:lnTo>
                  <a:pt x="531" y="531"/>
                </a:lnTo>
                <a:lnTo>
                  <a:pt x="530" y="531"/>
                </a:lnTo>
                <a:lnTo>
                  <a:pt x="530" y="532"/>
                </a:lnTo>
                <a:lnTo>
                  <a:pt x="529" y="532"/>
                </a:lnTo>
                <a:lnTo>
                  <a:pt x="528" y="532"/>
                </a:lnTo>
                <a:lnTo>
                  <a:pt x="528" y="533"/>
                </a:lnTo>
                <a:lnTo>
                  <a:pt x="527" y="533"/>
                </a:lnTo>
                <a:lnTo>
                  <a:pt x="526" y="534"/>
                </a:lnTo>
                <a:lnTo>
                  <a:pt x="526" y="534"/>
                </a:lnTo>
                <a:lnTo>
                  <a:pt x="525" y="535"/>
                </a:lnTo>
                <a:lnTo>
                  <a:pt x="524" y="535"/>
                </a:lnTo>
                <a:lnTo>
                  <a:pt x="524" y="535"/>
                </a:lnTo>
                <a:lnTo>
                  <a:pt x="523" y="536"/>
                </a:lnTo>
                <a:lnTo>
                  <a:pt x="522" y="536"/>
                </a:lnTo>
                <a:lnTo>
                  <a:pt x="521" y="537"/>
                </a:lnTo>
                <a:lnTo>
                  <a:pt x="521" y="537"/>
                </a:lnTo>
                <a:lnTo>
                  <a:pt x="520" y="537"/>
                </a:lnTo>
                <a:lnTo>
                  <a:pt x="519" y="538"/>
                </a:lnTo>
                <a:lnTo>
                  <a:pt x="518" y="538"/>
                </a:lnTo>
                <a:lnTo>
                  <a:pt x="518" y="538"/>
                </a:lnTo>
                <a:lnTo>
                  <a:pt x="518" y="539"/>
                </a:lnTo>
                <a:lnTo>
                  <a:pt x="525" y="554"/>
                </a:lnTo>
                <a:close/>
                <a:moveTo>
                  <a:pt x="570" y="521"/>
                </a:moveTo>
                <a:lnTo>
                  <a:pt x="570" y="521"/>
                </a:lnTo>
                <a:lnTo>
                  <a:pt x="570" y="521"/>
                </a:lnTo>
                <a:lnTo>
                  <a:pt x="571" y="520"/>
                </a:lnTo>
                <a:lnTo>
                  <a:pt x="571" y="519"/>
                </a:lnTo>
                <a:lnTo>
                  <a:pt x="572" y="519"/>
                </a:lnTo>
                <a:lnTo>
                  <a:pt x="573" y="518"/>
                </a:lnTo>
                <a:lnTo>
                  <a:pt x="573" y="517"/>
                </a:lnTo>
                <a:lnTo>
                  <a:pt x="574" y="516"/>
                </a:lnTo>
                <a:lnTo>
                  <a:pt x="574" y="516"/>
                </a:lnTo>
                <a:lnTo>
                  <a:pt x="575" y="515"/>
                </a:lnTo>
                <a:lnTo>
                  <a:pt x="576" y="514"/>
                </a:lnTo>
                <a:lnTo>
                  <a:pt x="576" y="514"/>
                </a:lnTo>
                <a:lnTo>
                  <a:pt x="577" y="513"/>
                </a:lnTo>
                <a:lnTo>
                  <a:pt x="577" y="512"/>
                </a:lnTo>
                <a:lnTo>
                  <a:pt x="578" y="511"/>
                </a:lnTo>
                <a:lnTo>
                  <a:pt x="578" y="511"/>
                </a:lnTo>
                <a:lnTo>
                  <a:pt x="579" y="510"/>
                </a:lnTo>
                <a:lnTo>
                  <a:pt x="580" y="509"/>
                </a:lnTo>
                <a:lnTo>
                  <a:pt x="580" y="509"/>
                </a:lnTo>
                <a:lnTo>
                  <a:pt x="581" y="508"/>
                </a:lnTo>
                <a:lnTo>
                  <a:pt x="581" y="507"/>
                </a:lnTo>
                <a:lnTo>
                  <a:pt x="582" y="506"/>
                </a:lnTo>
                <a:lnTo>
                  <a:pt x="567" y="496"/>
                </a:lnTo>
                <a:lnTo>
                  <a:pt x="567" y="497"/>
                </a:lnTo>
                <a:lnTo>
                  <a:pt x="567" y="497"/>
                </a:lnTo>
                <a:lnTo>
                  <a:pt x="566" y="498"/>
                </a:lnTo>
                <a:lnTo>
                  <a:pt x="566" y="499"/>
                </a:lnTo>
                <a:lnTo>
                  <a:pt x="565" y="499"/>
                </a:lnTo>
                <a:lnTo>
                  <a:pt x="565" y="500"/>
                </a:lnTo>
                <a:lnTo>
                  <a:pt x="564" y="501"/>
                </a:lnTo>
                <a:lnTo>
                  <a:pt x="564" y="501"/>
                </a:lnTo>
                <a:lnTo>
                  <a:pt x="563" y="502"/>
                </a:lnTo>
                <a:lnTo>
                  <a:pt x="563" y="503"/>
                </a:lnTo>
                <a:lnTo>
                  <a:pt x="562" y="503"/>
                </a:lnTo>
                <a:lnTo>
                  <a:pt x="562" y="504"/>
                </a:lnTo>
                <a:lnTo>
                  <a:pt x="561" y="504"/>
                </a:lnTo>
                <a:lnTo>
                  <a:pt x="560" y="505"/>
                </a:lnTo>
                <a:lnTo>
                  <a:pt x="560" y="506"/>
                </a:lnTo>
                <a:lnTo>
                  <a:pt x="559" y="506"/>
                </a:lnTo>
                <a:lnTo>
                  <a:pt x="559" y="507"/>
                </a:lnTo>
                <a:lnTo>
                  <a:pt x="558" y="507"/>
                </a:lnTo>
                <a:lnTo>
                  <a:pt x="558" y="508"/>
                </a:lnTo>
                <a:lnTo>
                  <a:pt x="557" y="509"/>
                </a:lnTo>
                <a:lnTo>
                  <a:pt x="557" y="509"/>
                </a:lnTo>
                <a:lnTo>
                  <a:pt x="570" y="521"/>
                </a:lnTo>
                <a:close/>
                <a:moveTo>
                  <a:pt x="600" y="474"/>
                </a:moveTo>
                <a:lnTo>
                  <a:pt x="600" y="474"/>
                </a:lnTo>
                <a:lnTo>
                  <a:pt x="600" y="473"/>
                </a:lnTo>
                <a:lnTo>
                  <a:pt x="600" y="472"/>
                </a:lnTo>
                <a:lnTo>
                  <a:pt x="601" y="471"/>
                </a:lnTo>
                <a:lnTo>
                  <a:pt x="601" y="470"/>
                </a:lnTo>
                <a:lnTo>
                  <a:pt x="601" y="470"/>
                </a:lnTo>
                <a:lnTo>
                  <a:pt x="602" y="469"/>
                </a:lnTo>
                <a:lnTo>
                  <a:pt x="602" y="468"/>
                </a:lnTo>
                <a:lnTo>
                  <a:pt x="602" y="467"/>
                </a:lnTo>
                <a:lnTo>
                  <a:pt x="603" y="466"/>
                </a:lnTo>
                <a:lnTo>
                  <a:pt x="603" y="465"/>
                </a:lnTo>
                <a:lnTo>
                  <a:pt x="603" y="464"/>
                </a:lnTo>
                <a:lnTo>
                  <a:pt x="603" y="463"/>
                </a:lnTo>
                <a:lnTo>
                  <a:pt x="604" y="462"/>
                </a:lnTo>
                <a:lnTo>
                  <a:pt x="604" y="462"/>
                </a:lnTo>
                <a:lnTo>
                  <a:pt x="604" y="461"/>
                </a:lnTo>
                <a:lnTo>
                  <a:pt x="604" y="460"/>
                </a:lnTo>
                <a:lnTo>
                  <a:pt x="605" y="459"/>
                </a:lnTo>
                <a:lnTo>
                  <a:pt x="605" y="458"/>
                </a:lnTo>
                <a:lnTo>
                  <a:pt x="605" y="457"/>
                </a:lnTo>
                <a:lnTo>
                  <a:pt x="606" y="456"/>
                </a:lnTo>
                <a:lnTo>
                  <a:pt x="606" y="456"/>
                </a:lnTo>
                <a:lnTo>
                  <a:pt x="588" y="452"/>
                </a:lnTo>
                <a:lnTo>
                  <a:pt x="588" y="452"/>
                </a:lnTo>
                <a:lnTo>
                  <a:pt x="588" y="452"/>
                </a:lnTo>
                <a:lnTo>
                  <a:pt x="588" y="453"/>
                </a:lnTo>
                <a:lnTo>
                  <a:pt x="588" y="454"/>
                </a:lnTo>
                <a:lnTo>
                  <a:pt x="588" y="455"/>
                </a:lnTo>
                <a:lnTo>
                  <a:pt x="587" y="456"/>
                </a:lnTo>
                <a:lnTo>
                  <a:pt x="587" y="456"/>
                </a:lnTo>
                <a:lnTo>
                  <a:pt x="587" y="457"/>
                </a:lnTo>
                <a:lnTo>
                  <a:pt x="587" y="458"/>
                </a:lnTo>
                <a:lnTo>
                  <a:pt x="586" y="459"/>
                </a:lnTo>
                <a:lnTo>
                  <a:pt x="586" y="460"/>
                </a:lnTo>
                <a:lnTo>
                  <a:pt x="586" y="460"/>
                </a:lnTo>
                <a:lnTo>
                  <a:pt x="586" y="461"/>
                </a:lnTo>
                <a:lnTo>
                  <a:pt x="585" y="462"/>
                </a:lnTo>
                <a:lnTo>
                  <a:pt x="585" y="463"/>
                </a:lnTo>
                <a:lnTo>
                  <a:pt x="585" y="464"/>
                </a:lnTo>
                <a:lnTo>
                  <a:pt x="584" y="464"/>
                </a:lnTo>
                <a:lnTo>
                  <a:pt x="584" y="465"/>
                </a:lnTo>
                <a:lnTo>
                  <a:pt x="584" y="466"/>
                </a:lnTo>
                <a:lnTo>
                  <a:pt x="584" y="467"/>
                </a:lnTo>
                <a:lnTo>
                  <a:pt x="583" y="467"/>
                </a:lnTo>
                <a:lnTo>
                  <a:pt x="600" y="474"/>
                </a:lnTo>
                <a:close/>
                <a:moveTo>
                  <a:pt x="611" y="419"/>
                </a:moveTo>
                <a:lnTo>
                  <a:pt x="611" y="419"/>
                </a:lnTo>
                <a:lnTo>
                  <a:pt x="611" y="419"/>
                </a:lnTo>
                <a:lnTo>
                  <a:pt x="611" y="418"/>
                </a:lnTo>
                <a:lnTo>
                  <a:pt x="611" y="417"/>
                </a:lnTo>
                <a:lnTo>
                  <a:pt x="611" y="416"/>
                </a:lnTo>
                <a:lnTo>
                  <a:pt x="611" y="415"/>
                </a:lnTo>
                <a:lnTo>
                  <a:pt x="611" y="414"/>
                </a:lnTo>
                <a:lnTo>
                  <a:pt x="611"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10" y="401"/>
                </a:lnTo>
                <a:lnTo>
                  <a:pt x="610" y="401"/>
                </a:lnTo>
                <a:lnTo>
                  <a:pt x="592" y="402"/>
                </a:lnTo>
                <a:lnTo>
                  <a:pt x="592" y="403"/>
                </a:lnTo>
                <a:lnTo>
                  <a:pt x="592" y="404"/>
                </a:lnTo>
                <a:lnTo>
                  <a:pt x="592" y="405"/>
                </a:lnTo>
                <a:lnTo>
                  <a:pt x="592" y="406"/>
                </a:lnTo>
                <a:lnTo>
                  <a:pt x="593" y="407"/>
                </a:lnTo>
                <a:lnTo>
                  <a:pt x="593" y="407"/>
                </a:lnTo>
                <a:lnTo>
                  <a:pt x="593" y="408"/>
                </a:lnTo>
                <a:lnTo>
                  <a:pt x="593" y="409"/>
                </a:lnTo>
                <a:lnTo>
                  <a:pt x="593" y="410"/>
                </a:lnTo>
                <a:lnTo>
                  <a:pt x="593" y="411"/>
                </a:lnTo>
                <a:lnTo>
                  <a:pt x="593" y="412"/>
                </a:lnTo>
                <a:lnTo>
                  <a:pt x="593" y="413"/>
                </a:lnTo>
                <a:lnTo>
                  <a:pt x="593" y="413"/>
                </a:lnTo>
                <a:lnTo>
                  <a:pt x="593" y="414"/>
                </a:lnTo>
                <a:lnTo>
                  <a:pt x="593" y="415"/>
                </a:lnTo>
                <a:lnTo>
                  <a:pt x="593" y="416"/>
                </a:lnTo>
                <a:lnTo>
                  <a:pt x="593" y="417"/>
                </a:lnTo>
                <a:lnTo>
                  <a:pt x="593" y="418"/>
                </a:lnTo>
                <a:lnTo>
                  <a:pt x="593" y="419"/>
                </a:lnTo>
                <a:lnTo>
                  <a:pt x="593" y="419"/>
                </a:lnTo>
                <a:lnTo>
                  <a:pt x="611" y="419"/>
                </a:lnTo>
                <a:close/>
                <a:moveTo>
                  <a:pt x="601" y="364"/>
                </a:moveTo>
                <a:lnTo>
                  <a:pt x="601" y="364"/>
                </a:lnTo>
                <a:lnTo>
                  <a:pt x="601" y="363"/>
                </a:lnTo>
                <a:lnTo>
                  <a:pt x="601" y="363"/>
                </a:lnTo>
                <a:lnTo>
                  <a:pt x="600" y="362"/>
                </a:lnTo>
                <a:lnTo>
                  <a:pt x="600" y="361"/>
                </a:lnTo>
                <a:lnTo>
                  <a:pt x="600" y="360"/>
                </a:lnTo>
                <a:lnTo>
                  <a:pt x="599" y="359"/>
                </a:lnTo>
                <a:lnTo>
                  <a:pt x="599" y="358"/>
                </a:lnTo>
                <a:lnTo>
                  <a:pt x="599" y="357"/>
                </a:lnTo>
                <a:lnTo>
                  <a:pt x="598" y="357"/>
                </a:lnTo>
                <a:lnTo>
                  <a:pt x="598" y="356"/>
                </a:lnTo>
                <a:lnTo>
                  <a:pt x="597" y="355"/>
                </a:lnTo>
                <a:lnTo>
                  <a:pt x="597" y="354"/>
                </a:lnTo>
                <a:lnTo>
                  <a:pt x="597" y="353"/>
                </a:lnTo>
                <a:lnTo>
                  <a:pt x="596" y="352"/>
                </a:lnTo>
                <a:lnTo>
                  <a:pt x="596" y="351"/>
                </a:lnTo>
                <a:lnTo>
                  <a:pt x="595" y="351"/>
                </a:lnTo>
                <a:lnTo>
                  <a:pt x="595" y="350"/>
                </a:lnTo>
                <a:lnTo>
                  <a:pt x="595" y="349"/>
                </a:lnTo>
                <a:lnTo>
                  <a:pt x="594" y="348"/>
                </a:lnTo>
                <a:lnTo>
                  <a:pt x="594" y="347"/>
                </a:lnTo>
                <a:lnTo>
                  <a:pt x="594" y="347"/>
                </a:lnTo>
                <a:lnTo>
                  <a:pt x="578" y="355"/>
                </a:lnTo>
                <a:lnTo>
                  <a:pt x="578" y="355"/>
                </a:lnTo>
                <a:lnTo>
                  <a:pt x="579" y="356"/>
                </a:lnTo>
                <a:lnTo>
                  <a:pt x="579" y="357"/>
                </a:lnTo>
                <a:lnTo>
                  <a:pt x="579" y="357"/>
                </a:lnTo>
                <a:lnTo>
                  <a:pt x="580" y="358"/>
                </a:lnTo>
                <a:lnTo>
                  <a:pt x="580" y="359"/>
                </a:lnTo>
                <a:lnTo>
                  <a:pt x="580" y="360"/>
                </a:lnTo>
                <a:lnTo>
                  <a:pt x="581" y="360"/>
                </a:lnTo>
                <a:lnTo>
                  <a:pt x="581" y="361"/>
                </a:lnTo>
                <a:lnTo>
                  <a:pt x="581" y="362"/>
                </a:lnTo>
                <a:lnTo>
                  <a:pt x="582" y="363"/>
                </a:lnTo>
                <a:lnTo>
                  <a:pt x="582" y="363"/>
                </a:lnTo>
                <a:lnTo>
                  <a:pt x="582" y="364"/>
                </a:lnTo>
                <a:lnTo>
                  <a:pt x="583" y="365"/>
                </a:lnTo>
                <a:lnTo>
                  <a:pt x="583" y="366"/>
                </a:lnTo>
                <a:lnTo>
                  <a:pt x="583" y="366"/>
                </a:lnTo>
                <a:lnTo>
                  <a:pt x="584" y="367"/>
                </a:lnTo>
                <a:lnTo>
                  <a:pt x="584" y="368"/>
                </a:lnTo>
                <a:lnTo>
                  <a:pt x="584" y="369"/>
                </a:lnTo>
                <a:lnTo>
                  <a:pt x="584" y="370"/>
                </a:lnTo>
                <a:lnTo>
                  <a:pt x="585" y="370"/>
                </a:lnTo>
                <a:lnTo>
                  <a:pt x="601" y="364"/>
                </a:lnTo>
                <a:close/>
                <a:moveTo>
                  <a:pt x="573" y="316"/>
                </a:moveTo>
                <a:lnTo>
                  <a:pt x="573" y="316"/>
                </a:lnTo>
                <a:lnTo>
                  <a:pt x="573" y="316"/>
                </a:lnTo>
                <a:lnTo>
                  <a:pt x="572" y="315"/>
                </a:lnTo>
                <a:lnTo>
                  <a:pt x="571" y="315"/>
                </a:lnTo>
                <a:lnTo>
                  <a:pt x="571" y="314"/>
                </a:lnTo>
                <a:lnTo>
                  <a:pt x="570" y="313"/>
                </a:lnTo>
                <a:lnTo>
                  <a:pt x="570" y="313"/>
                </a:lnTo>
                <a:lnTo>
                  <a:pt x="569" y="312"/>
                </a:lnTo>
                <a:lnTo>
                  <a:pt x="568" y="311"/>
                </a:lnTo>
                <a:lnTo>
                  <a:pt x="568" y="311"/>
                </a:lnTo>
                <a:lnTo>
                  <a:pt x="567" y="310"/>
                </a:lnTo>
                <a:lnTo>
                  <a:pt x="566" y="309"/>
                </a:lnTo>
                <a:lnTo>
                  <a:pt x="566" y="309"/>
                </a:lnTo>
                <a:lnTo>
                  <a:pt x="565" y="308"/>
                </a:lnTo>
                <a:lnTo>
                  <a:pt x="564" y="307"/>
                </a:lnTo>
                <a:lnTo>
                  <a:pt x="564" y="307"/>
                </a:lnTo>
                <a:lnTo>
                  <a:pt x="563" y="306"/>
                </a:lnTo>
                <a:lnTo>
                  <a:pt x="562" y="305"/>
                </a:lnTo>
                <a:lnTo>
                  <a:pt x="562" y="305"/>
                </a:lnTo>
                <a:lnTo>
                  <a:pt x="561" y="304"/>
                </a:lnTo>
                <a:lnTo>
                  <a:pt x="560" y="304"/>
                </a:lnTo>
                <a:lnTo>
                  <a:pt x="560" y="303"/>
                </a:lnTo>
                <a:lnTo>
                  <a:pt x="548" y="316"/>
                </a:lnTo>
                <a:lnTo>
                  <a:pt x="549" y="317"/>
                </a:lnTo>
                <a:lnTo>
                  <a:pt x="549" y="317"/>
                </a:lnTo>
                <a:lnTo>
                  <a:pt x="550" y="318"/>
                </a:lnTo>
                <a:lnTo>
                  <a:pt x="550" y="318"/>
                </a:lnTo>
                <a:lnTo>
                  <a:pt x="551" y="319"/>
                </a:lnTo>
                <a:lnTo>
                  <a:pt x="552" y="319"/>
                </a:lnTo>
                <a:lnTo>
                  <a:pt x="552" y="320"/>
                </a:lnTo>
                <a:lnTo>
                  <a:pt x="553" y="321"/>
                </a:lnTo>
                <a:lnTo>
                  <a:pt x="553" y="321"/>
                </a:lnTo>
                <a:lnTo>
                  <a:pt x="554" y="322"/>
                </a:lnTo>
                <a:lnTo>
                  <a:pt x="554" y="322"/>
                </a:lnTo>
                <a:lnTo>
                  <a:pt x="555" y="323"/>
                </a:lnTo>
                <a:lnTo>
                  <a:pt x="556" y="323"/>
                </a:lnTo>
                <a:lnTo>
                  <a:pt x="556" y="324"/>
                </a:lnTo>
                <a:lnTo>
                  <a:pt x="557" y="325"/>
                </a:lnTo>
                <a:lnTo>
                  <a:pt x="557" y="325"/>
                </a:lnTo>
                <a:lnTo>
                  <a:pt x="558" y="326"/>
                </a:lnTo>
                <a:lnTo>
                  <a:pt x="558" y="326"/>
                </a:lnTo>
                <a:lnTo>
                  <a:pt x="559" y="327"/>
                </a:lnTo>
                <a:lnTo>
                  <a:pt x="559" y="328"/>
                </a:lnTo>
                <a:lnTo>
                  <a:pt x="560" y="328"/>
                </a:lnTo>
                <a:lnTo>
                  <a:pt x="573" y="316"/>
                </a:lnTo>
                <a:close/>
                <a:moveTo>
                  <a:pt x="529" y="282"/>
                </a:moveTo>
                <a:lnTo>
                  <a:pt x="529" y="282"/>
                </a:lnTo>
                <a:lnTo>
                  <a:pt x="529" y="281"/>
                </a:lnTo>
                <a:lnTo>
                  <a:pt x="528" y="281"/>
                </a:lnTo>
                <a:lnTo>
                  <a:pt x="527" y="281"/>
                </a:lnTo>
                <a:lnTo>
                  <a:pt x="526" y="280"/>
                </a:lnTo>
                <a:lnTo>
                  <a:pt x="526" y="280"/>
                </a:lnTo>
                <a:lnTo>
                  <a:pt x="525" y="279"/>
                </a:lnTo>
                <a:lnTo>
                  <a:pt x="524" y="279"/>
                </a:lnTo>
                <a:lnTo>
                  <a:pt x="523" y="279"/>
                </a:lnTo>
                <a:lnTo>
                  <a:pt x="522" y="278"/>
                </a:lnTo>
                <a:lnTo>
                  <a:pt x="521" y="278"/>
                </a:lnTo>
                <a:lnTo>
                  <a:pt x="520" y="277"/>
                </a:lnTo>
                <a:lnTo>
                  <a:pt x="520" y="277"/>
                </a:lnTo>
                <a:lnTo>
                  <a:pt x="519" y="277"/>
                </a:lnTo>
                <a:lnTo>
                  <a:pt x="518" y="276"/>
                </a:lnTo>
                <a:lnTo>
                  <a:pt x="517" y="276"/>
                </a:lnTo>
                <a:lnTo>
                  <a:pt x="516" y="276"/>
                </a:lnTo>
                <a:lnTo>
                  <a:pt x="515" y="275"/>
                </a:lnTo>
                <a:lnTo>
                  <a:pt x="514" y="275"/>
                </a:lnTo>
                <a:lnTo>
                  <a:pt x="514" y="274"/>
                </a:lnTo>
                <a:lnTo>
                  <a:pt x="513" y="274"/>
                </a:lnTo>
                <a:lnTo>
                  <a:pt x="512" y="274"/>
                </a:lnTo>
                <a:lnTo>
                  <a:pt x="506" y="290"/>
                </a:lnTo>
                <a:lnTo>
                  <a:pt x="506" y="291"/>
                </a:lnTo>
                <a:lnTo>
                  <a:pt x="507" y="291"/>
                </a:lnTo>
                <a:lnTo>
                  <a:pt x="508" y="291"/>
                </a:lnTo>
                <a:lnTo>
                  <a:pt x="509" y="291"/>
                </a:lnTo>
                <a:lnTo>
                  <a:pt x="509" y="292"/>
                </a:lnTo>
                <a:lnTo>
                  <a:pt x="510" y="292"/>
                </a:lnTo>
                <a:lnTo>
                  <a:pt x="511" y="292"/>
                </a:lnTo>
                <a:lnTo>
                  <a:pt x="512" y="293"/>
                </a:lnTo>
                <a:lnTo>
                  <a:pt x="512" y="293"/>
                </a:lnTo>
                <a:lnTo>
                  <a:pt x="513" y="293"/>
                </a:lnTo>
                <a:lnTo>
                  <a:pt x="514" y="294"/>
                </a:lnTo>
                <a:lnTo>
                  <a:pt x="515" y="294"/>
                </a:lnTo>
                <a:lnTo>
                  <a:pt x="515" y="294"/>
                </a:lnTo>
                <a:lnTo>
                  <a:pt x="516" y="295"/>
                </a:lnTo>
                <a:lnTo>
                  <a:pt x="517" y="295"/>
                </a:lnTo>
                <a:lnTo>
                  <a:pt x="518" y="296"/>
                </a:lnTo>
                <a:lnTo>
                  <a:pt x="518" y="296"/>
                </a:lnTo>
                <a:lnTo>
                  <a:pt x="519" y="296"/>
                </a:lnTo>
                <a:lnTo>
                  <a:pt x="520" y="297"/>
                </a:lnTo>
                <a:lnTo>
                  <a:pt x="521" y="297"/>
                </a:lnTo>
                <a:lnTo>
                  <a:pt x="521" y="297"/>
                </a:lnTo>
                <a:lnTo>
                  <a:pt x="529" y="282"/>
                </a:lnTo>
                <a:close/>
                <a:moveTo>
                  <a:pt x="457" y="231"/>
                </a:moveTo>
                <a:lnTo>
                  <a:pt x="457" y="231"/>
                </a:lnTo>
                <a:cubicBezTo>
                  <a:pt x="355" y="231"/>
                  <a:pt x="271" y="314"/>
                  <a:pt x="271" y="417"/>
                </a:cubicBezTo>
                <a:cubicBezTo>
                  <a:pt x="271" y="520"/>
                  <a:pt x="355" y="603"/>
                  <a:pt x="457" y="603"/>
                </a:cubicBezTo>
                <a:cubicBezTo>
                  <a:pt x="560" y="603"/>
                  <a:pt x="643" y="520"/>
                  <a:pt x="643" y="417"/>
                </a:cubicBezTo>
                <a:cubicBezTo>
                  <a:pt x="643" y="314"/>
                  <a:pt x="560" y="231"/>
                  <a:pt x="457" y="231"/>
                </a:cubicBezTo>
                <a:close/>
                <a:moveTo>
                  <a:pt x="30" y="153"/>
                </a:moveTo>
                <a:lnTo>
                  <a:pt x="30" y="153"/>
                </a:lnTo>
                <a:cubicBezTo>
                  <a:pt x="66" y="150"/>
                  <a:pt x="102" y="148"/>
                  <a:pt x="139" y="147"/>
                </a:cubicBezTo>
                <a:cubicBezTo>
                  <a:pt x="114" y="146"/>
                  <a:pt x="90" y="144"/>
                  <a:pt x="65" y="141"/>
                </a:cubicBezTo>
                <a:cubicBezTo>
                  <a:pt x="49" y="139"/>
                  <a:pt x="36" y="128"/>
                  <a:pt x="36" y="111"/>
                </a:cubicBezTo>
                <a:cubicBezTo>
                  <a:pt x="36" y="87"/>
                  <a:pt x="36" y="63"/>
                  <a:pt x="36" y="39"/>
                </a:cubicBezTo>
                <a:cubicBezTo>
                  <a:pt x="36" y="23"/>
                  <a:pt x="49" y="11"/>
                  <a:pt x="65" y="9"/>
                </a:cubicBezTo>
                <a:cubicBezTo>
                  <a:pt x="163" y="0"/>
                  <a:pt x="261" y="1"/>
                  <a:pt x="358" y="9"/>
                </a:cubicBezTo>
                <a:cubicBezTo>
                  <a:pt x="375" y="11"/>
                  <a:pt x="388" y="23"/>
                  <a:pt x="388" y="39"/>
                </a:cubicBezTo>
                <a:cubicBezTo>
                  <a:pt x="388" y="63"/>
                  <a:pt x="388" y="87"/>
                  <a:pt x="388" y="111"/>
                </a:cubicBezTo>
                <a:cubicBezTo>
                  <a:pt x="388" y="128"/>
                  <a:pt x="375" y="139"/>
                  <a:pt x="358" y="141"/>
                </a:cubicBezTo>
                <a:cubicBezTo>
                  <a:pt x="323" y="145"/>
                  <a:pt x="288" y="148"/>
                  <a:pt x="252" y="149"/>
                </a:cubicBezTo>
                <a:cubicBezTo>
                  <a:pt x="276" y="150"/>
                  <a:pt x="300" y="151"/>
                  <a:pt x="323" y="153"/>
                </a:cubicBezTo>
                <a:cubicBezTo>
                  <a:pt x="339" y="155"/>
                  <a:pt x="353" y="167"/>
                  <a:pt x="353" y="183"/>
                </a:cubicBezTo>
                <a:lnTo>
                  <a:pt x="353" y="218"/>
                </a:lnTo>
                <a:cubicBezTo>
                  <a:pt x="333" y="229"/>
                  <a:pt x="315" y="242"/>
                  <a:pt x="299" y="258"/>
                </a:cubicBezTo>
                <a:cubicBezTo>
                  <a:pt x="289" y="268"/>
                  <a:pt x="280" y="278"/>
                  <a:pt x="273" y="290"/>
                </a:cubicBezTo>
                <a:cubicBezTo>
                  <a:pt x="192" y="296"/>
                  <a:pt x="111" y="294"/>
                  <a:pt x="30" y="285"/>
                </a:cubicBezTo>
                <a:cubicBezTo>
                  <a:pt x="14" y="283"/>
                  <a:pt x="0" y="272"/>
                  <a:pt x="0" y="255"/>
                </a:cubicBezTo>
                <a:cubicBezTo>
                  <a:pt x="0" y="231"/>
                  <a:pt x="0" y="207"/>
                  <a:pt x="0" y="183"/>
                </a:cubicBezTo>
                <a:cubicBezTo>
                  <a:pt x="0" y="167"/>
                  <a:pt x="14" y="155"/>
                  <a:pt x="30" y="153"/>
                </a:cubicBezTo>
                <a:close/>
              </a:path>
            </a:pathLst>
          </a:custGeom>
          <a:solidFill>
            <a:schemeClr val="bg1">
              <a:alpha val="100000"/>
            </a:schemeClr>
          </a:solidFill>
          <a:ln w="9525">
            <a:noFill/>
          </a:ln>
        </p:spPr>
        <p:txBody>
          <a:bodyPr/>
          <a:lstStyle/>
          <a:p>
            <a:endParaRPr lang="zh-CN" altLang="en-US"/>
          </a:p>
        </p:txBody>
      </p:sp>
      <p:sp>
        <p:nvSpPr>
          <p:cNvPr id="11305" name="Freeform 98"/>
          <p:cNvSpPr>
            <a:spLocks noEditPoints="1"/>
          </p:cNvSpPr>
          <p:nvPr/>
        </p:nvSpPr>
        <p:spPr>
          <a:xfrm>
            <a:off x="2497138" y="2392363"/>
            <a:ext cx="390525" cy="417512"/>
          </a:xfrm>
          <a:custGeom>
            <a:avLst/>
            <a:gdLst/>
            <a:ahLst/>
            <a:cxnLst>
              <a:cxn ang="0">
                <a:pos x="147210" y="258901"/>
              </a:cxn>
              <a:cxn ang="0">
                <a:pos x="139981" y="235185"/>
              </a:cxn>
              <a:cxn ang="0">
                <a:pos x="170212" y="113310"/>
              </a:cxn>
              <a:cxn ang="0">
                <a:pos x="201757" y="212127"/>
              </a:cxn>
              <a:cxn ang="0">
                <a:pos x="241188" y="97500"/>
              </a:cxn>
              <a:cxn ang="0">
                <a:pos x="153782" y="194340"/>
              </a:cxn>
              <a:cxn ang="0">
                <a:pos x="146553" y="207516"/>
              </a:cxn>
              <a:cxn ang="0">
                <a:pos x="199785" y="238479"/>
              </a:cxn>
              <a:cxn ang="0">
                <a:pos x="256961" y="83006"/>
              </a:cxn>
              <a:cxn ang="0">
                <a:pos x="259590" y="52702"/>
              </a:cxn>
              <a:cxn ang="0">
                <a:pos x="256961" y="83006"/>
              </a:cxn>
              <a:cxn ang="0">
                <a:pos x="304278" y="98158"/>
              </a:cxn>
              <a:cxn ang="0">
                <a:pos x="274048" y="100793"/>
              </a:cxn>
              <a:cxn ang="0">
                <a:pos x="222130" y="69831"/>
              </a:cxn>
              <a:cxn ang="0">
                <a:pos x="209643" y="42162"/>
              </a:cxn>
              <a:cxn ang="0">
                <a:pos x="222130" y="69831"/>
              </a:cxn>
              <a:cxn ang="0">
                <a:pos x="171526" y="52044"/>
              </a:cxn>
              <a:cxn ang="0">
                <a:pos x="174812" y="82348"/>
              </a:cxn>
              <a:cxn ang="0">
                <a:pos x="286534" y="148226"/>
              </a:cxn>
              <a:cxn ang="0">
                <a:pos x="313479" y="135709"/>
              </a:cxn>
              <a:cxn ang="0">
                <a:pos x="286534" y="148226"/>
              </a:cxn>
              <a:cxn ang="0">
                <a:pos x="143267" y="213445"/>
              </a:cxn>
              <a:cxn ang="0">
                <a:pos x="135381" y="225962"/>
              </a:cxn>
              <a:cxn ang="0">
                <a:pos x="189270" y="257583"/>
              </a:cxn>
              <a:cxn ang="0">
                <a:pos x="141953" y="417008"/>
              </a:cxn>
              <a:cxn ang="0">
                <a:pos x="151811" y="24375"/>
              </a:cxn>
              <a:cxn ang="0">
                <a:pos x="370655" y="117922"/>
              </a:cxn>
              <a:cxn ang="0">
                <a:pos x="373940" y="181165"/>
              </a:cxn>
              <a:cxn ang="0">
                <a:pos x="385113" y="260218"/>
              </a:cxn>
              <a:cxn ang="0">
                <a:pos x="371312" y="327414"/>
              </a:cxn>
              <a:cxn ang="0">
                <a:pos x="291135" y="345860"/>
              </a:cxn>
              <a:cxn ang="0">
                <a:pos x="141953" y="417008"/>
              </a:cxn>
            </a:cxnLst>
            <a:rect l="0" t="0" r="0" b="0"/>
            <a:pathLst>
              <a:path w="593" h="633">
                <a:moveTo>
                  <a:pt x="213" y="357"/>
                </a:moveTo>
                <a:cubicBezTo>
                  <a:pt x="207" y="370"/>
                  <a:pt x="212" y="386"/>
                  <a:pt x="224" y="393"/>
                </a:cubicBezTo>
                <a:cubicBezTo>
                  <a:pt x="235" y="399"/>
                  <a:pt x="248" y="398"/>
                  <a:pt x="257" y="390"/>
                </a:cubicBezTo>
                <a:lnTo>
                  <a:pt x="213" y="357"/>
                </a:lnTo>
                <a:close/>
                <a:moveTo>
                  <a:pt x="367" y="148"/>
                </a:moveTo>
                <a:cubicBezTo>
                  <a:pt x="328" y="126"/>
                  <a:pt x="279" y="136"/>
                  <a:pt x="259" y="172"/>
                </a:cubicBezTo>
                <a:cubicBezTo>
                  <a:pt x="238" y="209"/>
                  <a:pt x="265" y="249"/>
                  <a:pt x="246" y="287"/>
                </a:cubicBezTo>
                <a:lnTo>
                  <a:pt x="307" y="322"/>
                </a:lnTo>
                <a:cubicBezTo>
                  <a:pt x="330" y="287"/>
                  <a:pt x="380" y="291"/>
                  <a:pt x="401" y="254"/>
                </a:cubicBezTo>
                <a:cubicBezTo>
                  <a:pt x="421" y="218"/>
                  <a:pt x="406" y="171"/>
                  <a:pt x="367" y="148"/>
                </a:cubicBezTo>
                <a:close/>
                <a:moveTo>
                  <a:pt x="301" y="345"/>
                </a:moveTo>
                <a:lnTo>
                  <a:pt x="234" y="295"/>
                </a:lnTo>
                <a:cubicBezTo>
                  <a:pt x="229" y="291"/>
                  <a:pt x="223" y="292"/>
                  <a:pt x="219" y="298"/>
                </a:cubicBezTo>
                <a:cubicBezTo>
                  <a:pt x="216" y="303"/>
                  <a:pt x="218" y="311"/>
                  <a:pt x="223" y="315"/>
                </a:cubicBezTo>
                <a:lnTo>
                  <a:pt x="290" y="365"/>
                </a:lnTo>
                <a:cubicBezTo>
                  <a:pt x="295" y="369"/>
                  <a:pt x="301" y="368"/>
                  <a:pt x="304" y="362"/>
                </a:cubicBezTo>
                <a:cubicBezTo>
                  <a:pt x="308" y="357"/>
                  <a:pt x="306" y="349"/>
                  <a:pt x="301" y="345"/>
                </a:cubicBezTo>
                <a:close/>
                <a:moveTo>
                  <a:pt x="391" y="126"/>
                </a:moveTo>
                <a:lnTo>
                  <a:pt x="412" y="90"/>
                </a:lnTo>
                <a:lnTo>
                  <a:pt x="395" y="80"/>
                </a:lnTo>
                <a:lnTo>
                  <a:pt x="374" y="116"/>
                </a:lnTo>
                <a:lnTo>
                  <a:pt x="391" y="126"/>
                </a:lnTo>
                <a:close/>
                <a:moveTo>
                  <a:pt x="427" y="170"/>
                </a:moveTo>
                <a:lnTo>
                  <a:pt x="463" y="149"/>
                </a:lnTo>
                <a:lnTo>
                  <a:pt x="453" y="132"/>
                </a:lnTo>
                <a:lnTo>
                  <a:pt x="417" y="153"/>
                </a:lnTo>
                <a:lnTo>
                  <a:pt x="427" y="170"/>
                </a:lnTo>
                <a:close/>
                <a:moveTo>
                  <a:pt x="338" y="106"/>
                </a:moveTo>
                <a:lnTo>
                  <a:pt x="338" y="64"/>
                </a:lnTo>
                <a:lnTo>
                  <a:pt x="319" y="64"/>
                </a:lnTo>
                <a:lnTo>
                  <a:pt x="319" y="106"/>
                </a:lnTo>
                <a:lnTo>
                  <a:pt x="338" y="106"/>
                </a:lnTo>
                <a:close/>
                <a:moveTo>
                  <a:pt x="282" y="115"/>
                </a:moveTo>
                <a:lnTo>
                  <a:pt x="261" y="79"/>
                </a:lnTo>
                <a:lnTo>
                  <a:pt x="245" y="89"/>
                </a:lnTo>
                <a:lnTo>
                  <a:pt x="266" y="125"/>
                </a:lnTo>
                <a:lnTo>
                  <a:pt x="282" y="115"/>
                </a:lnTo>
                <a:close/>
                <a:moveTo>
                  <a:pt x="436" y="225"/>
                </a:moveTo>
                <a:lnTo>
                  <a:pt x="477" y="225"/>
                </a:lnTo>
                <a:lnTo>
                  <a:pt x="477" y="206"/>
                </a:lnTo>
                <a:lnTo>
                  <a:pt x="436" y="206"/>
                </a:lnTo>
                <a:lnTo>
                  <a:pt x="436" y="225"/>
                </a:lnTo>
                <a:close/>
                <a:moveTo>
                  <a:pt x="284" y="374"/>
                </a:moveTo>
                <a:lnTo>
                  <a:pt x="218" y="324"/>
                </a:lnTo>
                <a:cubicBezTo>
                  <a:pt x="213" y="320"/>
                  <a:pt x="206" y="321"/>
                  <a:pt x="203" y="326"/>
                </a:cubicBezTo>
                <a:cubicBezTo>
                  <a:pt x="200" y="332"/>
                  <a:pt x="201" y="339"/>
                  <a:pt x="206" y="343"/>
                </a:cubicBezTo>
                <a:lnTo>
                  <a:pt x="273" y="394"/>
                </a:lnTo>
                <a:cubicBezTo>
                  <a:pt x="278" y="398"/>
                  <a:pt x="285" y="396"/>
                  <a:pt x="288" y="391"/>
                </a:cubicBezTo>
                <a:cubicBezTo>
                  <a:pt x="291" y="385"/>
                  <a:pt x="289" y="378"/>
                  <a:pt x="284" y="374"/>
                </a:cubicBezTo>
                <a:close/>
                <a:moveTo>
                  <a:pt x="216" y="633"/>
                </a:moveTo>
                <a:cubicBezTo>
                  <a:pt x="223" y="582"/>
                  <a:pt x="223" y="530"/>
                  <a:pt x="210" y="483"/>
                </a:cubicBezTo>
                <a:cubicBezTo>
                  <a:pt x="0" y="365"/>
                  <a:pt x="55" y="92"/>
                  <a:pt x="231" y="37"/>
                </a:cubicBezTo>
                <a:cubicBezTo>
                  <a:pt x="324" y="0"/>
                  <a:pt x="451" y="22"/>
                  <a:pt x="533" y="104"/>
                </a:cubicBezTo>
                <a:cubicBezTo>
                  <a:pt x="593" y="164"/>
                  <a:pt x="564" y="179"/>
                  <a:pt x="564" y="179"/>
                </a:cubicBezTo>
                <a:lnTo>
                  <a:pt x="551" y="187"/>
                </a:lnTo>
                <a:cubicBezTo>
                  <a:pt x="558" y="215"/>
                  <a:pt x="571" y="268"/>
                  <a:pt x="569" y="275"/>
                </a:cubicBezTo>
                <a:cubicBezTo>
                  <a:pt x="567" y="285"/>
                  <a:pt x="556" y="295"/>
                  <a:pt x="556" y="295"/>
                </a:cubicBezTo>
                <a:lnTo>
                  <a:pt x="586" y="395"/>
                </a:lnTo>
                <a:lnTo>
                  <a:pt x="559" y="406"/>
                </a:lnTo>
                <a:cubicBezTo>
                  <a:pt x="565" y="439"/>
                  <a:pt x="569" y="465"/>
                  <a:pt x="565" y="497"/>
                </a:cubicBezTo>
                <a:cubicBezTo>
                  <a:pt x="565" y="503"/>
                  <a:pt x="547" y="518"/>
                  <a:pt x="532" y="519"/>
                </a:cubicBezTo>
                <a:lnTo>
                  <a:pt x="443" y="525"/>
                </a:lnTo>
                <a:lnTo>
                  <a:pt x="449" y="633"/>
                </a:lnTo>
                <a:lnTo>
                  <a:pt x="216" y="633"/>
                </a:lnTo>
                <a:close/>
              </a:path>
            </a:pathLst>
          </a:custGeom>
          <a:solidFill>
            <a:schemeClr val="bg1">
              <a:alpha val="100000"/>
            </a:schemeClr>
          </a:solidFill>
          <a:ln w="9525">
            <a:noFill/>
          </a:ln>
        </p:spPr>
        <p:txBody>
          <a:bodyPr/>
          <a:lstStyle/>
          <a:p>
            <a:endParaRPr lang="zh-CN" altLang="en-US"/>
          </a:p>
        </p:txBody>
      </p:sp>
      <p:sp>
        <p:nvSpPr>
          <p:cNvPr id="11306" name="Freeform 99"/>
          <p:cNvSpPr>
            <a:spLocks noEditPoints="1"/>
          </p:cNvSpPr>
          <p:nvPr/>
        </p:nvSpPr>
        <p:spPr>
          <a:xfrm>
            <a:off x="3267075" y="3067050"/>
            <a:ext cx="420688" cy="398463"/>
          </a:xfrm>
          <a:custGeom>
            <a:avLst/>
            <a:gdLst/>
            <a:ahLst/>
            <a:cxnLst>
              <a:cxn ang="0">
                <a:pos x="344209" y="38873"/>
              </a:cxn>
              <a:cxn ang="0">
                <a:pos x="342890" y="122548"/>
              </a:cxn>
              <a:cxn ang="0">
                <a:pos x="197821" y="122548"/>
              </a:cxn>
              <a:cxn ang="0">
                <a:pos x="196502" y="84993"/>
              </a:cxn>
              <a:cxn ang="0">
                <a:pos x="196502" y="78405"/>
              </a:cxn>
              <a:cxn ang="0">
                <a:pos x="197821" y="36237"/>
              </a:cxn>
              <a:cxn ang="0">
                <a:pos x="201118" y="17789"/>
              </a:cxn>
              <a:cxn ang="0">
                <a:pos x="179358" y="38873"/>
              </a:cxn>
              <a:cxn ang="0">
                <a:pos x="172764" y="74451"/>
              </a:cxn>
              <a:cxn ang="0">
                <a:pos x="73194" y="61933"/>
              </a:cxn>
              <a:cxn ang="0">
                <a:pos x="73194" y="136385"/>
              </a:cxn>
              <a:cxn ang="0">
                <a:pos x="76491" y="136385"/>
              </a:cxn>
              <a:cxn ang="0">
                <a:pos x="96932" y="223354"/>
              </a:cxn>
              <a:cxn ang="0">
                <a:pos x="101548" y="223354"/>
              </a:cxn>
              <a:cxn ang="0">
                <a:pos x="121990" y="146926"/>
              </a:cxn>
              <a:cxn ang="0">
                <a:pos x="121990" y="83676"/>
              </a:cxn>
              <a:cxn ang="0">
                <a:pos x="172764" y="89605"/>
              </a:cxn>
              <a:cxn ang="0">
                <a:pos x="185292" y="134408"/>
              </a:cxn>
              <a:cxn ang="0">
                <a:pos x="201118" y="140997"/>
              </a:cxn>
              <a:cxn ang="0">
                <a:pos x="354759" y="134408"/>
              </a:cxn>
              <a:cxn ang="0">
                <a:pos x="354759" y="23719"/>
              </a:cxn>
              <a:cxn ang="0">
                <a:pos x="342890" y="145609"/>
              </a:cxn>
              <a:cxn ang="0">
                <a:pos x="344209" y="224672"/>
              </a:cxn>
              <a:cxn ang="0">
                <a:pos x="241342" y="164057"/>
              </a:cxn>
              <a:cxn ang="0">
                <a:pos x="219581" y="164057"/>
              </a:cxn>
              <a:cxn ang="0">
                <a:pos x="342890" y="145609"/>
              </a:cxn>
              <a:cxn ang="0">
                <a:pos x="103526" y="288582"/>
              </a:cxn>
              <a:cxn ang="0">
                <a:pos x="73853" y="245756"/>
              </a:cxn>
              <a:cxn ang="0">
                <a:pos x="237385" y="288582"/>
              </a:cxn>
              <a:cxn ang="0">
                <a:pos x="207712" y="245756"/>
              </a:cxn>
              <a:cxn ang="0">
                <a:pos x="373222" y="288582"/>
              </a:cxn>
              <a:cxn ang="0">
                <a:pos x="343549" y="245756"/>
              </a:cxn>
              <a:cxn ang="0">
                <a:pos x="131221" y="320866"/>
              </a:cxn>
              <a:cxn ang="0">
                <a:pos x="145728" y="347220"/>
              </a:cxn>
              <a:cxn ang="0">
                <a:pos x="174742" y="295170"/>
              </a:cxn>
              <a:cxn ang="0">
                <a:pos x="265080" y="347220"/>
              </a:cxn>
              <a:cxn ang="0">
                <a:pos x="284862" y="347220"/>
              </a:cxn>
              <a:cxn ang="0">
                <a:pos x="375201" y="295170"/>
              </a:cxn>
              <a:cxn ang="0">
                <a:pos x="404874" y="347220"/>
              </a:cxn>
              <a:cxn ang="0">
                <a:pos x="420040" y="361715"/>
              </a:cxn>
              <a:cxn ang="0">
                <a:pos x="400917" y="361715"/>
              </a:cxn>
              <a:cxn ang="0">
                <a:pos x="284862" y="361715"/>
              </a:cxn>
              <a:cxn ang="0">
                <a:pos x="265080" y="361715"/>
              </a:cxn>
              <a:cxn ang="0">
                <a:pos x="149025" y="361715"/>
              </a:cxn>
              <a:cxn ang="0">
                <a:pos x="131221" y="361715"/>
              </a:cxn>
              <a:cxn ang="0">
                <a:pos x="15166" y="361715"/>
              </a:cxn>
              <a:cxn ang="0">
                <a:pos x="15166" y="347220"/>
              </a:cxn>
              <a:cxn ang="0">
                <a:pos x="99570" y="0"/>
              </a:cxn>
              <a:cxn ang="0">
                <a:pos x="70556" y="28990"/>
              </a:cxn>
            </a:cxnLst>
            <a:rect l="0" t="0" r="0" b="0"/>
            <a:pathLst>
              <a:path w="637" h="603">
                <a:moveTo>
                  <a:pt x="515" y="53"/>
                </a:moveTo>
                <a:cubicBezTo>
                  <a:pt x="517" y="53"/>
                  <a:pt x="518" y="53"/>
                  <a:pt x="520" y="55"/>
                </a:cubicBezTo>
                <a:cubicBezTo>
                  <a:pt x="521" y="56"/>
                  <a:pt x="522" y="57"/>
                  <a:pt x="522" y="59"/>
                </a:cubicBezTo>
                <a:lnTo>
                  <a:pt x="522" y="181"/>
                </a:lnTo>
                <a:cubicBezTo>
                  <a:pt x="522" y="183"/>
                  <a:pt x="521" y="185"/>
                  <a:pt x="520" y="186"/>
                </a:cubicBezTo>
                <a:lnTo>
                  <a:pt x="520" y="186"/>
                </a:lnTo>
                <a:cubicBezTo>
                  <a:pt x="518" y="187"/>
                  <a:pt x="517" y="188"/>
                  <a:pt x="515" y="188"/>
                </a:cubicBezTo>
                <a:lnTo>
                  <a:pt x="305" y="188"/>
                </a:lnTo>
                <a:cubicBezTo>
                  <a:pt x="303" y="188"/>
                  <a:pt x="301" y="187"/>
                  <a:pt x="300" y="186"/>
                </a:cubicBezTo>
                <a:lnTo>
                  <a:pt x="300" y="186"/>
                </a:lnTo>
                <a:cubicBezTo>
                  <a:pt x="299" y="185"/>
                  <a:pt x="298" y="183"/>
                  <a:pt x="298" y="181"/>
                </a:cubicBezTo>
                <a:lnTo>
                  <a:pt x="298" y="129"/>
                </a:lnTo>
                <a:lnTo>
                  <a:pt x="402" y="107"/>
                </a:lnTo>
                <a:lnTo>
                  <a:pt x="402" y="105"/>
                </a:lnTo>
                <a:lnTo>
                  <a:pt x="298" y="119"/>
                </a:lnTo>
                <a:lnTo>
                  <a:pt x="298" y="59"/>
                </a:lnTo>
                <a:cubicBezTo>
                  <a:pt x="298" y="57"/>
                  <a:pt x="299" y="56"/>
                  <a:pt x="300" y="55"/>
                </a:cubicBezTo>
                <a:lnTo>
                  <a:pt x="300" y="55"/>
                </a:lnTo>
                <a:cubicBezTo>
                  <a:pt x="301" y="53"/>
                  <a:pt x="303" y="53"/>
                  <a:pt x="305" y="53"/>
                </a:cubicBezTo>
                <a:lnTo>
                  <a:pt x="515" y="53"/>
                </a:lnTo>
                <a:close/>
                <a:moveTo>
                  <a:pt x="305" y="27"/>
                </a:moveTo>
                <a:cubicBezTo>
                  <a:pt x="296" y="27"/>
                  <a:pt x="287" y="30"/>
                  <a:pt x="281" y="36"/>
                </a:cubicBezTo>
                <a:lnTo>
                  <a:pt x="282" y="36"/>
                </a:lnTo>
                <a:cubicBezTo>
                  <a:pt x="276" y="42"/>
                  <a:pt x="272" y="50"/>
                  <a:pt x="272" y="59"/>
                </a:cubicBezTo>
                <a:lnTo>
                  <a:pt x="272" y="122"/>
                </a:lnTo>
                <a:lnTo>
                  <a:pt x="262" y="124"/>
                </a:lnTo>
                <a:lnTo>
                  <a:pt x="262" y="113"/>
                </a:lnTo>
                <a:lnTo>
                  <a:pt x="216" y="113"/>
                </a:lnTo>
                <a:lnTo>
                  <a:pt x="185" y="94"/>
                </a:lnTo>
                <a:lnTo>
                  <a:pt x="111" y="94"/>
                </a:lnTo>
                <a:cubicBezTo>
                  <a:pt x="96" y="94"/>
                  <a:pt x="83" y="106"/>
                  <a:pt x="83" y="121"/>
                </a:cubicBezTo>
                <a:lnTo>
                  <a:pt x="83" y="207"/>
                </a:lnTo>
                <a:lnTo>
                  <a:pt x="111" y="207"/>
                </a:lnTo>
                <a:lnTo>
                  <a:pt x="111" y="144"/>
                </a:lnTo>
                <a:lnTo>
                  <a:pt x="116" y="144"/>
                </a:lnTo>
                <a:lnTo>
                  <a:pt x="116" y="207"/>
                </a:lnTo>
                <a:lnTo>
                  <a:pt x="116" y="223"/>
                </a:lnTo>
                <a:lnTo>
                  <a:pt x="116" y="339"/>
                </a:lnTo>
                <a:lnTo>
                  <a:pt x="147" y="339"/>
                </a:lnTo>
                <a:lnTo>
                  <a:pt x="147" y="243"/>
                </a:lnTo>
                <a:lnTo>
                  <a:pt x="154" y="243"/>
                </a:lnTo>
                <a:lnTo>
                  <a:pt x="154" y="339"/>
                </a:lnTo>
                <a:lnTo>
                  <a:pt x="185" y="339"/>
                </a:lnTo>
                <a:lnTo>
                  <a:pt x="185" y="322"/>
                </a:lnTo>
                <a:lnTo>
                  <a:pt x="185" y="223"/>
                </a:lnTo>
                <a:lnTo>
                  <a:pt x="185" y="207"/>
                </a:lnTo>
                <a:lnTo>
                  <a:pt x="185" y="144"/>
                </a:lnTo>
                <a:lnTo>
                  <a:pt x="185" y="127"/>
                </a:lnTo>
                <a:lnTo>
                  <a:pt x="216" y="144"/>
                </a:lnTo>
                <a:lnTo>
                  <a:pt x="262" y="144"/>
                </a:lnTo>
                <a:lnTo>
                  <a:pt x="262" y="136"/>
                </a:lnTo>
                <a:lnTo>
                  <a:pt x="272" y="134"/>
                </a:lnTo>
                <a:lnTo>
                  <a:pt x="272" y="181"/>
                </a:lnTo>
                <a:cubicBezTo>
                  <a:pt x="272" y="190"/>
                  <a:pt x="276" y="198"/>
                  <a:pt x="281" y="204"/>
                </a:cubicBezTo>
                <a:lnTo>
                  <a:pt x="282" y="204"/>
                </a:lnTo>
                <a:lnTo>
                  <a:pt x="282" y="204"/>
                </a:lnTo>
                <a:cubicBezTo>
                  <a:pt x="287" y="210"/>
                  <a:pt x="296" y="214"/>
                  <a:pt x="305" y="214"/>
                </a:cubicBezTo>
                <a:lnTo>
                  <a:pt x="515" y="214"/>
                </a:lnTo>
                <a:cubicBezTo>
                  <a:pt x="524" y="214"/>
                  <a:pt x="532" y="210"/>
                  <a:pt x="538" y="204"/>
                </a:cubicBezTo>
                <a:lnTo>
                  <a:pt x="538" y="204"/>
                </a:lnTo>
                <a:cubicBezTo>
                  <a:pt x="544" y="198"/>
                  <a:pt x="548" y="190"/>
                  <a:pt x="548" y="181"/>
                </a:cubicBezTo>
                <a:lnTo>
                  <a:pt x="548" y="59"/>
                </a:lnTo>
                <a:cubicBezTo>
                  <a:pt x="548" y="50"/>
                  <a:pt x="544" y="42"/>
                  <a:pt x="538" y="36"/>
                </a:cubicBezTo>
                <a:cubicBezTo>
                  <a:pt x="532" y="30"/>
                  <a:pt x="524" y="27"/>
                  <a:pt x="515" y="27"/>
                </a:cubicBezTo>
                <a:lnTo>
                  <a:pt x="305" y="27"/>
                </a:lnTo>
                <a:close/>
                <a:moveTo>
                  <a:pt x="520" y="221"/>
                </a:moveTo>
                <a:lnTo>
                  <a:pt x="520" y="249"/>
                </a:lnTo>
                <a:lnTo>
                  <a:pt x="496" y="249"/>
                </a:lnTo>
                <a:lnTo>
                  <a:pt x="522" y="341"/>
                </a:lnTo>
                <a:lnTo>
                  <a:pt x="489" y="341"/>
                </a:lnTo>
                <a:lnTo>
                  <a:pt x="463" y="249"/>
                </a:lnTo>
                <a:lnTo>
                  <a:pt x="366" y="249"/>
                </a:lnTo>
                <a:lnTo>
                  <a:pt x="341" y="341"/>
                </a:lnTo>
                <a:lnTo>
                  <a:pt x="307" y="341"/>
                </a:lnTo>
                <a:lnTo>
                  <a:pt x="333" y="249"/>
                </a:lnTo>
                <a:lnTo>
                  <a:pt x="306" y="249"/>
                </a:lnTo>
                <a:lnTo>
                  <a:pt x="306" y="221"/>
                </a:lnTo>
                <a:lnTo>
                  <a:pt x="520" y="221"/>
                </a:lnTo>
                <a:close/>
                <a:moveTo>
                  <a:pt x="112" y="373"/>
                </a:moveTo>
                <a:cubicBezTo>
                  <a:pt x="139" y="373"/>
                  <a:pt x="160" y="394"/>
                  <a:pt x="160" y="421"/>
                </a:cubicBezTo>
                <a:cubicBezTo>
                  <a:pt x="160" y="427"/>
                  <a:pt x="159" y="433"/>
                  <a:pt x="157" y="438"/>
                </a:cubicBezTo>
                <a:lnTo>
                  <a:pt x="67" y="438"/>
                </a:lnTo>
                <a:cubicBezTo>
                  <a:pt x="65" y="433"/>
                  <a:pt x="64" y="427"/>
                  <a:pt x="64" y="421"/>
                </a:cubicBezTo>
                <a:cubicBezTo>
                  <a:pt x="64" y="394"/>
                  <a:pt x="86" y="373"/>
                  <a:pt x="112" y="373"/>
                </a:cubicBezTo>
                <a:close/>
                <a:moveTo>
                  <a:pt x="315" y="373"/>
                </a:moveTo>
                <a:cubicBezTo>
                  <a:pt x="342" y="373"/>
                  <a:pt x="363" y="394"/>
                  <a:pt x="363" y="421"/>
                </a:cubicBezTo>
                <a:cubicBezTo>
                  <a:pt x="363" y="427"/>
                  <a:pt x="362" y="433"/>
                  <a:pt x="360" y="438"/>
                </a:cubicBezTo>
                <a:lnTo>
                  <a:pt x="270" y="438"/>
                </a:lnTo>
                <a:cubicBezTo>
                  <a:pt x="268" y="433"/>
                  <a:pt x="267" y="427"/>
                  <a:pt x="267" y="421"/>
                </a:cubicBezTo>
                <a:cubicBezTo>
                  <a:pt x="267" y="394"/>
                  <a:pt x="289" y="373"/>
                  <a:pt x="315" y="373"/>
                </a:cubicBezTo>
                <a:close/>
                <a:moveTo>
                  <a:pt x="521" y="373"/>
                </a:moveTo>
                <a:cubicBezTo>
                  <a:pt x="548" y="373"/>
                  <a:pt x="569" y="394"/>
                  <a:pt x="569" y="421"/>
                </a:cubicBezTo>
                <a:cubicBezTo>
                  <a:pt x="569" y="427"/>
                  <a:pt x="568" y="433"/>
                  <a:pt x="566" y="438"/>
                </a:cubicBezTo>
                <a:lnTo>
                  <a:pt x="476" y="438"/>
                </a:lnTo>
                <a:cubicBezTo>
                  <a:pt x="474" y="433"/>
                  <a:pt x="473" y="427"/>
                  <a:pt x="473" y="421"/>
                </a:cubicBezTo>
                <a:cubicBezTo>
                  <a:pt x="473" y="394"/>
                  <a:pt x="495" y="373"/>
                  <a:pt x="521" y="373"/>
                </a:cubicBezTo>
                <a:close/>
                <a:moveTo>
                  <a:pt x="62" y="448"/>
                </a:moveTo>
                <a:lnTo>
                  <a:pt x="160" y="448"/>
                </a:lnTo>
                <a:cubicBezTo>
                  <a:pt x="182" y="448"/>
                  <a:pt x="199" y="466"/>
                  <a:pt x="199" y="487"/>
                </a:cubicBezTo>
                <a:lnTo>
                  <a:pt x="199" y="527"/>
                </a:lnTo>
                <a:lnTo>
                  <a:pt x="203" y="527"/>
                </a:lnTo>
                <a:lnTo>
                  <a:pt x="221" y="527"/>
                </a:lnTo>
                <a:lnTo>
                  <a:pt x="226" y="527"/>
                </a:lnTo>
                <a:lnTo>
                  <a:pt x="226" y="487"/>
                </a:lnTo>
                <a:cubicBezTo>
                  <a:pt x="226" y="466"/>
                  <a:pt x="244" y="448"/>
                  <a:pt x="265" y="448"/>
                </a:cubicBezTo>
                <a:lnTo>
                  <a:pt x="363" y="448"/>
                </a:lnTo>
                <a:cubicBezTo>
                  <a:pt x="385" y="448"/>
                  <a:pt x="402" y="466"/>
                  <a:pt x="402" y="487"/>
                </a:cubicBezTo>
                <a:lnTo>
                  <a:pt x="402" y="527"/>
                </a:lnTo>
                <a:lnTo>
                  <a:pt x="408" y="527"/>
                </a:lnTo>
                <a:lnTo>
                  <a:pt x="424" y="527"/>
                </a:lnTo>
                <a:lnTo>
                  <a:pt x="432" y="527"/>
                </a:lnTo>
                <a:lnTo>
                  <a:pt x="432" y="487"/>
                </a:lnTo>
                <a:cubicBezTo>
                  <a:pt x="432" y="466"/>
                  <a:pt x="449" y="448"/>
                  <a:pt x="470" y="448"/>
                </a:cubicBezTo>
                <a:lnTo>
                  <a:pt x="569" y="448"/>
                </a:lnTo>
                <a:cubicBezTo>
                  <a:pt x="590" y="448"/>
                  <a:pt x="608" y="466"/>
                  <a:pt x="608" y="487"/>
                </a:cubicBezTo>
                <a:lnTo>
                  <a:pt x="608" y="527"/>
                </a:lnTo>
                <a:lnTo>
                  <a:pt x="614" y="527"/>
                </a:lnTo>
                <a:lnTo>
                  <a:pt x="629" y="527"/>
                </a:lnTo>
                <a:lnTo>
                  <a:pt x="637" y="527"/>
                </a:lnTo>
                <a:lnTo>
                  <a:pt x="637" y="549"/>
                </a:lnTo>
                <a:lnTo>
                  <a:pt x="629" y="549"/>
                </a:lnTo>
                <a:lnTo>
                  <a:pt x="614" y="549"/>
                </a:lnTo>
                <a:lnTo>
                  <a:pt x="608" y="549"/>
                </a:lnTo>
                <a:lnTo>
                  <a:pt x="608" y="603"/>
                </a:lnTo>
                <a:lnTo>
                  <a:pt x="432" y="603"/>
                </a:lnTo>
                <a:lnTo>
                  <a:pt x="432" y="549"/>
                </a:lnTo>
                <a:lnTo>
                  <a:pt x="424" y="549"/>
                </a:lnTo>
                <a:lnTo>
                  <a:pt x="408" y="549"/>
                </a:lnTo>
                <a:lnTo>
                  <a:pt x="402" y="549"/>
                </a:lnTo>
                <a:lnTo>
                  <a:pt x="402" y="603"/>
                </a:lnTo>
                <a:lnTo>
                  <a:pt x="226" y="603"/>
                </a:lnTo>
                <a:lnTo>
                  <a:pt x="226" y="549"/>
                </a:lnTo>
                <a:lnTo>
                  <a:pt x="221" y="549"/>
                </a:lnTo>
                <a:lnTo>
                  <a:pt x="203" y="549"/>
                </a:lnTo>
                <a:lnTo>
                  <a:pt x="199" y="549"/>
                </a:lnTo>
                <a:lnTo>
                  <a:pt x="199" y="603"/>
                </a:lnTo>
                <a:lnTo>
                  <a:pt x="23" y="603"/>
                </a:lnTo>
                <a:lnTo>
                  <a:pt x="23" y="549"/>
                </a:lnTo>
                <a:lnTo>
                  <a:pt x="0" y="549"/>
                </a:lnTo>
                <a:lnTo>
                  <a:pt x="0" y="527"/>
                </a:lnTo>
                <a:lnTo>
                  <a:pt x="23" y="527"/>
                </a:lnTo>
                <a:lnTo>
                  <a:pt x="23" y="487"/>
                </a:lnTo>
                <a:cubicBezTo>
                  <a:pt x="23" y="466"/>
                  <a:pt x="41" y="448"/>
                  <a:pt x="62" y="448"/>
                </a:cubicBezTo>
                <a:close/>
                <a:moveTo>
                  <a:pt x="151" y="0"/>
                </a:moveTo>
                <a:cubicBezTo>
                  <a:pt x="175" y="0"/>
                  <a:pt x="195" y="20"/>
                  <a:pt x="195" y="44"/>
                </a:cubicBezTo>
                <a:cubicBezTo>
                  <a:pt x="195" y="69"/>
                  <a:pt x="175" y="88"/>
                  <a:pt x="151" y="88"/>
                </a:cubicBezTo>
                <a:cubicBezTo>
                  <a:pt x="127" y="88"/>
                  <a:pt x="107" y="69"/>
                  <a:pt x="107" y="44"/>
                </a:cubicBezTo>
                <a:cubicBezTo>
                  <a:pt x="107" y="20"/>
                  <a:pt x="127" y="0"/>
                  <a:pt x="151" y="0"/>
                </a:cubicBezTo>
                <a:close/>
              </a:path>
            </a:pathLst>
          </a:custGeom>
          <a:solidFill>
            <a:schemeClr val="bg1">
              <a:alpha val="100000"/>
            </a:schemeClr>
          </a:solidFill>
          <a:ln w="9525">
            <a:noFill/>
          </a:ln>
        </p:spPr>
        <p:txBody>
          <a:bodyPr/>
          <a:lstStyle/>
          <a:p>
            <a:endParaRPr lang="zh-CN" altLang="en-US"/>
          </a:p>
        </p:txBody>
      </p:sp>
      <p:sp>
        <p:nvSpPr>
          <p:cNvPr id="11307" name="Freeform 100"/>
          <p:cNvSpPr>
            <a:spLocks noEditPoints="1"/>
          </p:cNvSpPr>
          <p:nvPr/>
        </p:nvSpPr>
        <p:spPr>
          <a:xfrm>
            <a:off x="461963" y="5095875"/>
            <a:ext cx="401637" cy="400050"/>
          </a:xfrm>
          <a:custGeom>
            <a:avLst/>
            <a:gdLst/>
            <a:ahLst/>
            <a:cxnLst>
              <a:cxn ang="0">
                <a:pos x="363104" y="344744"/>
              </a:cxn>
              <a:cxn ang="0">
                <a:pos x="321081" y="344744"/>
              </a:cxn>
              <a:cxn ang="0">
                <a:pos x="386742" y="38378"/>
              </a:cxn>
              <a:cxn ang="0">
                <a:pos x="332900" y="0"/>
              </a:cxn>
              <a:cxn ang="0">
                <a:pos x="188446" y="129693"/>
              </a:cxn>
              <a:cxn ang="0">
                <a:pos x="168092" y="159469"/>
              </a:cxn>
              <a:cxn ang="0">
                <a:pos x="150363" y="168071"/>
              </a:cxn>
              <a:cxn ang="0">
                <a:pos x="152333" y="223654"/>
              </a:cxn>
              <a:cxn ang="0">
                <a:pos x="35457" y="325555"/>
              </a:cxn>
              <a:cxn ang="0">
                <a:pos x="22981" y="400327"/>
              </a:cxn>
              <a:cxn ang="0">
                <a:pos x="83389" y="339451"/>
              </a:cxn>
              <a:cxn ang="0">
                <a:pos x="177941" y="249460"/>
              </a:cxn>
              <a:cxn ang="0">
                <a:pos x="231126" y="249460"/>
              </a:cxn>
              <a:cxn ang="0">
                <a:pos x="246228" y="215713"/>
              </a:cxn>
              <a:cxn ang="0">
                <a:pos x="269209" y="211082"/>
              </a:cxn>
              <a:cxn ang="0">
                <a:pos x="386742" y="38378"/>
              </a:cxn>
              <a:cxn ang="0">
                <a:pos x="156273" y="130354"/>
              </a:cxn>
              <a:cxn ang="0">
                <a:pos x="161526" y="125723"/>
              </a:cxn>
              <a:cxn ang="0">
                <a:pos x="174001" y="112489"/>
              </a:cxn>
              <a:cxn ang="0">
                <a:pos x="85359" y="0"/>
              </a:cxn>
              <a:cxn ang="0">
                <a:pos x="111623" y="64185"/>
              </a:cxn>
              <a:cxn ang="0">
                <a:pos x="8536" y="78080"/>
              </a:cxn>
              <a:cxn ang="0">
                <a:pos x="92582" y="179320"/>
              </a:cxn>
              <a:cxn ang="0">
                <a:pos x="120816" y="174026"/>
              </a:cxn>
              <a:cxn ang="0">
                <a:pos x="145110" y="142265"/>
              </a:cxn>
              <a:cxn ang="0">
                <a:pos x="267896" y="243505"/>
              </a:cxn>
              <a:cxn ang="0">
                <a:pos x="246885" y="265341"/>
              </a:cxn>
              <a:cxn ang="0">
                <a:pos x="295474" y="350038"/>
              </a:cxn>
              <a:cxn ang="0">
                <a:pos x="346689" y="400327"/>
              </a:cxn>
              <a:cxn ang="0">
                <a:pos x="391338" y="332172"/>
              </a:cxn>
              <a:cxn ang="0">
                <a:pos x="280372" y="231594"/>
              </a:cxn>
              <a:cxn ang="0">
                <a:pos x="262643" y="232918"/>
              </a:cxn>
            </a:cxnLst>
            <a:rect l="0" t="0" r="0" b="0"/>
            <a:pathLst>
              <a:path w="612" h="605">
                <a:moveTo>
                  <a:pt x="521" y="490"/>
                </a:moveTo>
                <a:cubicBezTo>
                  <a:pt x="539" y="490"/>
                  <a:pt x="553" y="504"/>
                  <a:pt x="553" y="521"/>
                </a:cubicBezTo>
                <a:cubicBezTo>
                  <a:pt x="553" y="539"/>
                  <a:pt x="539" y="553"/>
                  <a:pt x="521" y="553"/>
                </a:cubicBezTo>
                <a:cubicBezTo>
                  <a:pt x="503" y="553"/>
                  <a:pt x="489" y="539"/>
                  <a:pt x="489" y="521"/>
                </a:cubicBezTo>
                <a:cubicBezTo>
                  <a:pt x="489" y="504"/>
                  <a:pt x="503" y="490"/>
                  <a:pt x="521" y="490"/>
                </a:cubicBezTo>
                <a:close/>
                <a:moveTo>
                  <a:pt x="589" y="58"/>
                </a:moveTo>
                <a:lnTo>
                  <a:pt x="548" y="16"/>
                </a:lnTo>
                <a:cubicBezTo>
                  <a:pt x="536" y="5"/>
                  <a:pt x="522" y="0"/>
                  <a:pt x="507" y="0"/>
                </a:cubicBezTo>
                <a:cubicBezTo>
                  <a:pt x="492" y="0"/>
                  <a:pt x="478" y="5"/>
                  <a:pt x="467" y="16"/>
                </a:cubicBezTo>
                <a:lnTo>
                  <a:pt x="287" y="196"/>
                </a:lnTo>
                <a:cubicBezTo>
                  <a:pt x="293" y="207"/>
                  <a:pt x="289" y="223"/>
                  <a:pt x="280" y="231"/>
                </a:cubicBezTo>
                <a:cubicBezTo>
                  <a:pt x="274" y="237"/>
                  <a:pt x="265" y="241"/>
                  <a:pt x="256" y="241"/>
                </a:cubicBezTo>
                <a:cubicBezTo>
                  <a:pt x="252" y="241"/>
                  <a:pt x="248" y="240"/>
                  <a:pt x="245" y="238"/>
                </a:cubicBezTo>
                <a:lnTo>
                  <a:pt x="229" y="254"/>
                </a:lnTo>
                <a:cubicBezTo>
                  <a:pt x="207" y="277"/>
                  <a:pt x="207" y="313"/>
                  <a:pt x="229" y="335"/>
                </a:cubicBezTo>
                <a:lnTo>
                  <a:pt x="232" y="338"/>
                </a:lnTo>
                <a:lnTo>
                  <a:pt x="92" y="478"/>
                </a:lnTo>
                <a:lnTo>
                  <a:pt x="54" y="492"/>
                </a:lnTo>
                <a:lnTo>
                  <a:pt x="0" y="570"/>
                </a:lnTo>
                <a:lnTo>
                  <a:pt x="35" y="605"/>
                </a:lnTo>
                <a:lnTo>
                  <a:pt x="112" y="551"/>
                </a:lnTo>
                <a:lnTo>
                  <a:pt x="127" y="513"/>
                </a:lnTo>
                <a:lnTo>
                  <a:pt x="267" y="373"/>
                </a:lnTo>
                <a:lnTo>
                  <a:pt x="271" y="377"/>
                </a:lnTo>
                <a:cubicBezTo>
                  <a:pt x="282" y="388"/>
                  <a:pt x="297" y="394"/>
                  <a:pt x="311" y="394"/>
                </a:cubicBezTo>
                <a:cubicBezTo>
                  <a:pt x="326" y="394"/>
                  <a:pt x="341" y="388"/>
                  <a:pt x="352" y="377"/>
                </a:cubicBezTo>
                <a:lnTo>
                  <a:pt x="368" y="361"/>
                </a:lnTo>
                <a:cubicBezTo>
                  <a:pt x="362" y="351"/>
                  <a:pt x="366" y="335"/>
                  <a:pt x="375" y="326"/>
                </a:cubicBezTo>
                <a:cubicBezTo>
                  <a:pt x="381" y="320"/>
                  <a:pt x="390" y="317"/>
                  <a:pt x="399" y="317"/>
                </a:cubicBezTo>
                <a:cubicBezTo>
                  <a:pt x="403" y="317"/>
                  <a:pt x="407" y="317"/>
                  <a:pt x="410" y="319"/>
                </a:cubicBezTo>
                <a:lnTo>
                  <a:pt x="589" y="139"/>
                </a:lnTo>
                <a:cubicBezTo>
                  <a:pt x="612" y="117"/>
                  <a:pt x="612" y="81"/>
                  <a:pt x="589" y="58"/>
                </a:cubicBezTo>
                <a:close/>
                <a:moveTo>
                  <a:pt x="221" y="215"/>
                </a:moveTo>
                <a:lnTo>
                  <a:pt x="238" y="197"/>
                </a:lnTo>
                <a:lnTo>
                  <a:pt x="254" y="205"/>
                </a:lnTo>
                <a:lnTo>
                  <a:pt x="246" y="190"/>
                </a:lnTo>
                <a:lnTo>
                  <a:pt x="263" y="172"/>
                </a:lnTo>
                <a:lnTo>
                  <a:pt x="265" y="170"/>
                </a:lnTo>
                <a:cubicBezTo>
                  <a:pt x="269" y="160"/>
                  <a:pt x="271" y="150"/>
                  <a:pt x="271" y="141"/>
                </a:cubicBezTo>
                <a:cubicBezTo>
                  <a:pt x="271" y="69"/>
                  <a:pt x="202" y="0"/>
                  <a:pt x="130" y="0"/>
                </a:cubicBezTo>
                <a:cubicBezTo>
                  <a:pt x="130" y="0"/>
                  <a:pt x="122" y="9"/>
                  <a:pt x="118" y="13"/>
                </a:cubicBezTo>
                <a:cubicBezTo>
                  <a:pt x="175" y="71"/>
                  <a:pt x="170" y="61"/>
                  <a:pt x="170" y="97"/>
                </a:cubicBezTo>
                <a:cubicBezTo>
                  <a:pt x="170" y="125"/>
                  <a:pt x="125" y="171"/>
                  <a:pt x="96" y="171"/>
                </a:cubicBezTo>
                <a:cubicBezTo>
                  <a:pt x="60" y="171"/>
                  <a:pt x="72" y="177"/>
                  <a:pt x="13" y="118"/>
                </a:cubicBezTo>
                <a:cubicBezTo>
                  <a:pt x="8" y="122"/>
                  <a:pt x="0" y="130"/>
                  <a:pt x="0" y="131"/>
                </a:cubicBezTo>
                <a:cubicBezTo>
                  <a:pt x="1" y="203"/>
                  <a:pt x="69" y="271"/>
                  <a:pt x="141" y="271"/>
                </a:cubicBezTo>
                <a:cubicBezTo>
                  <a:pt x="154" y="271"/>
                  <a:pt x="168" y="267"/>
                  <a:pt x="182" y="260"/>
                </a:cubicBezTo>
                <a:lnTo>
                  <a:pt x="184" y="263"/>
                </a:lnTo>
                <a:cubicBezTo>
                  <a:pt x="189" y="251"/>
                  <a:pt x="196" y="240"/>
                  <a:pt x="205" y="230"/>
                </a:cubicBezTo>
                <a:lnTo>
                  <a:pt x="221" y="215"/>
                </a:lnTo>
                <a:close/>
                <a:moveTo>
                  <a:pt x="400" y="352"/>
                </a:moveTo>
                <a:lnTo>
                  <a:pt x="408" y="368"/>
                </a:lnTo>
                <a:lnTo>
                  <a:pt x="391" y="385"/>
                </a:lnTo>
                <a:lnTo>
                  <a:pt x="376" y="401"/>
                </a:lnTo>
                <a:cubicBezTo>
                  <a:pt x="366" y="410"/>
                  <a:pt x="355" y="417"/>
                  <a:pt x="343" y="422"/>
                </a:cubicBezTo>
                <a:lnTo>
                  <a:pt x="450" y="529"/>
                </a:lnTo>
                <a:lnTo>
                  <a:pt x="501" y="597"/>
                </a:lnTo>
                <a:lnTo>
                  <a:pt x="528" y="605"/>
                </a:lnTo>
                <a:lnTo>
                  <a:pt x="603" y="529"/>
                </a:lnTo>
                <a:lnTo>
                  <a:pt x="596" y="502"/>
                </a:lnTo>
                <a:lnTo>
                  <a:pt x="528" y="451"/>
                </a:lnTo>
                <a:lnTo>
                  <a:pt x="427" y="350"/>
                </a:lnTo>
                <a:lnTo>
                  <a:pt x="417" y="360"/>
                </a:lnTo>
                <a:lnTo>
                  <a:pt x="400" y="352"/>
                </a:lnTo>
                <a:close/>
              </a:path>
            </a:pathLst>
          </a:custGeom>
          <a:solidFill>
            <a:schemeClr val="bg1">
              <a:alpha val="100000"/>
            </a:schemeClr>
          </a:solidFill>
          <a:ln w="9525">
            <a:noFill/>
          </a:ln>
        </p:spPr>
        <p:txBody>
          <a:bodyPr/>
          <a:lstStyle/>
          <a:p>
            <a:endParaRPr lang="zh-CN" altLang="en-US"/>
          </a:p>
        </p:txBody>
      </p:sp>
      <p:sp>
        <p:nvSpPr>
          <p:cNvPr id="11308" name="Freeform 101"/>
          <p:cNvSpPr>
            <a:spLocks noEditPoints="1"/>
          </p:cNvSpPr>
          <p:nvPr/>
        </p:nvSpPr>
        <p:spPr>
          <a:xfrm>
            <a:off x="1247775" y="5092700"/>
            <a:ext cx="227013" cy="365125"/>
          </a:xfrm>
          <a:custGeom>
            <a:avLst/>
            <a:gdLst/>
            <a:ahLst/>
            <a:cxnLst>
              <a:cxn ang="0">
                <a:pos x="227458" y="187005"/>
              </a:cxn>
              <a:cxn ang="0">
                <a:pos x="227458" y="120500"/>
              </a:cxn>
              <a:cxn ang="0">
                <a:pos x="197305" y="120500"/>
              </a:cxn>
              <a:cxn ang="0">
                <a:pos x="197305" y="187005"/>
              </a:cxn>
              <a:cxn ang="0">
                <a:pos x="116023" y="268655"/>
              </a:cxn>
              <a:cxn ang="0">
                <a:pos x="114057" y="268655"/>
              </a:cxn>
              <a:cxn ang="0">
                <a:pos x="114057" y="268655"/>
              </a:cxn>
              <a:cxn ang="0">
                <a:pos x="113401" y="268655"/>
              </a:cxn>
              <a:cxn ang="0">
                <a:pos x="111435" y="268655"/>
              </a:cxn>
              <a:cxn ang="0">
                <a:pos x="30808" y="187005"/>
              </a:cxn>
              <a:cxn ang="0">
                <a:pos x="30808" y="120500"/>
              </a:cxn>
              <a:cxn ang="0">
                <a:pos x="0" y="120500"/>
              </a:cxn>
              <a:cxn ang="0">
                <a:pos x="0" y="187005"/>
              </a:cxn>
              <a:cxn ang="0">
                <a:pos x="95703" y="298286"/>
              </a:cxn>
              <a:cxn ang="0">
                <a:pos x="95703" y="346354"/>
              </a:cxn>
              <a:cxn ang="0">
                <a:pos x="28186" y="365450"/>
              </a:cxn>
              <a:cxn ang="0">
                <a:pos x="199927" y="365450"/>
              </a:cxn>
              <a:cxn ang="0">
                <a:pos x="131100" y="345696"/>
              </a:cxn>
              <a:cxn ang="0">
                <a:pos x="131100" y="298286"/>
              </a:cxn>
              <a:cxn ang="0">
                <a:pos x="227458" y="187005"/>
              </a:cxn>
              <a:cxn ang="0">
                <a:pos x="112746" y="240341"/>
              </a:cxn>
              <a:cxn ang="0">
                <a:pos x="114057" y="240341"/>
              </a:cxn>
              <a:cxn ang="0">
                <a:pos x="114712" y="240341"/>
              </a:cxn>
              <a:cxn ang="0">
                <a:pos x="169119" y="185688"/>
              </a:cxn>
              <a:cxn ang="0">
                <a:pos x="169119" y="54653"/>
              </a:cxn>
              <a:cxn ang="0">
                <a:pos x="114712" y="0"/>
              </a:cxn>
              <a:cxn ang="0">
                <a:pos x="114057" y="0"/>
              </a:cxn>
              <a:cxn ang="0">
                <a:pos x="112746" y="0"/>
              </a:cxn>
              <a:cxn ang="0">
                <a:pos x="58339" y="54653"/>
              </a:cxn>
              <a:cxn ang="0">
                <a:pos x="58339" y="185688"/>
              </a:cxn>
              <a:cxn ang="0">
                <a:pos x="112746" y="240341"/>
              </a:cxn>
            </a:cxnLst>
            <a:rect l="0" t="0" r="0" b="0"/>
            <a:pathLst>
              <a:path w="347" h="555">
                <a:moveTo>
                  <a:pt x="347" y="284"/>
                </a:moveTo>
                <a:lnTo>
                  <a:pt x="347" y="183"/>
                </a:lnTo>
                <a:cubicBezTo>
                  <a:pt x="347" y="154"/>
                  <a:pt x="301" y="154"/>
                  <a:pt x="301" y="183"/>
                </a:cubicBezTo>
                <a:lnTo>
                  <a:pt x="301" y="284"/>
                </a:lnTo>
                <a:cubicBezTo>
                  <a:pt x="301" y="353"/>
                  <a:pt x="245" y="408"/>
                  <a:pt x="177" y="408"/>
                </a:cubicBezTo>
                <a:cubicBezTo>
                  <a:pt x="176" y="408"/>
                  <a:pt x="175" y="408"/>
                  <a:pt x="174" y="408"/>
                </a:cubicBezTo>
                <a:lnTo>
                  <a:pt x="174" y="408"/>
                </a:lnTo>
                <a:lnTo>
                  <a:pt x="173" y="408"/>
                </a:lnTo>
                <a:cubicBezTo>
                  <a:pt x="172" y="408"/>
                  <a:pt x="171" y="408"/>
                  <a:pt x="170" y="408"/>
                </a:cubicBezTo>
                <a:cubicBezTo>
                  <a:pt x="102" y="408"/>
                  <a:pt x="47" y="353"/>
                  <a:pt x="47" y="284"/>
                </a:cubicBezTo>
                <a:lnTo>
                  <a:pt x="47" y="183"/>
                </a:lnTo>
                <a:cubicBezTo>
                  <a:pt x="47" y="154"/>
                  <a:pt x="0" y="154"/>
                  <a:pt x="0" y="183"/>
                </a:cubicBezTo>
                <a:cubicBezTo>
                  <a:pt x="0" y="197"/>
                  <a:pt x="0" y="284"/>
                  <a:pt x="0" y="284"/>
                </a:cubicBezTo>
                <a:cubicBezTo>
                  <a:pt x="0" y="370"/>
                  <a:pt x="64" y="441"/>
                  <a:pt x="146" y="453"/>
                </a:cubicBezTo>
                <a:lnTo>
                  <a:pt x="146" y="526"/>
                </a:lnTo>
                <a:lnTo>
                  <a:pt x="43" y="555"/>
                </a:lnTo>
                <a:lnTo>
                  <a:pt x="305" y="555"/>
                </a:lnTo>
                <a:lnTo>
                  <a:pt x="200" y="525"/>
                </a:lnTo>
                <a:lnTo>
                  <a:pt x="200" y="453"/>
                </a:lnTo>
                <a:cubicBezTo>
                  <a:pt x="283" y="441"/>
                  <a:pt x="347" y="370"/>
                  <a:pt x="347" y="284"/>
                </a:cubicBezTo>
                <a:close/>
                <a:moveTo>
                  <a:pt x="172" y="365"/>
                </a:moveTo>
                <a:cubicBezTo>
                  <a:pt x="173" y="365"/>
                  <a:pt x="173" y="365"/>
                  <a:pt x="174" y="365"/>
                </a:cubicBezTo>
                <a:cubicBezTo>
                  <a:pt x="174" y="365"/>
                  <a:pt x="175" y="365"/>
                  <a:pt x="175" y="365"/>
                </a:cubicBezTo>
                <a:cubicBezTo>
                  <a:pt x="221" y="365"/>
                  <a:pt x="258" y="328"/>
                  <a:pt x="258" y="282"/>
                </a:cubicBezTo>
                <a:lnTo>
                  <a:pt x="258" y="83"/>
                </a:lnTo>
                <a:cubicBezTo>
                  <a:pt x="258" y="37"/>
                  <a:pt x="221" y="0"/>
                  <a:pt x="175" y="0"/>
                </a:cubicBezTo>
                <a:cubicBezTo>
                  <a:pt x="175" y="0"/>
                  <a:pt x="174" y="0"/>
                  <a:pt x="174" y="0"/>
                </a:cubicBezTo>
                <a:cubicBezTo>
                  <a:pt x="173" y="0"/>
                  <a:pt x="173" y="0"/>
                  <a:pt x="172" y="0"/>
                </a:cubicBezTo>
                <a:cubicBezTo>
                  <a:pt x="126" y="0"/>
                  <a:pt x="89" y="37"/>
                  <a:pt x="89" y="83"/>
                </a:cubicBezTo>
                <a:lnTo>
                  <a:pt x="89" y="282"/>
                </a:lnTo>
                <a:cubicBezTo>
                  <a:pt x="89" y="328"/>
                  <a:pt x="126" y="365"/>
                  <a:pt x="172" y="365"/>
                </a:cubicBezTo>
                <a:close/>
              </a:path>
            </a:pathLst>
          </a:custGeom>
          <a:solidFill>
            <a:schemeClr val="bg1">
              <a:alpha val="100000"/>
            </a:schemeClr>
          </a:solidFill>
          <a:ln w="9525">
            <a:noFill/>
          </a:ln>
        </p:spPr>
        <p:txBody>
          <a:bodyPr/>
          <a:lstStyle/>
          <a:p>
            <a:endParaRPr lang="zh-CN" altLang="en-US"/>
          </a:p>
        </p:txBody>
      </p:sp>
      <p:sp>
        <p:nvSpPr>
          <p:cNvPr id="11309" name="Freeform 102"/>
          <p:cNvSpPr>
            <a:spLocks noEditPoints="1"/>
          </p:cNvSpPr>
          <p:nvPr/>
        </p:nvSpPr>
        <p:spPr>
          <a:xfrm>
            <a:off x="3890963" y="2398713"/>
            <a:ext cx="447675" cy="415925"/>
          </a:xfrm>
          <a:custGeom>
            <a:avLst/>
            <a:gdLst/>
            <a:ahLst/>
            <a:cxnLst>
              <a:cxn ang="0">
                <a:pos x="246397" y="363390"/>
              </a:cxn>
              <a:cxn ang="0">
                <a:pos x="184468" y="391089"/>
              </a:cxn>
              <a:cxn ang="0">
                <a:pos x="125175" y="13850"/>
              </a:cxn>
              <a:cxn ang="0">
                <a:pos x="138351" y="22423"/>
              </a:cxn>
              <a:cxn ang="0">
                <a:pos x="225315" y="1319"/>
              </a:cxn>
              <a:cxn ang="0">
                <a:pos x="111998" y="17147"/>
              </a:cxn>
              <a:cxn ang="0">
                <a:pos x="136375" y="40890"/>
              </a:cxn>
              <a:cxn ang="0">
                <a:pos x="131104" y="224893"/>
              </a:cxn>
              <a:cxn ang="0">
                <a:pos x="106728" y="200491"/>
              </a:cxn>
              <a:cxn ang="0">
                <a:pos x="111998" y="17147"/>
              </a:cxn>
              <a:cxn ang="0">
                <a:pos x="203574" y="79801"/>
              </a:cxn>
              <a:cxn ang="0">
                <a:pos x="308325" y="67929"/>
              </a:cxn>
              <a:cxn ang="0">
                <a:pos x="192374" y="72546"/>
              </a:cxn>
              <a:cxn ang="0">
                <a:pos x="197644" y="87715"/>
              </a:cxn>
              <a:cxn ang="0">
                <a:pos x="202915" y="278313"/>
              </a:cxn>
              <a:cxn ang="0">
                <a:pos x="178539" y="271058"/>
              </a:cxn>
              <a:cxn ang="0">
                <a:pos x="173268" y="80460"/>
              </a:cxn>
              <a:cxn ang="0">
                <a:pos x="212797" y="95629"/>
              </a:cxn>
              <a:cxn ang="0">
                <a:pos x="337313" y="95629"/>
              </a:cxn>
              <a:cxn ang="0">
                <a:pos x="320184" y="267761"/>
              </a:cxn>
              <a:cxn ang="0">
                <a:pos x="212797" y="95629"/>
              </a:cxn>
              <a:cxn ang="0">
                <a:pos x="317549" y="110138"/>
              </a:cxn>
              <a:cxn ang="0">
                <a:pos x="233220" y="158942"/>
              </a:cxn>
              <a:cxn ang="0">
                <a:pos x="145598" y="37592"/>
              </a:cxn>
              <a:cxn ang="0">
                <a:pos x="270114" y="37592"/>
              </a:cxn>
              <a:cxn ang="0">
                <a:pos x="168656" y="54739"/>
              </a:cxn>
              <a:cxn ang="0">
                <a:pos x="158774" y="221595"/>
              </a:cxn>
              <a:cxn ang="0">
                <a:pos x="145598" y="37592"/>
              </a:cxn>
              <a:cxn ang="0">
                <a:pos x="88940" y="124647"/>
              </a:cxn>
              <a:cxn ang="0">
                <a:pos x="68517" y="89693"/>
              </a:cxn>
              <a:cxn ang="0">
                <a:pos x="35576" y="307991"/>
              </a:cxn>
              <a:cxn ang="0">
                <a:pos x="59952" y="339647"/>
              </a:cxn>
              <a:cxn ang="0">
                <a:pos x="0" y="415491"/>
              </a:cxn>
              <a:cxn ang="0">
                <a:pos x="447335" y="387132"/>
              </a:cxn>
              <a:cxn ang="0">
                <a:pos x="409124" y="307991"/>
              </a:cxn>
              <a:cxn ang="0">
                <a:pos x="376183" y="89693"/>
              </a:cxn>
              <a:cxn ang="0">
                <a:pos x="356419" y="124647"/>
              </a:cxn>
              <a:cxn ang="0">
                <a:pos x="377501" y="313267"/>
              </a:cxn>
              <a:cxn ang="0">
                <a:pos x="67199" y="124647"/>
              </a:cxn>
            </a:cxnLst>
            <a:rect l="0" t="0" r="0" b="0"/>
            <a:pathLst>
              <a:path w="679" h="630">
                <a:moveTo>
                  <a:pt x="301" y="551"/>
                </a:moveTo>
                <a:lnTo>
                  <a:pt x="374" y="551"/>
                </a:lnTo>
                <a:lnTo>
                  <a:pt x="399" y="593"/>
                </a:lnTo>
                <a:lnTo>
                  <a:pt x="280" y="593"/>
                </a:lnTo>
                <a:lnTo>
                  <a:pt x="301" y="551"/>
                </a:lnTo>
                <a:close/>
                <a:moveTo>
                  <a:pt x="190" y="21"/>
                </a:moveTo>
                <a:lnTo>
                  <a:pt x="208" y="32"/>
                </a:lnTo>
                <a:cubicBezTo>
                  <a:pt x="209" y="33"/>
                  <a:pt x="209" y="33"/>
                  <a:pt x="210" y="34"/>
                </a:cubicBezTo>
                <a:lnTo>
                  <a:pt x="366" y="14"/>
                </a:lnTo>
                <a:cubicBezTo>
                  <a:pt x="363" y="6"/>
                  <a:pt x="353" y="0"/>
                  <a:pt x="342" y="2"/>
                </a:cubicBezTo>
                <a:lnTo>
                  <a:pt x="190" y="21"/>
                </a:lnTo>
                <a:close/>
                <a:moveTo>
                  <a:pt x="170" y="26"/>
                </a:moveTo>
                <a:lnTo>
                  <a:pt x="199" y="45"/>
                </a:lnTo>
                <a:cubicBezTo>
                  <a:pt x="203" y="48"/>
                  <a:pt x="207" y="55"/>
                  <a:pt x="207" y="62"/>
                </a:cubicBezTo>
                <a:lnTo>
                  <a:pt x="207" y="333"/>
                </a:lnTo>
                <a:cubicBezTo>
                  <a:pt x="207" y="340"/>
                  <a:pt x="203" y="344"/>
                  <a:pt x="199" y="341"/>
                </a:cubicBezTo>
                <a:lnTo>
                  <a:pt x="170" y="322"/>
                </a:lnTo>
                <a:cubicBezTo>
                  <a:pt x="165" y="319"/>
                  <a:pt x="162" y="311"/>
                  <a:pt x="162" y="304"/>
                </a:cubicBezTo>
                <a:lnTo>
                  <a:pt x="162" y="33"/>
                </a:lnTo>
                <a:cubicBezTo>
                  <a:pt x="162" y="27"/>
                  <a:pt x="165" y="23"/>
                  <a:pt x="170" y="26"/>
                </a:cubicBezTo>
                <a:close/>
                <a:moveTo>
                  <a:pt x="292" y="110"/>
                </a:moveTo>
                <a:lnTo>
                  <a:pt x="309" y="121"/>
                </a:lnTo>
                <a:cubicBezTo>
                  <a:pt x="310" y="122"/>
                  <a:pt x="311" y="122"/>
                  <a:pt x="312" y="123"/>
                </a:cubicBezTo>
                <a:lnTo>
                  <a:pt x="468" y="103"/>
                </a:lnTo>
                <a:cubicBezTo>
                  <a:pt x="464" y="94"/>
                  <a:pt x="455" y="89"/>
                  <a:pt x="444" y="90"/>
                </a:cubicBezTo>
                <a:lnTo>
                  <a:pt x="292" y="110"/>
                </a:lnTo>
                <a:close/>
                <a:moveTo>
                  <a:pt x="271" y="115"/>
                </a:moveTo>
                <a:lnTo>
                  <a:pt x="300" y="133"/>
                </a:lnTo>
                <a:cubicBezTo>
                  <a:pt x="305" y="136"/>
                  <a:pt x="308" y="144"/>
                  <a:pt x="308" y="151"/>
                </a:cubicBezTo>
                <a:lnTo>
                  <a:pt x="308" y="422"/>
                </a:lnTo>
                <a:cubicBezTo>
                  <a:pt x="308" y="429"/>
                  <a:pt x="305" y="432"/>
                  <a:pt x="300" y="430"/>
                </a:cubicBezTo>
                <a:lnTo>
                  <a:pt x="271" y="411"/>
                </a:lnTo>
                <a:cubicBezTo>
                  <a:pt x="267" y="408"/>
                  <a:pt x="263" y="400"/>
                  <a:pt x="263" y="393"/>
                </a:cubicBezTo>
                <a:lnTo>
                  <a:pt x="263" y="122"/>
                </a:lnTo>
                <a:cubicBezTo>
                  <a:pt x="263" y="115"/>
                  <a:pt x="267" y="112"/>
                  <a:pt x="271" y="115"/>
                </a:cubicBezTo>
                <a:close/>
                <a:moveTo>
                  <a:pt x="323" y="145"/>
                </a:moveTo>
                <a:lnTo>
                  <a:pt x="486" y="124"/>
                </a:lnTo>
                <a:cubicBezTo>
                  <a:pt x="500" y="122"/>
                  <a:pt x="512" y="132"/>
                  <a:pt x="512" y="145"/>
                </a:cubicBezTo>
                <a:lnTo>
                  <a:pt x="512" y="378"/>
                </a:lnTo>
                <a:cubicBezTo>
                  <a:pt x="512" y="392"/>
                  <a:pt x="500" y="404"/>
                  <a:pt x="486" y="406"/>
                </a:cubicBezTo>
                <a:lnTo>
                  <a:pt x="323" y="427"/>
                </a:lnTo>
                <a:lnTo>
                  <a:pt x="323" y="145"/>
                </a:lnTo>
                <a:close/>
                <a:moveTo>
                  <a:pt x="354" y="183"/>
                </a:moveTo>
                <a:lnTo>
                  <a:pt x="482" y="167"/>
                </a:lnTo>
                <a:lnTo>
                  <a:pt x="482" y="225"/>
                </a:lnTo>
                <a:lnTo>
                  <a:pt x="354" y="241"/>
                </a:lnTo>
                <a:lnTo>
                  <a:pt x="354" y="183"/>
                </a:lnTo>
                <a:close/>
                <a:moveTo>
                  <a:pt x="221" y="57"/>
                </a:moveTo>
                <a:lnTo>
                  <a:pt x="385" y="36"/>
                </a:lnTo>
                <a:cubicBezTo>
                  <a:pt x="399" y="34"/>
                  <a:pt x="410" y="43"/>
                  <a:pt x="410" y="57"/>
                </a:cubicBezTo>
                <a:lnTo>
                  <a:pt x="410" y="63"/>
                </a:lnTo>
                <a:lnTo>
                  <a:pt x="256" y="83"/>
                </a:lnTo>
                <a:cubicBezTo>
                  <a:pt x="245" y="86"/>
                  <a:pt x="240" y="93"/>
                  <a:pt x="241" y="108"/>
                </a:cubicBezTo>
                <a:lnTo>
                  <a:pt x="241" y="336"/>
                </a:lnTo>
                <a:lnTo>
                  <a:pt x="221" y="338"/>
                </a:lnTo>
                <a:lnTo>
                  <a:pt x="221" y="57"/>
                </a:lnTo>
                <a:close/>
                <a:moveTo>
                  <a:pt x="102" y="189"/>
                </a:moveTo>
                <a:lnTo>
                  <a:pt x="135" y="189"/>
                </a:lnTo>
                <a:lnTo>
                  <a:pt x="135" y="136"/>
                </a:lnTo>
                <a:lnTo>
                  <a:pt x="104" y="136"/>
                </a:lnTo>
                <a:cubicBezTo>
                  <a:pt x="77" y="136"/>
                  <a:pt x="54" y="158"/>
                  <a:pt x="54" y="186"/>
                </a:cubicBezTo>
                <a:lnTo>
                  <a:pt x="54" y="467"/>
                </a:lnTo>
                <a:cubicBezTo>
                  <a:pt x="54" y="490"/>
                  <a:pt x="70" y="509"/>
                  <a:pt x="91" y="515"/>
                </a:cubicBezTo>
                <a:lnTo>
                  <a:pt x="91" y="515"/>
                </a:lnTo>
                <a:lnTo>
                  <a:pt x="0" y="587"/>
                </a:lnTo>
                <a:lnTo>
                  <a:pt x="0" y="630"/>
                </a:lnTo>
                <a:lnTo>
                  <a:pt x="679" y="630"/>
                </a:lnTo>
                <a:lnTo>
                  <a:pt x="679" y="587"/>
                </a:lnTo>
                <a:lnTo>
                  <a:pt x="582" y="516"/>
                </a:lnTo>
                <a:cubicBezTo>
                  <a:pt x="604" y="511"/>
                  <a:pt x="621" y="491"/>
                  <a:pt x="621" y="467"/>
                </a:cubicBezTo>
                <a:lnTo>
                  <a:pt x="621" y="186"/>
                </a:lnTo>
                <a:cubicBezTo>
                  <a:pt x="621" y="158"/>
                  <a:pt x="599" y="136"/>
                  <a:pt x="571" y="136"/>
                </a:cubicBezTo>
                <a:lnTo>
                  <a:pt x="541" y="136"/>
                </a:lnTo>
                <a:lnTo>
                  <a:pt x="541" y="189"/>
                </a:lnTo>
                <a:lnTo>
                  <a:pt x="573" y="189"/>
                </a:lnTo>
                <a:lnTo>
                  <a:pt x="573" y="475"/>
                </a:lnTo>
                <a:lnTo>
                  <a:pt x="102" y="475"/>
                </a:lnTo>
                <a:lnTo>
                  <a:pt x="102" y="189"/>
                </a:lnTo>
                <a:close/>
              </a:path>
            </a:pathLst>
          </a:custGeom>
          <a:solidFill>
            <a:schemeClr val="bg1">
              <a:alpha val="100000"/>
            </a:schemeClr>
          </a:solidFill>
          <a:ln w="9525">
            <a:noFill/>
          </a:ln>
        </p:spPr>
        <p:txBody>
          <a:bodyPr/>
          <a:lstStyle/>
          <a:p>
            <a:endParaRPr lang="zh-CN" altLang="en-US"/>
          </a:p>
        </p:txBody>
      </p:sp>
      <p:sp>
        <p:nvSpPr>
          <p:cNvPr id="11310" name="Freeform 103"/>
          <p:cNvSpPr>
            <a:spLocks noEditPoints="1"/>
          </p:cNvSpPr>
          <p:nvPr/>
        </p:nvSpPr>
        <p:spPr>
          <a:xfrm>
            <a:off x="1801813" y="4430713"/>
            <a:ext cx="388937" cy="390525"/>
          </a:xfrm>
          <a:custGeom>
            <a:avLst/>
            <a:gdLst/>
            <a:ahLst/>
            <a:cxnLst>
              <a:cxn ang="0">
                <a:pos x="384438" y="142433"/>
              </a:cxn>
              <a:cxn ang="0">
                <a:pos x="334982" y="54072"/>
              </a:cxn>
              <a:cxn ang="0">
                <a:pos x="243323" y="3956"/>
              </a:cxn>
              <a:cxn ang="0">
                <a:pos x="243323" y="142433"/>
              </a:cxn>
              <a:cxn ang="0">
                <a:pos x="384438" y="142433"/>
              </a:cxn>
              <a:cxn ang="0">
                <a:pos x="197164" y="166172"/>
              </a:cxn>
              <a:cxn ang="0">
                <a:pos x="197164" y="0"/>
              </a:cxn>
              <a:cxn ang="0">
                <a:pos x="72535" y="54072"/>
              </a:cxn>
              <a:cxn ang="0">
                <a:pos x="72535" y="317178"/>
              </a:cxn>
              <a:cxn ang="0">
                <a:pos x="334982" y="317178"/>
              </a:cxn>
              <a:cxn ang="0">
                <a:pos x="389713" y="189251"/>
              </a:cxn>
              <a:cxn ang="0">
                <a:pos x="220244" y="189251"/>
              </a:cxn>
              <a:cxn ang="0">
                <a:pos x="197164" y="166172"/>
              </a:cxn>
            </a:cxnLst>
            <a:rect l="0" t="0" r="0" b="0"/>
            <a:pathLst>
              <a:path w="591" h="591">
                <a:moveTo>
                  <a:pt x="583" y="216"/>
                </a:moveTo>
                <a:cubicBezTo>
                  <a:pt x="572" y="167"/>
                  <a:pt x="547" y="121"/>
                  <a:pt x="508" y="82"/>
                </a:cubicBezTo>
                <a:cubicBezTo>
                  <a:pt x="469" y="43"/>
                  <a:pt x="420" y="17"/>
                  <a:pt x="369" y="6"/>
                </a:cubicBezTo>
                <a:lnTo>
                  <a:pt x="369" y="216"/>
                </a:lnTo>
                <a:lnTo>
                  <a:pt x="583" y="216"/>
                </a:lnTo>
                <a:close/>
                <a:moveTo>
                  <a:pt x="299" y="252"/>
                </a:moveTo>
                <a:lnTo>
                  <a:pt x="299" y="0"/>
                </a:lnTo>
                <a:cubicBezTo>
                  <a:pt x="230" y="3"/>
                  <a:pt x="162" y="30"/>
                  <a:pt x="110" y="82"/>
                </a:cubicBezTo>
                <a:cubicBezTo>
                  <a:pt x="0" y="192"/>
                  <a:pt x="0" y="371"/>
                  <a:pt x="110" y="481"/>
                </a:cubicBezTo>
                <a:cubicBezTo>
                  <a:pt x="220" y="591"/>
                  <a:pt x="398" y="591"/>
                  <a:pt x="508" y="481"/>
                </a:cubicBezTo>
                <a:cubicBezTo>
                  <a:pt x="562" y="427"/>
                  <a:pt x="589" y="357"/>
                  <a:pt x="591" y="287"/>
                </a:cubicBezTo>
                <a:lnTo>
                  <a:pt x="334" y="287"/>
                </a:lnTo>
                <a:cubicBezTo>
                  <a:pt x="315" y="287"/>
                  <a:pt x="299" y="271"/>
                  <a:pt x="299" y="252"/>
                </a:cubicBezTo>
                <a:close/>
              </a:path>
            </a:pathLst>
          </a:custGeom>
          <a:solidFill>
            <a:schemeClr val="bg1">
              <a:alpha val="100000"/>
            </a:schemeClr>
          </a:solidFill>
          <a:ln w="9525">
            <a:noFill/>
          </a:ln>
        </p:spPr>
        <p:txBody>
          <a:bodyPr/>
          <a:lstStyle/>
          <a:p>
            <a:endParaRPr lang="zh-CN" altLang="en-US"/>
          </a:p>
        </p:txBody>
      </p:sp>
      <p:sp>
        <p:nvSpPr>
          <p:cNvPr id="11311" name="Freeform 104"/>
          <p:cNvSpPr>
            <a:spLocks noEditPoints="1"/>
          </p:cNvSpPr>
          <p:nvPr/>
        </p:nvSpPr>
        <p:spPr>
          <a:xfrm>
            <a:off x="3163888" y="3779838"/>
            <a:ext cx="319087" cy="396875"/>
          </a:xfrm>
          <a:custGeom>
            <a:avLst/>
            <a:gdLst/>
            <a:ahLst/>
            <a:cxnLst>
              <a:cxn ang="0">
                <a:pos x="0" y="172739"/>
              </a:cxn>
              <a:cxn ang="0">
                <a:pos x="0" y="330256"/>
              </a:cxn>
              <a:cxn ang="0">
                <a:pos x="64518" y="395778"/>
              </a:cxn>
              <a:cxn ang="0">
                <a:pos x="255441" y="395778"/>
              </a:cxn>
              <a:cxn ang="0">
                <a:pos x="319959" y="330256"/>
              </a:cxn>
              <a:cxn ang="0">
                <a:pos x="319959" y="172739"/>
              </a:cxn>
              <a:cxn ang="0">
                <a:pos x="292967" y="172739"/>
              </a:cxn>
              <a:cxn ang="0">
                <a:pos x="292967" y="131044"/>
              </a:cxn>
              <a:cxn ang="0">
                <a:pos x="162613" y="0"/>
              </a:cxn>
              <a:cxn ang="0">
                <a:pos x="31601" y="131044"/>
              </a:cxn>
              <a:cxn ang="0">
                <a:pos x="31601" y="172739"/>
              </a:cxn>
              <a:cxn ang="0">
                <a:pos x="0" y="172739"/>
              </a:cxn>
              <a:cxn ang="0">
                <a:pos x="244249" y="172739"/>
              </a:cxn>
              <a:cxn ang="0">
                <a:pos x="80977" y="172739"/>
              </a:cxn>
              <a:cxn ang="0">
                <a:pos x="80977" y="131044"/>
              </a:cxn>
              <a:cxn ang="0">
                <a:pos x="162613" y="48976"/>
              </a:cxn>
              <a:cxn ang="0">
                <a:pos x="244249" y="131044"/>
              </a:cxn>
              <a:cxn ang="0">
                <a:pos x="244249" y="172739"/>
              </a:cxn>
              <a:cxn ang="0">
                <a:pos x="181705" y="289222"/>
              </a:cxn>
              <a:cxn ang="0">
                <a:pos x="181705" y="289222"/>
              </a:cxn>
              <a:cxn ang="0">
                <a:pos x="181705" y="324300"/>
              </a:cxn>
              <a:cxn ang="0">
                <a:pos x="159980" y="346140"/>
              </a:cxn>
              <a:cxn ang="0">
                <a:pos x="138254" y="324300"/>
              </a:cxn>
              <a:cxn ang="0">
                <a:pos x="138254" y="289222"/>
              </a:cxn>
              <a:cxn ang="0">
                <a:pos x="123112" y="259440"/>
              </a:cxn>
              <a:cxn ang="0">
                <a:pos x="159980" y="222377"/>
              </a:cxn>
              <a:cxn ang="0">
                <a:pos x="196847" y="259440"/>
              </a:cxn>
              <a:cxn ang="0">
                <a:pos x="181705" y="289222"/>
              </a:cxn>
            </a:cxnLst>
            <a:rect l="0" t="0" r="0" b="0"/>
            <a:pathLst>
              <a:path w="486" h="598">
                <a:moveTo>
                  <a:pt x="0" y="261"/>
                </a:moveTo>
                <a:lnTo>
                  <a:pt x="0" y="499"/>
                </a:lnTo>
                <a:cubicBezTo>
                  <a:pt x="0" y="554"/>
                  <a:pt x="44" y="598"/>
                  <a:pt x="98" y="598"/>
                </a:cubicBezTo>
                <a:lnTo>
                  <a:pt x="388" y="598"/>
                </a:lnTo>
                <a:cubicBezTo>
                  <a:pt x="442" y="598"/>
                  <a:pt x="486" y="554"/>
                  <a:pt x="486" y="499"/>
                </a:cubicBezTo>
                <a:lnTo>
                  <a:pt x="486" y="261"/>
                </a:lnTo>
                <a:lnTo>
                  <a:pt x="445" y="261"/>
                </a:lnTo>
                <a:lnTo>
                  <a:pt x="445" y="198"/>
                </a:lnTo>
                <a:cubicBezTo>
                  <a:pt x="445" y="89"/>
                  <a:pt x="356" y="0"/>
                  <a:pt x="247" y="0"/>
                </a:cubicBezTo>
                <a:cubicBezTo>
                  <a:pt x="137" y="0"/>
                  <a:pt x="48" y="89"/>
                  <a:pt x="48" y="198"/>
                </a:cubicBezTo>
                <a:lnTo>
                  <a:pt x="48" y="261"/>
                </a:lnTo>
                <a:lnTo>
                  <a:pt x="0" y="261"/>
                </a:lnTo>
                <a:close/>
                <a:moveTo>
                  <a:pt x="371" y="261"/>
                </a:moveTo>
                <a:lnTo>
                  <a:pt x="123" y="261"/>
                </a:lnTo>
                <a:lnTo>
                  <a:pt x="123" y="198"/>
                </a:lnTo>
                <a:cubicBezTo>
                  <a:pt x="123" y="130"/>
                  <a:pt x="179" y="74"/>
                  <a:pt x="247" y="74"/>
                </a:cubicBezTo>
                <a:cubicBezTo>
                  <a:pt x="315" y="74"/>
                  <a:pt x="371" y="130"/>
                  <a:pt x="371" y="198"/>
                </a:cubicBezTo>
                <a:lnTo>
                  <a:pt x="371" y="261"/>
                </a:lnTo>
                <a:close/>
                <a:moveTo>
                  <a:pt x="276" y="437"/>
                </a:moveTo>
                <a:lnTo>
                  <a:pt x="276" y="437"/>
                </a:lnTo>
                <a:lnTo>
                  <a:pt x="276" y="490"/>
                </a:lnTo>
                <a:cubicBezTo>
                  <a:pt x="276" y="508"/>
                  <a:pt x="261" y="523"/>
                  <a:pt x="243" y="523"/>
                </a:cubicBezTo>
                <a:cubicBezTo>
                  <a:pt x="225" y="523"/>
                  <a:pt x="210" y="508"/>
                  <a:pt x="210" y="490"/>
                </a:cubicBezTo>
                <a:lnTo>
                  <a:pt x="210" y="437"/>
                </a:lnTo>
                <a:cubicBezTo>
                  <a:pt x="196" y="427"/>
                  <a:pt x="187" y="411"/>
                  <a:pt x="187" y="392"/>
                </a:cubicBezTo>
                <a:cubicBezTo>
                  <a:pt x="187" y="361"/>
                  <a:pt x="212" y="336"/>
                  <a:pt x="243" y="336"/>
                </a:cubicBezTo>
                <a:cubicBezTo>
                  <a:pt x="274" y="336"/>
                  <a:pt x="299" y="361"/>
                  <a:pt x="299" y="392"/>
                </a:cubicBezTo>
                <a:cubicBezTo>
                  <a:pt x="299" y="411"/>
                  <a:pt x="290" y="427"/>
                  <a:pt x="276" y="437"/>
                </a:cubicBezTo>
                <a:close/>
              </a:path>
            </a:pathLst>
          </a:custGeom>
          <a:solidFill>
            <a:schemeClr val="bg1">
              <a:alpha val="100000"/>
            </a:schemeClr>
          </a:solidFill>
          <a:ln w="9525">
            <a:noFill/>
          </a:ln>
        </p:spPr>
        <p:txBody>
          <a:bodyPr/>
          <a:lstStyle/>
          <a:p>
            <a:endParaRPr lang="zh-CN" altLang="en-US"/>
          </a:p>
        </p:txBody>
      </p:sp>
      <p:sp>
        <p:nvSpPr>
          <p:cNvPr id="11312" name="Freeform 105"/>
          <p:cNvSpPr>
            <a:spLocks noEditPoints="1"/>
          </p:cNvSpPr>
          <p:nvPr/>
        </p:nvSpPr>
        <p:spPr>
          <a:xfrm>
            <a:off x="396875" y="2371725"/>
            <a:ext cx="528638" cy="447675"/>
          </a:xfrm>
          <a:custGeom>
            <a:avLst/>
            <a:gdLst/>
            <a:ahLst/>
            <a:cxnLst>
              <a:cxn ang="0">
                <a:pos x="370641" y="277770"/>
              </a:cxn>
              <a:cxn ang="0">
                <a:pos x="292438" y="277770"/>
              </a:cxn>
              <a:cxn ang="0">
                <a:pos x="292438" y="356285"/>
              </a:cxn>
              <a:cxn ang="0">
                <a:pos x="235265" y="356285"/>
              </a:cxn>
              <a:cxn ang="0">
                <a:pos x="235265" y="277770"/>
              </a:cxn>
              <a:cxn ang="0">
                <a:pos x="157719" y="277770"/>
              </a:cxn>
              <a:cxn ang="0">
                <a:pos x="157719" y="220369"/>
              </a:cxn>
              <a:cxn ang="0">
                <a:pos x="235265" y="220369"/>
              </a:cxn>
              <a:cxn ang="0">
                <a:pos x="235265" y="141854"/>
              </a:cxn>
              <a:cxn ang="0">
                <a:pos x="292438" y="141854"/>
              </a:cxn>
              <a:cxn ang="0">
                <a:pos x="292438" y="220369"/>
              </a:cxn>
              <a:cxn ang="0">
                <a:pos x="370641" y="220369"/>
              </a:cxn>
              <a:cxn ang="0">
                <a:pos x="370641" y="277770"/>
              </a:cxn>
              <a:cxn ang="0">
                <a:pos x="484987" y="143833"/>
              </a:cxn>
              <a:cxn ang="0">
                <a:pos x="264180" y="106226"/>
              </a:cxn>
              <a:cxn ang="0">
                <a:pos x="43373" y="143833"/>
              </a:cxn>
              <a:cxn ang="0">
                <a:pos x="264180" y="447335"/>
              </a:cxn>
              <a:cxn ang="0">
                <a:pos x="484987" y="143833"/>
              </a:cxn>
            </a:cxnLst>
            <a:rect l="0" t="0" r="0" b="0"/>
            <a:pathLst>
              <a:path w="803" h="678">
                <a:moveTo>
                  <a:pt x="564" y="421"/>
                </a:moveTo>
                <a:lnTo>
                  <a:pt x="445" y="421"/>
                </a:lnTo>
                <a:lnTo>
                  <a:pt x="445" y="540"/>
                </a:lnTo>
                <a:lnTo>
                  <a:pt x="358" y="540"/>
                </a:lnTo>
                <a:lnTo>
                  <a:pt x="358" y="421"/>
                </a:lnTo>
                <a:lnTo>
                  <a:pt x="240" y="421"/>
                </a:lnTo>
                <a:lnTo>
                  <a:pt x="240" y="334"/>
                </a:lnTo>
                <a:lnTo>
                  <a:pt x="358" y="334"/>
                </a:lnTo>
                <a:lnTo>
                  <a:pt x="358" y="215"/>
                </a:lnTo>
                <a:lnTo>
                  <a:pt x="445" y="215"/>
                </a:lnTo>
                <a:lnTo>
                  <a:pt x="445" y="334"/>
                </a:lnTo>
                <a:lnTo>
                  <a:pt x="564" y="334"/>
                </a:lnTo>
                <a:lnTo>
                  <a:pt x="564" y="421"/>
                </a:lnTo>
                <a:close/>
                <a:moveTo>
                  <a:pt x="738" y="218"/>
                </a:moveTo>
                <a:cubicBezTo>
                  <a:pt x="680" y="0"/>
                  <a:pt x="440" y="138"/>
                  <a:pt x="402" y="161"/>
                </a:cubicBezTo>
                <a:cubicBezTo>
                  <a:pt x="361" y="136"/>
                  <a:pt x="124" y="1"/>
                  <a:pt x="66" y="218"/>
                </a:cubicBezTo>
                <a:cubicBezTo>
                  <a:pt x="0" y="469"/>
                  <a:pt x="401" y="676"/>
                  <a:pt x="402" y="678"/>
                </a:cubicBezTo>
                <a:cubicBezTo>
                  <a:pt x="402" y="678"/>
                  <a:pt x="803" y="466"/>
                  <a:pt x="738" y="218"/>
                </a:cubicBezTo>
                <a:close/>
              </a:path>
            </a:pathLst>
          </a:custGeom>
          <a:solidFill>
            <a:schemeClr val="bg1">
              <a:alpha val="100000"/>
            </a:schemeClr>
          </a:solidFill>
          <a:ln w="9525">
            <a:noFill/>
          </a:ln>
        </p:spPr>
        <p:txBody>
          <a:bodyPr/>
          <a:lstStyle/>
          <a:p>
            <a:endParaRPr lang="zh-CN" altLang="en-US"/>
          </a:p>
        </p:txBody>
      </p:sp>
      <p:sp>
        <p:nvSpPr>
          <p:cNvPr id="11313" name="Freeform 106"/>
          <p:cNvSpPr>
            <a:spLocks noEditPoints="1"/>
          </p:cNvSpPr>
          <p:nvPr/>
        </p:nvSpPr>
        <p:spPr>
          <a:xfrm>
            <a:off x="3209925" y="1827213"/>
            <a:ext cx="373063" cy="404812"/>
          </a:xfrm>
          <a:custGeom>
            <a:avLst/>
            <a:gdLst/>
            <a:ahLst/>
            <a:cxnLst>
              <a:cxn ang="0">
                <a:pos x="25045" y="25098"/>
              </a:cxn>
              <a:cxn ang="0">
                <a:pos x="99519" y="24438"/>
              </a:cxn>
              <a:cxn ang="0">
                <a:pos x="179266" y="2642"/>
              </a:cxn>
              <a:cxn ang="0">
                <a:pos x="186516" y="0"/>
              </a:cxn>
              <a:cxn ang="0">
                <a:pos x="194425" y="2642"/>
              </a:cxn>
              <a:cxn ang="0">
                <a:pos x="273513" y="24438"/>
              </a:cxn>
              <a:cxn ang="0">
                <a:pos x="347987" y="25098"/>
              </a:cxn>
              <a:cxn ang="0">
                <a:pos x="373032" y="21796"/>
              </a:cxn>
              <a:cxn ang="0">
                <a:pos x="373032" y="50197"/>
              </a:cxn>
              <a:cxn ang="0">
                <a:pos x="320966" y="306464"/>
              </a:cxn>
              <a:cxn ang="0">
                <a:pos x="191789" y="403555"/>
              </a:cxn>
              <a:cxn ang="0">
                <a:pos x="186516" y="404876"/>
              </a:cxn>
              <a:cxn ang="0">
                <a:pos x="181243" y="403555"/>
              </a:cxn>
              <a:cxn ang="0">
                <a:pos x="52725" y="306464"/>
              </a:cxn>
              <a:cxn ang="0">
                <a:pos x="0" y="50197"/>
              </a:cxn>
              <a:cxn ang="0">
                <a:pos x="0" y="21796"/>
              </a:cxn>
              <a:cxn ang="0">
                <a:pos x="25045" y="25098"/>
              </a:cxn>
              <a:cxn ang="0">
                <a:pos x="186516" y="206071"/>
              </a:cxn>
              <a:cxn ang="0">
                <a:pos x="186516" y="206071"/>
              </a:cxn>
              <a:cxn ang="0">
                <a:pos x="311080" y="206071"/>
              </a:cxn>
              <a:cxn ang="0">
                <a:pos x="326897" y="77276"/>
              </a:cxn>
              <a:cxn ang="0">
                <a:pos x="268240" y="74635"/>
              </a:cxn>
              <a:cxn ang="0">
                <a:pos x="186516" y="53499"/>
              </a:cxn>
              <a:cxn ang="0">
                <a:pos x="186516" y="206071"/>
              </a:cxn>
              <a:cxn ang="0">
                <a:pos x="186516" y="352698"/>
              </a:cxn>
              <a:cxn ang="0">
                <a:pos x="186516" y="352698"/>
              </a:cxn>
              <a:cxn ang="0">
                <a:pos x="186516" y="206071"/>
              </a:cxn>
              <a:cxn ang="0">
                <a:pos x="61952" y="206071"/>
              </a:cxn>
              <a:cxn ang="0">
                <a:pos x="90292" y="278724"/>
              </a:cxn>
              <a:cxn ang="0">
                <a:pos x="186516" y="352698"/>
              </a:cxn>
            </a:cxnLst>
            <a:rect l="0" t="0" r="0" b="0"/>
            <a:pathLst>
              <a:path w="566" h="613">
                <a:moveTo>
                  <a:pt x="38" y="38"/>
                </a:moveTo>
                <a:cubicBezTo>
                  <a:pt x="75" y="42"/>
                  <a:pt x="112" y="42"/>
                  <a:pt x="151" y="37"/>
                </a:cubicBezTo>
                <a:cubicBezTo>
                  <a:pt x="190" y="31"/>
                  <a:pt x="230" y="21"/>
                  <a:pt x="272" y="4"/>
                </a:cubicBezTo>
                <a:lnTo>
                  <a:pt x="283" y="0"/>
                </a:lnTo>
                <a:lnTo>
                  <a:pt x="295" y="4"/>
                </a:lnTo>
                <a:cubicBezTo>
                  <a:pt x="336" y="21"/>
                  <a:pt x="376" y="31"/>
                  <a:pt x="415" y="37"/>
                </a:cubicBezTo>
                <a:cubicBezTo>
                  <a:pt x="454" y="42"/>
                  <a:pt x="492" y="42"/>
                  <a:pt x="528" y="38"/>
                </a:cubicBezTo>
                <a:lnTo>
                  <a:pt x="566" y="33"/>
                </a:lnTo>
                <a:lnTo>
                  <a:pt x="566" y="76"/>
                </a:lnTo>
                <a:cubicBezTo>
                  <a:pt x="564" y="260"/>
                  <a:pt x="534" y="382"/>
                  <a:pt x="487" y="464"/>
                </a:cubicBezTo>
                <a:cubicBezTo>
                  <a:pt x="436" y="550"/>
                  <a:pt x="368" y="591"/>
                  <a:pt x="291" y="611"/>
                </a:cubicBezTo>
                <a:lnTo>
                  <a:pt x="283" y="613"/>
                </a:lnTo>
                <a:lnTo>
                  <a:pt x="275" y="611"/>
                </a:lnTo>
                <a:cubicBezTo>
                  <a:pt x="198" y="591"/>
                  <a:pt x="130" y="550"/>
                  <a:pt x="80" y="464"/>
                </a:cubicBezTo>
                <a:cubicBezTo>
                  <a:pt x="32" y="382"/>
                  <a:pt x="2" y="260"/>
                  <a:pt x="0" y="76"/>
                </a:cubicBezTo>
                <a:lnTo>
                  <a:pt x="0" y="33"/>
                </a:lnTo>
                <a:lnTo>
                  <a:pt x="38" y="38"/>
                </a:lnTo>
                <a:close/>
                <a:moveTo>
                  <a:pt x="283" y="312"/>
                </a:moveTo>
                <a:lnTo>
                  <a:pt x="283" y="312"/>
                </a:lnTo>
                <a:lnTo>
                  <a:pt x="472" y="312"/>
                </a:lnTo>
                <a:cubicBezTo>
                  <a:pt x="485" y="259"/>
                  <a:pt x="494" y="195"/>
                  <a:pt x="496" y="117"/>
                </a:cubicBezTo>
                <a:cubicBezTo>
                  <a:pt x="467" y="118"/>
                  <a:pt x="437" y="117"/>
                  <a:pt x="407" y="113"/>
                </a:cubicBezTo>
                <a:cubicBezTo>
                  <a:pt x="367" y="107"/>
                  <a:pt x="326" y="97"/>
                  <a:pt x="283" y="81"/>
                </a:cubicBezTo>
                <a:lnTo>
                  <a:pt x="283" y="312"/>
                </a:lnTo>
                <a:close/>
                <a:moveTo>
                  <a:pt x="283" y="534"/>
                </a:moveTo>
                <a:lnTo>
                  <a:pt x="283" y="534"/>
                </a:lnTo>
                <a:lnTo>
                  <a:pt x="283" y="312"/>
                </a:lnTo>
                <a:lnTo>
                  <a:pt x="94" y="312"/>
                </a:lnTo>
                <a:cubicBezTo>
                  <a:pt x="106" y="356"/>
                  <a:pt x="120" y="393"/>
                  <a:pt x="137" y="422"/>
                </a:cubicBezTo>
                <a:cubicBezTo>
                  <a:pt x="174" y="486"/>
                  <a:pt x="225" y="518"/>
                  <a:pt x="283" y="534"/>
                </a:cubicBezTo>
                <a:close/>
              </a:path>
            </a:pathLst>
          </a:custGeom>
          <a:solidFill>
            <a:schemeClr val="bg1">
              <a:alpha val="100000"/>
            </a:schemeClr>
          </a:solidFill>
          <a:ln w="9525">
            <a:noFill/>
          </a:ln>
        </p:spPr>
        <p:txBody>
          <a:bodyPr/>
          <a:lstStyle/>
          <a:p>
            <a:endParaRPr lang="zh-CN" altLang="en-US"/>
          </a:p>
        </p:txBody>
      </p:sp>
      <p:sp>
        <p:nvSpPr>
          <p:cNvPr id="11314" name="Freeform 107"/>
          <p:cNvSpPr>
            <a:spLocks noEditPoints="1"/>
          </p:cNvSpPr>
          <p:nvPr/>
        </p:nvSpPr>
        <p:spPr>
          <a:xfrm>
            <a:off x="1830388" y="3667125"/>
            <a:ext cx="320675" cy="415925"/>
          </a:xfrm>
          <a:custGeom>
            <a:avLst/>
            <a:gdLst/>
            <a:ahLst/>
            <a:cxnLst>
              <a:cxn ang="0">
                <a:pos x="1312" y="325293"/>
              </a:cxn>
              <a:cxn ang="0">
                <a:pos x="79385" y="417008"/>
              </a:cxn>
              <a:cxn ang="0">
                <a:pos x="80041" y="417008"/>
              </a:cxn>
              <a:cxn ang="0">
                <a:pos x="85945" y="417008"/>
              </a:cxn>
              <a:cxn ang="0">
                <a:pos x="160081" y="392595"/>
              </a:cxn>
              <a:cxn ang="0">
                <a:pos x="161394" y="367521"/>
              </a:cxn>
              <a:cxn ang="0">
                <a:pos x="120717" y="328592"/>
              </a:cxn>
              <a:cxn ang="0">
                <a:pos x="131870" y="301539"/>
              </a:cxn>
              <a:cxn ang="0">
                <a:pos x="106284" y="265249"/>
              </a:cxn>
              <a:cxn ang="0">
                <a:pos x="111532" y="245454"/>
              </a:cxn>
              <a:cxn ang="0">
                <a:pos x="139087" y="226979"/>
              </a:cxn>
              <a:cxn ang="0">
                <a:pos x="129246" y="201246"/>
              </a:cxn>
              <a:cxn ang="0">
                <a:pos x="167298" y="162976"/>
              </a:cxn>
              <a:cxn ang="0">
                <a:pos x="200758" y="55425"/>
              </a:cxn>
              <a:cxn ang="0">
                <a:pos x="1312" y="180132"/>
              </a:cxn>
              <a:cxn ang="0">
                <a:pos x="656" y="325293"/>
              </a:cxn>
              <a:cxn ang="0">
                <a:pos x="144992" y="201246"/>
              </a:cxn>
              <a:cxn ang="0">
                <a:pos x="167298" y="224340"/>
              </a:cxn>
              <a:cxn ang="0">
                <a:pos x="285391" y="224340"/>
              </a:cxn>
              <a:cxn ang="0">
                <a:pos x="285391" y="178152"/>
              </a:cxn>
              <a:cxn ang="0">
                <a:pos x="173859" y="178152"/>
              </a:cxn>
              <a:cxn ang="0">
                <a:pos x="228969" y="242155"/>
              </a:cxn>
              <a:cxn ang="0">
                <a:pos x="125310" y="252052"/>
              </a:cxn>
              <a:cxn ang="0">
                <a:pos x="144336" y="288343"/>
              </a:cxn>
              <a:cxn ang="0">
                <a:pos x="228969" y="288343"/>
              </a:cxn>
              <a:cxn ang="0">
                <a:pos x="321475" y="265249"/>
              </a:cxn>
              <a:cxn ang="0">
                <a:pos x="228969" y="242155"/>
              </a:cxn>
              <a:cxn ang="0">
                <a:pos x="317539" y="328592"/>
              </a:cxn>
              <a:cxn ang="0">
                <a:pos x="228969" y="305498"/>
              </a:cxn>
              <a:cxn ang="0">
                <a:pos x="167298" y="305498"/>
              </a:cxn>
              <a:cxn ang="0">
                <a:pos x="136463" y="325293"/>
              </a:cxn>
              <a:cxn ang="0">
                <a:pos x="158769" y="351686"/>
              </a:cxn>
              <a:cxn ang="0">
                <a:pos x="206006" y="351686"/>
              </a:cxn>
              <a:cxn ang="0">
                <a:pos x="198134" y="415688"/>
              </a:cxn>
              <a:cxn ang="0">
                <a:pos x="268333" y="415688"/>
              </a:cxn>
              <a:cxn ang="0">
                <a:pos x="268333" y="369501"/>
              </a:cxn>
              <a:cxn ang="0">
                <a:pos x="198134" y="369501"/>
              </a:cxn>
              <a:cxn ang="0">
                <a:pos x="198134" y="415688"/>
              </a:cxn>
            </a:cxnLst>
            <a:rect l="0" t="0" r="0" b="0"/>
            <a:pathLst>
              <a:path w="490" h="632">
                <a:moveTo>
                  <a:pt x="1" y="493"/>
                </a:moveTo>
                <a:lnTo>
                  <a:pt x="2" y="493"/>
                </a:lnTo>
                <a:cubicBezTo>
                  <a:pt x="1" y="495"/>
                  <a:pt x="1" y="496"/>
                  <a:pt x="1" y="498"/>
                </a:cubicBezTo>
                <a:cubicBezTo>
                  <a:pt x="1" y="570"/>
                  <a:pt x="50" y="629"/>
                  <a:pt x="121" y="632"/>
                </a:cubicBezTo>
                <a:lnTo>
                  <a:pt x="121" y="632"/>
                </a:lnTo>
                <a:lnTo>
                  <a:pt x="122" y="632"/>
                </a:lnTo>
                <a:cubicBezTo>
                  <a:pt x="123" y="632"/>
                  <a:pt x="125" y="632"/>
                  <a:pt x="126" y="632"/>
                </a:cubicBezTo>
                <a:cubicBezTo>
                  <a:pt x="128" y="632"/>
                  <a:pt x="129" y="632"/>
                  <a:pt x="131" y="632"/>
                </a:cubicBezTo>
                <a:lnTo>
                  <a:pt x="257" y="632"/>
                </a:lnTo>
                <a:cubicBezTo>
                  <a:pt x="249" y="622"/>
                  <a:pt x="244" y="609"/>
                  <a:pt x="244" y="595"/>
                </a:cubicBezTo>
                <a:cubicBezTo>
                  <a:pt x="244" y="580"/>
                  <a:pt x="249" y="567"/>
                  <a:pt x="258" y="557"/>
                </a:cubicBezTo>
                <a:lnTo>
                  <a:pt x="246" y="557"/>
                </a:lnTo>
                <a:lnTo>
                  <a:pt x="242" y="557"/>
                </a:lnTo>
                <a:cubicBezTo>
                  <a:pt x="210" y="557"/>
                  <a:pt x="184" y="531"/>
                  <a:pt x="184" y="498"/>
                </a:cubicBezTo>
                <a:cubicBezTo>
                  <a:pt x="184" y="496"/>
                  <a:pt x="184" y="495"/>
                  <a:pt x="184" y="493"/>
                </a:cubicBezTo>
                <a:cubicBezTo>
                  <a:pt x="185" y="479"/>
                  <a:pt x="192" y="466"/>
                  <a:pt x="201" y="457"/>
                </a:cubicBezTo>
                <a:cubicBezTo>
                  <a:pt x="196" y="455"/>
                  <a:pt x="191" y="453"/>
                  <a:pt x="187" y="450"/>
                </a:cubicBezTo>
                <a:cubicBezTo>
                  <a:pt x="172" y="440"/>
                  <a:pt x="162" y="422"/>
                  <a:pt x="162" y="402"/>
                </a:cubicBezTo>
                <a:cubicBezTo>
                  <a:pt x="162" y="391"/>
                  <a:pt x="164" y="382"/>
                  <a:pt x="169" y="373"/>
                </a:cubicBezTo>
                <a:cubicBezTo>
                  <a:pt x="169" y="373"/>
                  <a:pt x="170" y="373"/>
                  <a:pt x="170" y="372"/>
                </a:cubicBezTo>
                <a:cubicBezTo>
                  <a:pt x="178" y="359"/>
                  <a:pt x="191" y="349"/>
                  <a:pt x="207" y="345"/>
                </a:cubicBezTo>
                <a:cubicBezTo>
                  <a:pt x="208" y="345"/>
                  <a:pt x="210" y="344"/>
                  <a:pt x="212" y="344"/>
                </a:cubicBezTo>
                <a:cubicBezTo>
                  <a:pt x="211" y="343"/>
                  <a:pt x="211" y="343"/>
                  <a:pt x="210" y="342"/>
                </a:cubicBezTo>
                <a:cubicBezTo>
                  <a:pt x="202" y="332"/>
                  <a:pt x="197" y="319"/>
                  <a:pt x="197" y="305"/>
                </a:cubicBezTo>
                <a:cubicBezTo>
                  <a:pt x="197" y="288"/>
                  <a:pt x="205" y="273"/>
                  <a:pt x="216" y="262"/>
                </a:cubicBezTo>
                <a:cubicBezTo>
                  <a:pt x="227" y="253"/>
                  <a:pt x="240" y="247"/>
                  <a:pt x="255" y="247"/>
                </a:cubicBezTo>
                <a:lnTo>
                  <a:pt x="277" y="247"/>
                </a:lnTo>
                <a:cubicBezTo>
                  <a:pt x="306" y="185"/>
                  <a:pt x="315" y="120"/>
                  <a:pt x="306" y="84"/>
                </a:cubicBezTo>
                <a:cubicBezTo>
                  <a:pt x="285" y="0"/>
                  <a:pt x="216" y="20"/>
                  <a:pt x="211" y="67"/>
                </a:cubicBezTo>
                <a:cubicBezTo>
                  <a:pt x="195" y="210"/>
                  <a:pt x="6" y="232"/>
                  <a:pt x="2" y="273"/>
                </a:cubicBezTo>
                <a:cubicBezTo>
                  <a:pt x="2" y="273"/>
                  <a:pt x="0" y="289"/>
                  <a:pt x="1" y="310"/>
                </a:cubicBezTo>
                <a:lnTo>
                  <a:pt x="1" y="493"/>
                </a:lnTo>
                <a:close/>
                <a:moveTo>
                  <a:pt x="255" y="270"/>
                </a:moveTo>
                <a:cubicBezTo>
                  <a:pt x="236" y="270"/>
                  <a:pt x="221" y="286"/>
                  <a:pt x="221" y="305"/>
                </a:cubicBezTo>
                <a:cubicBezTo>
                  <a:pt x="221" y="312"/>
                  <a:pt x="223" y="319"/>
                  <a:pt x="226" y="325"/>
                </a:cubicBezTo>
                <a:cubicBezTo>
                  <a:pt x="233" y="334"/>
                  <a:pt x="243" y="340"/>
                  <a:pt x="255" y="340"/>
                </a:cubicBezTo>
                <a:lnTo>
                  <a:pt x="349" y="340"/>
                </a:lnTo>
                <a:lnTo>
                  <a:pt x="435" y="340"/>
                </a:lnTo>
                <a:cubicBezTo>
                  <a:pt x="455" y="340"/>
                  <a:pt x="470" y="325"/>
                  <a:pt x="470" y="305"/>
                </a:cubicBezTo>
                <a:cubicBezTo>
                  <a:pt x="470" y="286"/>
                  <a:pt x="455" y="270"/>
                  <a:pt x="435" y="270"/>
                </a:cubicBezTo>
                <a:lnTo>
                  <a:pt x="349" y="270"/>
                </a:lnTo>
                <a:lnTo>
                  <a:pt x="265" y="270"/>
                </a:lnTo>
                <a:lnTo>
                  <a:pt x="255" y="270"/>
                </a:lnTo>
                <a:close/>
                <a:moveTo>
                  <a:pt x="349" y="367"/>
                </a:moveTo>
                <a:lnTo>
                  <a:pt x="220" y="367"/>
                </a:lnTo>
                <a:cubicBezTo>
                  <a:pt x="208" y="367"/>
                  <a:pt x="198" y="373"/>
                  <a:pt x="191" y="382"/>
                </a:cubicBezTo>
                <a:cubicBezTo>
                  <a:pt x="187" y="388"/>
                  <a:pt x="185" y="394"/>
                  <a:pt x="185" y="402"/>
                </a:cubicBezTo>
                <a:cubicBezTo>
                  <a:pt x="185" y="421"/>
                  <a:pt x="201" y="437"/>
                  <a:pt x="220" y="437"/>
                </a:cubicBezTo>
                <a:lnTo>
                  <a:pt x="245" y="437"/>
                </a:lnTo>
                <a:lnTo>
                  <a:pt x="349" y="437"/>
                </a:lnTo>
                <a:lnTo>
                  <a:pt x="455" y="437"/>
                </a:lnTo>
                <a:cubicBezTo>
                  <a:pt x="475" y="437"/>
                  <a:pt x="490" y="421"/>
                  <a:pt x="490" y="402"/>
                </a:cubicBezTo>
                <a:cubicBezTo>
                  <a:pt x="490" y="382"/>
                  <a:pt x="475" y="367"/>
                  <a:pt x="455" y="367"/>
                </a:cubicBezTo>
                <a:lnTo>
                  <a:pt x="349" y="367"/>
                </a:lnTo>
                <a:close/>
                <a:moveTo>
                  <a:pt x="449" y="533"/>
                </a:moveTo>
                <a:cubicBezTo>
                  <a:pt x="468" y="533"/>
                  <a:pt x="484" y="518"/>
                  <a:pt x="484" y="498"/>
                </a:cubicBezTo>
                <a:cubicBezTo>
                  <a:pt x="484" y="479"/>
                  <a:pt x="468" y="463"/>
                  <a:pt x="449" y="463"/>
                </a:cubicBezTo>
                <a:lnTo>
                  <a:pt x="349" y="463"/>
                </a:lnTo>
                <a:lnTo>
                  <a:pt x="314" y="463"/>
                </a:lnTo>
                <a:lnTo>
                  <a:pt x="255" y="463"/>
                </a:lnTo>
                <a:lnTo>
                  <a:pt x="242" y="463"/>
                </a:lnTo>
                <a:cubicBezTo>
                  <a:pt x="225" y="463"/>
                  <a:pt x="210" y="476"/>
                  <a:pt x="208" y="493"/>
                </a:cubicBezTo>
                <a:cubicBezTo>
                  <a:pt x="207" y="495"/>
                  <a:pt x="207" y="496"/>
                  <a:pt x="207" y="498"/>
                </a:cubicBezTo>
                <a:cubicBezTo>
                  <a:pt x="207" y="518"/>
                  <a:pt x="223" y="533"/>
                  <a:pt x="242" y="533"/>
                </a:cubicBezTo>
                <a:lnTo>
                  <a:pt x="255" y="533"/>
                </a:lnTo>
                <a:lnTo>
                  <a:pt x="314" y="533"/>
                </a:lnTo>
                <a:lnTo>
                  <a:pt x="449" y="533"/>
                </a:lnTo>
                <a:close/>
                <a:moveTo>
                  <a:pt x="302" y="630"/>
                </a:moveTo>
                <a:lnTo>
                  <a:pt x="314" y="630"/>
                </a:lnTo>
                <a:lnTo>
                  <a:pt x="409" y="630"/>
                </a:lnTo>
                <a:cubicBezTo>
                  <a:pt x="428" y="630"/>
                  <a:pt x="444" y="614"/>
                  <a:pt x="444" y="595"/>
                </a:cubicBezTo>
                <a:cubicBezTo>
                  <a:pt x="444" y="576"/>
                  <a:pt x="428" y="560"/>
                  <a:pt x="409" y="560"/>
                </a:cubicBezTo>
                <a:lnTo>
                  <a:pt x="314" y="560"/>
                </a:lnTo>
                <a:lnTo>
                  <a:pt x="302" y="560"/>
                </a:lnTo>
                <a:cubicBezTo>
                  <a:pt x="283" y="560"/>
                  <a:pt x="267" y="576"/>
                  <a:pt x="267" y="595"/>
                </a:cubicBezTo>
                <a:cubicBezTo>
                  <a:pt x="267" y="614"/>
                  <a:pt x="283" y="630"/>
                  <a:pt x="302" y="630"/>
                </a:cubicBezTo>
                <a:close/>
              </a:path>
            </a:pathLst>
          </a:custGeom>
          <a:solidFill>
            <a:schemeClr val="bg1">
              <a:alpha val="100000"/>
            </a:schemeClr>
          </a:solidFill>
          <a:ln w="9525">
            <a:noFill/>
          </a:ln>
        </p:spPr>
        <p:txBody>
          <a:bodyPr/>
          <a:lstStyle/>
          <a:p>
            <a:endParaRPr lang="zh-CN" altLang="en-US"/>
          </a:p>
        </p:txBody>
      </p:sp>
      <p:sp>
        <p:nvSpPr>
          <p:cNvPr id="11315" name="Freeform 108"/>
          <p:cNvSpPr/>
          <p:nvPr/>
        </p:nvSpPr>
        <p:spPr>
          <a:xfrm>
            <a:off x="1141413" y="3149600"/>
            <a:ext cx="425450" cy="393700"/>
          </a:xfrm>
          <a:custGeom>
            <a:avLst/>
            <a:gdLst/>
            <a:ahLst/>
            <a:cxnLst>
              <a:cxn ang="0">
                <a:pos x="424589" y="98565"/>
              </a:cxn>
              <a:cxn ang="0">
                <a:pos x="395012" y="64828"/>
              </a:cxn>
              <a:cxn ang="0">
                <a:pos x="185347" y="35722"/>
              </a:cxn>
              <a:cxn ang="0">
                <a:pos x="185347" y="28445"/>
              </a:cxn>
              <a:cxn ang="0">
                <a:pos x="170230" y="7277"/>
              </a:cxn>
              <a:cxn ang="0">
                <a:pos x="114363" y="0"/>
              </a:cxn>
              <a:cxn ang="0">
                <a:pos x="99246" y="7938"/>
              </a:cxn>
              <a:cxn ang="0">
                <a:pos x="134738" y="11907"/>
              </a:cxn>
              <a:cxn ang="0">
                <a:pos x="157742" y="31091"/>
              </a:cxn>
              <a:cxn ang="0">
                <a:pos x="163000" y="49613"/>
              </a:cxn>
              <a:cxn ang="0">
                <a:pos x="373980" y="76735"/>
              </a:cxn>
              <a:cxn ang="0">
                <a:pos x="405529" y="108488"/>
              </a:cxn>
              <a:cxn ang="0">
                <a:pos x="400928" y="350601"/>
              </a:cxn>
              <a:cxn ang="0">
                <a:pos x="377924" y="136933"/>
              </a:cxn>
              <a:cxn ang="0">
                <a:pos x="351633" y="105180"/>
              </a:cxn>
              <a:cxn ang="0">
                <a:pos x="149198" y="78058"/>
              </a:cxn>
              <a:cxn ang="0">
                <a:pos x="120936" y="39029"/>
              </a:cxn>
              <a:cxn ang="0">
                <a:pos x="49952" y="29768"/>
              </a:cxn>
              <a:cxn ang="0">
                <a:pos x="45351" y="69459"/>
              </a:cxn>
              <a:cxn ang="0">
                <a:pos x="0" y="65490"/>
              </a:cxn>
              <a:cxn ang="0">
                <a:pos x="39436" y="336048"/>
              </a:cxn>
              <a:cxn ang="0">
                <a:pos x="409472" y="394261"/>
              </a:cxn>
              <a:cxn ang="0">
                <a:pos x="424589" y="98565"/>
              </a:cxn>
            </a:cxnLst>
            <a:rect l="0" t="0" r="0" b="0"/>
            <a:pathLst>
              <a:path w="646" h="596">
                <a:moveTo>
                  <a:pt x="646" y="149"/>
                </a:moveTo>
                <a:cubicBezTo>
                  <a:pt x="646" y="149"/>
                  <a:pt x="644" y="106"/>
                  <a:pt x="601" y="98"/>
                </a:cubicBezTo>
                <a:cubicBezTo>
                  <a:pt x="572" y="92"/>
                  <a:pt x="282" y="54"/>
                  <a:pt x="282" y="54"/>
                </a:cubicBezTo>
                <a:lnTo>
                  <a:pt x="282" y="43"/>
                </a:lnTo>
                <a:cubicBezTo>
                  <a:pt x="282" y="43"/>
                  <a:pt x="284" y="17"/>
                  <a:pt x="259" y="11"/>
                </a:cubicBezTo>
                <a:cubicBezTo>
                  <a:pt x="234" y="6"/>
                  <a:pt x="174" y="0"/>
                  <a:pt x="174" y="0"/>
                </a:cubicBezTo>
                <a:lnTo>
                  <a:pt x="151" y="12"/>
                </a:lnTo>
                <a:lnTo>
                  <a:pt x="205" y="18"/>
                </a:lnTo>
                <a:cubicBezTo>
                  <a:pt x="205" y="18"/>
                  <a:pt x="233" y="20"/>
                  <a:pt x="240" y="47"/>
                </a:cubicBezTo>
                <a:cubicBezTo>
                  <a:pt x="248" y="75"/>
                  <a:pt x="248" y="75"/>
                  <a:pt x="248" y="75"/>
                </a:cubicBezTo>
                <a:lnTo>
                  <a:pt x="569" y="116"/>
                </a:lnTo>
                <a:cubicBezTo>
                  <a:pt x="569" y="116"/>
                  <a:pt x="609" y="116"/>
                  <a:pt x="617" y="164"/>
                </a:cubicBezTo>
                <a:cubicBezTo>
                  <a:pt x="621" y="190"/>
                  <a:pt x="605" y="432"/>
                  <a:pt x="610" y="530"/>
                </a:cubicBezTo>
                <a:lnTo>
                  <a:pt x="575" y="207"/>
                </a:lnTo>
                <a:cubicBezTo>
                  <a:pt x="575" y="207"/>
                  <a:pt x="575" y="164"/>
                  <a:pt x="535" y="159"/>
                </a:cubicBezTo>
                <a:cubicBezTo>
                  <a:pt x="493" y="154"/>
                  <a:pt x="227" y="118"/>
                  <a:pt x="227" y="118"/>
                </a:cubicBezTo>
                <a:cubicBezTo>
                  <a:pt x="227" y="118"/>
                  <a:pt x="217" y="62"/>
                  <a:pt x="184" y="59"/>
                </a:cubicBezTo>
                <a:cubicBezTo>
                  <a:pt x="152" y="57"/>
                  <a:pt x="76" y="45"/>
                  <a:pt x="76" y="45"/>
                </a:cubicBezTo>
                <a:cubicBezTo>
                  <a:pt x="76" y="45"/>
                  <a:pt x="50" y="42"/>
                  <a:pt x="69" y="105"/>
                </a:cubicBezTo>
                <a:lnTo>
                  <a:pt x="0" y="99"/>
                </a:lnTo>
                <a:lnTo>
                  <a:pt x="60" y="508"/>
                </a:lnTo>
                <a:lnTo>
                  <a:pt x="623" y="596"/>
                </a:lnTo>
                <a:lnTo>
                  <a:pt x="646" y="149"/>
                </a:lnTo>
                <a:close/>
              </a:path>
            </a:pathLst>
          </a:custGeom>
          <a:solidFill>
            <a:schemeClr val="bg1">
              <a:alpha val="100000"/>
            </a:schemeClr>
          </a:solidFill>
          <a:ln w="9525">
            <a:noFill/>
          </a:ln>
        </p:spPr>
        <p:txBody>
          <a:bodyPr/>
          <a:lstStyle/>
          <a:p>
            <a:endParaRPr lang="zh-CN" altLang="en-US"/>
          </a:p>
        </p:txBody>
      </p:sp>
      <p:sp>
        <p:nvSpPr>
          <p:cNvPr id="11316" name="Freeform 109"/>
          <p:cNvSpPr>
            <a:spLocks noEditPoints="1"/>
          </p:cNvSpPr>
          <p:nvPr/>
        </p:nvSpPr>
        <p:spPr>
          <a:xfrm>
            <a:off x="3868738" y="3779838"/>
            <a:ext cx="411162" cy="396875"/>
          </a:xfrm>
          <a:custGeom>
            <a:avLst/>
            <a:gdLst/>
            <a:ahLst/>
            <a:cxnLst>
              <a:cxn ang="0">
                <a:pos x="275630" y="152375"/>
              </a:cxn>
              <a:cxn ang="0">
                <a:pos x="269709" y="164248"/>
              </a:cxn>
              <a:cxn ang="0">
                <a:pos x="268394" y="171504"/>
              </a:cxn>
              <a:cxn ang="0">
                <a:pos x="269052" y="186675"/>
              </a:cxn>
              <a:cxn ang="0">
                <a:pos x="273656" y="200528"/>
              </a:cxn>
              <a:cxn ang="0">
                <a:pos x="278919" y="207783"/>
              </a:cxn>
              <a:cxn ang="0">
                <a:pos x="290102" y="217018"/>
              </a:cxn>
              <a:cxn ang="0">
                <a:pos x="297996" y="220976"/>
              </a:cxn>
              <a:cxn ang="0">
                <a:pos x="313784" y="131926"/>
              </a:cxn>
              <a:cxn ang="0">
                <a:pos x="295365" y="135884"/>
              </a:cxn>
              <a:cxn ang="0">
                <a:pos x="284182" y="142480"/>
              </a:cxn>
              <a:cxn ang="0">
                <a:pos x="279577" y="147757"/>
              </a:cxn>
              <a:cxn ang="0">
                <a:pos x="251948" y="45514"/>
              </a:cxn>
              <a:cxn ang="0">
                <a:pos x="206558" y="91689"/>
              </a:cxn>
              <a:cxn ang="0">
                <a:pos x="249317" y="186016"/>
              </a:cxn>
              <a:cxn ang="0">
                <a:pos x="249317" y="167546"/>
              </a:cxn>
              <a:cxn ang="0">
                <a:pos x="236160" y="101583"/>
              </a:cxn>
              <a:cxn ang="0">
                <a:pos x="163799" y="178100"/>
              </a:cxn>
              <a:cxn ang="0">
                <a:pos x="206558" y="260554"/>
              </a:cxn>
              <a:cxn ang="0">
                <a:pos x="185507" y="263192"/>
              </a:cxn>
              <a:cxn ang="0">
                <a:pos x="175640" y="251979"/>
              </a:cxn>
              <a:cxn ang="0">
                <a:pos x="168404" y="246042"/>
              </a:cxn>
              <a:cxn ang="0">
                <a:pos x="140775" y="234169"/>
              </a:cxn>
              <a:cxn ang="0">
                <a:pos x="128276" y="233509"/>
              </a:cxn>
              <a:cxn ang="0">
                <a:pos x="0" y="395778"/>
              </a:cxn>
              <a:cxn ang="0">
                <a:pos x="54600" y="299472"/>
              </a:cxn>
              <a:cxn ang="0">
                <a:pos x="141433" y="299472"/>
              </a:cxn>
              <a:cxn ang="0">
                <a:pos x="197348" y="395778"/>
              </a:cxn>
              <a:cxn ang="0">
                <a:pos x="185507" y="263192"/>
              </a:cxn>
              <a:cxn ang="0">
                <a:pos x="284182" y="233509"/>
              </a:cxn>
              <a:cxn ang="0">
                <a:pos x="271683" y="234828"/>
              </a:cxn>
              <a:cxn ang="0">
                <a:pos x="237476" y="251979"/>
              </a:cxn>
              <a:cxn ang="0">
                <a:pos x="231555" y="257915"/>
              </a:cxn>
              <a:cxn ang="0">
                <a:pos x="255895" y="395778"/>
              </a:cxn>
              <a:cxn ang="0">
                <a:pos x="269709" y="395778"/>
              </a:cxn>
              <a:cxn ang="0">
                <a:pos x="371015" y="299472"/>
              </a:cxn>
              <a:cxn ang="0">
                <a:pos x="412458" y="302770"/>
              </a:cxn>
              <a:cxn ang="0">
                <a:pos x="98674" y="223615"/>
              </a:cxn>
              <a:cxn ang="0">
                <a:pos x="121698" y="217678"/>
              </a:cxn>
              <a:cxn ang="0">
                <a:pos x="128276" y="213060"/>
              </a:cxn>
              <a:cxn ang="0">
                <a:pos x="141433" y="194591"/>
              </a:cxn>
              <a:cxn ang="0">
                <a:pos x="144064" y="185356"/>
              </a:cxn>
              <a:cxn ang="0">
                <a:pos x="144064" y="170185"/>
              </a:cxn>
              <a:cxn ang="0">
                <a:pos x="140117" y="158311"/>
              </a:cxn>
              <a:cxn ang="0">
                <a:pos x="136828" y="152375"/>
              </a:cxn>
              <a:cxn ang="0">
                <a:pos x="128276" y="142480"/>
              </a:cxn>
              <a:cxn ang="0">
                <a:pos x="122356" y="138522"/>
              </a:cxn>
              <a:cxn ang="0">
                <a:pos x="98674" y="131926"/>
              </a:cxn>
            </a:cxnLst>
            <a:rect l="0" t="0" r="0" b="0"/>
            <a:pathLst>
              <a:path w="627" h="600">
                <a:moveTo>
                  <a:pt x="425" y="224"/>
                </a:moveTo>
                <a:cubicBezTo>
                  <a:pt x="423" y="226"/>
                  <a:pt x="421" y="228"/>
                  <a:pt x="419" y="231"/>
                </a:cubicBezTo>
                <a:cubicBezTo>
                  <a:pt x="419" y="231"/>
                  <a:pt x="419" y="231"/>
                  <a:pt x="419" y="231"/>
                </a:cubicBezTo>
                <a:cubicBezTo>
                  <a:pt x="417" y="234"/>
                  <a:pt x="416" y="236"/>
                  <a:pt x="415" y="239"/>
                </a:cubicBezTo>
                <a:cubicBezTo>
                  <a:pt x="414" y="239"/>
                  <a:pt x="414" y="240"/>
                  <a:pt x="414" y="241"/>
                </a:cubicBezTo>
                <a:cubicBezTo>
                  <a:pt x="412" y="243"/>
                  <a:pt x="411" y="246"/>
                  <a:pt x="410" y="249"/>
                </a:cubicBezTo>
                <a:cubicBezTo>
                  <a:pt x="410" y="249"/>
                  <a:pt x="410" y="249"/>
                  <a:pt x="410" y="249"/>
                </a:cubicBezTo>
                <a:cubicBezTo>
                  <a:pt x="410" y="252"/>
                  <a:pt x="409" y="255"/>
                  <a:pt x="408" y="258"/>
                </a:cubicBezTo>
                <a:cubicBezTo>
                  <a:pt x="408" y="259"/>
                  <a:pt x="408" y="259"/>
                  <a:pt x="408" y="260"/>
                </a:cubicBezTo>
                <a:cubicBezTo>
                  <a:pt x="408" y="263"/>
                  <a:pt x="407" y="266"/>
                  <a:pt x="407" y="270"/>
                </a:cubicBezTo>
                <a:cubicBezTo>
                  <a:pt x="407" y="273"/>
                  <a:pt x="408" y="277"/>
                  <a:pt x="408" y="281"/>
                </a:cubicBezTo>
                <a:cubicBezTo>
                  <a:pt x="408" y="282"/>
                  <a:pt x="408" y="282"/>
                  <a:pt x="409" y="283"/>
                </a:cubicBezTo>
                <a:cubicBezTo>
                  <a:pt x="409" y="286"/>
                  <a:pt x="410" y="289"/>
                  <a:pt x="411" y="293"/>
                </a:cubicBezTo>
                <a:cubicBezTo>
                  <a:pt x="412" y="293"/>
                  <a:pt x="412" y="294"/>
                  <a:pt x="412" y="295"/>
                </a:cubicBezTo>
                <a:cubicBezTo>
                  <a:pt x="413" y="298"/>
                  <a:pt x="415" y="301"/>
                  <a:pt x="416" y="304"/>
                </a:cubicBezTo>
                <a:cubicBezTo>
                  <a:pt x="417" y="304"/>
                  <a:pt x="417" y="305"/>
                  <a:pt x="417" y="305"/>
                </a:cubicBezTo>
                <a:cubicBezTo>
                  <a:pt x="419" y="309"/>
                  <a:pt x="421" y="311"/>
                  <a:pt x="424" y="314"/>
                </a:cubicBezTo>
                <a:cubicBezTo>
                  <a:pt x="424" y="314"/>
                  <a:pt x="424" y="314"/>
                  <a:pt x="424" y="315"/>
                </a:cubicBezTo>
                <a:cubicBezTo>
                  <a:pt x="426" y="317"/>
                  <a:pt x="429" y="320"/>
                  <a:pt x="431" y="322"/>
                </a:cubicBezTo>
                <a:cubicBezTo>
                  <a:pt x="432" y="322"/>
                  <a:pt x="432" y="323"/>
                  <a:pt x="432" y="323"/>
                </a:cubicBezTo>
                <a:cubicBezTo>
                  <a:pt x="435" y="325"/>
                  <a:pt x="438" y="327"/>
                  <a:pt x="441" y="329"/>
                </a:cubicBezTo>
                <a:cubicBezTo>
                  <a:pt x="441" y="329"/>
                  <a:pt x="442" y="330"/>
                  <a:pt x="442" y="330"/>
                </a:cubicBezTo>
                <a:cubicBezTo>
                  <a:pt x="445" y="332"/>
                  <a:pt x="448" y="333"/>
                  <a:pt x="452" y="335"/>
                </a:cubicBezTo>
                <a:cubicBezTo>
                  <a:pt x="452" y="335"/>
                  <a:pt x="452" y="335"/>
                  <a:pt x="453" y="335"/>
                </a:cubicBezTo>
                <a:cubicBezTo>
                  <a:pt x="460" y="338"/>
                  <a:pt x="469" y="339"/>
                  <a:pt x="477" y="339"/>
                </a:cubicBezTo>
                <a:cubicBezTo>
                  <a:pt x="516" y="339"/>
                  <a:pt x="547" y="308"/>
                  <a:pt x="547" y="270"/>
                </a:cubicBezTo>
                <a:cubicBezTo>
                  <a:pt x="547" y="231"/>
                  <a:pt x="516" y="200"/>
                  <a:pt x="477" y="200"/>
                </a:cubicBezTo>
                <a:cubicBezTo>
                  <a:pt x="467" y="200"/>
                  <a:pt x="458" y="202"/>
                  <a:pt x="449" y="206"/>
                </a:cubicBezTo>
                <a:cubicBezTo>
                  <a:pt x="449" y="206"/>
                  <a:pt x="449" y="206"/>
                  <a:pt x="449" y="206"/>
                </a:cubicBezTo>
                <a:cubicBezTo>
                  <a:pt x="449" y="206"/>
                  <a:pt x="449" y="206"/>
                  <a:pt x="449" y="206"/>
                </a:cubicBezTo>
                <a:cubicBezTo>
                  <a:pt x="446" y="207"/>
                  <a:pt x="444" y="208"/>
                  <a:pt x="442" y="210"/>
                </a:cubicBezTo>
                <a:cubicBezTo>
                  <a:pt x="441" y="210"/>
                  <a:pt x="440" y="210"/>
                  <a:pt x="440" y="211"/>
                </a:cubicBezTo>
                <a:cubicBezTo>
                  <a:pt x="437" y="212"/>
                  <a:pt x="435" y="214"/>
                  <a:pt x="432" y="216"/>
                </a:cubicBezTo>
                <a:cubicBezTo>
                  <a:pt x="432" y="216"/>
                  <a:pt x="432" y="216"/>
                  <a:pt x="432" y="216"/>
                </a:cubicBezTo>
                <a:cubicBezTo>
                  <a:pt x="430" y="218"/>
                  <a:pt x="428" y="220"/>
                  <a:pt x="426" y="222"/>
                </a:cubicBezTo>
                <a:cubicBezTo>
                  <a:pt x="426" y="223"/>
                  <a:pt x="425" y="223"/>
                  <a:pt x="425" y="224"/>
                </a:cubicBezTo>
                <a:close/>
                <a:moveTo>
                  <a:pt x="314" y="139"/>
                </a:moveTo>
                <a:lnTo>
                  <a:pt x="314" y="139"/>
                </a:lnTo>
                <a:cubicBezTo>
                  <a:pt x="352" y="139"/>
                  <a:pt x="383" y="108"/>
                  <a:pt x="383" y="69"/>
                </a:cubicBezTo>
                <a:cubicBezTo>
                  <a:pt x="383" y="31"/>
                  <a:pt x="352" y="0"/>
                  <a:pt x="314" y="0"/>
                </a:cubicBezTo>
                <a:cubicBezTo>
                  <a:pt x="275" y="0"/>
                  <a:pt x="244" y="31"/>
                  <a:pt x="244" y="69"/>
                </a:cubicBezTo>
                <a:cubicBezTo>
                  <a:pt x="244" y="108"/>
                  <a:pt x="275" y="139"/>
                  <a:pt x="314" y="139"/>
                </a:cubicBezTo>
                <a:close/>
                <a:moveTo>
                  <a:pt x="379" y="335"/>
                </a:moveTo>
                <a:lnTo>
                  <a:pt x="379" y="335"/>
                </a:lnTo>
                <a:lnTo>
                  <a:pt x="379" y="282"/>
                </a:lnTo>
                <a:cubicBezTo>
                  <a:pt x="378" y="278"/>
                  <a:pt x="378" y="274"/>
                  <a:pt x="378" y="270"/>
                </a:cubicBezTo>
                <a:cubicBezTo>
                  <a:pt x="378" y="265"/>
                  <a:pt x="378" y="261"/>
                  <a:pt x="379" y="257"/>
                </a:cubicBezTo>
                <a:lnTo>
                  <a:pt x="379" y="254"/>
                </a:lnTo>
                <a:lnTo>
                  <a:pt x="379" y="254"/>
                </a:lnTo>
                <a:cubicBezTo>
                  <a:pt x="384" y="223"/>
                  <a:pt x="404" y="196"/>
                  <a:pt x="431" y="182"/>
                </a:cubicBezTo>
                <a:cubicBezTo>
                  <a:pt x="412" y="164"/>
                  <a:pt x="386" y="154"/>
                  <a:pt x="359" y="154"/>
                </a:cubicBezTo>
                <a:lnTo>
                  <a:pt x="269" y="154"/>
                </a:lnTo>
                <a:cubicBezTo>
                  <a:pt x="241" y="154"/>
                  <a:pt x="215" y="164"/>
                  <a:pt x="197" y="182"/>
                </a:cubicBezTo>
                <a:cubicBezTo>
                  <a:pt x="228" y="199"/>
                  <a:pt x="249" y="232"/>
                  <a:pt x="249" y="270"/>
                </a:cubicBezTo>
                <a:cubicBezTo>
                  <a:pt x="249" y="277"/>
                  <a:pt x="248" y="285"/>
                  <a:pt x="247" y="292"/>
                </a:cubicBezTo>
                <a:lnTo>
                  <a:pt x="247" y="335"/>
                </a:lnTo>
                <a:cubicBezTo>
                  <a:pt x="275" y="347"/>
                  <a:pt x="299" y="368"/>
                  <a:pt x="314" y="395"/>
                </a:cubicBezTo>
                <a:cubicBezTo>
                  <a:pt x="328" y="369"/>
                  <a:pt x="351" y="348"/>
                  <a:pt x="379" y="335"/>
                </a:cubicBezTo>
                <a:close/>
                <a:moveTo>
                  <a:pt x="282" y="399"/>
                </a:moveTo>
                <a:lnTo>
                  <a:pt x="282" y="399"/>
                </a:lnTo>
                <a:cubicBezTo>
                  <a:pt x="280" y="396"/>
                  <a:pt x="277" y="393"/>
                  <a:pt x="275" y="390"/>
                </a:cubicBezTo>
                <a:cubicBezTo>
                  <a:pt x="274" y="390"/>
                  <a:pt x="274" y="390"/>
                  <a:pt x="274" y="389"/>
                </a:cubicBezTo>
                <a:cubicBezTo>
                  <a:pt x="272" y="387"/>
                  <a:pt x="269" y="384"/>
                  <a:pt x="267" y="382"/>
                </a:cubicBezTo>
                <a:cubicBezTo>
                  <a:pt x="266" y="382"/>
                  <a:pt x="266" y="381"/>
                  <a:pt x="265" y="381"/>
                </a:cubicBezTo>
                <a:cubicBezTo>
                  <a:pt x="263" y="378"/>
                  <a:pt x="260" y="376"/>
                  <a:pt x="257" y="374"/>
                </a:cubicBezTo>
                <a:cubicBezTo>
                  <a:pt x="257" y="374"/>
                  <a:pt x="257" y="374"/>
                  <a:pt x="256" y="373"/>
                </a:cubicBezTo>
                <a:cubicBezTo>
                  <a:pt x="247" y="367"/>
                  <a:pt x="236" y="361"/>
                  <a:pt x="225" y="358"/>
                </a:cubicBezTo>
                <a:cubicBezTo>
                  <a:pt x="223" y="357"/>
                  <a:pt x="220" y="357"/>
                  <a:pt x="218" y="356"/>
                </a:cubicBezTo>
                <a:cubicBezTo>
                  <a:pt x="216" y="356"/>
                  <a:pt x="215" y="356"/>
                  <a:pt x="214" y="355"/>
                </a:cubicBezTo>
                <a:cubicBezTo>
                  <a:pt x="212" y="355"/>
                  <a:pt x="210" y="355"/>
                  <a:pt x="208" y="355"/>
                </a:cubicBezTo>
                <a:cubicBezTo>
                  <a:pt x="207" y="354"/>
                  <a:pt x="206" y="354"/>
                  <a:pt x="204" y="354"/>
                </a:cubicBezTo>
                <a:cubicBezTo>
                  <a:pt x="201" y="354"/>
                  <a:pt x="198" y="354"/>
                  <a:pt x="195" y="354"/>
                </a:cubicBezTo>
                <a:lnTo>
                  <a:pt x="105" y="354"/>
                </a:lnTo>
                <a:cubicBezTo>
                  <a:pt x="47" y="354"/>
                  <a:pt x="0" y="401"/>
                  <a:pt x="0" y="459"/>
                </a:cubicBezTo>
                <a:lnTo>
                  <a:pt x="0" y="600"/>
                </a:lnTo>
                <a:lnTo>
                  <a:pt x="62" y="600"/>
                </a:lnTo>
                <a:lnTo>
                  <a:pt x="62" y="454"/>
                </a:lnTo>
                <a:lnTo>
                  <a:pt x="83" y="454"/>
                </a:lnTo>
                <a:lnTo>
                  <a:pt x="83" y="600"/>
                </a:lnTo>
                <a:lnTo>
                  <a:pt x="215" y="600"/>
                </a:lnTo>
                <a:lnTo>
                  <a:pt x="215" y="454"/>
                </a:lnTo>
                <a:lnTo>
                  <a:pt x="237" y="454"/>
                </a:lnTo>
                <a:lnTo>
                  <a:pt x="237" y="600"/>
                </a:lnTo>
                <a:lnTo>
                  <a:pt x="300" y="600"/>
                </a:lnTo>
                <a:lnTo>
                  <a:pt x="300" y="459"/>
                </a:lnTo>
                <a:cubicBezTo>
                  <a:pt x="300" y="437"/>
                  <a:pt x="294" y="416"/>
                  <a:pt x="282" y="399"/>
                </a:cubicBezTo>
                <a:cubicBezTo>
                  <a:pt x="282" y="399"/>
                  <a:pt x="282" y="399"/>
                  <a:pt x="282" y="399"/>
                </a:cubicBezTo>
                <a:close/>
                <a:moveTo>
                  <a:pt x="522" y="354"/>
                </a:moveTo>
                <a:lnTo>
                  <a:pt x="522" y="354"/>
                </a:lnTo>
                <a:lnTo>
                  <a:pt x="432" y="354"/>
                </a:lnTo>
                <a:cubicBezTo>
                  <a:pt x="429" y="354"/>
                  <a:pt x="426" y="354"/>
                  <a:pt x="422" y="354"/>
                </a:cubicBezTo>
                <a:cubicBezTo>
                  <a:pt x="421" y="354"/>
                  <a:pt x="420" y="354"/>
                  <a:pt x="419" y="355"/>
                </a:cubicBezTo>
                <a:cubicBezTo>
                  <a:pt x="417" y="355"/>
                  <a:pt x="415" y="355"/>
                  <a:pt x="413" y="356"/>
                </a:cubicBezTo>
                <a:cubicBezTo>
                  <a:pt x="412" y="356"/>
                  <a:pt x="411" y="356"/>
                  <a:pt x="410" y="356"/>
                </a:cubicBezTo>
                <a:cubicBezTo>
                  <a:pt x="407" y="357"/>
                  <a:pt x="405" y="357"/>
                  <a:pt x="403" y="358"/>
                </a:cubicBezTo>
                <a:cubicBezTo>
                  <a:pt x="387" y="363"/>
                  <a:pt x="373" y="371"/>
                  <a:pt x="361" y="382"/>
                </a:cubicBezTo>
                <a:cubicBezTo>
                  <a:pt x="361" y="382"/>
                  <a:pt x="360" y="382"/>
                  <a:pt x="360" y="382"/>
                </a:cubicBezTo>
                <a:cubicBezTo>
                  <a:pt x="358" y="385"/>
                  <a:pt x="355" y="387"/>
                  <a:pt x="353" y="390"/>
                </a:cubicBezTo>
                <a:cubicBezTo>
                  <a:pt x="353" y="390"/>
                  <a:pt x="352" y="390"/>
                  <a:pt x="352" y="391"/>
                </a:cubicBezTo>
                <a:cubicBezTo>
                  <a:pt x="336" y="409"/>
                  <a:pt x="327" y="433"/>
                  <a:pt x="327" y="459"/>
                </a:cubicBezTo>
                <a:lnTo>
                  <a:pt x="327" y="600"/>
                </a:lnTo>
                <a:lnTo>
                  <a:pt x="389" y="600"/>
                </a:lnTo>
                <a:lnTo>
                  <a:pt x="389" y="454"/>
                </a:lnTo>
                <a:lnTo>
                  <a:pt x="410" y="454"/>
                </a:lnTo>
                <a:lnTo>
                  <a:pt x="410" y="600"/>
                </a:lnTo>
                <a:lnTo>
                  <a:pt x="543" y="600"/>
                </a:lnTo>
                <a:lnTo>
                  <a:pt x="543" y="454"/>
                </a:lnTo>
                <a:lnTo>
                  <a:pt x="564" y="454"/>
                </a:lnTo>
                <a:lnTo>
                  <a:pt x="564" y="600"/>
                </a:lnTo>
                <a:lnTo>
                  <a:pt x="627" y="600"/>
                </a:lnTo>
                <a:lnTo>
                  <a:pt x="627" y="459"/>
                </a:lnTo>
                <a:cubicBezTo>
                  <a:pt x="627" y="401"/>
                  <a:pt x="580" y="354"/>
                  <a:pt x="522" y="354"/>
                </a:cubicBezTo>
                <a:close/>
                <a:moveTo>
                  <a:pt x="150" y="339"/>
                </a:moveTo>
                <a:lnTo>
                  <a:pt x="150" y="339"/>
                </a:lnTo>
                <a:cubicBezTo>
                  <a:pt x="159" y="339"/>
                  <a:pt x="167" y="338"/>
                  <a:pt x="175" y="335"/>
                </a:cubicBezTo>
                <a:cubicBezTo>
                  <a:pt x="175" y="335"/>
                  <a:pt x="175" y="335"/>
                  <a:pt x="175" y="335"/>
                </a:cubicBezTo>
                <a:cubicBezTo>
                  <a:pt x="179" y="333"/>
                  <a:pt x="182" y="332"/>
                  <a:pt x="185" y="330"/>
                </a:cubicBezTo>
                <a:cubicBezTo>
                  <a:pt x="186" y="330"/>
                  <a:pt x="186" y="329"/>
                  <a:pt x="186" y="329"/>
                </a:cubicBezTo>
                <a:cubicBezTo>
                  <a:pt x="189" y="327"/>
                  <a:pt x="192" y="325"/>
                  <a:pt x="195" y="323"/>
                </a:cubicBezTo>
                <a:cubicBezTo>
                  <a:pt x="195" y="323"/>
                  <a:pt x="195" y="323"/>
                  <a:pt x="195" y="323"/>
                </a:cubicBezTo>
                <a:cubicBezTo>
                  <a:pt x="201" y="318"/>
                  <a:pt x="206" y="312"/>
                  <a:pt x="210" y="305"/>
                </a:cubicBezTo>
                <a:cubicBezTo>
                  <a:pt x="210" y="305"/>
                  <a:pt x="210" y="304"/>
                  <a:pt x="211" y="304"/>
                </a:cubicBezTo>
                <a:cubicBezTo>
                  <a:pt x="212" y="301"/>
                  <a:pt x="214" y="298"/>
                  <a:pt x="215" y="295"/>
                </a:cubicBezTo>
                <a:cubicBezTo>
                  <a:pt x="215" y="294"/>
                  <a:pt x="216" y="293"/>
                  <a:pt x="216" y="293"/>
                </a:cubicBezTo>
                <a:cubicBezTo>
                  <a:pt x="217" y="289"/>
                  <a:pt x="218" y="286"/>
                  <a:pt x="219" y="283"/>
                </a:cubicBezTo>
                <a:cubicBezTo>
                  <a:pt x="219" y="282"/>
                  <a:pt x="219" y="282"/>
                  <a:pt x="219" y="281"/>
                </a:cubicBezTo>
                <a:cubicBezTo>
                  <a:pt x="219" y="277"/>
                  <a:pt x="220" y="273"/>
                  <a:pt x="220" y="270"/>
                </a:cubicBezTo>
                <a:cubicBezTo>
                  <a:pt x="220" y="266"/>
                  <a:pt x="220" y="263"/>
                  <a:pt x="219" y="260"/>
                </a:cubicBezTo>
                <a:cubicBezTo>
                  <a:pt x="219" y="259"/>
                  <a:pt x="219" y="259"/>
                  <a:pt x="219" y="258"/>
                </a:cubicBezTo>
                <a:cubicBezTo>
                  <a:pt x="218" y="255"/>
                  <a:pt x="218" y="252"/>
                  <a:pt x="217" y="249"/>
                </a:cubicBezTo>
                <a:cubicBezTo>
                  <a:pt x="217" y="249"/>
                  <a:pt x="217" y="249"/>
                  <a:pt x="217" y="249"/>
                </a:cubicBezTo>
                <a:cubicBezTo>
                  <a:pt x="216" y="246"/>
                  <a:pt x="215" y="243"/>
                  <a:pt x="213" y="240"/>
                </a:cubicBezTo>
                <a:cubicBezTo>
                  <a:pt x="213" y="240"/>
                  <a:pt x="213" y="239"/>
                  <a:pt x="213" y="239"/>
                </a:cubicBezTo>
                <a:cubicBezTo>
                  <a:pt x="211" y="236"/>
                  <a:pt x="210" y="233"/>
                  <a:pt x="208" y="231"/>
                </a:cubicBezTo>
                <a:lnTo>
                  <a:pt x="208" y="231"/>
                </a:lnTo>
                <a:cubicBezTo>
                  <a:pt x="206" y="228"/>
                  <a:pt x="205" y="226"/>
                  <a:pt x="202" y="224"/>
                </a:cubicBezTo>
                <a:cubicBezTo>
                  <a:pt x="202" y="223"/>
                  <a:pt x="202" y="223"/>
                  <a:pt x="201" y="222"/>
                </a:cubicBezTo>
                <a:cubicBezTo>
                  <a:pt x="199" y="220"/>
                  <a:pt x="197" y="218"/>
                  <a:pt x="195" y="216"/>
                </a:cubicBezTo>
                <a:cubicBezTo>
                  <a:pt x="195" y="216"/>
                  <a:pt x="195" y="216"/>
                  <a:pt x="195" y="216"/>
                </a:cubicBezTo>
                <a:cubicBezTo>
                  <a:pt x="192" y="214"/>
                  <a:pt x="190" y="212"/>
                  <a:pt x="187" y="211"/>
                </a:cubicBezTo>
                <a:cubicBezTo>
                  <a:pt x="187" y="210"/>
                  <a:pt x="186" y="210"/>
                  <a:pt x="186" y="210"/>
                </a:cubicBezTo>
                <a:cubicBezTo>
                  <a:pt x="184" y="208"/>
                  <a:pt x="181" y="207"/>
                  <a:pt x="178" y="206"/>
                </a:cubicBezTo>
                <a:cubicBezTo>
                  <a:pt x="178" y="206"/>
                  <a:pt x="178" y="206"/>
                  <a:pt x="178" y="206"/>
                </a:cubicBezTo>
                <a:cubicBezTo>
                  <a:pt x="169" y="202"/>
                  <a:pt x="160" y="200"/>
                  <a:pt x="150" y="200"/>
                </a:cubicBezTo>
                <a:cubicBezTo>
                  <a:pt x="112" y="200"/>
                  <a:pt x="80" y="231"/>
                  <a:pt x="80" y="270"/>
                </a:cubicBezTo>
                <a:cubicBezTo>
                  <a:pt x="80" y="308"/>
                  <a:pt x="112" y="339"/>
                  <a:pt x="150" y="339"/>
                </a:cubicBezTo>
                <a:close/>
              </a:path>
            </a:pathLst>
          </a:custGeom>
          <a:solidFill>
            <a:schemeClr val="bg1">
              <a:alpha val="100000"/>
            </a:schemeClr>
          </a:solidFill>
          <a:ln w="9525">
            <a:noFill/>
          </a:ln>
        </p:spPr>
        <p:txBody>
          <a:bodyPr/>
          <a:lstStyle/>
          <a:p>
            <a:endParaRPr lang="zh-CN" altLang="en-US"/>
          </a:p>
        </p:txBody>
      </p:sp>
      <p:sp>
        <p:nvSpPr>
          <p:cNvPr id="11317" name="Freeform 110"/>
          <p:cNvSpPr>
            <a:spLocks noEditPoints="1"/>
          </p:cNvSpPr>
          <p:nvPr/>
        </p:nvSpPr>
        <p:spPr>
          <a:xfrm>
            <a:off x="1809750" y="5083175"/>
            <a:ext cx="392113" cy="384175"/>
          </a:xfrm>
          <a:custGeom>
            <a:avLst/>
            <a:gdLst/>
            <a:ahLst/>
            <a:cxnLst>
              <a:cxn ang="0">
                <a:pos x="17133" y="226371"/>
              </a:cxn>
              <a:cxn ang="0">
                <a:pos x="17133" y="40800"/>
              </a:cxn>
              <a:cxn ang="0">
                <a:pos x="40856" y="17109"/>
              </a:cxn>
              <a:cxn ang="0">
                <a:pos x="351889" y="17109"/>
              </a:cxn>
              <a:cxn ang="0">
                <a:pos x="375612" y="40800"/>
              </a:cxn>
              <a:cxn ang="0">
                <a:pos x="375612" y="226371"/>
              </a:cxn>
              <a:cxn ang="0">
                <a:pos x="351889" y="250720"/>
              </a:cxn>
              <a:cxn ang="0">
                <a:pos x="40856" y="250720"/>
              </a:cxn>
              <a:cxn ang="0">
                <a:pos x="17133" y="226371"/>
              </a:cxn>
              <a:cxn ang="0">
                <a:pos x="351889" y="267171"/>
              </a:cxn>
              <a:cxn ang="0">
                <a:pos x="392745" y="226371"/>
              </a:cxn>
              <a:cxn ang="0">
                <a:pos x="392745" y="40800"/>
              </a:cxn>
              <a:cxn ang="0">
                <a:pos x="351889" y="0"/>
              </a:cxn>
              <a:cxn ang="0">
                <a:pos x="40856" y="0"/>
              </a:cxn>
              <a:cxn ang="0">
                <a:pos x="0" y="40800"/>
              </a:cxn>
              <a:cxn ang="0">
                <a:pos x="0" y="226371"/>
              </a:cxn>
              <a:cxn ang="0">
                <a:pos x="40856" y="267171"/>
              </a:cxn>
              <a:cxn ang="0">
                <a:pos x="161447" y="267171"/>
              </a:cxn>
              <a:cxn ang="0">
                <a:pos x="161447" y="304022"/>
              </a:cxn>
              <a:cxn ang="0">
                <a:pos x="40856" y="304022"/>
              </a:cxn>
              <a:cxn ang="0">
                <a:pos x="0" y="344822"/>
              </a:cxn>
              <a:cxn ang="0">
                <a:pos x="0" y="375092"/>
              </a:cxn>
              <a:cxn ang="0">
                <a:pos x="8567" y="383647"/>
              </a:cxn>
              <a:cxn ang="0">
                <a:pos x="384178" y="383647"/>
              </a:cxn>
              <a:cxn ang="0">
                <a:pos x="392745" y="375092"/>
              </a:cxn>
              <a:cxn ang="0">
                <a:pos x="392745" y="344822"/>
              </a:cxn>
              <a:cxn ang="0">
                <a:pos x="351889" y="304022"/>
              </a:cxn>
              <a:cxn ang="0">
                <a:pos x="231298" y="304022"/>
              </a:cxn>
              <a:cxn ang="0">
                <a:pos x="231298" y="267171"/>
              </a:cxn>
              <a:cxn ang="0">
                <a:pos x="351889" y="267171"/>
              </a:cxn>
              <a:cxn ang="0">
                <a:pos x="359138" y="226371"/>
              </a:cxn>
              <a:cxn ang="0">
                <a:pos x="359138" y="40800"/>
              </a:cxn>
              <a:cxn ang="0">
                <a:pos x="351889" y="34219"/>
              </a:cxn>
              <a:cxn ang="0">
                <a:pos x="40856" y="34219"/>
              </a:cxn>
              <a:cxn ang="0">
                <a:pos x="33607" y="40800"/>
              </a:cxn>
              <a:cxn ang="0">
                <a:pos x="33607" y="226371"/>
              </a:cxn>
              <a:cxn ang="0">
                <a:pos x="40856" y="233610"/>
              </a:cxn>
              <a:cxn ang="0">
                <a:pos x="351889" y="233610"/>
              </a:cxn>
              <a:cxn ang="0">
                <a:pos x="359138" y="226371"/>
              </a:cxn>
            </a:cxnLst>
            <a:rect l="0" t="0" r="0" b="0"/>
            <a:pathLst>
              <a:path w="596" h="583">
                <a:moveTo>
                  <a:pt x="26" y="344"/>
                </a:moveTo>
                <a:lnTo>
                  <a:pt x="26" y="62"/>
                </a:lnTo>
                <a:cubicBezTo>
                  <a:pt x="26" y="42"/>
                  <a:pt x="42" y="26"/>
                  <a:pt x="62" y="26"/>
                </a:cubicBezTo>
                <a:lnTo>
                  <a:pt x="534" y="26"/>
                </a:lnTo>
                <a:cubicBezTo>
                  <a:pt x="554" y="26"/>
                  <a:pt x="570" y="42"/>
                  <a:pt x="570" y="62"/>
                </a:cubicBezTo>
                <a:lnTo>
                  <a:pt x="570" y="344"/>
                </a:lnTo>
                <a:cubicBezTo>
                  <a:pt x="570" y="364"/>
                  <a:pt x="554" y="381"/>
                  <a:pt x="534" y="381"/>
                </a:cubicBezTo>
                <a:lnTo>
                  <a:pt x="62" y="381"/>
                </a:lnTo>
                <a:cubicBezTo>
                  <a:pt x="42" y="381"/>
                  <a:pt x="26" y="364"/>
                  <a:pt x="26" y="344"/>
                </a:cubicBezTo>
                <a:close/>
                <a:moveTo>
                  <a:pt x="534" y="406"/>
                </a:moveTo>
                <a:cubicBezTo>
                  <a:pt x="568" y="406"/>
                  <a:pt x="596" y="379"/>
                  <a:pt x="596" y="344"/>
                </a:cubicBezTo>
                <a:lnTo>
                  <a:pt x="596" y="62"/>
                </a:lnTo>
                <a:cubicBezTo>
                  <a:pt x="596" y="28"/>
                  <a:pt x="568" y="0"/>
                  <a:pt x="534" y="0"/>
                </a:cubicBezTo>
                <a:lnTo>
                  <a:pt x="62" y="0"/>
                </a:lnTo>
                <a:cubicBezTo>
                  <a:pt x="28" y="0"/>
                  <a:pt x="0" y="28"/>
                  <a:pt x="0" y="62"/>
                </a:cubicBezTo>
                <a:lnTo>
                  <a:pt x="0" y="344"/>
                </a:lnTo>
                <a:cubicBezTo>
                  <a:pt x="0" y="379"/>
                  <a:pt x="28" y="406"/>
                  <a:pt x="62" y="406"/>
                </a:cubicBezTo>
                <a:lnTo>
                  <a:pt x="245" y="406"/>
                </a:lnTo>
                <a:lnTo>
                  <a:pt x="245" y="462"/>
                </a:lnTo>
                <a:lnTo>
                  <a:pt x="62" y="462"/>
                </a:lnTo>
                <a:cubicBezTo>
                  <a:pt x="28" y="462"/>
                  <a:pt x="0" y="490"/>
                  <a:pt x="0" y="524"/>
                </a:cubicBezTo>
                <a:lnTo>
                  <a:pt x="0" y="570"/>
                </a:lnTo>
                <a:cubicBezTo>
                  <a:pt x="0" y="577"/>
                  <a:pt x="6" y="583"/>
                  <a:pt x="13" y="583"/>
                </a:cubicBezTo>
                <a:lnTo>
                  <a:pt x="583" y="583"/>
                </a:lnTo>
                <a:cubicBezTo>
                  <a:pt x="590" y="583"/>
                  <a:pt x="596" y="577"/>
                  <a:pt x="596" y="570"/>
                </a:cubicBezTo>
                <a:lnTo>
                  <a:pt x="596" y="524"/>
                </a:lnTo>
                <a:cubicBezTo>
                  <a:pt x="596" y="490"/>
                  <a:pt x="568" y="462"/>
                  <a:pt x="534" y="462"/>
                </a:cubicBezTo>
                <a:lnTo>
                  <a:pt x="351" y="462"/>
                </a:lnTo>
                <a:lnTo>
                  <a:pt x="351" y="406"/>
                </a:lnTo>
                <a:lnTo>
                  <a:pt x="534" y="406"/>
                </a:lnTo>
                <a:close/>
                <a:moveTo>
                  <a:pt x="545" y="344"/>
                </a:moveTo>
                <a:lnTo>
                  <a:pt x="545" y="62"/>
                </a:lnTo>
                <a:cubicBezTo>
                  <a:pt x="545" y="56"/>
                  <a:pt x="540" y="52"/>
                  <a:pt x="534" y="52"/>
                </a:cubicBezTo>
                <a:lnTo>
                  <a:pt x="62" y="52"/>
                </a:lnTo>
                <a:cubicBezTo>
                  <a:pt x="56" y="52"/>
                  <a:pt x="51" y="56"/>
                  <a:pt x="51" y="62"/>
                </a:cubicBezTo>
                <a:lnTo>
                  <a:pt x="51" y="344"/>
                </a:lnTo>
                <a:cubicBezTo>
                  <a:pt x="51" y="350"/>
                  <a:pt x="56" y="355"/>
                  <a:pt x="62" y="355"/>
                </a:cubicBezTo>
                <a:lnTo>
                  <a:pt x="534" y="355"/>
                </a:lnTo>
                <a:cubicBezTo>
                  <a:pt x="540" y="355"/>
                  <a:pt x="545" y="350"/>
                  <a:pt x="545" y="344"/>
                </a:cubicBezTo>
                <a:close/>
              </a:path>
            </a:pathLst>
          </a:custGeom>
          <a:solidFill>
            <a:schemeClr val="bg1">
              <a:alpha val="100000"/>
            </a:schemeClr>
          </a:solidFill>
          <a:ln w="9525">
            <a:noFill/>
          </a:ln>
        </p:spPr>
        <p:txBody>
          <a:bodyPr/>
          <a:lstStyle/>
          <a:p>
            <a:endParaRPr lang="zh-CN" altLang="en-US"/>
          </a:p>
        </p:txBody>
      </p:sp>
      <p:sp>
        <p:nvSpPr>
          <p:cNvPr id="11318" name="Freeform 111"/>
          <p:cNvSpPr>
            <a:spLocks noEditPoints="1"/>
          </p:cNvSpPr>
          <p:nvPr/>
        </p:nvSpPr>
        <p:spPr>
          <a:xfrm>
            <a:off x="3941763" y="4341813"/>
            <a:ext cx="347662" cy="447675"/>
          </a:xfrm>
          <a:custGeom>
            <a:avLst/>
            <a:gdLst/>
            <a:ahLst/>
            <a:cxnLst>
              <a:cxn ang="0">
                <a:pos x="259783" y="238491"/>
              </a:cxn>
              <a:cxn ang="0">
                <a:pos x="224268" y="157457"/>
              </a:cxn>
              <a:cxn ang="0">
                <a:pos x="181519" y="177880"/>
              </a:cxn>
              <a:cxn ang="0">
                <a:pos x="169681" y="162727"/>
              </a:cxn>
              <a:cxn ang="0">
                <a:pos x="168366" y="159433"/>
              </a:cxn>
              <a:cxn ang="0">
                <a:pos x="168366" y="156139"/>
              </a:cxn>
              <a:cxn ang="0">
                <a:pos x="167708" y="152186"/>
              </a:cxn>
              <a:cxn ang="0">
                <a:pos x="168366" y="148892"/>
              </a:cxn>
              <a:cxn ang="0">
                <a:pos x="169023" y="146257"/>
              </a:cxn>
              <a:cxn ang="0">
                <a:pos x="170339" y="142963"/>
              </a:cxn>
              <a:cxn ang="0">
                <a:pos x="171654" y="139010"/>
              </a:cxn>
              <a:cxn ang="0">
                <a:pos x="181519" y="129128"/>
              </a:cxn>
              <a:cxn ang="0">
                <a:pos x="288063" y="114634"/>
              </a:cxn>
              <a:cxn ang="0">
                <a:pos x="230187" y="45458"/>
              </a:cxn>
              <a:cxn ang="0">
                <a:pos x="180861" y="90916"/>
              </a:cxn>
              <a:cxn ang="0">
                <a:pos x="167708" y="90916"/>
              </a:cxn>
              <a:cxn ang="0">
                <a:pos x="148635" y="94210"/>
              </a:cxn>
              <a:cxn ang="0">
                <a:pos x="136139" y="98822"/>
              </a:cxn>
              <a:cxn ang="0">
                <a:pos x="130220" y="101457"/>
              </a:cxn>
              <a:cxn ang="0">
                <a:pos x="124301" y="104751"/>
              </a:cxn>
              <a:cxn ang="0">
                <a:pos x="119697" y="108046"/>
              </a:cxn>
              <a:cxn ang="0">
                <a:pos x="109175" y="116610"/>
              </a:cxn>
              <a:cxn ang="0">
                <a:pos x="104571" y="121222"/>
              </a:cxn>
              <a:cxn ang="0">
                <a:pos x="99309" y="127151"/>
              </a:cxn>
              <a:cxn ang="0">
                <a:pos x="96021" y="131763"/>
              </a:cxn>
              <a:cxn ang="0">
                <a:pos x="91417" y="138351"/>
              </a:cxn>
              <a:cxn ang="0">
                <a:pos x="119697" y="283290"/>
              </a:cxn>
              <a:cxn ang="0">
                <a:pos x="11838" y="382112"/>
              </a:cxn>
              <a:cxn ang="0">
                <a:pos x="29596" y="439429"/>
              </a:cxn>
              <a:cxn ang="0">
                <a:pos x="60506" y="404512"/>
              </a:cxn>
              <a:cxn ang="0">
                <a:pos x="92733" y="350489"/>
              </a:cxn>
              <a:cxn ang="0">
                <a:pos x="167050" y="285925"/>
              </a:cxn>
              <a:cxn ang="0">
                <a:pos x="169023" y="285925"/>
              </a:cxn>
              <a:cxn ang="0">
                <a:pos x="174285" y="286584"/>
              </a:cxn>
              <a:cxn ang="0">
                <a:pos x="179546" y="286584"/>
              </a:cxn>
              <a:cxn ang="0">
                <a:pos x="184808" y="285925"/>
              </a:cxn>
              <a:cxn ang="0">
                <a:pos x="197961" y="130445"/>
              </a:cxn>
              <a:cxn ang="0">
                <a:pos x="195988" y="125175"/>
              </a:cxn>
              <a:cxn ang="0">
                <a:pos x="216376" y="133739"/>
              </a:cxn>
              <a:cxn ang="0">
                <a:pos x="240052" y="56658"/>
              </a:cxn>
              <a:cxn ang="0">
                <a:pos x="319632" y="28988"/>
              </a:cxn>
              <a:cxn ang="0">
                <a:pos x="247945" y="123198"/>
              </a:cxn>
              <a:cxn ang="0">
                <a:pos x="241368" y="115951"/>
              </a:cxn>
              <a:cxn ang="0">
                <a:pos x="240052" y="115293"/>
              </a:cxn>
              <a:cxn ang="0">
                <a:pos x="236106" y="111998"/>
              </a:cxn>
              <a:cxn ang="0">
                <a:pos x="231503" y="108046"/>
              </a:cxn>
              <a:cxn ang="0">
                <a:pos x="225584" y="104093"/>
              </a:cxn>
              <a:cxn ang="0">
                <a:pos x="219664" y="101457"/>
              </a:cxn>
              <a:cxn ang="0">
                <a:pos x="205853" y="95528"/>
              </a:cxn>
              <a:cxn ang="0">
                <a:pos x="24992" y="390018"/>
              </a:cxn>
              <a:cxn ang="0">
                <a:pos x="82210" y="292514"/>
              </a:cxn>
              <a:cxn ang="0">
                <a:pos x="27622" y="403194"/>
              </a:cxn>
              <a:cxn ang="0">
                <a:pos x="24992" y="390018"/>
              </a:cxn>
            </a:cxnLst>
            <a:rect l="0" t="0" r="0" b="0"/>
            <a:pathLst>
              <a:path w="528" h="679">
                <a:moveTo>
                  <a:pt x="321" y="425"/>
                </a:moveTo>
                <a:cubicBezTo>
                  <a:pt x="351" y="413"/>
                  <a:pt x="377" y="392"/>
                  <a:pt x="395" y="362"/>
                </a:cubicBezTo>
                <a:cubicBezTo>
                  <a:pt x="422" y="316"/>
                  <a:pt x="421" y="262"/>
                  <a:pt x="398" y="217"/>
                </a:cubicBezTo>
                <a:cubicBezTo>
                  <a:pt x="378" y="228"/>
                  <a:pt x="359" y="236"/>
                  <a:pt x="341" y="239"/>
                </a:cubicBezTo>
                <a:cubicBezTo>
                  <a:pt x="340" y="245"/>
                  <a:pt x="338" y="250"/>
                  <a:pt x="335" y="255"/>
                </a:cubicBezTo>
                <a:cubicBezTo>
                  <a:pt x="323" y="275"/>
                  <a:pt x="297" y="282"/>
                  <a:pt x="276" y="270"/>
                </a:cubicBezTo>
                <a:cubicBezTo>
                  <a:pt x="269" y="265"/>
                  <a:pt x="263" y="259"/>
                  <a:pt x="259" y="251"/>
                </a:cubicBezTo>
                <a:cubicBezTo>
                  <a:pt x="259" y="250"/>
                  <a:pt x="258" y="248"/>
                  <a:pt x="258" y="247"/>
                </a:cubicBezTo>
                <a:cubicBezTo>
                  <a:pt x="258" y="246"/>
                  <a:pt x="257" y="246"/>
                  <a:pt x="257" y="246"/>
                </a:cubicBezTo>
                <a:cubicBezTo>
                  <a:pt x="257" y="244"/>
                  <a:pt x="257" y="243"/>
                  <a:pt x="256" y="242"/>
                </a:cubicBezTo>
                <a:cubicBezTo>
                  <a:pt x="256" y="242"/>
                  <a:pt x="256" y="241"/>
                  <a:pt x="256" y="241"/>
                </a:cubicBezTo>
                <a:cubicBezTo>
                  <a:pt x="256" y="240"/>
                  <a:pt x="256" y="238"/>
                  <a:pt x="256" y="237"/>
                </a:cubicBezTo>
                <a:cubicBezTo>
                  <a:pt x="256" y="237"/>
                  <a:pt x="256" y="236"/>
                  <a:pt x="256" y="236"/>
                </a:cubicBezTo>
                <a:cubicBezTo>
                  <a:pt x="255" y="234"/>
                  <a:pt x="255" y="233"/>
                  <a:pt x="255" y="231"/>
                </a:cubicBezTo>
                <a:cubicBezTo>
                  <a:pt x="255" y="231"/>
                  <a:pt x="255" y="231"/>
                  <a:pt x="255" y="231"/>
                </a:cubicBezTo>
                <a:cubicBezTo>
                  <a:pt x="256" y="230"/>
                  <a:pt x="256" y="228"/>
                  <a:pt x="256" y="226"/>
                </a:cubicBezTo>
                <a:cubicBezTo>
                  <a:pt x="256" y="226"/>
                  <a:pt x="256" y="226"/>
                  <a:pt x="256" y="225"/>
                </a:cubicBezTo>
                <a:cubicBezTo>
                  <a:pt x="256" y="224"/>
                  <a:pt x="257" y="223"/>
                  <a:pt x="257" y="222"/>
                </a:cubicBezTo>
                <a:cubicBezTo>
                  <a:pt x="257" y="221"/>
                  <a:pt x="257" y="221"/>
                  <a:pt x="257" y="220"/>
                </a:cubicBezTo>
                <a:cubicBezTo>
                  <a:pt x="258" y="219"/>
                  <a:pt x="258" y="218"/>
                  <a:pt x="259" y="217"/>
                </a:cubicBezTo>
                <a:cubicBezTo>
                  <a:pt x="259" y="217"/>
                  <a:pt x="259" y="216"/>
                  <a:pt x="259" y="216"/>
                </a:cubicBezTo>
                <a:cubicBezTo>
                  <a:pt x="260" y="214"/>
                  <a:pt x="261" y="213"/>
                  <a:pt x="261" y="211"/>
                </a:cubicBezTo>
                <a:cubicBezTo>
                  <a:pt x="262" y="210"/>
                  <a:pt x="263" y="208"/>
                  <a:pt x="264" y="207"/>
                </a:cubicBezTo>
                <a:cubicBezTo>
                  <a:pt x="268" y="203"/>
                  <a:pt x="272" y="199"/>
                  <a:pt x="276" y="196"/>
                </a:cubicBezTo>
                <a:cubicBezTo>
                  <a:pt x="277" y="203"/>
                  <a:pt x="280" y="209"/>
                  <a:pt x="284" y="213"/>
                </a:cubicBezTo>
                <a:cubicBezTo>
                  <a:pt x="308" y="242"/>
                  <a:pt x="377" y="225"/>
                  <a:pt x="438" y="174"/>
                </a:cubicBezTo>
                <a:cubicBezTo>
                  <a:pt x="498" y="123"/>
                  <a:pt x="528" y="58"/>
                  <a:pt x="504" y="29"/>
                </a:cubicBezTo>
                <a:cubicBezTo>
                  <a:pt x="479" y="0"/>
                  <a:pt x="410" y="18"/>
                  <a:pt x="350" y="69"/>
                </a:cubicBezTo>
                <a:cubicBezTo>
                  <a:pt x="323" y="91"/>
                  <a:pt x="302" y="116"/>
                  <a:pt x="290" y="139"/>
                </a:cubicBezTo>
                <a:cubicBezTo>
                  <a:pt x="285" y="139"/>
                  <a:pt x="280" y="138"/>
                  <a:pt x="275" y="138"/>
                </a:cubicBezTo>
                <a:lnTo>
                  <a:pt x="275" y="138"/>
                </a:lnTo>
                <a:cubicBezTo>
                  <a:pt x="268" y="138"/>
                  <a:pt x="262" y="138"/>
                  <a:pt x="255" y="138"/>
                </a:cubicBezTo>
                <a:cubicBezTo>
                  <a:pt x="255" y="138"/>
                  <a:pt x="255" y="138"/>
                  <a:pt x="255" y="138"/>
                </a:cubicBezTo>
                <a:cubicBezTo>
                  <a:pt x="245" y="139"/>
                  <a:pt x="235" y="141"/>
                  <a:pt x="226" y="143"/>
                </a:cubicBezTo>
                <a:cubicBezTo>
                  <a:pt x="226" y="144"/>
                  <a:pt x="226" y="144"/>
                  <a:pt x="225" y="144"/>
                </a:cubicBezTo>
                <a:cubicBezTo>
                  <a:pt x="219" y="145"/>
                  <a:pt x="213" y="148"/>
                  <a:pt x="207" y="150"/>
                </a:cubicBezTo>
                <a:cubicBezTo>
                  <a:pt x="207" y="150"/>
                  <a:pt x="207" y="150"/>
                  <a:pt x="206" y="151"/>
                </a:cubicBezTo>
                <a:cubicBezTo>
                  <a:pt x="204" y="152"/>
                  <a:pt x="201" y="153"/>
                  <a:pt x="198" y="154"/>
                </a:cubicBezTo>
                <a:cubicBezTo>
                  <a:pt x="198" y="155"/>
                  <a:pt x="198" y="155"/>
                  <a:pt x="198" y="155"/>
                </a:cubicBezTo>
                <a:cubicBezTo>
                  <a:pt x="195" y="156"/>
                  <a:pt x="192" y="158"/>
                  <a:pt x="189" y="159"/>
                </a:cubicBezTo>
                <a:cubicBezTo>
                  <a:pt x="189" y="160"/>
                  <a:pt x="189" y="160"/>
                  <a:pt x="188" y="160"/>
                </a:cubicBezTo>
                <a:cubicBezTo>
                  <a:pt x="186" y="161"/>
                  <a:pt x="184" y="163"/>
                  <a:pt x="182" y="164"/>
                </a:cubicBezTo>
                <a:cubicBezTo>
                  <a:pt x="181" y="165"/>
                  <a:pt x="181" y="165"/>
                  <a:pt x="180" y="166"/>
                </a:cubicBezTo>
                <a:cubicBezTo>
                  <a:pt x="175" y="169"/>
                  <a:pt x="170" y="173"/>
                  <a:pt x="166" y="177"/>
                </a:cubicBezTo>
                <a:cubicBezTo>
                  <a:pt x="165" y="178"/>
                  <a:pt x="165" y="178"/>
                  <a:pt x="164" y="179"/>
                </a:cubicBezTo>
                <a:cubicBezTo>
                  <a:pt x="162" y="181"/>
                  <a:pt x="161" y="182"/>
                  <a:pt x="159" y="184"/>
                </a:cubicBezTo>
                <a:cubicBezTo>
                  <a:pt x="158" y="185"/>
                  <a:pt x="158" y="185"/>
                  <a:pt x="158" y="186"/>
                </a:cubicBezTo>
                <a:cubicBezTo>
                  <a:pt x="155" y="188"/>
                  <a:pt x="153" y="190"/>
                  <a:pt x="151" y="193"/>
                </a:cubicBezTo>
                <a:cubicBezTo>
                  <a:pt x="151" y="193"/>
                  <a:pt x="151" y="194"/>
                  <a:pt x="150" y="194"/>
                </a:cubicBezTo>
                <a:cubicBezTo>
                  <a:pt x="149" y="196"/>
                  <a:pt x="147" y="198"/>
                  <a:pt x="146" y="200"/>
                </a:cubicBezTo>
                <a:cubicBezTo>
                  <a:pt x="145" y="201"/>
                  <a:pt x="145" y="202"/>
                  <a:pt x="144" y="202"/>
                </a:cubicBezTo>
                <a:cubicBezTo>
                  <a:pt x="142" y="205"/>
                  <a:pt x="141" y="208"/>
                  <a:pt x="139" y="210"/>
                </a:cubicBezTo>
                <a:cubicBezTo>
                  <a:pt x="97" y="281"/>
                  <a:pt x="120" y="372"/>
                  <a:pt x="191" y="414"/>
                </a:cubicBezTo>
                <a:lnTo>
                  <a:pt x="182" y="430"/>
                </a:lnTo>
                <a:cubicBezTo>
                  <a:pt x="162" y="418"/>
                  <a:pt x="146" y="403"/>
                  <a:pt x="133" y="386"/>
                </a:cubicBezTo>
                <a:lnTo>
                  <a:pt x="18" y="580"/>
                </a:lnTo>
                <a:cubicBezTo>
                  <a:pt x="0" y="609"/>
                  <a:pt x="10" y="647"/>
                  <a:pt x="39" y="664"/>
                </a:cubicBezTo>
                <a:lnTo>
                  <a:pt x="45" y="667"/>
                </a:lnTo>
                <a:cubicBezTo>
                  <a:pt x="65" y="679"/>
                  <a:pt x="88" y="678"/>
                  <a:pt x="107" y="667"/>
                </a:cubicBezTo>
                <a:lnTo>
                  <a:pt x="92" y="614"/>
                </a:lnTo>
                <a:lnTo>
                  <a:pt x="159" y="595"/>
                </a:lnTo>
                <a:lnTo>
                  <a:pt x="141" y="532"/>
                </a:lnTo>
                <a:lnTo>
                  <a:pt x="204" y="519"/>
                </a:lnTo>
                <a:lnTo>
                  <a:pt x="254" y="434"/>
                </a:lnTo>
                <a:cubicBezTo>
                  <a:pt x="255" y="434"/>
                  <a:pt x="255" y="434"/>
                  <a:pt x="255" y="434"/>
                </a:cubicBezTo>
                <a:cubicBezTo>
                  <a:pt x="256" y="434"/>
                  <a:pt x="256" y="434"/>
                  <a:pt x="257" y="434"/>
                </a:cubicBezTo>
                <a:cubicBezTo>
                  <a:pt x="259" y="435"/>
                  <a:pt x="261" y="435"/>
                  <a:pt x="263" y="435"/>
                </a:cubicBezTo>
                <a:cubicBezTo>
                  <a:pt x="264" y="435"/>
                  <a:pt x="264" y="435"/>
                  <a:pt x="265" y="435"/>
                </a:cubicBezTo>
                <a:cubicBezTo>
                  <a:pt x="267" y="435"/>
                  <a:pt x="269" y="435"/>
                  <a:pt x="272" y="435"/>
                </a:cubicBezTo>
                <a:cubicBezTo>
                  <a:pt x="272" y="435"/>
                  <a:pt x="272" y="435"/>
                  <a:pt x="273" y="435"/>
                </a:cubicBezTo>
                <a:cubicBezTo>
                  <a:pt x="275" y="435"/>
                  <a:pt x="278" y="434"/>
                  <a:pt x="280" y="434"/>
                </a:cubicBezTo>
                <a:cubicBezTo>
                  <a:pt x="281" y="434"/>
                  <a:pt x="281" y="434"/>
                  <a:pt x="281" y="434"/>
                </a:cubicBezTo>
                <a:cubicBezTo>
                  <a:pt x="294" y="433"/>
                  <a:pt x="308" y="430"/>
                  <a:pt x="321" y="425"/>
                </a:cubicBezTo>
                <a:close/>
                <a:moveTo>
                  <a:pt x="301" y="198"/>
                </a:moveTo>
                <a:lnTo>
                  <a:pt x="301" y="198"/>
                </a:lnTo>
                <a:cubicBezTo>
                  <a:pt x="300" y="196"/>
                  <a:pt x="299" y="194"/>
                  <a:pt x="298" y="190"/>
                </a:cubicBezTo>
                <a:cubicBezTo>
                  <a:pt x="306" y="190"/>
                  <a:pt x="313" y="192"/>
                  <a:pt x="320" y="196"/>
                </a:cubicBezTo>
                <a:cubicBezTo>
                  <a:pt x="324" y="198"/>
                  <a:pt x="327" y="201"/>
                  <a:pt x="329" y="203"/>
                </a:cubicBezTo>
                <a:cubicBezTo>
                  <a:pt x="316" y="205"/>
                  <a:pt x="306" y="203"/>
                  <a:pt x="301" y="198"/>
                </a:cubicBezTo>
                <a:close/>
                <a:moveTo>
                  <a:pt x="365" y="86"/>
                </a:moveTo>
                <a:lnTo>
                  <a:pt x="365" y="86"/>
                </a:lnTo>
                <a:cubicBezTo>
                  <a:pt x="420" y="40"/>
                  <a:pt x="474" y="30"/>
                  <a:pt x="486" y="44"/>
                </a:cubicBezTo>
                <a:cubicBezTo>
                  <a:pt x="497" y="58"/>
                  <a:pt x="478" y="110"/>
                  <a:pt x="423" y="156"/>
                </a:cubicBezTo>
                <a:cubicBezTo>
                  <a:pt x="407" y="169"/>
                  <a:pt x="392" y="179"/>
                  <a:pt x="377" y="187"/>
                </a:cubicBezTo>
                <a:cubicBezTo>
                  <a:pt x="374" y="183"/>
                  <a:pt x="370" y="180"/>
                  <a:pt x="367" y="176"/>
                </a:cubicBezTo>
                <a:cubicBezTo>
                  <a:pt x="367" y="176"/>
                  <a:pt x="367" y="176"/>
                  <a:pt x="367" y="176"/>
                </a:cubicBezTo>
                <a:cubicBezTo>
                  <a:pt x="367" y="176"/>
                  <a:pt x="367" y="176"/>
                  <a:pt x="366" y="176"/>
                </a:cubicBezTo>
                <a:cubicBezTo>
                  <a:pt x="366" y="176"/>
                  <a:pt x="366" y="175"/>
                  <a:pt x="365" y="175"/>
                </a:cubicBezTo>
                <a:cubicBezTo>
                  <a:pt x="364" y="174"/>
                  <a:pt x="362" y="172"/>
                  <a:pt x="361" y="171"/>
                </a:cubicBezTo>
                <a:cubicBezTo>
                  <a:pt x="360" y="171"/>
                  <a:pt x="360" y="170"/>
                  <a:pt x="359" y="170"/>
                </a:cubicBezTo>
                <a:cubicBezTo>
                  <a:pt x="358" y="169"/>
                  <a:pt x="356" y="168"/>
                  <a:pt x="355" y="167"/>
                </a:cubicBezTo>
                <a:cubicBezTo>
                  <a:pt x="354" y="166"/>
                  <a:pt x="353" y="165"/>
                  <a:pt x="352" y="164"/>
                </a:cubicBezTo>
                <a:cubicBezTo>
                  <a:pt x="351" y="164"/>
                  <a:pt x="350" y="163"/>
                  <a:pt x="349" y="162"/>
                </a:cubicBezTo>
                <a:cubicBezTo>
                  <a:pt x="347" y="161"/>
                  <a:pt x="345" y="160"/>
                  <a:pt x="343" y="158"/>
                </a:cubicBezTo>
                <a:cubicBezTo>
                  <a:pt x="340" y="157"/>
                  <a:pt x="337" y="155"/>
                  <a:pt x="335" y="154"/>
                </a:cubicBezTo>
                <a:cubicBezTo>
                  <a:pt x="335" y="154"/>
                  <a:pt x="334" y="154"/>
                  <a:pt x="334" y="154"/>
                </a:cubicBezTo>
                <a:cubicBezTo>
                  <a:pt x="332" y="153"/>
                  <a:pt x="329" y="151"/>
                  <a:pt x="326" y="150"/>
                </a:cubicBezTo>
                <a:cubicBezTo>
                  <a:pt x="322" y="148"/>
                  <a:pt x="318" y="147"/>
                  <a:pt x="313" y="145"/>
                </a:cubicBezTo>
                <a:cubicBezTo>
                  <a:pt x="324" y="127"/>
                  <a:pt x="341" y="106"/>
                  <a:pt x="365" y="86"/>
                </a:cubicBezTo>
                <a:close/>
                <a:moveTo>
                  <a:pt x="38" y="592"/>
                </a:moveTo>
                <a:lnTo>
                  <a:pt x="38" y="592"/>
                </a:lnTo>
                <a:lnTo>
                  <a:pt x="125" y="444"/>
                </a:lnTo>
                <a:lnTo>
                  <a:pt x="137" y="451"/>
                </a:lnTo>
                <a:lnTo>
                  <a:pt x="42" y="612"/>
                </a:lnTo>
                <a:cubicBezTo>
                  <a:pt x="39" y="617"/>
                  <a:pt x="37" y="623"/>
                  <a:pt x="37" y="628"/>
                </a:cubicBezTo>
                <a:cubicBezTo>
                  <a:pt x="31" y="617"/>
                  <a:pt x="31" y="603"/>
                  <a:pt x="38" y="592"/>
                </a:cubicBezTo>
                <a:close/>
              </a:path>
            </a:pathLst>
          </a:custGeom>
          <a:solidFill>
            <a:schemeClr val="bg1">
              <a:alpha val="100000"/>
            </a:schemeClr>
          </a:solidFill>
          <a:ln w="9525">
            <a:noFill/>
          </a:ln>
        </p:spPr>
        <p:txBody>
          <a:bodyPr/>
          <a:lstStyle/>
          <a:p>
            <a:endParaRPr lang="zh-CN" altLang="en-US"/>
          </a:p>
        </p:txBody>
      </p:sp>
      <p:sp>
        <p:nvSpPr>
          <p:cNvPr id="11319" name="Freeform 112"/>
          <p:cNvSpPr>
            <a:spLocks noEditPoints="1"/>
          </p:cNvSpPr>
          <p:nvPr/>
        </p:nvSpPr>
        <p:spPr>
          <a:xfrm>
            <a:off x="431800" y="3681413"/>
            <a:ext cx="366713" cy="463550"/>
          </a:xfrm>
          <a:custGeom>
            <a:avLst/>
            <a:gdLst/>
            <a:ahLst/>
            <a:cxnLst>
              <a:cxn ang="0">
                <a:pos x="42165" y="125356"/>
              </a:cxn>
              <a:cxn ang="0">
                <a:pos x="61930" y="246094"/>
              </a:cxn>
              <a:cxn ang="0">
                <a:pos x="179201" y="23092"/>
              </a:cxn>
              <a:cxn ang="0">
                <a:pos x="300425" y="242795"/>
              </a:cxn>
              <a:cxn ang="0">
                <a:pos x="220707" y="306133"/>
              </a:cxn>
              <a:cxn ang="0">
                <a:pos x="224001" y="320648"/>
              </a:cxn>
              <a:cxn ang="0">
                <a:pos x="313601" y="244775"/>
              </a:cxn>
              <a:cxn ang="0">
                <a:pos x="322166" y="126016"/>
              </a:cxn>
              <a:cxn ang="0">
                <a:pos x="171954" y="0"/>
              </a:cxn>
              <a:cxn ang="0">
                <a:pos x="180518" y="59379"/>
              </a:cxn>
              <a:cxn ang="0">
                <a:pos x="220048" y="99625"/>
              </a:cxn>
              <a:cxn ang="0">
                <a:pos x="180518" y="59379"/>
              </a:cxn>
              <a:cxn ang="0">
                <a:pos x="136377" y="178798"/>
              </a:cxn>
              <a:cxn ang="0">
                <a:pos x="136377" y="215745"/>
              </a:cxn>
              <a:cxn ang="0">
                <a:pos x="136377" y="178798"/>
              </a:cxn>
              <a:cxn ang="0">
                <a:pos x="230589" y="178798"/>
              </a:cxn>
              <a:cxn ang="0">
                <a:pos x="230589" y="215745"/>
              </a:cxn>
              <a:cxn ang="0">
                <a:pos x="230589" y="178798"/>
              </a:cxn>
              <a:cxn ang="0">
                <a:pos x="196330" y="301515"/>
              </a:cxn>
              <a:cxn ang="0">
                <a:pos x="162071" y="313391"/>
              </a:cxn>
              <a:cxn ang="0">
                <a:pos x="176565" y="335823"/>
              </a:cxn>
              <a:cxn ang="0">
                <a:pos x="210165" y="323947"/>
              </a:cxn>
              <a:cxn ang="0">
                <a:pos x="196330" y="301515"/>
              </a:cxn>
              <a:cxn ang="0">
                <a:pos x="259577" y="323287"/>
              </a:cxn>
              <a:cxn ang="0">
                <a:pos x="230589" y="462499"/>
              </a:cxn>
              <a:cxn ang="0">
                <a:pos x="259577" y="323287"/>
              </a:cxn>
              <a:cxn ang="0">
                <a:pos x="111342" y="325927"/>
              </a:cxn>
              <a:cxn ang="0">
                <a:pos x="137036" y="462499"/>
              </a:cxn>
              <a:cxn ang="0">
                <a:pos x="111342" y="325927"/>
              </a:cxn>
              <a:cxn ang="0">
                <a:pos x="160754" y="352977"/>
              </a:cxn>
              <a:cxn ang="0">
                <a:pos x="162730" y="462499"/>
              </a:cxn>
              <a:cxn ang="0">
                <a:pos x="212142" y="356276"/>
              </a:cxn>
              <a:cxn ang="0">
                <a:pos x="160754" y="352977"/>
              </a:cxn>
            </a:cxnLst>
            <a:rect l="0" t="0" r="0" b="0"/>
            <a:pathLst>
              <a:path w="557" h="701">
                <a:moveTo>
                  <a:pt x="261" y="0"/>
                </a:moveTo>
                <a:cubicBezTo>
                  <a:pt x="150" y="3"/>
                  <a:pt x="73" y="90"/>
                  <a:pt x="64" y="190"/>
                </a:cubicBezTo>
                <a:cubicBezTo>
                  <a:pt x="29" y="203"/>
                  <a:pt x="2" y="238"/>
                  <a:pt x="3" y="279"/>
                </a:cubicBezTo>
                <a:cubicBezTo>
                  <a:pt x="6" y="371"/>
                  <a:pt x="44" y="372"/>
                  <a:pt x="94" y="373"/>
                </a:cubicBezTo>
                <a:lnTo>
                  <a:pt x="94" y="195"/>
                </a:lnTo>
                <a:cubicBezTo>
                  <a:pt x="95" y="119"/>
                  <a:pt x="169" y="35"/>
                  <a:pt x="272" y="35"/>
                </a:cubicBezTo>
                <a:cubicBezTo>
                  <a:pt x="374" y="35"/>
                  <a:pt x="431" y="114"/>
                  <a:pt x="456" y="185"/>
                </a:cubicBezTo>
                <a:lnTo>
                  <a:pt x="456" y="368"/>
                </a:lnTo>
                <a:cubicBezTo>
                  <a:pt x="451" y="380"/>
                  <a:pt x="437" y="393"/>
                  <a:pt x="413" y="417"/>
                </a:cubicBezTo>
                <a:cubicBezTo>
                  <a:pt x="381" y="448"/>
                  <a:pt x="335" y="464"/>
                  <a:pt x="335" y="464"/>
                </a:cubicBezTo>
                <a:cubicBezTo>
                  <a:pt x="329" y="465"/>
                  <a:pt x="325" y="472"/>
                  <a:pt x="327" y="478"/>
                </a:cubicBezTo>
                <a:cubicBezTo>
                  <a:pt x="328" y="485"/>
                  <a:pt x="335" y="488"/>
                  <a:pt x="340" y="486"/>
                </a:cubicBezTo>
                <a:cubicBezTo>
                  <a:pt x="340" y="486"/>
                  <a:pt x="389" y="470"/>
                  <a:pt x="425" y="435"/>
                </a:cubicBezTo>
                <a:cubicBezTo>
                  <a:pt x="462" y="400"/>
                  <a:pt x="476" y="371"/>
                  <a:pt x="476" y="371"/>
                </a:cubicBezTo>
                <a:cubicBezTo>
                  <a:pt x="516" y="360"/>
                  <a:pt x="546" y="361"/>
                  <a:pt x="546" y="279"/>
                </a:cubicBezTo>
                <a:cubicBezTo>
                  <a:pt x="546" y="239"/>
                  <a:pt x="522" y="206"/>
                  <a:pt x="489" y="191"/>
                </a:cubicBezTo>
                <a:cubicBezTo>
                  <a:pt x="464" y="98"/>
                  <a:pt x="388" y="3"/>
                  <a:pt x="272" y="0"/>
                </a:cubicBezTo>
                <a:cubicBezTo>
                  <a:pt x="268" y="0"/>
                  <a:pt x="265" y="0"/>
                  <a:pt x="261" y="0"/>
                </a:cubicBezTo>
                <a:close/>
                <a:moveTo>
                  <a:pt x="274" y="90"/>
                </a:moveTo>
                <a:lnTo>
                  <a:pt x="274" y="90"/>
                </a:lnTo>
                <a:cubicBezTo>
                  <a:pt x="145" y="89"/>
                  <a:pt x="81" y="188"/>
                  <a:pt x="109" y="290"/>
                </a:cubicBezTo>
                <a:cubicBezTo>
                  <a:pt x="109" y="290"/>
                  <a:pt x="333" y="198"/>
                  <a:pt x="334" y="151"/>
                </a:cubicBezTo>
                <a:cubicBezTo>
                  <a:pt x="383" y="216"/>
                  <a:pt x="440" y="243"/>
                  <a:pt x="440" y="243"/>
                </a:cubicBezTo>
                <a:cubicBezTo>
                  <a:pt x="433" y="130"/>
                  <a:pt x="381" y="90"/>
                  <a:pt x="274" y="90"/>
                </a:cubicBezTo>
                <a:close/>
                <a:moveTo>
                  <a:pt x="207" y="271"/>
                </a:moveTo>
                <a:lnTo>
                  <a:pt x="207" y="271"/>
                </a:lnTo>
                <a:cubicBezTo>
                  <a:pt x="189" y="271"/>
                  <a:pt x="174" y="283"/>
                  <a:pt x="174" y="299"/>
                </a:cubicBezTo>
                <a:cubicBezTo>
                  <a:pt x="174" y="314"/>
                  <a:pt x="189" y="327"/>
                  <a:pt x="207" y="327"/>
                </a:cubicBezTo>
                <a:cubicBezTo>
                  <a:pt x="226" y="327"/>
                  <a:pt x="241" y="314"/>
                  <a:pt x="241" y="299"/>
                </a:cubicBezTo>
                <a:cubicBezTo>
                  <a:pt x="241" y="283"/>
                  <a:pt x="226" y="271"/>
                  <a:pt x="207" y="271"/>
                </a:cubicBezTo>
                <a:close/>
                <a:moveTo>
                  <a:pt x="350" y="271"/>
                </a:moveTo>
                <a:lnTo>
                  <a:pt x="350" y="271"/>
                </a:lnTo>
                <a:cubicBezTo>
                  <a:pt x="331" y="271"/>
                  <a:pt x="316" y="283"/>
                  <a:pt x="316" y="299"/>
                </a:cubicBezTo>
                <a:cubicBezTo>
                  <a:pt x="316" y="314"/>
                  <a:pt x="331" y="327"/>
                  <a:pt x="350" y="327"/>
                </a:cubicBezTo>
                <a:cubicBezTo>
                  <a:pt x="369" y="327"/>
                  <a:pt x="384" y="314"/>
                  <a:pt x="384" y="299"/>
                </a:cubicBezTo>
                <a:cubicBezTo>
                  <a:pt x="384" y="283"/>
                  <a:pt x="369" y="271"/>
                  <a:pt x="350" y="271"/>
                </a:cubicBezTo>
                <a:close/>
                <a:moveTo>
                  <a:pt x="298" y="457"/>
                </a:moveTo>
                <a:lnTo>
                  <a:pt x="298" y="457"/>
                </a:lnTo>
                <a:lnTo>
                  <a:pt x="265" y="460"/>
                </a:lnTo>
                <a:cubicBezTo>
                  <a:pt x="254" y="461"/>
                  <a:pt x="246" y="468"/>
                  <a:pt x="246" y="475"/>
                </a:cubicBezTo>
                <a:lnTo>
                  <a:pt x="248" y="498"/>
                </a:lnTo>
                <a:cubicBezTo>
                  <a:pt x="248" y="505"/>
                  <a:pt x="258" y="510"/>
                  <a:pt x="268" y="509"/>
                </a:cubicBezTo>
                <a:lnTo>
                  <a:pt x="301" y="506"/>
                </a:lnTo>
                <a:cubicBezTo>
                  <a:pt x="311" y="505"/>
                  <a:pt x="320" y="498"/>
                  <a:pt x="319" y="491"/>
                </a:cubicBezTo>
                <a:lnTo>
                  <a:pt x="318" y="469"/>
                </a:lnTo>
                <a:cubicBezTo>
                  <a:pt x="317" y="462"/>
                  <a:pt x="308" y="456"/>
                  <a:pt x="298" y="457"/>
                </a:cubicBezTo>
                <a:close/>
                <a:moveTo>
                  <a:pt x="394" y="490"/>
                </a:moveTo>
                <a:lnTo>
                  <a:pt x="394" y="490"/>
                </a:lnTo>
                <a:cubicBezTo>
                  <a:pt x="386" y="490"/>
                  <a:pt x="378" y="492"/>
                  <a:pt x="369" y="496"/>
                </a:cubicBezTo>
                <a:lnTo>
                  <a:pt x="350" y="701"/>
                </a:lnTo>
                <a:lnTo>
                  <a:pt x="557" y="701"/>
                </a:lnTo>
                <a:cubicBezTo>
                  <a:pt x="526" y="636"/>
                  <a:pt x="474" y="487"/>
                  <a:pt x="394" y="490"/>
                </a:cubicBezTo>
                <a:close/>
                <a:moveTo>
                  <a:pt x="169" y="494"/>
                </a:moveTo>
                <a:lnTo>
                  <a:pt x="169" y="494"/>
                </a:lnTo>
                <a:cubicBezTo>
                  <a:pt x="76" y="498"/>
                  <a:pt x="32" y="634"/>
                  <a:pt x="0" y="701"/>
                </a:cubicBezTo>
                <a:lnTo>
                  <a:pt x="208" y="701"/>
                </a:lnTo>
                <a:lnTo>
                  <a:pt x="188" y="495"/>
                </a:lnTo>
                <a:cubicBezTo>
                  <a:pt x="181" y="494"/>
                  <a:pt x="175" y="494"/>
                  <a:pt x="169" y="494"/>
                </a:cubicBezTo>
                <a:close/>
                <a:moveTo>
                  <a:pt x="244" y="535"/>
                </a:moveTo>
                <a:lnTo>
                  <a:pt x="244" y="535"/>
                </a:lnTo>
                <a:cubicBezTo>
                  <a:pt x="239" y="535"/>
                  <a:pt x="235" y="537"/>
                  <a:pt x="235" y="540"/>
                </a:cubicBezTo>
                <a:lnTo>
                  <a:pt x="247" y="701"/>
                </a:lnTo>
                <a:lnTo>
                  <a:pt x="311" y="701"/>
                </a:lnTo>
                <a:lnTo>
                  <a:pt x="322" y="540"/>
                </a:lnTo>
                <a:cubicBezTo>
                  <a:pt x="322" y="537"/>
                  <a:pt x="318" y="535"/>
                  <a:pt x="314" y="535"/>
                </a:cubicBezTo>
                <a:lnTo>
                  <a:pt x="244" y="535"/>
                </a:lnTo>
                <a:close/>
              </a:path>
            </a:pathLst>
          </a:custGeom>
          <a:solidFill>
            <a:schemeClr val="bg1">
              <a:alpha val="100000"/>
            </a:schemeClr>
          </a:solidFill>
          <a:ln w="9525">
            <a:noFill/>
          </a:ln>
        </p:spPr>
        <p:txBody>
          <a:bodyPr/>
          <a:lstStyle/>
          <a:p>
            <a:endParaRPr lang="zh-CN" altLang="en-US"/>
          </a:p>
        </p:txBody>
      </p:sp>
      <p:sp>
        <p:nvSpPr>
          <p:cNvPr id="11320" name="Freeform 113"/>
          <p:cNvSpPr>
            <a:spLocks noEditPoints="1"/>
          </p:cNvSpPr>
          <p:nvPr/>
        </p:nvSpPr>
        <p:spPr>
          <a:xfrm>
            <a:off x="3990975" y="3011488"/>
            <a:ext cx="365125" cy="506412"/>
          </a:xfrm>
          <a:custGeom>
            <a:avLst/>
            <a:gdLst/>
            <a:ahLst/>
            <a:cxnLst>
              <a:cxn ang="0">
                <a:pos x="27656" y="93107"/>
              </a:cxn>
              <a:cxn ang="0">
                <a:pos x="0" y="120841"/>
              </a:cxn>
              <a:cxn ang="0">
                <a:pos x="0" y="167064"/>
              </a:cxn>
              <a:cxn ang="0">
                <a:pos x="0" y="432517"/>
              </a:cxn>
              <a:cxn ang="0">
                <a:pos x="0" y="478740"/>
              </a:cxn>
              <a:cxn ang="0">
                <a:pos x="27656" y="506474"/>
              </a:cxn>
              <a:cxn ang="0">
                <a:pos x="242975" y="506474"/>
              </a:cxn>
              <a:cxn ang="0">
                <a:pos x="270631" y="478740"/>
              </a:cxn>
              <a:cxn ang="0">
                <a:pos x="270631" y="432517"/>
              </a:cxn>
              <a:cxn ang="0">
                <a:pos x="270631" y="167064"/>
              </a:cxn>
              <a:cxn ang="0">
                <a:pos x="270631" y="120841"/>
              </a:cxn>
              <a:cxn ang="0">
                <a:pos x="242975" y="93107"/>
              </a:cxn>
              <a:cxn ang="0">
                <a:pos x="27656" y="93107"/>
              </a:cxn>
              <a:cxn ang="0">
                <a:pos x="104038" y="113577"/>
              </a:cxn>
              <a:cxn ang="0">
                <a:pos x="104038" y="113577"/>
              </a:cxn>
              <a:cxn ang="0">
                <a:pos x="166593" y="113577"/>
              </a:cxn>
              <a:cxn ang="0">
                <a:pos x="179762" y="126784"/>
              </a:cxn>
              <a:cxn ang="0">
                <a:pos x="166593" y="139330"/>
              </a:cxn>
              <a:cxn ang="0">
                <a:pos x="104038" y="139330"/>
              </a:cxn>
              <a:cxn ang="0">
                <a:pos x="91527" y="126784"/>
              </a:cxn>
              <a:cxn ang="0">
                <a:pos x="104038" y="113577"/>
              </a:cxn>
              <a:cxn ang="0">
                <a:pos x="135645" y="492607"/>
              </a:cxn>
              <a:cxn ang="0">
                <a:pos x="135645" y="492607"/>
              </a:cxn>
              <a:cxn ang="0">
                <a:pos x="119183" y="476759"/>
              </a:cxn>
              <a:cxn ang="0">
                <a:pos x="135645" y="460251"/>
              </a:cxn>
              <a:cxn ang="0">
                <a:pos x="151448" y="476759"/>
              </a:cxn>
              <a:cxn ang="0">
                <a:pos x="135645" y="492607"/>
              </a:cxn>
              <a:cxn ang="0">
                <a:pos x="252193" y="167064"/>
              </a:cxn>
              <a:cxn ang="0">
                <a:pos x="252193" y="167064"/>
              </a:cxn>
              <a:cxn ang="0">
                <a:pos x="252193" y="432517"/>
              </a:cxn>
              <a:cxn ang="0">
                <a:pos x="242975" y="441762"/>
              </a:cxn>
              <a:cxn ang="0">
                <a:pos x="27656" y="441762"/>
              </a:cxn>
              <a:cxn ang="0">
                <a:pos x="18437" y="432517"/>
              </a:cxn>
              <a:cxn ang="0">
                <a:pos x="18437" y="167064"/>
              </a:cxn>
              <a:cxn ang="0">
                <a:pos x="27656" y="157819"/>
              </a:cxn>
              <a:cxn ang="0">
                <a:pos x="242975" y="157819"/>
              </a:cxn>
              <a:cxn ang="0">
                <a:pos x="252193" y="167064"/>
              </a:cxn>
              <a:cxn ang="0">
                <a:pos x="247584" y="0"/>
              </a:cxn>
              <a:cxn ang="0">
                <a:pos x="247584" y="24432"/>
              </a:cxn>
              <a:cxn ang="0">
                <a:pos x="341087" y="118199"/>
              </a:cxn>
              <a:cxn ang="0">
                <a:pos x="341087" y="119520"/>
              </a:cxn>
              <a:cxn ang="0">
                <a:pos x="365450" y="119520"/>
              </a:cxn>
              <a:cxn ang="0">
                <a:pos x="365450" y="118199"/>
              </a:cxn>
              <a:cxn ang="0">
                <a:pos x="356231" y="72636"/>
              </a:cxn>
              <a:cxn ang="0">
                <a:pos x="330551" y="34998"/>
              </a:cxn>
              <a:cxn ang="0">
                <a:pos x="293018" y="9245"/>
              </a:cxn>
              <a:cxn ang="0">
                <a:pos x="247584" y="0"/>
              </a:cxn>
              <a:cxn ang="0">
                <a:pos x="317382" y="119520"/>
              </a:cxn>
              <a:cxn ang="0">
                <a:pos x="317382" y="118199"/>
              </a:cxn>
              <a:cxn ang="0">
                <a:pos x="247584" y="48204"/>
              </a:cxn>
              <a:cxn ang="0">
                <a:pos x="247584" y="72636"/>
              </a:cxn>
              <a:cxn ang="0">
                <a:pos x="293018" y="118199"/>
              </a:cxn>
              <a:cxn ang="0">
                <a:pos x="293018" y="119520"/>
              </a:cxn>
              <a:cxn ang="0">
                <a:pos x="317382" y="119520"/>
              </a:cxn>
            </a:cxnLst>
            <a:rect l="0" t="0" r="0" b="0"/>
            <a:pathLst>
              <a:path w="555" h="767">
                <a:moveTo>
                  <a:pt x="42" y="141"/>
                </a:moveTo>
                <a:cubicBezTo>
                  <a:pt x="19" y="141"/>
                  <a:pt x="0" y="160"/>
                  <a:pt x="0" y="183"/>
                </a:cubicBezTo>
                <a:lnTo>
                  <a:pt x="0" y="253"/>
                </a:lnTo>
                <a:lnTo>
                  <a:pt x="0" y="655"/>
                </a:lnTo>
                <a:lnTo>
                  <a:pt x="0" y="725"/>
                </a:lnTo>
                <a:cubicBezTo>
                  <a:pt x="0" y="748"/>
                  <a:pt x="19" y="767"/>
                  <a:pt x="42" y="767"/>
                </a:cubicBezTo>
                <a:lnTo>
                  <a:pt x="369" y="767"/>
                </a:lnTo>
                <a:cubicBezTo>
                  <a:pt x="393" y="767"/>
                  <a:pt x="411" y="748"/>
                  <a:pt x="411" y="725"/>
                </a:cubicBezTo>
                <a:lnTo>
                  <a:pt x="411" y="655"/>
                </a:lnTo>
                <a:lnTo>
                  <a:pt x="411" y="253"/>
                </a:lnTo>
                <a:lnTo>
                  <a:pt x="411" y="183"/>
                </a:lnTo>
                <a:cubicBezTo>
                  <a:pt x="411" y="160"/>
                  <a:pt x="393" y="141"/>
                  <a:pt x="369" y="141"/>
                </a:cubicBezTo>
                <a:lnTo>
                  <a:pt x="42" y="141"/>
                </a:lnTo>
                <a:close/>
                <a:moveTo>
                  <a:pt x="158" y="172"/>
                </a:moveTo>
                <a:lnTo>
                  <a:pt x="158" y="172"/>
                </a:lnTo>
                <a:lnTo>
                  <a:pt x="253" y="172"/>
                </a:lnTo>
                <a:cubicBezTo>
                  <a:pt x="264" y="172"/>
                  <a:pt x="273" y="181"/>
                  <a:pt x="273" y="192"/>
                </a:cubicBezTo>
                <a:cubicBezTo>
                  <a:pt x="273" y="202"/>
                  <a:pt x="264" y="211"/>
                  <a:pt x="253" y="211"/>
                </a:cubicBezTo>
                <a:lnTo>
                  <a:pt x="158" y="211"/>
                </a:lnTo>
                <a:cubicBezTo>
                  <a:pt x="147" y="211"/>
                  <a:pt x="139" y="202"/>
                  <a:pt x="139" y="192"/>
                </a:cubicBezTo>
                <a:cubicBezTo>
                  <a:pt x="139" y="181"/>
                  <a:pt x="147" y="172"/>
                  <a:pt x="158" y="172"/>
                </a:cubicBezTo>
                <a:close/>
                <a:moveTo>
                  <a:pt x="206" y="746"/>
                </a:moveTo>
                <a:lnTo>
                  <a:pt x="206" y="746"/>
                </a:lnTo>
                <a:cubicBezTo>
                  <a:pt x="192" y="746"/>
                  <a:pt x="181" y="735"/>
                  <a:pt x="181" y="722"/>
                </a:cubicBezTo>
                <a:cubicBezTo>
                  <a:pt x="181" y="708"/>
                  <a:pt x="192" y="697"/>
                  <a:pt x="206" y="697"/>
                </a:cubicBezTo>
                <a:cubicBezTo>
                  <a:pt x="219" y="697"/>
                  <a:pt x="230" y="708"/>
                  <a:pt x="230" y="722"/>
                </a:cubicBezTo>
                <a:cubicBezTo>
                  <a:pt x="230" y="735"/>
                  <a:pt x="219" y="746"/>
                  <a:pt x="206" y="746"/>
                </a:cubicBezTo>
                <a:close/>
                <a:moveTo>
                  <a:pt x="383" y="253"/>
                </a:moveTo>
                <a:lnTo>
                  <a:pt x="383" y="253"/>
                </a:lnTo>
                <a:lnTo>
                  <a:pt x="383" y="655"/>
                </a:lnTo>
                <a:cubicBezTo>
                  <a:pt x="383" y="663"/>
                  <a:pt x="377" y="669"/>
                  <a:pt x="369" y="669"/>
                </a:cubicBezTo>
                <a:lnTo>
                  <a:pt x="42" y="669"/>
                </a:lnTo>
                <a:cubicBezTo>
                  <a:pt x="35" y="669"/>
                  <a:pt x="28" y="663"/>
                  <a:pt x="28" y="655"/>
                </a:cubicBezTo>
                <a:lnTo>
                  <a:pt x="28" y="253"/>
                </a:lnTo>
                <a:cubicBezTo>
                  <a:pt x="28" y="246"/>
                  <a:pt x="35" y="239"/>
                  <a:pt x="42" y="239"/>
                </a:cubicBezTo>
                <a:lnTo>
                  <a:pt x="369" y="239"/>
                </a:lnTo>
                <a:cubicBezTo>
                  <a:pt x="377" y="239"/>
                  <a:pt x="383" y="246"/>
                  <a:pt x="383" y="253"/>
                </a:cubicBezTo>
                <a:close/>
                <a:moveTo>
                  <a:pt x="376" y="0"/>
                </a:moveTo>
                <a:lnTo>
                  <a:pt x="376" y="37"/>
                </a:lnTo>
                <a:cubicBezTo>
                  <a:pt x="454" y="37"/>
                  <a:pt x="518" y="101"/>
                  <a:pt x="518" y="179"/>
                </a:cubicBezTo>
                <a:cubicBezTo>
                  <a:pt x="518" y="180"/>
                  <a:pt x="518" y="181"/>
                  <a:pt x="518" y="181"/>
                </a:cubicBezTo>
                <a:lnTo>
                  <a:pt x="555" y="181"/>
                </a:lnTo>
                <a:cubicBezTo>
                  <a:pt x="555" y="181"/>
                  <a:pt x="555" y="180"/>
                  <a:pt x="555" y="179"/>
                </a:cubicBezTo>
                <a:cubicBezTo>
                  <a:pt x="555" y="155"/>
                  <a:pt x="550" y="132"/>
                  <a:pt x="541" y="110"/>
                </a:cubicBezTo>
                <a:cubicBezTo>
                  <a:pt x="532" y="88"/>
                  <a:pt x="519" y="69"/>
                  <a:pt x="502" y="53"/>
                </a:cubicBezTo>
                <a:cubicBezTo>
                  <a:pt x="486" y="36"/>
                  <a:pt x="467" y="24"/>
                  <a:pt x="445" y="14"/>
                </a:cubicBezTo>
                <a:cubicBezTo>
                  <a:pt x="423" y="5"/>
                  <a:pt x="400" y="0"/>
                  <a:pt x="376" y="0"/>
                </a:cubicBezTo>
                <a:close/>
                <a:moveTo>
                  <a:pt x="482" y="181"/>
                </a:moveTo>
                <a:cubicBezTo>
                  <a:pt x="482" y="181"/>
                  <a:pt x="482" y="180"/>
                  <a:pt x="482" y="179"/>
                </a:cubicBezTo>
                <a:cubicBezTo>
                  <a:pt x="482" y="121"/>
                  <a:pt x="434" y="73"/>
                  <a:pt x="376" y="73"/>
                </a:cubicBezTo>
                <a:lnTo>
                  <a:pt x="376" y="110"/>
                </a:lnTo>
                <a:cubicBezTo>
                  <a:pt x="414" y="110"/>
                  <a:pt x="445" y="141"/>
                  <a:pt x="445" y="179"/>
                </a:cubicBezTo>
                <a:cubicBezTo>
                  <a:pt x="445" y="180"/>
                  <a:pt x="445" y="181"/>
                  <a:pt x="445" y="181"/>
                </a:cubicBezTo>
                <a:lnTo>
                  <a:pt x="482" y="181"/>
                </a:lnTo>
                <a:close/>
              </a:path>
            </a:pathLst>
          </a:custGeom>
          <a:solidFill>
            <a:schemeClr val="bg1">
              <a:alpha val="100000"/>
            </a:schemeClr>
          </a:solidFill>
          <a:ln w="9525">
            <a:noFill/>
          </a:ln>
        </p:spPr>
        <p:txBody>
          <a:bodyPr/>
          <a:lstStyle/>
          <a:p>
            <a:endParaRPr lang="zh-CN" altLang="en-US"/>
          </a:p>
        </p:txBody>
      </p:sp>
      <p:sp>
        <p:nvSpPr>
          <p:cNvPr id="11321" name="Freeform 114"/>
          <p:cNvSpPr>
            <a:spLocks noEditPoints="1"/>
          </p:cNvSpPr>
          <p:nvPr/>
        </p:nvSpPr>
        <p:spPr>
          <a:xfrm>
            <a:off x="1166813" y="1784350"/>
            <a:ext cx="425450" cy="404813"/>
          </a:xfrm>
          <a:custGeom>
            <a:avLst/>
            <a:gdLst/>
            <a:ahLst/>
            <a:cxnLst>
              <a:cxn ang="0">
                <a:pos x="123948" y="272779"/>
              </a:cxn>
              <a:cxn ang="0">
                <a:pos x="259105" y="190880"/>
              </a:cxn>
              <a:cxn ang="0">
                <a:pos x="94939" y="169084"/>
              </a:cxn>
              <a:cxn ang="0">
                <a:pos x="313827" y="166442"/>
              </a:cxn>
              <a:cxn ang="0">
                <a:pos x="313827" y="182293"/>
              </a:cxn>
              <a:cxn ang="0">
                <a:pos x="189878" y="270798"/>
              </a:cxn>
              <a:cxn ang="0">
                <a:pos x="322398" y="282026"/>
              </a:cxn>
              <a:cxn ang="0">
                <a:pos x="322398" y="284668"/>
              </a:cxn>
              <a:cxn ang="0">
                <a:pos x="123948" y="293254"/>
              </a:cxn>
              <a:cxn ang="0">
                <a:pos x="123948" y="272779"/>
              </a:cxn>
              <a:cxn ang="0">
                <a:pos x="322398" y="282026"/>
              </a:cxn>
              <a:cxn ang="0">
                <a:pos x="318442" y="258249"/>
              </a:cxn>
              <a:cxn ang="0">
                <a:pos x="424589" y="154553"/>
              </a:cxn>
              <a:cxn ang="0">
                <a:pos x="277565" y="133418"/>
              </a:cxn>
              <a:cxn ang="0">
                <a:pos x="212295" y="0"/>
              </a:cxn>
              <a:cxn ang="0">
                <a:pos x="146365" y="133418"/>
              </a:cxn>
              <a:cxn ang="0">
                <a:pos x="0" y="154553"/>
              </a:cxn>
              <a:cxn ang="0">
                <a:pos x="106147" y="258249"/>
              </a:cxn>
              <a:cxn ang="0">
                <a:pos x="81094" y="404876"/>
              </a:cxn>
              <a:cxn ang="0">
                <a:pos x="212295" y="335525"/>
              </a:cxn>
              <a:cxn ang="0">
                <a:pos x="343495" y="404876"/>
              </a:cxn>
              <a:cxn ang="0">
                <a:pos x="322398" y="284668"/>
              </a:cxn>
              <a:cxn ang="0">
                <a:pos x="344154" y="283347"/>
              </a:cxn>
              <a:cxn ang="0">
                <a:pos x="322398" y="282026"/>
              </a:cxn>
            </a:cxnLst>
            <a:rect l="0" t="0" r="0" b="0"/>
            <a:pathLst>
              <a:path w="644" h="613">
                <a:moveTo>
                  <a:pt x="188" y="413"/>
                </a:moveTo>
                <a:cubicBezTo>
                  <a:pt x="202" y="397"/>
                  <a:pt x="393" y="289"/>
                  <a:pt x="393" y="289"/>
                </a:cubicBezTo>
                <a:lnTo>
                  <a:pt x="144" y="256"/>
                </a:lnTo>
                <a:lnTo>
                  <a:pt x="476" y="252"/>
                </a:lnTo>
                <a:cubicBezTo>
                  <a:pt x="476" y="252"/>
                  <a:pt x="488" y="262"/>
                  <a:pt x="476" y="276"/>
                </a:cubicBezTo>
                <a:cubicBezTo>
                  <a:pt x="465" y="289"/>
                  <a:pt x="288" y="410"/>
                  <a:pt x="288" y="410"/>
                </a:cubicBezTo>
                <a:lnTo>
                  <a:pt x="489" y="427"/>
                </a:lnTo>
                <a:lnTo>
                  <a:pt x="489" y="431"/>
                </a:lnTo>
                <a:lnTo>
                  <a:pt x="188" y="444"/>
                </a:lnTo>
                <a:cubicBezTo>
                  <a:pt x="188" y="444"/>
                  <a:pt x="173" y="430"/>
                  <a:pt x="188" y="413"/>
                </a:cubicBezTo>
                <a:close/>
                <a:moveTo>
                  <a:pt x="489" y="427"/>
                </a:moveTo>
                <a:lnTo>
                  <a:pt x="483" y="391"/>
                </a:lnTo>
                <a:lnTo>
                  <a:pt x="644" y="234"/>
                </a:lnTo>
                <a:lnTo>
                  <a:pt x="421" y="202"/>
                </a:lnTo>
                <a:lnTo>
                  <a:pt x="322" y="0"/>
                </a:lnTo>
                <a:lnTo>
                  <a:pt x="222" y="202"/>
                </a:lnTo>
                <a:lnTo>
                  <a:pt x="0" y="234"/>
                </a:lnTo>
                <a:lnTo>
                  <a:pt x="161" y="391"/>
                </a:lnTo>
                <a:lnTo>
                  <a:pt x="123" y="613"/>
                </a:lnTo>
                <a:lnTo>
                  <a:pt x="322" y="508"/>
                </a:lnTo>
                <a:lnTo>
                  <a:pt x="521" y="613"/>
                </a:lnTo>
                <a:lnTo>
                  <a:pt x="489" y="431"/>
                </a:lnTo>
                <a:lnTo>
                  <a:pt x="522" y="429"/>
                </a:lnTo>
                <a:lnTo>
                  <a:pt x="489" y="427"/>
                </a:lnTo>
                <a:close/>
              </a:path>
            </a:pathLst>
          </a:custGeom>
          <a:solidFill>
            <a:schemeClr val="bg1">
              <a:alpha val="100000"/>
            </a:schemeClr>
          </a:solidFill>
          <a:ln w="9525">
            <a:noFill/>
          </a:ln>
        </p:spPr>
        <p:txBody>
          <a:bodyPr/>
          <a:lstStyle/>
          <a:p>
            <a:endParaRPr lang="zh-CN" altLang="en-US"/>
          </a:p>
        </p:txBody>
      </p:sp>
      <p:sp>
        <p:nvSpPr>
          <p:cNvPr id="11322" name="Freeform 115"/>
          <p:cNvSpPr>
            <a:spLocks noEditPoints="1"/>
          </p:cNvSpPr>
          <p:nvPr/>
        </p:nvSpPr>
        <p:spPr>
          <a:xfrm>
            <a:off x="1128713" y="1220788"/>
            <a:ext cx="412750" cy="341312"/>
          </a:xfrm>
          <a:custGeom>
            <a:avLst/>
            <a:gdLst/>
            <a:ahLst/>
            <a:cxnLst>
              <a:cxn ang="0">
                <a:pos x="288069" y="105134"/>
              </a:cxn>
              <a:cxn ang="0">
                <a:pos x="294001" y="105134"/>
              </a:cxn>
              <a:cxn ang="0">
                <a:pos x="147660" y="0"/>
              </a:cxn>
              <a:cxn ang="0">
                <a:pos x="0" y="123648"/>
              </a:cxn>
              <a:cxn ang="0">
                <a:pos x="58009" y="222830"/>
              </a:cxn>
              <a:cxn ang="0">
                <a:pos x="59328" y="223491"/>
              </a:cxn>
              <a:cxn ang="0">
                <a:pos x="44825" y="268454"/>
              </a:cxn>
              <a:cxn ang="0">
                <a:pos x="98220" y="241344"/>
              </a:cxn>
              <a:cxn ang="0">
                <a:pos x="100857" y="242005"/>
              </a:cxn>
              <a:cxn ang="0">
                <a:pos x="147660" y="247956"/>
              </a:cxn>
              <a:cxn ang="0">
                <a:pos x="157548" y="247956"/>
              </a:cxn>
              <a:cxn ang="0">
                <a:pos x="152933" y="218202"/>
              </a:cxn>
              <a:cxn ang="0">
                <a:pos x="288069" y="105134"/>
              </a:cxn>
              <a:cxn ang="0">
                <a:pos x="164140" y="218863"/>
              </a:cxn>
              <a:cxn ang="0">
                <a:pos x="289387" y="323996"/>
              </a:cxn>
              <a:cxn ang="0">
                <a:pos x="328939" y="318707"/>
              </a:cxn>
              <a:cxn ang="0">
                <a:pos x="330916" y="318045"/>
              </a:cxn>
              <a:cxn ang="0">
                <a:pos x="375742" y="341188"/>
              </a:cxn>
              <a:cxn ang="0">
                <a:pos x="363876" y="302837"/>
              </a:cxn>
              <a:cxn ang="0">
                <a:pos x="365195" y="302176"/>
              </a:cxn>
              <a:cxn ang="0">
                <a:pos x="413975" y="218863"/>
              </a:cxn>
              <a:cxn ang="0">
                <a:pos x="289387" y="113729"/>
              </a:cxn>
              <a:cxn ang="0">
                <a:pos x="164140" y="218863"/>
              </a:cxn>
              <a:cxn ang="0">
                <a:pos x="315096" y="182496"/>
              </a:cxn>
              <a:cxn ang="0">
                <a:pos x="315096" y="182496"/>
              </a:cxn>
              <a:cxn ang="0">
                <a:pos x="332894" y="165965"/>
              </a:cxn>
              <a:cxn ang="0">
                <a:pos x="350033" y="182496"/>
              </a:cxn>
              <a:cxn ang="0">
                <a:pos x="332894" y="199688"/>
              </a:cxn>
              <a:cxn ang="0">
                <a:pos x="315096" y="182496"/>
              </a:cxn>
              <a:cxn ang="0">
                <a:pos x="228082" y="182496"/>
              </a:cxn>
              <a:cxn ang="0">
                <a:pos x="228082" y="182496"/>
              </a:cxn>
              <a:cxn ang="0">
                <a:pos x="245880" y="165965"/>
              </a:cxn>
              <a:cxn ang="0">
                <a:pos x="263019" y="182496"/>
              </a:cxn>
              <a:cxn ang="0">
                <a:pos x="245880" y="199688"/>
              </a:cxn>
              <a:cxn ang="0">
                <a:pos x="228082" y="182496"/>
              </a:cxn>
              <a:cxn ang="0">
                <a:pos x="199736" y="60832"/>
              </a:cxn>
              <a:cxn ang="0">
                <a:pos x="199736" y="60832"/>
              </a:cxn>
              <a:cxn ang="0">
                <a:pos x="220171" y="81330"/>
              </a:cxn>
              <a:cxn ang="0">
                <a:pos x="199736" y="101166"/>
              </a:cxn>
              <a:cxn ang="0">
                <a:pos x="178642" y="81330"/>
              </a:cxn>
              <a:cxn ang="0">
                <a:pos x="199736" y="60832"/>
              </a:cxn>
              <a:cxn ang="0">
                <a:pos x="96243" y="101166"/>
              </a:cxn>
              <a:cxn ang="0">
                <a:pos x="96243" y="101166"/>
              </a:cxn>
              <a:cxn ang="0">
                <a:pos x="75808" y="81330"/>
              </a:cxn>
              <a:cxn ang="0">
                <a:pos x="96243" y="60832"/>
              </a:cxn>
              <a:cxn ang="0">
                <a:pos x="117337" y="81330"/>
              </a:cxn>
              <a:cxn ang="0">
                <a:pos x="96243" y="101166"/>
              </a:cxn>
            </a:cxnLst>
            <a:rect l="0" t="0" r="0" b="0"/>
            <a:pathLst>
              <a:path w="628" h="516">
                <a:moveTo>
                  <a:pt x="437" y="159"/>
                </a:moveTo>
                <a:cubicBezTo>
                  <a:pt x="440" y="159"/>
                  <a:pt x="443" y="159"/>
                  <a:pt x="446" y="159"/>
                </a:cubicBezTo>
                <a:cubicBezTo>
                  <a:pt x="430" y="69"/>
                  <a:pt x="337" y="0"/>
                  <a:pt x="224" y="0"/>
                </a:cubicBezTo>
                <a:cubicBezTo>
                  <a:pt x="100" y="0"/>
                  <a:pt x="0" y="84"/>
                  <a:pt x="0" y="187"/>
                </a:cubicBezTo>
                <a:cubicBezTo>
                  <a:pt x="0" y="248"/>
                  <a:pt x="34" y="302"/>
                  <a:pt x="88" y="337"/>
                </a:cubicBezTo>
                <a:cubicBezTo>
                  <a:pt x="89" y="337"/>
                  <a:pt x="90" y="338"/>
                  <a:pt x="90" y="338"/>
                </a:cubicBezTo>
                <a:lnTo>
                  <a:pt x="68" y="406"/>
                </a:lnTo>
                <a:lnTo>
                  <a:pt x="149" y="365"/>
                </a:lnTo>
                <a:cubicBezTo>
                  <a:pt x="149" y="365"/>
                  <a:pt x="152" y="365"/>
                  <a:pt x="153" y="366"/>
                </a:cubicBezTo>
                <a:cubicBezTo>
                  <a:pt x="176" y="372"/>
                  <a:pt x="199" y="375"/>
                  <a:pt x="224" y="375"/>
                </a:cubicBezTo>
                <a:cubicBezTo>
                  <a:pt x="229" y="375"/>
                  <a:pt x="234" y="375"/>
                  <a:pt x="239" y="375"/>
                </a:cubicBezTo>
                <a:cubicBezTo>
                  <a:pt x="235" y="361"/>
                  <a:pt x="232" y="346"/>
                  <a:pt x="232" y="330"/>
                </a:cubicBezTo>
                <a:cubicBezTo>
                  <a:pt x="232" y="235"/>
                  <a:pt x="324" y="159"/>
                  <a:pt x="437" y="159"/>
                </a:cubicBezTo>
                <a:close/>
                <a:moveTo>
                  <a:pt x="249" y="331"/>
                </a:moveTo>
                <a:cubicBezTo>
                  <a:pt x="249" y="419"/>
                  <a:pt x="334" y="490"/>
                  <a:pt x="439" y="490"/>
                </a:cubicBezTo>
                <a:cubicBezTo>
                  <a:pt x="460" y="490"/>
                  <a:pt x="480" y="487"/>
                  <a:pt x="499" y="482"/>
                </a:cubicBezTo>
                <a:cubicBezTo>
                  <a:pt x="500" y="481"/>
                  <a:pt x="502" y="481"/>
                  <a:pt x="502" y="481"/>
                </a:cubicBezTo>
                <a:lnTo>
                  <a:pt x="570" y="516"/>
                </a:lnTo>
                <a:lnTo>
                  <a:pt x="552" y="458"/>
                </a:lnTo>
                <a:cubicBezTo>
                  <a:pt x="552" y="458"/>
                  <a:pt x="553" y="458"/>
                  <a:pt x="554" y="457"/>
                </a:cubicBezTo>
                <a:cubicBezTo>
                  <a:pt x="599" y="428"/>
                  <a:pt x="628" y="383"/>
                  <a:pt x="628" y="331"/>
                </a:cubicBezTo>
                <a:cubicBezTo>
                  <a:pt x="628" y="243"/>
                  <a:pt x="543" y="172"/>
                  <a:pt x="439" y="172"/>
                </a:cubicBezTo>
                <a:cubicBezTo>
                  <a:pt x="334" y="172"/>
                  <a:pt x="249" y="243"/>
                  <a:pt x="249" y="331"/>
                </a:cubicBezTo>
                <a:close/>
                <a:moveTo>
                  <a:pt x="478" y="276"/>
                </a:moveTo>
                <a:lnTo>
                  <a:pt x="478" y="276"/>
                </a:lnTo>
                <a:cubicBezTo>
                  <a:pt x="478" y="262"/>
                  <a:pt x="490" y="251"/>
                  <a:pt x="505" y="251"/>
                </a:cubicBezTo>
                <a:cubicBezTo>
                  <a:pt x="519" y="251"/>
                  <a:pt x="531" y="262"/>
                  <a:pt x="531" y="276"/>
                </a:cubicBezTo>
                <a:cubicBezTo>
                  <a:pt x="531" y="291"/>
                  <a:pt x="519" y="302"/>
                  <a:pt x="505" y="302"/>
                </a:cubicBezTo>
                <a:cubicBezTo>
                  <a:pt x="490" y="302"/>
                  <a:pt x="478" y="291"/>
                  <a:pt x="478" y="276"/>
                </a:cubicBezTo>
                <a:close/>
                <a:moveTo>
                  <a:pt x="346" y="276"/>
                </a:moveTo>
                <a:lnTo>
                  <a:pt x="346" y="276"/>
                </a:lnTo>
                <a:cubicBezTo>
                  <a:pt x="346" y="262"/>
                  <a:pt x="358" y="251"/>
                  <a:pt x="373" y="251"/>
                </a:cubicBezTo>
                <a:cubicBezTo>
                  <a:pt x="387" y="251"/>
                  <a:pt x="399" y="262"/>
                  <a:pt x="399" y="276"/>
                </a:cubicBezTo>
                <a:cubicBezTo>
                  <a:pt x="399" y="291"/>
                  <a:pt x="387" y="302"/>
                  <a:pt x="373" y="302"/>
                </a:cubicBezTo>
                <a:cubicBezTo>
                  <a:pt x="358" y="302"/>
                  <a:pt x="346" y="291"/>
                  <a:pt x="346" y="276"/>
                </a:cubicBezTo>
                <a:close/>
                <a:moveTo>
                  <a:pt x="303" y="92"/>
                </a:moveTo>
                <a:lnTo>
                  <a:pt x="303" y="92"/>
                </a:lnTo>
                <a:cubicBezTo>
                  <a:pt x="320" y="92"/>
                  <a:pt x="334" y="106"/>
                  <a:pt x="334" y="123"/>
                </a:cubicBezTo>
                <a:cubicBezTo>
                  <a:pt x="334" y="140"/>
                  <a:pt x="320" y="153"/>
                  <a:pt x="303" y="153"/>
                </a:cubicBezTo>
                <a:cubicBezTo>
                  <a:pt x="285" y="153"/>
                  <a:pt x="271" y="140"/>
                  <a:pt x="271" y="123"/>
                </a:cubicBezTo>
                <a:cubicBezTo>
                  <a:pt x="271" y="106"/>
                  <a:pt x="285" y="92"/>
                  <a:pt x="303" y="92"/>
                </a:cubicBezTo>
                <a:close/>
                <a:moveTo>
                  <a:pt x="146" y="153"/>
                </a:moveTo>
                <a:lnTo>
                  <a:pt x="146" y="153"/>
                </a:lnTo>
                <a:cubicBezTo>
                  <a:pt x="129" y="153"/>
                  <a:pt x="115" y="140"/>
                  <a:pt x="115" y="123"/>
                </a:cubicBezTo>
                <a:cubicBezTo>
                  <a:pt x="115" y="106"/>
                  <a:pt x="129" y="92"/>
                  <a:pt x="146" y="92"/>
                </a:cubicBezTo>
                <a:cubicBezTo>
                  <a:pt x="164" y="92"/>
                  <a:pt x="178" y="106"/>
                  <a:pt x="178" y="123"/>
                </a:cubicBezTo>
                <a:cubicBezTo>
                  <a:pt x="178" y="140"/>
                  <a:pt x="164" y="153"/>
                  <a:pt x="146" y="153"/>
                </a:cubicBezTo>
                <a:close/>
              </a:path>
            </a:pathLst>
          </a:custGeom>
          <a:solidFill>
            <a:schemeClr val="bg1">
              <a:alpha val="100000"/>
            </a:schemeClr>
          </a:solidFill>
          <a:ln w="9525">
            <a:noFill/>
          </a:ln>
        </p:spPr>
        <p:txBody>
          <a:bodyPr/>
          <a:lstStyle/>
          <a:p>
            <a:endParaRPr lang="zh-CN" altLang="en-US"/>
          </a:p>
        </p:txBody>
      </p:sp>
      <p:sp>
        <p:nvSpPr>
          <p:cNvPr id="11323" name="Freeform 116"/>
          <p:cNvSpPr>
            <a:spLocks noEditPoints="1"/>
          </p:cNvSpPr>
          <p:nvPr/>
        </p:nvSpPr>
        <p:spPr>
          <a:xfrm>
            <a:off x="455613" y="1812925"/>
            <a:ext cx="390525" cy="338138"/>
          </a:xfrm>
          <a:custGeom>
            <a:avLst/>
            <a:gdLst/>
            <a:ahLst/>
            <a:cxnLst>
              <a:cxn ang="0">
                <a:pos x="294758" y="171295"/>
              </a:cxn>
              <a:cxn ang="0">
                <a:pos x="286845" y="160052"/>
              </a:cxn>
              <a:cxn ang="0">
                <a:pos x="283548" y="117724"/>
              </a:cxn>
              <a:cxn ang="0">
                <a:pos x="207715" y="120370"/>
              </a:cxn>
              <a:cxn ang="0">
                <a:pos x="195846" y="101851"/>
              </a:cxn>
              <a:cxn ang="0">
                <a:pos x="134520" y="70105"/>
              </a:cxn>
              <a:cxn ang="0">
                <a:pos x="32971" y="154761"/>
              </a:cxn>
              <a:cxn ang="0">
                <a:pos x="4616" y="232141"/>
              </a:cxn>
              <a:cxn ang="0">
                <a:pos x="152984" y="332008"/>
              </a:cxn>
              <a:cxn ang="0">
                <a:pos x="331685" y="253305"/>
              </a:cxn>
              <a:cxn ang="0">
                <a:pos x="294758" y="171295"/>
              </a:cxn>
              <a:cxn ang="0">
                <a:pos x="337619" y="122354"/>
              </a:cxn>
              <a:cxn ang="0">
                <a:pos x="338279" y="116401"/>
              </a:cxn>
              <a:cxn ang="0">
                <a:pos x="274316" y="52248"/>
              </a:cxn>
              <a:cxn ang="0">
                <a:pos x="261127" y="65476"/>
              </a:cxn>
              <a:cxn ang="0">
                <a:pos x="274316" y="78703"/>
              </a:cxn>
              <a:cxn ang="0">
                <a:pos x="311902" y="116401"/>
              </a:cxn>
              <a:cxn ang="0">
                <a:pos x="311243" y="121031"/>
              </a:cxn>
              <a:cxn ang="0">
                <a:pos x="311902" y="121031"/>
              </a:cxn>
              <a:cxn ang="0">
                <a:pos x="311243" y="122354"/>
              </a:cxn>
              <a:cxn ang="0">
                <a:pos x="324431" y="136242"/>
              </a:cxn>
              <a:cxn ang="0">
                <a:pos x="337619" y="124338"/>
              </a:cxn>
              <a:cxn ang="0">
                <a:pos x="337619" y="124338"/>
              </a:cxn>
              <a:cxn ang="0">
                <a:pos x="337619" y="123676"/>
              </a:cxn>
              <a:cxn ang="0">
                <a:pos x="338279" y="122354"/>
              </a:cxn>
              <a:cxn ang="0">
                <a:pos x="337619" y="122354"/>
              </a:cxn>
              <a:cxn ang="0">
                <a:pos x="387735" y="137565"/>
              </a:cxn>
              <a:cxn ang="0">
                <a:pos x="388394" y="133597"/>
              </a:cxn>
              <a:cxn ang="0">
                <a:pos x="389713" y="116401"/>
              </a:cxn>
              <a:cxn ang="0">
                <a:pos x="274316" y="0"/>
              </a:cxn>
              <a:cxn ang="0">
                <a:pos x="258490" y="16534"/>
              </a:cxn>
              <a:cxn ang="0">
                <a:pos x="274316" y="32407"/>
              </a:cxn>
              <a:cxn ang="0">
                <a:pos x="358061" y="116401"/>
              </a:cxn>
              <a:cxn ang="0">
                <a:pos x="356742" y="131613"/>
              </a:cxn>
              <a:cxn ang="0">
                <a:pos x="356742" y="131613"/>
              </a:cxn>
              <a:cxn ang="0">
                <a:pos x="356742" y="133597"/>
              </a:cxn>
              <a:cxn ang="0">
                <a:pos x="372568" y="149470"/>
              </a:cxn>
              <a:cxn ang="0">
                <a:pos x="387735" y="137565"/>
              </a:cxn>
              <a:cxn ang="0">
                <a:pos x="387735" y="137565"/>
              </a:cxn>
              <a:cxn ang="0">
                <a:pos x="387735" y="137565"/>
              </a:cxn>
              <a:cxn ang="0">
                <a:pos x="145071" y="186507"/>
              </a:cxn>
              <a:cxn ang="0">
                <a:pos x="87702" y="254628"/>
              </a:cxn>
              <a:cxn ang="0">
                <a:pos x="105506" y="283728"/>
              </a:cxn>
              <a:cxn ang="0">
                <a:pos x="201780" y="266533"/>
              </a:cxn>
              <a:cxn ang="0">
                <a:pos x="145071" y="186507"/>
              </a:cxn>
              <a:cxn ang="0">
                <a:pos x="128586" y="271824"/>
              </a:cxn>
              <a:cxn ang="0">
                <a:pos x="128586" y="271824"/>
              </a:cxn>
              <a:cxn ang="0">
                <a:pos x="106825" y="255951"/>
              </a:cxn>
              <a:cxn ang="0">
                <a:pos x="127926" y="234125"/>
              </a:cxn>
              <a:cxn ang="0">
                <a:pos x="150346" y="250660"/>
              </a:cxn>
              <a:cxn ang="0">
                <a:pos x="128586" y="271824"/>
              </a:cxn>
              <a:cxn ang="0">
                <a:pos x="166831" y="238755"/>
              </a:cxn>
              <a:cxn ang="0">
                <a:pos x="166831" y="238755"/>
              </a:cxn>
              <a:cxn ang="0">
                <a:pos x="155621" y="238094"/>
              </a:cxn>
              <a:cxn ang="0">
                <a:pos x="158259" y="225528"/>
              </a:cxn>
              <a:cxn ang="0">
                <a:pos x="170129" y="226850"/>
              </a:cxn>
              <a:cxn ang="0">
                <a:pos x="166831" y="238755"/>
              </a:cxn>
              <a:cxn ang="0">
                <a:pos x="157600" y="310845"/>
              </a:cxn>
              <a:cxn ang="0">
                <a:pos x="157600" y="310845"/>
              </a:cxn>
              <a:cxn ang="0">
                <a:pos x="41543" y="238755"/>
              </a:cxn>
              <a:cxn ang="0">
                <a:pos x="157600" y="158068"/>
              </a:cxn>
              <a:cxn ang="0">
                <a:pos x="274316" y="224866"/>
              </a:cxn>
              <a:cxn ang="0">
                <a:pos x="157600" y="310845"/>
              </a:cxn>
            </a:cxnLst>
            <a:rect l="0" t="0" r="0" b="0"/>
            <a:pathLst>
              <a:path w="591" h="509">
                <a:moveTo>
                  <a:pt x="447" y="259"/>
                </a:moveTo>
                <a:cubicBezTo>
                  <a:pt x="424" y="254"/>
                  <a:pt x="435" y="242"/>
                  <a:pt x="435" y="242"/>
                </a:cubicBezTo>
                <a:cubicBezTo>
                  <a:pt x="435" y="242"/>
                  <a:pt x="457" y="205"/>
                  <a:pt x="430" y="178"/>
                </a:cubicBezTo>
                <a:cubicBezTo>
                  <a:pt x="397" y="144"/>
                  <a:pt x="315" y="182"/>
                  <a:pt x="315" y="182"/>
                </a:cubicBezTo>
                <a:cubicBezTo>
                  <a:pt x="284" y="192"/>
                  <a:pt x="292" y="177"/>
                  <a:pt x="297" y="154"/>
                </a:cubicBezTo>
                <a:cubicBezTo>
                  <a:pt x="297" y="125"/>
                  <a:pt x="287" y="77"/>
                  <a:pt x="204" y="106"/>
                </a:cubicBezTo>
                <a:cubicBezTo>
                  <a:pt x="121" y="134"/>
                  <a:pt x="50" y="234"/>
                  <a:pt x="50" y="234"/>
                </a:cubicBezTo>
                <a:cubicBezTo>
                  <a:pt x="0" y="300"/>
                  <a:pt x="7" y="351"/>
                  <a:pt x="7" y="351"/>
                </a:cubicBezTo>
                <a:cubicBezTo>
                  <a:pt x="19" y="463"/>
                  <a:pt x="139" y="494"/>
                  <a:pt x="232" y="502"/>
                </a:cubicBezTo>
                <a:cubicBezTo>
                  <a:pt x="330" y="509"/>
                  <a:pt x="463" y="468"/>
                  <a:pt x="503" y="383"/>
                </a:cubicBezTo>
                <a:cubicBezTo>
                  <a:pt x="543" y="297"/>
                  <a:pt x="470" y="264"/>
                  <a:pt x="447" y="259"/>
                </a:cubicBezTo>
                <a:close/>
                <a:moveTo>
                  <a:pt x="512" y="185"/>
                </a:moveTo>
                <a:cubicBezTo>
                  <a:pt x="513" y="182"/>
                  <a:pt x="513" y="179"/>
                  <a:pt x="513" y="176"/>
                </a:cubicBezTo>
                <a:cubicBezTo>
                  <a:pt x="513" y="122"/>
                  <a:pt x="470" y="79"/>
                  <a:pt x="416" y="79"/>
                </a:cubicBezTo>
                <a:cubicBezTo>
                  <a:pt x="405" y="79"/>
                  <a:pt x="396" y="88"/>
                  <a:pt x="396" y="99"/>
                </a:cubicBezTo>
                <a:cubicBezTo>
                  <a:pt x="396" y="110"/>
                  <a:pt x="405" y="119"/>
                  <a:pt x="416" y="119"/>
                </a:cubicBezTo>
                <a:cubicBezTo>
                  <a:pt x="447" y="119"/>
                  <a:pt x="473" y="144"/>
                  <a:pt x="473" y="176"/>
                </a:cubicBezTo>
                <a:cubicBezTo>
                  <a:pt x="473" y="178"/>
                  <a:pt x="473" y="181"/>
                  <a:pt x="472" y="183"/>
                </a:cubicBezTo>
                <a:lnTo>
                  <a:pt x="473" y="183"/>
                </a:lnTo>
                <a:cubicBezTo>
                  <a:pt x="473" y="184"/>
                  <a:pt x="472" y="185"/>
                  <a:pt x="472" y="185"/>
                </a:cubicBezTo>
                <a:cubicBezTo>
                  <a:pt x="472" y="197"/>
                  <a:pt x="481" y="206"/>
                  <a:pt x="492" y="206"/>
                </a:cubicBezTo>
                <a:cubicBezTo>
                  <a:pt x="503" y="206"/>
                  <a:pt x="511" y="198"/>
                  <a:pt x="512" y="188"/>
                </a:cubicBezTo>
                <a:lnTo>
                  <a:pt x="512" y="188"/>
                </a:lnTo>
                <a:cubicBezTo>
                  <a:pt x="512" y="188"/>
                  <a:pt x="512" y="187"/>
                  <a:pt x="512" y="187"/>
                </a:cubicBezTo>
                <a:cubicBezTo>
                  <a:pt x="512" y="186"/>
                  <a:pt x="513" y="186"/>
                  <a:pt x="513" y="185"/>
                </a:cubicBezTo>
                <a:cubicBezTo>
                  <a:pt x="513" y="185"/>
                  <a:pt x="512" y="185"/>
                  <a:pt x="512" y="185"/>
                </a:cubicBezTo>
                <a:close/>
                <a:moveTo>
                  <a:pt x="588" y="208"/>
                </a:moveTo>
                <a:cubicBezTo>
                  <a:pt x="589" y="206"/>
                  <a:pt x="589" y="204"/>
                  <a:pt x="589" y="202"/>
                </a:cubicBezTo>
                <a:cubicBezTo>
                  <a:pt x="590" y="193"/>
                  <a:pt x="591" y="184"/>
                  <a:pt x="591" y="176"/>
                </a:cubicBezTo>
                <a:cubicBezTo>
                  <a:pt x="591" y="79"/>
                  <a:pt x="513" y="0"/>
                  <a:pt x="416" y="0"/>
                </a:cubicBezTo>
                <a:cubicBezTo>
                  <a:pt x="403" y="0"/>
                  <a:pt x="392" y="11"/>
                  <a:pt x="392" y="25"/>
                </a:cubicBezTo>
                <a:cubicBezTo>
                  <a:pt x="392" y="38"/>
                  <a:pt x="403" y="49"/>
                  <a:pt x="416" y="49"/>
                </a:cubicBezTo>
                <a:cubicBezTo>
                  <a:pt x="486" y="49"/>
                  <a:pt x="543" y="106"/>
                  <a:pt x="543" y="176"/>
                </a:cubicBezTo>
                <a:cubicBezTo>
                  <a:pt x="543" y="184"/>
                  <a:pt x="542" y="191"/>
                  <a:pt x="541" y="199"/>
                </a:cubicBezTo>
                <a:lnTo>
                  <a:pt x="541" y="199"/>
                </a:lnTo>
                <a:cubicBezTo>
                  <a:pt x="541" y="200"/>
                  <a:pt x="541" y="201"/>
                  <a:pt x="541" y="202"/>
                </a:cubicBezTo>
                <a:cubicBezTo>
                  <a:pt x="541" y="215"/>
                  <a:pt x="552" y="226"/>
                  <a:pt x="565" y="226"/>
                </a:cubicBezTo>
                <a:cubicBezTo>
                  <a:pt x="576" y="226"/>
                  <a:pt x="586" y="218"/>
                  <a:pt x="588" y="208"/>
                </a:cubicBezTo>
                <a:lnTo>
                  <a:pt x="588" y="208"/>
                </a:lnTo>
                <a:cubicBezTo>
                  <a:pt x="588" y="208"/>
                  <a:pt x="588" y="208"/>
                  <a:pt x="588" y="208"/>
                </a:cubicBezTo>
                <a:close/>
                <a:moveTo>
                  <a:pt x="220" y="282"/>
                </a:moveTo>
                <a:cubicBezTo>
                  <a:pt x="122" y="293"/>
                  <a:pt x="133" y="385"/>
                  <a:pt x="133" y="385"/>
                </a:cubicBezTo>
                <a:cubicBezTo>
                  <a:pt x="133" y="385"/>
                  <a:pt x="132" y="414"/>
                  <a:pt x="160" y="429"/>
                </a:cubicBezTo>
                <a:cubicBezTo>
                  <a:pt x="217" y="460"/>
                  <a:pt x="276" y="441"/>
                  <a:pt x="306" y="403"/>
                </a:cubicBezTo>
                <a:cubicBezTo>
                  <a:pt x="336" y="364"/>
                  <a:pt x="318" y="271"/>
                  <a:pt x="220" y="282"/>
                </a:cubicBezTo>
                <a:close/>
                <a:moveTo>
                  <a:pt x="195" y="411"/>
                </a:moveTo>
                <a:lnTo>
                  <a:pt x="195" y="411"/>
                </a:lnTo>
                <a:cubicBezTo>
                  <a:pt x="177" y="413"/>
                  <a:pt x="162" y="402"/>
                  <a:pt x="162" y="387"/>
                </a:cubicBezTo>
                <a:cubicBezTo>
                  <a:pt x="162" y="372"/>
                  <a:pt x="175" y="356"/>
                  <a:pt x="194" y="354"/>
                </a:cubicBezTo>
                <a:cubicBezTo>
                  <a:pt x="215" y="352"/>
                  <a:pt x="228" y="364"/>
                  <a:pt x="228" y="379"/>
                </a:cubicBezTo>
                <a:cubicBezTo>
                  <a:pt x="228" y="394"/>
                  <a:pt x="214" y="409"/>
                  <a:pt x="195" y="411"/>
                </a:cubicBezTo>
                <a:close/>
                <a:moveTo>
                  <a:pt x="253" y="361"/>
                </a:moveTo>
                <a:lnTo>
                  <a:pt x="253" y="361"/>
                </a:lnTo>
                <a:cubicBezTo>
                  <a:pt x="247" y="366"/>
                  <a:pt x="239" y="365"/>
                  <a:pt x="236" y="360"/>
                </a:cubicBezTo>
                <a:cubicBezTo>
                  <a:pt x="233" y="354"/>
                  <a:pt x="234" y="346"/>
                  <a:pt x="240" y="341"/>
                </a:cubicBezTo>
                <a:cubicBezTo>
                  <a:pt x="247" y="336"/>
                  <a:pt x="255" y="337"/>
                  <a:pt x="258" y="343"/>
                </a:cubicBezTo>
                <a:cubicBezTo>
                  <a:pt x="261" y="348"/>
                  <a:pt x="259" y="357"/>
                  <a:pt x="253" y="361"/>
                </a:cubicBezTo>
                <a:close/>
                <a:moveTo>
                  <a:pt x="239" y="470"/>
                </a:moveTo>
                <a:lnTo>
                  <a:pt x="239" y="470"/>
                </a:lnTo>
                <a:cubicBezTo>
                  <a:pt x="142" y="475"/>
                  <a:pt x="63" y="426"/>
                  <a:pt x="63" y="361"/>
                </a:cubicBezTo>
                <a:cubicBezTo>
                  <a:pt x="63" y="296"/>
                  <a:pt x="142" y="244"/>
                  <a:pt x="239" y="239"/>
                </a:cubicBezTo>
                <a:cubicBezTo>
                  <a:pt x="337" y="235"/>
                  <a:pt x="416" y="275"/>
                  <a:pt x="416" y="340"/>
                </a:cubicBezTo>
                <a:cubicBezTo>
                  <a:pt x="416" y="405"/>
                  <a:pt x="337" y="466"/>
                  <a:pt x="239" y="470"/>
                </a:cubicBezTo>
                <a:close/>
              </a:path>
            </a:pathLst>
          </a:custGeom>
          <a:solidFill>
            <a:schemeClr val="bg1">
              <a:alpha val="100000"/>
            </a:schemeClr>
          </a:solidFill>
          <a:ln w="9525">
            <a:noFill/>
          </a:ln>
        </p:spPr>
        <p:txBody>
          <a:bodyPr/>
          <a:lstStyle/>
          <a:p>
            <a:endParaRPr lang="zh-CN" altLang="en-US"/>
          </a:p>
        </p:txBody>
      </p:sp>
      <p:sp>
        <p:nvSpPr>
          <p:cNvPr id="11324" name="Freeform 117"/>
          <p:cNvSpPr>
            <a:spLocks noEditPoints="1"/>
          </p:cNvSpPr>
          <p:nvPr/>
        </p:nvSpPr>
        <p:spPr>
          <a:xfrm>
            <a:off x="2532063" y="1838325"/>
            <a:ext cx="396875" cy="350838"/>
          </a:xfrm>
          <a:custGeom>
            <a:avLst/>
            <a:gdLst/>
            <a:ahLst/>
            <a:cxnLst>
              <a:cxn ang="0">
                <a:pos x="211452" y="0"/>
              </a:cxn>
              <a:cxn ang="0">
                <a:pos x="211452" y="302206"/>
              </a:cxn>
              <a:cxn ang="0">
                <a:pos x="327029" y="351802"/>
              </a:cxn>
              <a:cxn ang="0">
                <a:pos x="317179" y="275093"/>
              </a:cxn>
              <a:cxn ang="0">
                <a:pos x="15760" y="160692"/>
              </a:cxn>
              <a:cxn ang="0">
                <a:pos x="0" y="202352"/>
              </a:cxn>
              <a:cxn ang="0">
                <a:pos x="62385" y="305512"/>
              </a:cxn>
              <a:cxn ang="0">
                <a:pos x="109010" y="312786"/>
              </a:cxn>
              <a:cxn ang="0">
                <a:pos x="179931" y="310803"/>
              </a:cxn>
              <a:cxn ang="0">
                <a:pos x="95876" y="204336"/>
              </a:cxn>
              <a:cxn ang="0">
                <a:pos x="130023" y="111757"/>
              </a:cxn>
              <a:cxn ang="0">
                <a:pos x="156948" y="122998"/>
              </a:cxn>
              <a:cxn ang="0">
                <a:pos x="157604" y="146805"/>
              </a:cxn>
              <a:cxn ang="0">
                <a:pos x="160888" y="163337"/>
              </a:cxn>
              <a:cxn ang="0">
                <a:pos x="162201" y="189127"/>
              </a:cxn>
              <a:cxn ang="0">
                <a:pos x="145784" y="202352"/>
              </a:cxn>
              <a:cxn ang="0">
                <a:pos x="95876" y="204336"/>
              </a:cxn>
              <a:cxn ang="0">
                <a:pos x="128053" y="150772"/>
              </a:cxn>
              <a:cxn ang="0">
                <a:pos x="146441" y="144821"/>
              </a:cxn>
              <a:cxn ang="0">
                <a:pos x="146441" y="128950"/>
              </a:cxn>
              <a:cxn ang="0">
                <a:pos x="126083" y="122998"/>
              </a:cxn>
              <a:cxn ang="0">
                <a:pos x="108353" y="150772"/>
              </a:cxn>
              <a:cxn ang="0">
                <a:pos x="130680" y="193094"/>
              </a:cxn>
              <a:cxn ang="0">
                <a:pos x="146441" y="190449"/>
              </a:cxn>
              <a:cxn ang="0">
                <a:pos x="152351" y="177224"/>
              </a:cxn>
              <a:cxn ang="0">
                <a:pos x="142500" y="163337"/>
              </a:cxn>
              <a:cxn ang="0">
                <a:pos x="108353" y="161353"/>
              </a:cxn>
              <a:cxn ang="0">
                <a:pos x="188468" y="204336"/>
              </a:cxn>
              <a:cxn ang="0">
                <a:pos x="222616" y="111757"/>
              </a:cxn>
              <a:cxn ang="0">
                <a:pos x="249540" y="122998"/>
              </a:cxn>
              <a:cxn ang="0">
                <a:pos x="250197" y="146805"/>
              </a:cxn>
              <a:cxn ang="0">
                <a:pos x="253480" y="163337"/>
              </a:cxn>
              <a:cxn ang="0">
                <a:pos x="254794" y="189127"/>
              </a:cxn>
              <a:cxn ang="0">
                <a:pos x="238376" y="202352"/>
              </a:cxn>
              <a:cxn ang="0">
                <a:pos x="188468" y="204336"/>
              </a:cxn>
              <a:cxn ang="0">
                <a:pos x="220646" y="150772"/>
              </a:cxn>
              <a:cxn ang="0">
                <a:pos x="239033" y="144821"/>
              </a:cxn>
              <a:cxn ang="0">
                <a:pos x="239033" y="128950"/>
              </a:cxn>
              <a:cxn ang="0">
                <a:pos x="218676" y="122998"/>
              </a:cxn>
              <a:cxn ang="0">
                <a:pos x="200945" y="150772"/>
              </a:cxn>
              <a:cxn ang="0">
                <a:pos x="223273" y="193094"/>
              </a:cxn>
              <a:cxn ang="0">
                <a:pos x="239033" y="190449"/>
              </a:cxn>
              <a:cxn ang="0">
                <a:pos x="244943" y="177224"/>
              </a:cxn>
              <a:cxn ang="0">
                <a:pos x="235093" y="163337"/>
              </a:cxn>
              <a:cxn ang="0">
                <a:pos x="200945" y="161353"/>
              </a:cxn>
              <a:cxn ang="0">
                <a:pos x="277121" y="174578"/>
              </a:cxn>
              <a:cxn ang="0">
                <a:pos x="292881" y="185159"/>
              </a:cxn>
              <a:cxn ang="0">
                <a:pos x="315865" y="195078"/>
              </a:cxn>
              <a:cxn ang="0">
                <a:pos x="336222" y="187143"/>
              </a:cxn>
              <a:cxn ang="0">
                <a:pos x="336222" y="171272"/>
              </a:cxn>
              <a:cxn ang="0">
                <a:pos x="311925" y="161353"/>
              </a:cxn>
              <a:cxn ang="0">
                <a:pos x="284344" y="147466"/>
              </a:cxn>
              <a:cxn ang="0">
                <a:pos x="285001" y="122337"/>
              </a:cxn>
              <a:cxn ang="0">
                <a:pos x="313238" y="110434"/>
              </a:cxn>
              <a:cxn ang="0">
                <a:pos x="343446" y="122998"/>
              </a:cxn>
              <a:cxn ang="0">
                <a:pos x="336222" y="138869"/>
              </a:cxn>
              <a:cxn ang="0">
                <a:pos x="313895" y="121015"/>
              </a:cxn>
              <a:cxn ang="0">
                <a:pos x="292881" y="134902"/>
              </a:cxn>
              <a:cxn ang="0">
                <a:pos x="314552" y="149450"/>
              </a:cxn>
              <a:cxn ang="0">
                <a:pos x="346729" y="164659"/>
              </a:cxn>
              <a:cxn ang="0">
                <a:pos x="346073" y="191772"/>
              </a:cxn>
              <a:cxn ang="0">
                <a:pos x="316522" y="205659"/>
              </a:cxn>
              <a:cxn ang="0">
                <a:pos x="282374" y="191110"/>
              </a:cxn>
            </a:cxnLst>
            <a:rect l="0" t="0" r="0" b="0"/>
            <a:pathLst>
              <a:path w="605" h="532">
                <a:moveTo>
                  <a:pt x="605" y="229"/>
                </a:moveTo>
                <a:cubicBezTo>
                  <a:pt x="605" y="103"/>
                  <a:pt x="478" y="0"/>
                  <a:pt x="322" y="0"/>
                </a:cubicBezTo>
                <a:cubicBezTo>
                  <a:pt x="165" y="0"/>
                  <a:pt x="38" y="103"/>
                  <a:pt x="38" y="229"/>
                </a:cubicBezTo>
                <a:cubicBezTo>
                  <a:pt x="38" y="355"/>
                  <a:pt x="165" y="457"/>
                  <a:pt x="322" y="457"/>
                </a:cubicBezTo>
                <a:cubicBezTo>
                  <a:pt x="336" y="457"/>
                  <a:pt x="351" y="456"/>
                  <a:pt x="365" y="454"/>
                </a:cubicBezTo>
                <a:cubicBezTo>
                  <a:pt x="391" y="498"/>
                  <a:pt x="440" y="528"/>
                  <a:pt x="498" y="532"/>
                </a:cubicBezTo>
                <a:cubicBezTo>
                  <a:pt x="483" y="511"/>
                  <a:pt x="474" y="487"/>
                  <a:pt x="474" y="461"/>
                </a:cubicBezTo>
                <a:cubicBezTo>
                  <a:pt x="474" y="445"/>
                  <a:pt x="477" y="431"/>
                  <a:pt x="483" y="416"/>
                </a:cubicBezTo>
                <a:cubicBezTo>
                  <a:pt x="557" y="375"/>
                  <a:pt x="605" y="307"/>
                  <a:pt x="605" y="229"/>
                </a:cubicBezTo>
                <a:close/>
                <a:moveTo>
                  <a:pt x="24" y="243"/>
                </a:moveTo>
                <a:cubicBezTo>
                  <a:pt x="24" y="237"/>
                  <a:pt x="24" y="232"/>
                  <a:pt x="25" y="226"/>
                </a:cubicBezTo>
                <a:cubicBezTo>
                  <a:pt x="9" y="250"/>
                  <a:pt x="0" y="277"/>
                  <a:pt x="0" y="306"/>
                </a:cubicBezTo>
                <a:cubicBezTo>
                  <a:pt x="0" y="365"/>
                  <a:pt x="37" y="417"/>
                  <a:pt x="94" y="448"/>
                </a:cubicBezTo>
                <a:cubicBezTo>
                  <a:pt x="94" y="452"/>
                  <a:pt x="95" y="457"/>
                  <a:pt x="95" y="462"/>
                </a:cubicBezTo>
                <a:cubicBezTo>
                  <a:pt x="95" y="482"/>
                  <a:pt x="88" y="500"/>
                  <a:pt x="77" y="516"/>
                </a:cubicBezTo>
                <a:cubicBezTo>
                  <a:pt x="113" y="513"/>
                  <a:pt x="145" y="497"/>
                  <a:pt x="166" y="473"/>
                </a:cubicBezTo>
                <a:cubicBezTo>
                  <a:pt x="181" y="476"/>
                  <a:pt x="197" y="477"/>
                  <a:pt x="213" y="477"/>
                </a:cubicBezTo>
                <a:cubicBezTo>
                  <a:pt x="234" y="477"/>
                  <a:pt x="255" y="475"/>
                  <a:pt x="274" y="470"/>
                </a:cubicBezTo>
                <a:cubicBezTo>
                  <a:pt x="133" y="457"/>
                  <a:pt x="24" y="360"/>
                  <a:pt x="24" y="243"/>
                </a:cubicBezTo>
                <a:close/>
                <a:moveTo>
                  <a:pt x="146" y="309"/>
                </a:moveTo>
                <a:lnTo>
                  <a:pt x="146" y="169"/>
                </a:lnTo>
                <a:lnTo>
                  <a:pt x="198" y="169"/>
                </a:lnTo>
                <a:cubicBezTo>
                  <a:pt x="209" y="169"/>
                  <a:pt x="218" y="171"/>
                  <a:pt x="224" y="173"/>
                </a:cubicBezTo>
                <a:cubicBezTo>
                  <a:pt x="231" y="176"/>
                  <a:pt x="236" y="181"/>
                  <a:pt x="239" y="186"/>
                </a:cubicBezTo>
                <a:cubicBezTo>
                  <a:pt x="243" y="192"/>
                  <a:pt x="245" y="198"/>
                  <a:pt x="245" y="205"/>
                </a:cubicBezTo>
                <a:cubicBezTo>
                  <a:pt x="245" y="211"/>
                  <a:pt x="243" y="216"/>
                  <a:pt x="240" y="222"/>
                </a:cubicBezTo>
                <a:cubicBezTo>
                  <a:pt x="237" y="227"/>
                  <a:pt x="232" y="231"/>
                  <a:pt x="225" y="234"/>
                </a:cubicBezTo>
                <a:cubicBezTo>
                  <a:pt x="234" y="237"/>
                  <a:pt x="240" y="241"/>
                  <a:pt x="245" y="247"/>
                </a:cubicBezTo>
                <a:cubicBezTo>
                  <a:pt x="249" y="253"/>
                  <a:pt x="252" y="260"/>
                  <a:pt x="252" y="268"/>
                </a:cubicBezTo>
                <a:cubicBezTo>
                  <a:pt x="252" y="275"/>
                  <a:pt x="250" y="281"/>
                  <a:pt x="247" y="286"/>
                </a:cubicBezTo>
                <a:cubicBezTo>
                  <a:pt x="245" y="292"/>
                  <a:pt x="241" y="296"/>
                  <a:pt x="237" y="299"/>
                </a:cubicBezTo>
                <a:cubicBezTo>
                  <a:pt x="233" y="303"/>
                  <a:pt x="228" y="305"/>
                  <a:pt x="222" y="306"/>
                </a:cubicBezTo>
                <a:cubicBezTo>
                  <a:pt x="216" y="308"/>
                  <a:pt x="208" y="309"/>
                  <a:pt x="199" y="309"/>
                </a:cubicBezTo>
                <a:lnTo>
                  <a:pt x="146" y="309"/>
                </a:lnTo>
                <a:close/>
                <a:moveTo>
                  <a:pt x="165" y="228"/>
                </a:moveTo>
                <a:lnTo>
                  <a:pt x="195" y="228"/>
                </a:lnTo>
                <a:cubicBezTo>
                  <a:pt x="203" y="228"/>
                  <a:pt x="209" y="227"/>
                  <a:pt x="212" y="226"/>
                </a:cubicBezTo>
                <a:cubicBezTo>
                  <a:pt x="217" y="225"/>
                  <a:pt x="221" y="222"/>
                  <a:pt x="223" y="219"/>
                </a:cubicBezTo>
                <a:cubicBezTo>
                  <a:pt x="225" y="216"/>
                  <a:pt x="227" y="212"/>
                  <a:pt x="227" y="207"/>
                </a:cubicBezTo>
                <a:cubicBezTo>
                  <a:pt x="227" y="202"/>
                  <a:pt x="225" y="198"/>
                  <a:pt x="223" y="195"/>
                </a:cubicBezTo>
                <a:cubicBezTo>
                  <a:pt x="221" y="191"/>
                  <a:pt x="218" y="189"/>
                  <a:pt x="214" y="188"/>
                </a:cubicBezTo>
                <a:cubicBezTo>
                  <a:pt x="210" y="186"/>
                  <a:pt x="203" y="186"/>
                  <a:pt x="192" y="186"/>
                </a:cubicBezTo>
                <a:lnTo>
                  <a:pt x="165" y="186"/>
                </a:lnTo>
                <a:lnTo>
                  <a:pt x="165" y="228"/>
                </a:lnTo>
                <a:close/>
                <a:moveTo>
                  <a:pt x="165" y="292"/>
                </a:moveTo>
                <a:lnTo>
                  <a:pt x="199" y="292"/>
                </a:lnTo>
                <a:cubicBezTo>
                  <a:pt x="205" y="292"/>
                  <a:pt x="210" y="292"/>
                  <a:pt x="212" y="292"/>
                </a:cubicBezTo>
                <a:cubicBezTo>
                  <a:pt x="216" y="291"/>
                  <a:pt x="220" y="290"/>
                  <a:pt x="223" y="288"/>
                </a:cubicBezTo>
                <a:cubicBezTo>
                  <a:pt x="225" y="286"/>
                  <a:pt x="228" y="283"/>
                  <a:pt x="230" y="280"/>
                </a:cubicBezTo>
                <a:cubicBezTo>
                  <a:pt x="231" y="277"/>
                  <a:pt x="232" y="273"/>
                  <a:pt x="232" y="268"/>
                </a:cubicBezTo>
                <a:cubicBezTo>
                  <a:pt x="232" y="263"/>
                  <a:pt x="231" y="259"/>
                  <a:pt x="228" y="255"/>
                </a:cubicBezTo>
                <a:cubicBezTo>
                  <a:pt x="226" y="251"/>
                  <a:pt x="222" y="248"/>
                  <a:pt x="217" y="247"/>
                </a:cubicBezTo>
                <a:cubicBezTo>
                  <a:pt x="213" y="245"/>
                  <a:pt x="206" y="244"/>
                  <a:pt x="197" y="244"/>
                </a:cubicBezTo>
                <a:lnTo>
                  <a:pt x="165" y="244"/>
                </a:lnTo>
                <a:lnTo>
                  <a:pt x="165" y="292"/>
                </a:lnTo>
                <a:close/>
                <a:moveTo>
                  <a:pt x="287" y="309"/>
                </a:moveTo>
                <a:lnTo>
                  <a:pt x="287" y="169"/>
                </a:lnTo>
                <a:lnTo>
                  <a:pt x="339" y="169"/>
                </a:lnTo>
                <a:cubicBezTo>
                  <a:pt x="350" y="169"/>
                  <a:pt x="359" y="171"/>
                  <a:pt x="365" y="173"/>
                </a:cubicBezTo>
                <a:cubicBezTo>
                  <a:pt x="372" y="176"/>
                  <a:pt x="377" y="181"/>
                  <a:pt x="380" y="186"/>
                </a:cubicBezTo>
                <a:cubicBezTo>
                  <a:pt x="384" y="192"/>
                  <a:pt x="386" y="198"/>
                  <a:pt x="386" y="205"/>
                </a:cubicBezTo>
                <a:cubicBezTo>
                  <a:pt x="386" y="211"/>
                  <a:pt x="384" y="216"/>
                  <a:pt x="381" y="222"/>
                </a:cubicBezTo>
                <a:cubicBezTo>
                  <a:pt x="378" y="227"/>
                  <a:pt x="373" y="231"/>
                  <a:pt x="366" y="234"/>
                </a:cubicBezTo>
                <a:cubicBezTo>
                  <a:pt x="375" y="237"/>
                  <a:pt x="381" y="241"/>
                  <a:pt x="386" y="247"/>
                </a:cubicBezTo>
                <a:cubicBezTo>
                  <a:pt x="390" y="253"/>
                  <a:pt x="392" y="260"/>
                  <a:pt x="392" y="268"/>
                </a:cubicBezTo>
                <a:cubicBezTo>
                  <a:pt x="392" y="275"/>
                  <a:pt x="391" y="281"/>
                  <a:pt x="388" y="286"/>
                </a:cubicBezTo>
                <a:cubicBezTo>
                  <a:pt x="386" y="292"/>
                  <a:pt x="382" y="296"/>
                  <a:pt x="378" y="299"/>
                </a:cubicBezTo>
                <a:cubicBezTo>
                  <a:pt x="374" y="303"/>
                  <a:pt x="369" y="305"/>
                  <a:pt x="363" y="306"/>
                </a:cubicBezTo>
                <a:cubicBezTo>
                  <a:pt x="357" y="308"/>
                  <a:pt x="349" y="309"/>
                  <a:pt x="340" y="309"/>
                </a:cubicBezTo>
                <a:lnTo>
                  <a:pt x="287" y="309"/>
                </a:lnTo>
                <a:close/>
                <a:moveTo>
                  <a:pt x="306" y="228"/>
                </a:moveTo>
                <a:lnTo>
                  <a:pt x="336" y="228"/>
                </a:lnTo>
                <a:cubicBezTo>
                  <a:pt x="344" y="228"/>
                  <a:pt x="350" y="227"/>
                  <a:pt x="353" y="226"/>
                </a:cubicBezTo>
                <a:cubicBezTo>
                  <a:pt x="358" y="225"/>
                  <a:pt x="362" y="222"/>
                  <a:pt x="364" y="219"/>
                </a:cubicBezTo>
                <a:cubicBezTo>
                  <a:pt x="366" y="216"/>
                  <a:pt x="367" y="212"/>
                  <a:pt x="367" y="207"/>
                </a:cubicBezTo>
                <a:cubicBezTo>
                  <a:pt x="367" y="202"/>
                  <a:pt x="366" y="198"/>
                  <a:pt x="364" y="195"/>
                </a:cubicBezTo>
                <a:cubicBezTo>
                  <a:pt x="362" y="191"/>
                  <a:pt x="359" y="189"/>
                  <a:pt x="355" y="188"/>
                </a:cubicBezTo>
                <a:cubicBezTo>
                  <a:pt x="351" y="186"/>
                  <a:pt x="343" y="186"/>
                  <a:pt x="333" y="186"/>
                </a:cubicBezTo>
                <a:lnTo>
                  <a:pt x="306" y="186"/>
                </a:lnTo>
                <a:lnTo>
                  <a:pt x="306" y="228"/>
                </a:lnTo>
                <a:close/>
                <a:moveTo>
                  <a:pt x="306" y="292"/>
                </a:moveTo>
                <a:lnTo>
                  <a:pt x="340" y="292"/>
                </a:lnTo>
                <a:cubicBezTo>
                  <a:pt x="346" y="292"/>
                  <a:pt x="350" y="292"/>
                  <a:pt x="353" y="292"/>
                </a:cubicBezTo>
                <a:cubicBezTo>
                  <a:pt x="357" y="291"/>
                  <a:pt x="361" y="290"/>
                  <a:pt x="364" y="288"/>
                </a:cubicBezTo>
                <a:cubicBezTo>
                  <a:pt x="366" y="286"/>
                  <a:pt x="369" y="283"/>
                  <a:pt x="371" y="280"/>
                </a:cubicBezTo>
                <a:cubicBezTo>
                  <a:pt x="372" y="277"/>
                  <a:pt x="373" y="273"/>
                  <a:pt x="373" y="268"/>
                </a:cubicBezTo>
                <a:cubicBezTo>
                  <a:pt x="373" y="263"/>
                  <a:pt x="372" y="259"/>
                  <a:pt x="369" y="255"/>
                </a:cubicBezTo>
                <a:cubicBezTo>
                  <a:pt x="367" y="251"/>
                  <a:pt x="363" y="248"/>
                  <a:pt x="358" y="247"/>
                </a:cubicBezTo>
                <a:cubicBezTo>
                  <a:pt x="353" y="245"/>
                  <a:pt x="347" y="244"/>
                  <a:pt x="338" y="244"/>
                </a:cubicBezTo>
                <a:lnTo>
                  <a:pt x="306" y="244"/>
                </a:lnTo>
                <a:lnTo>
                  <a:pt x="306" y="292"/>
                </a:lnTo>
                <a:close/>
                <a:moveTo>
                  <a:pt x="422" y="264"/>
                </a:moveTo>
                <a:lnTo>
                  <a:pt x="440" y="262"/>
                </a:lnTo>
                <a:cubicBezTo>
                  <a:pt x="441" y="269"/>
                  <a:pt x="443" y="275"/>
                  <a:pt x="446" y="280"/>
                </a:cubicBezTo>
                <a:cubicBezTo>
                  <a:pt x="449" y="284"/>
                  <a:pt x="453" y="288"/>
                  <a:pt x="460" y="290"/>
                </a:cubicBezTo>
                <a:cubicBezTo>
                  <a:pt x="466" y="293"/>
                  <a:pt x="473" y="295"/>
                  <a:pt x="481" y="295"/>
                </a:cubicBezTo>
                <a:cubicBezTo>
                  <a:pt x="488" y="295"/>
                  <a:pt x="494" y="293"/>
                  <a:pt x="500" y="291"/>
                </a:cubicBezTo>
                <a:cubicBezTo>
                  <a:pt x="505" y="289"/>
                  <a:pt x="509" y="286"/>
                  <a:pt x="512" y="283"/>
                </a:cubicBezTo>
                <a:cubicBezTo>
                  <a:pt x="514" y="279"/>
                  <a:pt x="516" y="275"/>
                  <a:pt x="516" y="271"/>
                </a:cubicBezTo>
                <a:cubicBezTo>
                  <a:pt x="516" y="266"/>
                  <a:pt x="515" y="263"/>
                  <a:pt x="512" y="259"/>
                </a:cubicBezTo>
                <a:cubicBezTo>
                  <a:pt x="509" y="256"/>
                  <a:pt x="505" y="253"/>
                  <a:pt x="499" y="251"/>
                </a:cubicBezTo>
                <a:cubicBezTo>
                  <a:pt x="496" y="250"/>
                  <a:pt x="487" y="247"/>
                  <a:pt x="475" y="244"/>
                </a:cubicBezTo>
                <a:cubicBezTo>
                  <a:pt x="462" y="241"/>
                  <a:pt x="453" y="238"/>
                  <a:pt x="448" y="236"/>
                </a:cubicBezTo>
                <a:cubicBezTo>
                  <a:pt x="441" y="232"/>
                  <a:pt x="436" y="228"/>
                  <a:pt x="433" y="223"/>
                </a:cubicBezTo>
                <a:cubicBezTo>
                  <a:pt x="429" y="217"/>
                  <a:pt x="428" y="212"/>
                  <a:pt x="428" y="205"/>
                </a:cubicBezTo>
                <a:cubicBezTo>
                  <a:pt x="428" y="198"/>
                  <a:pt x="430" y="192"/>
                  <a:pt x="434" y="185"/>
                </a:cubicBezTo>
                <a:cubicBezTo>
                  <a:pt x="438" y="179"/>
                  <a:pt x="444" y="175"/>
                  <a:pt x="451" y="171"/>
                </a:cubicBezTo>
                <a:cubicBezTo>
                  <a:pt x="459" y="168"/>
                  <a:pt x="468" y="167"/>
                  <a:pt x="477" y="167"/>
                </a:cubicBezTo>
                <a:cubicBezTo>
                  <a:pt x="487" y="167"/>
                  <a:pt x="496" y="168"/>
                  <a:pt x="504" y="172"/>
                </a:cubicBezTo>
                <a:cubicBezTo>
                  <a:pt x="512" y="175"/>
                  <a:pt x="518" y="180"/>
                  <a:pt x="523" y="186"/>
                </a:cubicBezTo>
                <a:cubicBezTo>
                  <a:pt x="527" y="193"/>
                  <a:pt x="529" y="200"/>
                  <a:pt x="529" y="208"/>
                </a:cubicBezTo>
                <a:lnTo>
                  <a:pt x="512" y="210"/>
                </a:lnTo>
                <a:cubicBezTo>
                  <a:pt x="511" y="201"/>
                  <a:pt x="507" y="194"/>
                  <a:pt x="502" y="190"/>
                </a:cubicBezTo>
                <a:cubicBezTo>
                  <a:pt x="496" y="185"/>
                  <a:pt x="488" y="183"/>
                  <a:pt x="478" y="183"/>
                </a:cubicBezTo>
                <a:cubicBezTo>
                  <a:pt x="466" y="183"/>
                  <a:pt x="458" y="185"/>
                  <a:pt x="453" y="189"/>
                </a:cubicBezTo>
                <a:cubicBezTo>
                  <a:pt x="448" y="193"/>
                  <a:pt x="446" y="198"/>
                  <a:pt x="446" y="204"/>
                </a:cubicBezTo>
                <a:cubicBezTo>
                  <a:pt x="446" y="209"/>
                  <a:pt x="447" y="213"/>
                  <a:pt x="451" y="216"/>
                </a:cubicBezTo>
                <a:cubicBezTo>
                  <a:pt x="455" y="220"/>
                  <a:pt x="464" y="223"/>
                  <a:pt x="479" y="226"/>
                </a:cubicBezTo>
                <a:cubicBezTo>
                  <a:pt x="494" y="230"/>
                  <a:pt x="504" y="233"/>
                  <a:pt x="510" y="235"/>
                </a:cubicBezTo>
                <a:cubicBezTo>
                  <a:pt x="518" y="239"/>
                  <a:pt x="524" y="244"/>
                  <a:pt x="528" y="249"/>
                </a:cubicBezTo>
                <a:cubicBezTo>
                  <a:pt x="532" y="255"/>
                  <a:pt x="534" y="262"/>
                  <a:pt x="534" y="269"/>
                </a:cubicBezTo>
                <a:cubicBezTo>
                  <a:pt x="534" y="277"/>
                  <a:pt x="531" y="284"/>
                  <a:pt x="527" y="290"/>
                </a:cubicBezTo>
                <a:cubicBezTo>
                  <a:pt x="523" y="297"/>
                  <a:pt x="517" y="302"/>
                  <a:pt x="509" y="306"/>
                </a:cubicBezTo>
                <a:cubicBezTo>
                  <a:pt x="501" y="309"/>
                  <a:pt x="492" y="311"/>
                  <a:pt x="482" y="311"/>
                </a:cubicBezTo>
                <a:cubicBezTo>
                  <a:pt x="469" y="311"/>
                  <a:pt x="459" y="309"/>
                  <a:pt x="450" y="306"/>
                </a:cubicBezTo>
                <a:cubicBezTo>
                  <a:pt x="442" y="302"/>
                  <a:pt x="435" y="296"/>
                  <a:pt x="430" y="289"/>
                </a:cubicBezTo>
                <a:cubicBezTo>
                  <a:pt x="425" y="282"/>
                  <a:pt x="423" y="273"/>
                  <a:pt x="422" y="264"/>
                </a:cubicBezTo>
                <a:close/>
              </a:path>
            </a:pathLst>
          </a:custGeom>
          <a:solidFill>
            <a:schemeClr val="bg1">
              <a:alpha val="100000"/>
            </a:schemeClr>
          </a:solidFill>
          <a:ln w="9525">
            <a:noFill/>
          </a:ln>
        </p:spPr>
        <p:txBody>
          <a:bodyPr/>
          <a:lstStyle/>
          <a:p>
            <a:endParaRPr lang="zh-CN" altLang="en-US"/>
          </a:p>
        </p:txBody>
      </p:sp>
      <p:sp>
        <p:nvSpPr>
          <p:cNvPr id="11325" name="Freeform 118"/>
          <p:cNvSpPr/>
          <p:nvPr/>
        </p:nvSpPr>
        <p:spPr>
          <a:xfrm>
            <a:off x="482600" y="1198563"/>
            <a:ext cx="325438" cy="382587"/>
          </a:xfrm>
          <a:custGeom>
            <a:avLst/>
            <a:gdLst/>
            <a:ahLst/>
            <a:cxnLst>
              <a:cxn ang="0">
                <a:pos x="287823" y="121709"/>
              </a:cxn>
              <a:cxn ang="0">
                <a:pos x="287165" y="138245"/>
              </a:cxn>
              <a:cxn ang="0">
                <a:pos x="302972" y="164704"/>
              </a:cxn>
              <a:cxn ang="0">
                <a:pos x="293751" y="188516"/>
              </a:cxn>
              <a:cxn ang="0">
                <a:pos x="312193" y="220928"/>
              </a:cxn>
              <a:cxn ang="0">
                <a:pos x="312851" y="295011"/>
              </a:cxn>
              <a:cxn ang="0">
                <a:pos x="281237" y="268553"/>
              </a:cxn>
              <a:cxn ang="0">
                <a:pos x="255550" y="318162"/>
              </a:cxn>
              <a:cxn ang="0">
                <a:pos x="292434" y="353881"/>
              </a:cxn>
              <a:cxn ang="0">
                <a:pos x="227229" y="379017"/>
              </a:cxn>
              <a:cxn ang="0">
                <a:pos x="175197" y="354543"/>
              </a:cxn>
              <a:cxn ang="0">
                <a:pos x="164000" y="354543"/>
              </a:cxn>
              <a:cxn ang="0">
                <a:pos x="157414" y="354543"/>
              </a:cxn>
              <a:cxn ang="0">
                <a:pos x="103406" y="380340"/>
              </a:cxn>
              <a:cxn ang="0">
                <a:pos x="35566" y="353881"/>
              </a:cxn>
              <a:cxn ang="0">
                <a:pos x="73108" y="318824"/>
              </a:cxn>
              <a:cxn ang="0">
                <a:pos x="46763" y="265907"/>
              </a:cxn>
              <a:cxn ang="0">
                <a:pos x="13173" y="289058"/>
              </a:cxn>
              <a:cxn ang="0">
                <a:pos x="17124" y="213652"/>
              </a:cxn>
              <a:cxn ang="0">
                <a:pos x="38859" y="181902"/>
              </a:cxn>
              <a:cxn ang="0">
                <a:pos x="34908" y="164704"/>
              </a:cxn>
              <a:cxn ang="0">
                <a:pos x="45446" y="140230"/>
              </a:cxn>
              <a:cxn ang="0">
                <a:pos x="43470" y="121709"/>
              </a:cxn>
              <a:cxn ang="0">
                <a:pos x="165976" y="0"/>
              </a:cxn>
              <a:cxn ang="0">
                <a:pos x="287823" y="121709"/>
              </a:cxn>
            </a:cxnLst>
            <a:rect l="0" t="0" r="0" b="0"/>
            <a:pathLst>
              <a:path w="495" h="580">
                <a:moveTo>
                  <a:pt x="437" y="184"/>
                </a:moveTo>
                <a:cubicBezTo>
                  <a:pt x="437" y="192"/>
                  <a:pt x="437" y="201"/>
                  <a:pt x="436" y="209"/>
                </a:cubicBezTo>
                <a:cubicBezTo>
                  <a:pt x="449" y="210"/>
                  <a:pt x="460" y="227"/>
                  <a:pt x="460" y="249"/>
                </a:cubicBezTo>
                <a:cubicBezTo>
                  <a:pt x="460" y="265"/>
                  <a:pt x="454" y="279"/>
                  <a:pt x="446" y="285"/>
                </a:cubicBezTo>
                <a:cubicBezTo>
                  <a:pt x="456" y="299"/>
                  <a:pt x="466" y="316"/>
                  <a:pt x="474" y="334"/>
                </a:cubicBezTo>
                <a:cubicBezTo>
                  <a:pt x="495" y="387"/>
                  <a:pt x="487" y="443"/>
                  <a:pt x="475" y="446"/>
                </a:cubicBezTo>
                <a:cubicBezTo>
                  <a:pt x="465" y="448"/>
                  <a:pt x="446" y="431"/>
                  <a:pt x="427" y="406"/>
                </a:cubicBezTo>
                <a:cubicBezTo>
                  <a:pt x="423" y="434"/>
                  <a:pt x="409" y="460"/>
                  <a:pt x="388" y="481"/>
                </a:cubicBezTo>
                <a:cubicBezTo>
                  <a:pt x="423" y="493"/>
                  <a:pt x="447" y="514"/>
                  <a:pt x="444" y="535"/>
                </a:cubicBezTo>
                <a:cubicBezTo>
                  <a:pt x="441" y="563"/>
                  <a:pt x="396" y="579"/>
                  <a:pt x="345" y="573"/>
                </a:cubicBezTo>
                <a:cubicBezTo>
                  <a:pt x="309" y="568"/>
                  <a:pt x="279" y="554"/>
                  <a:pt x="266" y="536"/>
                </a:cubicBezTo>
                <a:cubicBezTo>
                  <a:pt x="260" y="536"/>
                  <a:pt x="255" y="536"/>
                  <a:pt x="249" y="536"/>
                </a:cubicBezTo>
                <a:cubicBezTo>
                  <a:pt x="246" y="536"/>
                  <a:pt x="243" y="536"/>
                  <a:pt x="239" y="536"/>
                </a:cubicBezTo>
                <a:cubicBezTo>
                  <a:pt x="227" y="555"/>
                  <a:pt x="195" y="570"/>
                  <a:pt x="157" y="575"/>
                </a:cubicBezTo>
                <a:cubicBezTo>
                  <a:pt x="104" y="580"/>
                  <a:pt x="58" y="563"/>
                  <a:pt x="54" y="535"/>
                </a:cubicBezTo>
                <a:cubicBezTo>
                  <a:pt x="50" y="514"/>
                  <a:pt x="74" y="493"/>
                  <a:pt x="111" y="482"/>
                </a:cubicBezTo>
                <a:cubicBezTo>
                  <a:pt x="89" y="460"/>
                  <a:pt x="75" y="432"/>
                  <a:pt x="71" y="402"/>
                </a:cubicBezTo>
                <a:cubicBezTo>
                  <a:pt x="50" y="427"/>
                  <a:pt x="28" y="441"/>
                  <a:pt x="20" y="437"/>
                </a:cubicBezTo>
                <a:cubicBezTo>
                  <a:pt x="4" y="428"/>
                  <a:pt x="0" y="375"/>
                  <a:pt x="26" y="323"/>
                </a:cubicBezTo>
                <a:cubicBezTo>
                  <a:pt x="35" y="304"/>
                  <a:pt x="47" y="287"/>
                  <a:pt x="59" y="275"/>
                </a:cubicBezTo>
                <a:cubicBezTo>
                  <a:pt x="55" y="268"/>
                  <a:pt x="53" y="259"/>
                  <a:pt x="53" y="249"/>
                </a:cubicBezTo>
                <a:cubicBezTo>
                  <a:pt x="53" y="233"/>
                  <a:pt x="60" y="218"/>
                  <a:pt x="69" y="212"/>
                </a:cubicBezTo>
                <a:cubicBezTo>
                  <a:pt x="67" y="203"/>
                  <a:pt x="66" y="193"/>
                  <a:pt x="66" y="184"/>
                </a:cubicBezTo>
                <a:cubicBezTo>
                  <a:pt x="66" y="82"/>
                  <a:pt x="149" y="0"/>
                  <a:pt x="252" y="0"/>
                </a:cubicBezTo>
                <a:cubicBezTo>
                  <a:pt x="354" y="0"/>
                  <a:pt x="437" y="82"/>
                  <a:pt x="437" y="184"/>
                </a:cubicBezTo>
                <a:close/>
              </a:path>
            </a:pathLst>
          </a:custGeom>
          <a:solidFill>
            <a:schemeClr val="bg1">
              <a:alpha val="100000"/>
            </a:schemeClr>
          </a:solidFill>
          <a:ln w="9525">
            <a:noFill/>
          </a:ln>
        </p:spPr>
        <p:txBody>
          <a:bodyPr/>
          <a:lstStyle/>
          <a:p>
            <a:endParaRPr lang="zh-CN" altLang="en-US"/>
          </a:p>
        </p:txBody>
      </p:sp>
      <p:sp>
        <p:nvSpPr>
          <p:cNvPr id="11326" name="Freeform 119"/>
          <p:cNvSpPr>
            <a:spLocks noEditPoints="1"/>
          </p:cNvSpPr>
          <p:nvPr/>
        </p:nvSpPr>
        <p:spPr>
          <a:xfrm>
            <a:off x="1849438" y="1797050"/>
            <a:ext cx="369887" cy="417513"/>
          </a:xfrm>
          <a:custGeom>
            <a:avLst/>
            <a:gdLst/>
            <a:ahLst/>
            <a:cxnLst>
              <a:cxn ang="0">
                <a:pos x="94636" y="136800"/>
              </a:cxn>
              <a:cxn ang="0">
                <a:pos x="4600" y="144730"/>
              </a:cxn>
              <a:cxn ang="0">
                <a:pos x="103836" y="298052"/>
              </a:cxn>
              <a:cxn ang="0">
                <a:pos x="102522" y="318539"/>
              </a:cxn>
              <a:cxn ang="0">
                <a:pos x="145239" y="337704"/>
              </a:cxn>
              <a:cxn ang="0">
                <a:pos x="120923" y="282852"/>
              </a:cxn>
              <a:cxn ang="0">
                <a:pos x="138010" y="122261"/>
              </a:cxn>
              <a:cxn ang="0">
                <a:pos x="180728" y="60800"/>
              </a:cxn>
              <a:cxn ang="0">
                <a:pos x="95293" y="60800"/>
              </a:cxn>
              <a:cxn ang="0">
                <a:pos x="239875" y="126226"/>
              </a:cxn>
              <a:cxn ang="0">
                <a:pos x="295736" y="70713"/>
              </a:cxn>
              <a:cxn ang="0">
                <a:pos x="204387" y="64765"/>
              </a:cxn>
              <a:cxn ang="0">
                <a:pos x="317424" y="277565"/>
              </a:cxn>
              <a:cxn ang="0">
                <a:pos x="239875" y="198261"/>
              </a:cxn>
              <a:cxn ang="0">
                <a:pos x="76891" y="248487"/>
              </a:cxn>
              <a:cxn ang="0">
                <a:pos x="85435" y="391234"/>
              </a:cxn>
              <a:cxn ang="0">
                <a:pos x="221474" y="387930"/>
              </a:cxn>
              <a:cxn ang="0">
                <a:pos x="317424" y="277565"/>
              </a:cxn>
              <a:cxn ang="0">
                <a:pos x="170870" y="360173"/>
              </a:cxn>
              <a:cxn ang="0">
                <a:pos x="80177" y="335721"/>
              </a:cxn>
              <a:cxn ang="0">
                <a:pos x="116323" y="261043"/>
              </a:cxn>
              <a:cxn ang="0">
                <a:pos x="145897" y="224034"/>
              </a:cxn>
              <a:cxn ang="0">
                <a:pos x="170870" y="360173"/>
              </a:cxn>
              <a:cxn ang="0">
                <a:pos x="274706" y="359512"/>
              </a:cxn>
              <a:cxn ang="0">
                <a:pos x="184671" y="335060"/>
              </a:cxn>
              <a:cxn ang="0">
                <a:pos x="210301" y="263687"/>
              </a:cxn>
              <a:cxn ang="0">
                <a:pos x="220159" y="335721"/>
              </a:cxn>
              <a:cxn ang="0">
                <a:pos x="247104" y="264347"/>
              </a:cxn>
              <a:cxn ang="0">
                <a:pos x="274706" y="359512"/>
              </a:cxn>
              <a:cxn ang="0">
                <a:pos x="364741" y="169182"/>
              </a:cxn>
              <a:cxn ang="0">
                <a:pos x="274706" y="179756"/>
              </a:cxn>
              <a:cxn ang="0">
                <a:pos x="364741" y="169182"/>
              </a:cxn>
            </a:cxnLst>
            <a:rect l="0" t="0" r="0" b="0"/>
            <a:pathLst>
              <a:path w="563" h="631">
                <a:moveTo>
                  <a:pt x="89" y="316"/>
                </a:moveTo>
                <a:cubicBezTo>
                  <a:pt x="154" y="302"/>
                  <a:pt x="145" y="224"/>
                  <a:pt x="144" y="207"/>
                </a:cubicBezTo>
                <a:cubicBezTo>
                  <a:pt x="140" y="180"/>
                  <a:pt x="110" y="135"/>
                  <a:pt x="68" y="138"/>
                </a:cubicBezTo>
                <a:cubicBezTo>
                  <a:pt x="15" y="143"/>
                  <a:pt x="7" y="219"/>
                  <a:pt x="7" y="219"/>
                </a:cubicBezTo>
                <a:cubicBezTo>
                  <a:pt x="0" y="254"/>
                  <a:pt x="24" y="329"/>
                  <a:pt x="89" y="316"/>
                </a:cubicBezTo>
                <a:close/>
                <a:moveTo>
                  <a:pt x="158" y="451"/>
                </a:moveTo>
                <a:lnTo>
                  <a:pt x="158" y="451"/>
                </a:lnTo>
                <a:cubicBezTo>
                  <a:pt x="156" y="456"/>
                  <a:pt x="152" y="470"/>
                  <a:pt x="156" y="482"/>
                </a:cubicBezTo>
                <a:cubicBezTo>
                  <a:pt x="163" y="510"/>
                  <a:pt x="187" y="511"/>
                  <a:pt x="187" y="511"/>
                </a:cubicBezTo>
                <a:lnTo>
                  <a:pt x="221" y="511"/>
                </a:lnTo>
                <a:lnTo>
                  <a:pt x="221" y="428"/>
                </a:lnTo>
                <a:lnTo>
                  <a:pt x="184" y="428"/>
                </a:lnTo>
                <a:cubicBezTo>
                  <a:pt x="168" y="433"/>
                  <a:pt x="160" y="445"/>
                  <a:pt x="158" y="451"/>
                </a:cubicBezTo>
                <a:close/>
                <a:moveTo>
                  <a:pt x="210" y="185"/>
                </a:moveTo>
                <a:lnTo>
                  <a:pt x="210" y="185"/>
                </a:lnTo>
                <a:cubicBezTo>
                  <a:pt x="246" y="185"/>
                  <a:pt x="275" y="144"/>
                  <a:pt x="275" y="92"/>
                </a:cubicBezTo>
                <a:cubicBezTo>
                  <a:pt x="275" y="41"/>
                  <a:pt x="246" y="0"/>
                  <a:pt x="210" y="0"/>
                </a:cubicBezTo>
                <a:cubicBezTo>
                  <a:pt x="174" y="0"/>
                  <a:pt x="145" y="41"/>
                  <a:pt x="145" y="92"/>
                </a:cubicBezTo>
                <a:cubicBezTo>
                  <a:pt x="145" y="144"/>
                  <a:pt x="174" y="185"/>
                  <a:pt x="210" y="185"/>
                </a:cubicBezTo>
                <a:close/>
                <a:moveTo>
                  <a:pt x="365" y="191"/>
                </a:moveTo>
                <a:lnTo>
                  <a:pt x="365" y="191"/>
                </a:lnTo>
                <a:cubicBezTo>
                  <a:pt x="413" y="197"/>
                  <a:pt x="444" y="146"/>
                  <a:pt x="450" y="107"/>
                </a:cubicBezTo>
                <a:cubicBezTo>
                  <a:pt x="456" y="68"/>
                  <a:pt x="425" y="23"/>
                  <a:pt x="391" y="16"/>
                </a:cubicBezTo>
                <a:cubicBezTo>
                  <a:pt x="357" y="8"/>
                  <a:pt x="315" y="62"/>
                  <a:pt x="311" y="98"/>
                </a:cubicBezTo>
                <a:cubicBezTo>
                  <a:pt x="306" y="142"/>
                  <a:pt x="317" y="185"/>
                  <a:pt x="365" y="191"/>
                </a:cubicBezTo>
                <a:close/>
                <a:moveTo>
                  <a:pt x="483" y="420"/>
                </a:moveTo>
                <a:lnTo>
                  <a:pt x="483" y="420"/>
                </a:lnTo>
                <a:cubicBezTo>
                  <a:pt x="483" y="420"/>
                  <a:pt x="408" y="362"/>
                  <a:pt x="365" y="300"/>
                </a:cubicBezTo>
                <a:cubicBezTo>
                  <a:pt x="306" y="208"/>
                  <a:pt x="222" y="246"/>
                  <a:pt x="195" y="292"/>
                </a:cubicBezTo>
                <a:cubicBezTo>
                  <a:pt x="167" y="339"/>
                  <a:pt x="123" y="368"/>
                  <a:pt x="117" y="376"/>
                </a:cubicBezTo>
                <a:cubicBezTo>
                  <a:pt x="111" y="384"/>
                  <a:pt x="27" y="429"/>
                  <a:pt x="46" y="511"/>
                </a:cubicBezTo>
                <a:cubicBezTo>
                  <a:pt x="64" y="594"/>
                  <a:pt x="130" y="592"/>
                  <a:pt x="130" y="592"/>
                </a:cubicBezTo>
                <a:cubicBezTo>
                  <a:pt x="130" y="592"/>
                  <a:pt x="178" y="597"/>
                  <a:pt x="233" y="584"/>
                </a:cubicBezTo>
                <a:cubicBezTo>
                  <a:pt x="289" y="572"/>
                  <a:pt x="337" y="587"/>
                  <a:pt x="337" y="587"/>
                </a:cubicBezTo>
                <a:cubicBezTo>
                  <a:pt x="337" y="587"/>
                  <a:pt x="467" y="631"/>
                  <a:pt x="503" y="547"/>
                </a:cubicBezTo>
                <a:cubicBezTo>
                  <a:pt x="538" y="463"/>
                  <a:pt x="483" y="420"/>
                  <a:pt x="483" y="420"/>
                </a:cubicBezTo>
                <a:close/>
                <a:moveTo>
                  <a:pt x="260" y="545"/>
                </a:moveTo>
                <a:lnTo>
                  <a:pt x="260" y="545"/>
                </a:lnTo>
                <a:lnTo>
                  <a:pt x="175" y="545"/>
                </a:lnTo>
                <a:cubicBezTo>
                  <a:pt x="139" y="537"/>
                  <a:pt x="124" y="512"/>
                  <a:pt x="122" y="508"/>
                </a:cubicBezTo>
                <a:cubicBezTo>
                  <a:pt x="121" y="504"/>
                  <a:pt x="110" y="484"/>
                  <a:pt x="116" y="450"/>
                </a:cubicBezTo>
                <a:cubicBezTo>
                  <a:pt x="132" y="398"/>
                  <a:pt x="177" y="395"/>
                  <a:pt x="177" y="395"/>
                </a:cubicBezTo>
                <a:lnTo>
                  <a:pt x="222" y="395"/>
                </a:lnTo>
                <a:lnTo>
                  <a:pt x="222" y="339"/>
                </a:lnTo>
                <a:lnTo>
                  <a:pt x="260" y="340"/>
                </a:lnTo>
                <a:lnTo>
                  <a:pt x="260" y="545"/>
                </a:lnTo>
                <a:close/>
                <a:moveTo>
                  <a:pt x="418" y="544"/>
                </a:moveTo>
                <a:lnTo>
                  <a:pt x="418" y="544"/>
                </a:lnTo>
                <a:lnTo>
                  <a:pt x="320" y="544"/>
                </a:lnTo>
                <a:cubicBezTo>
                  <a:pt x="282" y="534"/>
                  <a:pt x="281" y="507"/>
                  <a:pt x="281" y="507"/>
                </a:cubicBezTo>
                <a:lnTo>
                  <a:pt x="281" y="400"/>
                </a:lnTo>
                <a:lnTo>
                  <a:pt x="320" y="399"/>
                </a:lnTo>
                <a:lnTo>
                  <a:pt x="320" y="496"/>
                </a:lnTo>
                <a:cubicBezTo>
                  <a:pt x="323" y="506"/>
                  <a:pt x="335" y="508"/>
                  <a:pt x="335" y="508"/>
                </a:cubicBezTo>
                <a:lnTo>
                  <a:pt x="376" y="508"/>
                </a:lnTo>
                <a:lnTo>
                  <a:pt x="376" y="400"/>
                </a:lnTo>
                <a:lnTo>
                  <a:pt x="418" y="400"/>
                </a:lnTo>
                <a:lnTo>
                  <a:pt x="418" y="544"/>
                </a:lnTo>
                <a:close/>
                <a:moveTo>
                  <a:pt x="555" y="256"/>
                </a:moveTo>
                <a:lnTo>
                  <a:pt x="555" y="256"/>
                </a:lnTo>
                <a:cubicBezTo>
                  <a:pt x="555" y="238"/>
                  <a:pt x="540" y="182"/>
                  <a:pt x="483" y="182"/>
                </a:cubicBezTo>
                <a:cubicBezTo>
                  <a:pt x="425" y="182"/>
                  <a:pt x="418" y="235"/>
                  <a:pt x="418" y="272"/>
                </a:cubicBezTo>
                <a:cubicBezTo>
                  <a:pt x="418" y="308"/>
                  <a:pt x="421" y="357"/>
                  <a:pt x="492" y="356"/>
                </a:cubicBezTo>
                <a:cubicBezTo>
                  <a:pt x="563" y="354"/>
                  <a:pt x="555" y="275"/>
                  <a:pt x="555" y="256"/>
                </a:cubicBezTo>
                <a:close/>
              </a:path>
            </a:pathLst>
          </a:custGeom>
          <a:solidFill>
            <a:schemeClr val="bg1">
              <a:alpha val="100000"/>
            </a:schemeClr>
          </a:solidFill>
          <a:ln w="9525">
            <a:noFill/>
          </a:ln>
        </p:spPr>
        <p:txBody>
          <a:bodyPr/>
          <a:lstStyle/>
          <a:p>
            <a:endParaRPr lang="zh-CN" altLang="en-US"/>
          </a:p>
        </p:txBody>
      </p:sp>
      <p:sp>
        <p:nvSpPr>
          <p:cNvPr id="11327" name="Freeform 120"/>
          <p:cNvSpPr>
            <a:spLocks noEditPoints="1"/>
          </p:cNvSpPr>
          <p:nvPr/>
        </p:nvSpPr>
        <p:spPr>
          <a:xfrm>
            <a:off x="2473325" y="1250950"/>
            <a:ext cx="373063" cy="327025"/>
          </a:xfrm>
          <a:custGeom>
            <a:avLst/>
            <a:gdLst/>
            <a:ahLst/>
            <a:cxnLst>
              <a:cxn ang="0">
                <a:pos x="63704" y="81720"/>
              </a:cxn>
              <a:cxn ang="0">
                <a:pos x="96542" y="52064"/>
              </a:cxn>
              <a:cxn ang="0">
                <a:pos x="63704" y="22407"/>
              </a:cxn>
              <a:cxn ang="0">
                <a:pos x="30867" y="52064"/>
              </a:cxn>
              <a:cxn ang="0">
                <a:pos x="63704" y="81720"/>
              </a:cxn>
              <a:cxn ang="0">
                <a:pos x="360554" y="85015"/>
              </a:cxn>
              <a:cxn ang="0">
                <a:pos x="164843" y="52723"/>
              </a:cxn>
              <a:cxn ang="0">
                <a:pos x="176665" y="30316"/>
              </a:cxn>
              <a:cxn ang="0">
                <a:pos x="130693" y="17135"/>
              </a:cxn>
              <a:cxn ang="0">
                <a:pos x="78810" y="106764"/>
              </a:cxn>
              <a:cxn ang="0">
                <a:pos x="110333" y="124557"/>
              </a:cxn>
              <a:cxn ang="0">
                <a:pos x="135290" y="96878"/>
              </a:cxn>
              <a:cxn ang="0">
                <a:pos x="156306" y="87652"/>
              </a:cxn>
              <a:cxn ang="0">
                <a:pos x="120185" y="141033"/>
              </a:cxn>
              <a:cxn ang="0">
                <a:pos x="139887" y="158168"/>
              </a:cxn>
              <a:cxn ang="0">
                <a:pos x="167470" y="129830"/>
              </a:cxn>
              <a:cxn ang="0">
                <a:pos x="183889" y="129830"/>
              </a:cxn>
              <a:cxn ang="0">
                <a:pos x="183889" y="158168"/>
              </a:cxn>
              <a:cxn ang="0">
                <a:pos x="119528" y="158168"/>
              </a:cxn>
              <a:cxn ang="0">
                <a:pos x="119528" y="181234"/>
              </a:cxn>
              <a:cxn ang="0">
                <a:pos x="183889" y="181234"/>
              </a:cxn>
              <a:cxn ang="0">
                <a:pos x="183889" y="235275"/>
              </a:cxn>
              <a:cxn ang="0">
                <a:pos x="181919" y="235275"/>
              </a:cxn>
              <a:cxn ang="0">
                <a:pos x="158933" y="227367"/>
              </a:cxn>
              <a:cxn ang="0">
                <a:pos x="158276" y="193756"/>
              </a:cxn>
              <a:cxn ang="0">
                <a:pos x="113617" y="193756"/>
              </a:cxn>
              <a:cxn ang="0">
                <a:pos x="112304" y="195074"/>
              </a:cxn>
              <a:cxn ang="0">
                <a:pos x="158933" y="266250"/>
              </a:cxn>
              <a:cxn ang="0">
                <a:pos x="268609" y="237252"/>
              </a:cxn>
              <a:cxn ang="0">
                <a:pos x="275177" y="261637"/>
              </a:cxn>
              <a:cxn ang="0">
                <a:pos x="311298" y="246479"/>
              </a:cxn>
              <a:cxn ang="0">
                <a:pos x="286998" y="185848"/>
              </a:cxn>
              <a:cxn ang="0">
                <a:pos x="256788" y="195074"/>
              </a:cxn>
              <a:cxn ang="0">
                <a:pos x="262699" y="215504"/>
              </a:cxn>
              <a:cxn ang="0">
                <a:pos x="237085" y="228685"/>
              </a:cxn>
              <a:cxn ang="0">
                <a:pos x="237085" y="181234"/>
              </a:cxn>
              <a:cxn ang="0">
                <a:pos x="299476" y="181234"/>
              </a:cxn>
              <a:cxn ang="0">
                <a:pos x="299476" y="158168"/>
              </a:cxn>
              <a:cxn ang="0">
                <a:pos x="237085" y="158168"/>
              </a:cxn>
              <a:cxn ang="0">
                <a:pos x="237085" y="129830"/>
              </a:cxn>
              <a:cxn ang="0">
                <a:pos x="300133" y="129830"/>
              </a:cxn>
              <a:cxn ang="0">
                <a:pos x="300133" y="106764"/>
              </a:cxn>
              <a:cxn ang="0">
                <a:pos x="187829" y="106764"/>
              </a:cxn>
              <a:cxn ang="0">
                <a:pos x="204248" y="82379"/>
              </a:cxn>
              <a:cxn ang="0">
                <a:pos x="184546" y="77107"/>
              </a:cxn>
              <a:cxn ang="0">
                <a:pos x="314582" y="101491"/>
              </a:cxn>
              <a:cxn ang="0">
                <a:pos x="314582" y="231321"/>
              </a:cxn>
              <a:cxn ang="0">
                <a:pos x="268609" y="272840"/>
              </a:cxn>
              <a:cxn ang="0">
                <a:pos x="241026" y="266909"/>
              </a:cxn>
              <a:cxn ang="0">
                <a:pos x="234458" y="293270"/>
              </a:cxn>
              <a:cxn ang="0">
                <a:pos x="363181" y="235934"/>
              </a:cxn>
              <a:cxn ang="0">
                <a:pos x="360554" y="85015"/>
              </a:cxn>
              <a:cxn ang="0">
                <a:pos x="36121" y="93583"/>
              </a:cxn>
              <a:cxn ang="0">
                <a:pos x="15762" y="125876"/>
              </a:cxn>
              <a:cxn ang="0">
                <a:pos x="53853" y="149601"/>
              </a:cxn>
              <a:cxn ang="0">
                <a:pos x="67645" y="187166"/>
              </a:cxn>
              <a:cxn ang="0">
                <a:pos x="0" y="261637"/>
              </a:cxn>
              <a:cxn ang="0">
                <a:pos x="49913" y="292611"/>
              </a:cxn>
              <a:cxn ang="0">
                <a:pos x="91288" y="200346"/>
              </a:cxn>
              <a:cxn ang="0">
                <a:pos x="86691" y="136420"/>
              </a:cxn>
              <a:cxn ang="0">
                <a:pos x="36121" y="93583"/>
              </a:cxn>
            </a:cxnLst>
            <a:rect l="0" t="0" r="0" b="0"/>
            <a:pathLst>
              <a:path w="568" h="497">
                <a:moveTo>
                  <a:pt x="97" y="124"/>
                </a:moveTo>
                <a:cubicBezTo>
                  <a:pt x="125" y="124"/>
                  <a:pt x="147" y="104"/>
                  <a:pt x="147" y="79"/>
                </a:cubicBezTo>
                <a:cubicBezTo>
                  <a:pt x="147" y="54"/>
                  <a:pt x="125" y="34"/>
                  <a:pt x="97" y="34"/>
                </a:cubicBezTo>
                <a:cubicBezTo>
                  <a:pt x="69" y="34"/>
                  <a:pt x="47" y="54"/>
                  <a:pt x="47" y="79"/>
                </a:cubicBezTo>
                <a:cubicBezTo>
                  <a:pt x="47" y="104"/>
                  <a:pt x="69" y="124"/>
                  <a:pt x="97" y="124"/>
                </a:cubicBezTo>
                <a:close/>
                <a:moveTo>
                  <a:pt x="549" y="129"/>
                </a:moveTo>
                <a:cubicBezTo>
                  <a:pt x="549" y="129"/>
                  <a:pt x="533" y="0"/>
                  <a:pt x="251" y="80"/>
                </a:cubicBezTo>
                <a:cubicBezTo>
                  <a:pt x="263" y="59"/>
                  <a:pt x="269" y="46"/>
                  <a:pt x="269" y="46"/>
                </a:cubicBezTo>
                <a:lnTo>
                  <a:pt x="199" y="26"/>
                </a:lnTo>
                <a:cubicBezTo>
                  <a:pt x="199" y="26"/>
                  <a:pt x="170" y="118"/>
                  <a:pt x="120" y="162"/>
                </a:cubicBezTo>
                <a:cubicBezTo>
                  <a:pt x="120" y="162"/>
                  <a:pt x="169" y="190"/>
                  <a:pt x="168" y="189"/>
                </a:cubicBezTo>
                <a:cubicBezTo>
                  <a:pt x="182" y="175"/>
                  <a:pt x="195" y="161"/>
                  <a:pt x="206" y="147"/>
                </a:cubicBezTo>
                <a:cubicBezTo>
                  <a:pt x="217" y="142"/>
                  <a:pt x="228" y="137"/>
                  <a:pt x="238" y="133"/>
                </a:cubicBezTo>
                <a:cubicBezTo>
                  <a:pt x="225" y="157"/>
                  <a:pt x="204" y="192"/>
                  <a:pt x="183" y="214"/>
                </a:cubicBezTo>
                <a:lnTo>
                  <a:pt x="213" y="240"/>
                </a:lnTo>
                <a:cubicBezTo>
                  <a:pt x="213" y="240"/>
                  <a:pt x="233" y="220"/>
                  <a:pt x="255" y="197"/>
                </a:cubicBezTo>
                <a:lnTo>
                  <a:pt x="280" y="197"/>
                </a:lnTo>
                <a:lnTo>
                  <a:pt x="280" y="240"/>
                </a:lnTo>
                <a:lnTo>
                  <a:pt x="182" y="240"/>
                </a:lnTo>
                <a:lnTo>
                  <a:pt x="182" y="275"/>
                </a:lnTo>
                <a:lnTo>
                  <a:pt x="280" y="275"/>
                </a:lnTo>
                <a:lnTo>
                  <a:pt x="280" y="357"/>
                </a:lnTo>
                <a:cubicBezTo>
                  <a:pt x="279" y="357"/>
                  <a:pt x="278" y="357"/>
                  <a:pt x="277" y="357"/>
                </a:cubicBezTo>
                <a:cubicBezTo>
                  <a:pt x="266" y="357"/>
                  <a:pt x="249" y="355"/>
                  <a:pt x="242" y="345"/>
                </a:cubicBezTo>
                <a:cubicBezTo>
                  <a:pt x="234" y="332"/>
                  <a:pt x="240" y="309"/>
                  <a:pt x="241" y="294"/>
                </a:cubicBezTo>
                <a:lnTo>
                  <a:pt x="173" y="294"/>
                </a:lnTo>
                <a:lnTo>
                  <a:pt x="171" y="296"/>
                </a:lnTo>
                <a:cubicBezTo>
                  <a:pt x="171" y="296"/>
                  <a:pt x="146" y="407"/>
                  <a:pt x="242" y="404"/>
                </a:cubicBezTo>
                <a:cubicBezTo>
                  <a:pt x="332" y="407"/>
                  <a:pt x="384" y="379"/>
                  <a:pt x="409" y="360"/>
                </a:cubicBezTo>
                <a:lnTo>
                  <a:pt x="419" y="397"/>
                </a:lnTo>
                <a:lnTo>
                  <a:pt x="474" y="374"/>
                </a:lnTo>
                <a:lnTo>
                  <a:pt x="437" y="282"/>
                </a:lnTo>
                <a:lnTo>
                  <a:pt x="391" y="296"/>
                </a:lnTo>
                <a:lnTo>
                  <a:pt x="400" y="327"/>
                </a:lnTo>
                <a:cubicBezTo>
                  <a:pt x="388" y="336"/>
                  <a:pt x="375" y="342"/>
                  <a:pt x="361" y="347"/>
                </a:cubicBezTo>
                <a:lnTo>
                  <a:pt x="361" y="275"/>
                </a:lnTo>
                <a:lnTo>
                  <a:pt x="456" y="275"/>
                </a:lnTo>
                <a:lnTo>
                  <a:pt x="456" y="240"/>
                </a:lnTo>
                <a:lnTo>
                  <a:pt x="361" y="240"/>
                </a:lnTo>
                <a:lnTo>
                  <a:pt x="361" y="197"/>
                </a:lnTo>
                <a:lnTo>
                  <a:pt x="457" y="197"/>
                </a:lnTo>
                <a:lnTo>
                  <a:pt x="457" y="162"/>
                </a:lnTo>
                <a:lnTo>
                  <a:pt x="286" y="162"/>
                </a:lnTo>
                <a:cubicBezTo>
                  <a:pt x="298" y="147"/>
                  <a:pt x="308" y="134"/>
                  <a:pt x="311" y="125"/>
                </a:cubicBezTo>
                <a:lnTo>
                  <a:pt x="281" y="117"/>
                </a:lnTo>
                <a:cubicBezTo>
                  <a:pt x="408" y="71"/>
                  <a:pt x="480" y="79"/>
                  <a:pt x="479" y="154"/>
                </a:cubicBezTo>
                <a:lnTo>
                  <a:pt x="479" y="351"/>
                </a:lnTo>
                <a:cubicBezTo>
                  <a:pt x="479" y="351"/>
                  <a:pt x="486" y="419"/>
                  <a:pt x="409" y="414"/>
                </a:cubicBezTo>
                <a:lnTo>
                  <a:pt x="367" y="405"/>
                </a:lnTo>
                <a:lnTo>
                  <a:pt x="357" y="445"/>
                </a:lnTo>
                <a:cubicBezTo>
                  <a:pt x="357" y="445"/>
                  <a:pt x="538" y="497"/>
                  <a:pt x="553" y="358"/>
                </a:cubicBezTo>
                <a:cubicBezTo>
                  <a:pt x="568" y="218"/>
                  <a:pt x="549" y="129"/>
                  <a:pt x="549" y="129"/>
                </a:cubicBezTo>
                <a:close/>
                <a:moveTo>
                  <a:pt x="55" y="142"/>
                </a:moveTo>
                <a:lnTo>
                  <a:pt x="24" y="191"/>
                </a:lnTo>
                <a:lnTo>
                  <a:pt x="82" y="227"/>
                </a:lnTo>
                <a:cubicBezTo>
                  <a:pt x="82" y="227"/>
                  <a:pt x="121" y="247"/>
                  <a:pt x="103" y="284"/>
                </a:cubicBezTo>
                <a:cubicBezTo>
                  <a:pt x="85" y="319"/>
                  <a:pt x="0" y="397"/>
                  <a:pt x="0" y="397"/>
                </a:cubicBezTo>
                <a:lnTo>
                  <a:pt x="76" y="444"/>
                </a:lnTo>
                <a:cubicBezTo>
                  <a:pt x="129" y="330"/>
                  <a:pt x="126" y="345"/>
                  <a:pt x="139" y="304"/>
                </a:cubicBezTo>
                <a:cubicBezTo>
                  <a:pt x="152" y="262"/>
                  <a:pt x="155" y="230"/>
                  <a:pt x="132" y="207"/>
                </a:cubicBezTo>
                <a:cubicBezTo>
                  <a:pt x="103" y="177"/>
                  <a:pt x="99" y="175"/>
                  <a:pt x="55" y="142"/>
                </a:cubicBezTo>
                <a:close/>
              </a:path>
            </a:pathLst>
          </a:custGeom>
          <a:solidFill>
            <a:schemeClr val="bg1">
              <a:alpha val="100000"/>
            </a:schemeClr>
          </a:solidFill>
          <a:ln w="9525">
            <a:noFill/>
          </a:ln>
        </p:spPr>
        <p:txBody>
          <a:bodyPr/>
          <a:lstStyle/>
          <a:p>
            <a:endParaRPr lang="zh-CN" altLang="en-US"/>
          </a:p>
        </p:txBody>
      </p:sp>
      <p:sp>
        <p:nvSpPr>
          <p:cNvPr id="11328" name="Freeform 121"/>
          <p:cNvSpPr>
            <a:spLocks noEditPoints="1"/>
          </p:cNvSpPr>
          <p:nvPr/>
        </p:nvSpPr>
        <p:spPr>
          <a:xfrm>
            <a:off x="3189288" y="1214438"/>
            <a:ext cx="344487" cy="347662"/>
          </a:xfrm>
          <a:custGeom>
            <a:avLst/>
            <a:gdLst/>
            <a:ahLst/>
            <a:cxnLst>
              <a:cxn ang="0">
                <a:pos x="124156" y="7276"/>
              </a:cxn>
              <a:cxn ang="0">
                <a:pos x="237802" y="147500"/>
              </a:cxn>
              <a:cxn ang="0">
                <a:pos x="240429" y="14552"/>
              </a:cxn>
              <a:cxn ang="0">
                <a:pos x="172111" y="0"/>
              </a:cxn>
              <a:cxn ang="0">
                <a:pos x="124156" y="7276"/>
              </a:cxn>
              <a:cxn ang="0">
                <a:pos x="255538" y="21827"/>
              </a:cxn>
              <a:cxn ang="0">
                <a:pos x="237145" y="201738"/>
              </a:cxn>
              <a:cxn ang="0">
                <a:pos x="332397" y="109798"/>
              </a:cxn>
              <a:cxn ang="0">
                <a:pos x="293639" y="50931"/>
              </a:cxn>
              <a:cxn ang="0">
                <a:pos x="255538" y="21827"/>
              </a:cxn>
              <a:cxn ang="0">
                <a:pos x="337652" y="125673"/>
              </a:cxn>
              <a:cxn ang="0">
                <a:pos x="198387" y="239440"/>
              </a:cxn>
              <a:cxn ang="0">
                <a:pos x="329769" y="242747"/>
              </a:cxn>
              <a:cxn ang="0">
                <a:pos x="344221" y="173958"/>
              </a:cxn>
              <a:cxn ang="0">
                <a:pos x="337652" y="125673"/>
              </a:cxn>
              <a:cxn ang="0">
                <a:pos x="323200" y="257299"/>
              </a:cxn>
              <a:cxn ang="0">
                <a:pos x="144520" y="238778"/>
              </a:cxn>
              <a:cxn ang="0">
                <a:pos x="235174" y="334687"/>
              </a:cxn>
              <a:cxn ang="0">
                <a:pos x="293639" y="296323"/>
              </a:cxn>
              <a:cxn ang="0">
                <a:pos x="323200" y="257299"/>
              </a:cxn>
              <a:cxn ang="0">
                <a:pos x="220065" y="339978"/>
              </a:cxn>
              <a:cxn ang="0">
                <a:pos x="106419" y="200415"/>
              </a:cxn>
              <a:cxn ang="0">
                <a:pos x="103792" y="332702"/>
              </a:cxn>
              <a:cxn ang="0">
                <a:pos x="172111" y="347254"/>
              </a:cxn>
              <a:cxn ang="0">
                <a:pos x="220065" y="339978"/>
              </a:cxn>
              <a:cxn ang="0">
                <a:pos x="88683" y="325427"/>
              </a:cxn>
              <a:cxn ang="0">
                <a:pos x="107076" y="145516"/>
              </a:cxn>
              <a:cxn ang="0">
                <a:pos x="11824" y="237456"/>
              </a:cxn>
              <a:cxn ang="0">
                <a:pos x="50582" y="296323"/>
              </a:cxn>
              <a:cxn ang="0">
                <a:pos x="88683" y="325427"/>
              </a:cxn>
              <a:cxn ang="0">
                <a:pos x="6569" y="221581"/>
              </a:cxn>
              <a:cxn ang="0">
                <a:pos x="145834" y="107814"/>
              </a:cxn>
              <a:cxn ang="0">
                <a:pos x="13795" y="104507"/>
              </a:cxn>
              <a:cxn ang="0">
                <a:pos x="0" y="173958"/>
              </a:cxn>
              <a:cxn ang="0">
                <a:pos x="6569" y="221581"/>
              </a:cxn>
              <a:cxn ang="0">
                <a:pos x="21021" y="89955"/>
              </a:cxn>
              <a:cxn ang="0">
                <a:pos x="199701" y="108476"/>
              </a:cxn>
              <a:cxn ang="0">
                <a:pos x="109047" y="12567"/>
              </a:cxn>
              <a:cxn ang="0">
                <a:pos x="50582" y="50931"/>
              </a:cxn>
              <a:cxn ang="0">
                <a:pos x="21021" y="89955"/>
              </a:cxn>
            </a:cxnLst>
            <a:rect l="0" t="0" r="0" b="0"/>
            <a:pathLst>
              <a:path w="524" h="525">
                <a:moveTo>
                  <a:pt x="189" y="11"/>
                </a:moveTo>
                <a:lnTo>
                  <a:pt x="362" y="223"/>
                </a:lnTo>
                <a:lnTo>
                  <a:pt x="366" y="22"/>
                </a:lnTo>
                <a:cubicBezTo>
                  <a:pt x="334" y="8"/>
                  <a:pt x="299" y="0"/>
                  <a:pt x="262" y="0"/>
                </a:cubicBezTo>
                <a:cubicBezTo>
                  <a:pt x="237" y="0"/>
                  <a:pt x="212" y="4"/>
                  <a:pt x="189" y="11"/>
                </a:cubicBezTo>
                <a:close/>
                <a:moveTo>
                  <a:pt x="389" y="33"/>
                </a:moveTo>
                <a:lnTo>
                  <a:pt x="361" y="305"/>
                </a:lnTo>
                <a:lnTo>
                  <a:pt x="506" y="166"/>
                </a:lnTo>
                <a:cubicBezTo>
                  <a:pt x="493" y="134"/>
                  <a:pt x="474" y="103"/>
                  <a:pt x="447" y="77"/>
                </a:cubicBezTo>
                <a:cubicBezTo>
                  <a:pt x="430" y="59"/>
                  <a:pt x="410" y="45"/>
                  <a:pt x="389" y="33"/>
                </a:cubicBezTo>
                <a:close/>
                <a:moveTo>
                  <a:pt x="514" y="190"/>
                </a:moveTo>
                <a:lnTo>
                  <a:pt x="302" y="362"/>
                </a:lnTo>
                <a:lnTo>
                  <a:pt x="502" y="367"/>
                </a:lnTo>
                <a:cubicBezTo>
                  <a:pt x="516" y="335"/>
                  <a:pt x="524" y="300"/>
                  <a:pt x="524" y="263"/>
                </a:cubicBezTo>
                <a:cubicBezTo>
                  <a:pt x="524" y="237"/>
                  <a:pt x="520" y="213"/>
                  <a:pt x="514" y="190"/>
                </a:cubicBezTo>
                <a:close/>
                <a:moveTo>
                  <a:pt x="492" y="389"/>
                </a:moveTo>
                <a:lnTo>
                  <a:pt x="220" y="361"/>
                </a:lnTo>
                <a:lnTo>
                  <a:pt x="358" y="506"/>
                </a:lnTo>
                <a:cubicBezTo>
                  <a:pt x="391" y="494"/>
                  <a:pt x="421" y="474"/>
                  <a:pt x="447" y="448"/>
                </a:cubicBezTo>
                <a:cubicBezTo>
                  <a:pt x="465" y="430"/>
                  <a:pt x="480" y="410"/>
                  <a:pt x="492" y="389"/>
                </a:cubicBezTo>
                <a:close/>
                <a:moveTo>
                  <a:pt x="335" y="514"/>
                </a:moveTo>
                <a:lnTo>
                  <a:pt x="162" y="303"/>
                </a:lnTo>
                <a:lnTo>
                  <a:pt x="158" y="503"/>
                </a:lnTo>
                <a:cubicBezTo>
                  <a:pt x="190" y="517"/>
                  <a:pt x="225" y="525"/>
                  <a:pt x="262" y="525"/>
                </a:cubicBezTo>
                <a:cubicBezTo>
                  <a:pt x="287" y="525"/>
                  <a:pt x="312" y="521"/>
                  <a:pt x="335" y="514"/>
                </a:cubicBezTo>
                <a:close/>
                <a:moveTo>
                  <a:pt x="135" y="492"/>
                </a:moveTo>
                <a:lnTo>
                  <a:pt x="163" y="220"/>
                </a:lnTo>
                <a:lnTo>
                  <a:pt x="18" y="359"/>
                </a:lnTo>
                <a:cubicBezTo>
                  <a:pt x="31" y="391"/>
                  <a:pt x="50" y="422"/>
                  <a:pt x="77" y="448"/>
                </a:cubicBezTo>
                <a:cubicBezTo>
                  <a:pt x="94" y="466"/>
                  <a:pt x="114" y="481"/>
                  <a:pt x="135" y="492"/>
                </a:cubicBezTo>
                <a:close/>
                <a:moveTo>
                  <a:pt x="10" y="335"/>
                </a:moveTo>
                <a:lnTo>
                  <a:pt x="222" y="163"/>
                </a:lnTo>
                <a:lnTo>
                  <a:pt x="21" y="158"/>
                </a:lnTo>
                <a:cubicBezTo>
                  <a:pt x="7" y="190"/>
                  <a:pt x="0" y="226"/>
                  <a:pt x="0" y="263"/>
                </a:cubicBezTo>
                <a:cubicBezTo>
                  <a:pt x="0" y="288"/>
                  <a:pt x="3" y="312"/>
                  <a:pt x="10" y="335"/>
                </a:cubicBezTo>
                <a:close/>
                <a:moveTo>
                  <a:pt x="32" y="136"/>
                </a:moveTo>
                <a:lnTo>
                  <a:pt x="304" y="164"/>
                </a:lnTo>
                <a:lnTo>
                  <a:pt x="166" y="19"/>
                </a:lnTo>
                <a:cubicBezTo>
                  <a:pt x="133" y="32"/>
                  <a:pt x="103" y="51"/>
                  <a:pt x="77" y="77"/>
                </a:cubicBezTo>
                <a:cubicBezTo>
                  <a:pt x="59" y="95"/>
                  <a:pt x="44" y="115"/>
                  <a:pt x="32" y="136"/>
                </a:cubicBezTo>
                <a:close/>
              </a:path>
            </a:pathLst>
          </a:custGeom>
          <a:solidFill>
            <a:schemeClr val="bg1">
              <a:alpha val="100000"/>
            </a:schemeClr>
          </a:solidFill>
          <a:ln w="9525">
            <a:noFill/>
          </a:ln>
        </p:spPr>
        <p:txBody>
          <a:bodyPr/>
          <a:lstStyle/>
          <a:p>
            <a:endParaRPr lang="zh-CN" altLang="en-US"/>
          </a:p>
        </p:txBody>
      </p:sp>
      <p:sp>
        <p:nvSpPr>
          <p:cNvPr id="11329" name="Freeform 122"/>
          <p:cNvSpPr>
            <a:spLocks noEditPoints="1"/>
          </p:cNvSpPr>
          <p:nvPr/>
        </p:nvSpPr>
        <p:spPr>
          <a:xfrm>
            <a:off x="1835150" y="1263650"/>
            <a:ext cx="325438" cy="307975"/>
          </a:xfrm>
          <a:custGeom>
            <a:avLst/>
            <a:gdLst/>
            <a:ahLst/>
            <a:cxnLst>
              <a:cxn ang="0">
                <a:pos x="233157" y="25707"/>
              </a:cxn>
              <a:cxn ang="0">
                <a:pos x="224594" y="0"/>
              </a:cxn>
              <a:cxn ang="0">
                <a:pos x="196273" y="7910"/>
              </a:cxn>
              <a:cxn ang="0">
                <a:pos x="183759" y="136446"/>
              </a:cxn>
              <a:cxn ang="0">
                <a:pos x="175855" y="174018"/>
              </a:cxn>
              <a:cxn ang="0">
                <a:pos x="175855" y="299918"/>
              </a:cxn>
              <a:cxn ang="0">
                <a:pos x="212739" y="307828"/>
              </a:cxn>
              <a:cxn ang="0">
                <a:pos x="309558" y="307828"/>
              </a:cxn>
              <a:cxn ang="0">
                <a:pos x="318120" y="270915"/>
              </a:cxn>
              <a:cxn ang="0">
                <a:pos x="318120" y="174018"/>
              </a:cxn>
              <a:cxn ang="0">
                <a:pos x="318120" y="145015"/>
              </a:cxn>
              <a:cxn ang="0">
                <a:pos x="280578" y="136446"/>
              </a:cxn>
              <a:cxn ang="0">
                <a:pos x="233157" y="63279"/>
              </a:cxn>
              <a:cxn ang="0">
                <a:pos x="326024" y="54710"/>
              </a:cxn>
              <a:cxn ang="0">
                <a:pos x="318120" y="25707"/>
              </a:cxn>
              <a:cxn ang="0">
                <a:pos x="154120" y="264983"/>
              </a:cxn>
              <a:cxn ang="0">
                <a:pos x="100112" y="210931"/>
              </a:cxn>
              <a:cxn ang="0">
                <a:pos x="99454" y="65916"/>
              </a:cxn>
              <a:cxn ang="0">
                <a:pos x="71133" y="57347"/>
              </a:cxn>
              <a:cxn ang="0">
                <a:pos x="62570" y="210931"/>
              </a:cxn>
              <a:cxn ang="0">
                <a:pos x="62570" y="210931"/>
              </a:cxn>
              <a:cxn ang="0">
                <a:pos x="8562" y="264983"/>
              </a:cxn>
              <a:cxn ang="0">
                <a:pos x="0" y="273552"/>
              </a:cxn>
              <a:cxn ang="0">
                <a:pos x="8562" y="301896"/>
              </a:cxn>
              <a:cxn ang="0">
                <a:pos x="154120" y="301896"/>
              </a:cxn>
              <a:cxn ang="0">
                <a:pos x="162024" y="273552"/>
              </a:cxn>
              <a:cxn ang="0">
                <a:pos x="9880" y="224774"/>
              </a:cxn>
              <a:cxn ang="0">
                <a:pos x="38859" y="216864"/>
              </a:cxn>
              <a:cxn ang="0">
                <a:pos x="123823" y="40868"/>
              </a:cxn>
              <a:cxn ang="0">
                <a:pos x="132386" y="224774"/>
              </a:cxn>
              <a:cxn ang="0">
                <a:pos x="160707" y="216864"/>
              </a:cxn>
              <a:cxn ang="0">
                <a:pos x="160707" y="33617"/>
              </a:cxn>
              <a:cxn ang="0">
                <a:pos x="152803" y="3955"/>
              </a:cxn>
              <a:cxn ang="0">
                <a:pos x="1317" y="12524"/>
              </a:cxn>
              <a:cxn ang="0">
                <a:pos x="1317" y="40868"/>
              </a:cxn>
              <a:cxn ang="0">
                <a:pos x="9880" y="224774"/>
              </a:cxn>
              <a:cxn ang="0">
                <a:pos x="272675" y="174018"/>
              </a:cxn>
              <a:cxn ang="0">
                <a:pos x="280578" y="262346"/>
              </a:cxn>
              <a:cxn ang="0">
                <a:pos x="221301" y="270915"/>
              </a:cxn>
              <a:cxn ang="0">
                <a:pos x="212739" y="182587"/>
              </a:cxn>
              <a:cxn ang="0">
                <a:pos x="272675" y="174018"/>
              </a:cxn>
            </a:cxnLst>
            <a:rect l="0" t="0" r="0" b="0"/>
            <a:pathLst>
              <a:path w="495" h="467">
                <a:moveTo>
                  <a:pt x="483" y="39"/>
                </a:moveTo>
                <a:lnTo>
                  <a:pt x="354" y="39"/>
                </a:lnTo>
                <a:lnTo>
                  <a:pt x="354" y="12"/>
                </a:lnTo>
                <a:cubicBezTo>
                  <a:pt x="354" y="5"/>
                  <a:pt x="348" y="0"/>
                  <a:pt x="341" y="0"/>
                </a:cubicBezTo>
                <a:lnTo>
                  <a:pt x="310" y="0"/>
                </a:lnTo>
                <a:cubicBezTo>
                  <a:pt x="303" y="0"/>
                  <a:pt x="298" y="5"/>
                  <a:pt x="298" y="12"/>
                </a:cubicBezTo>
                <a:lnTo>
                  <a:pt x="298" y="207"/>
                </a:lnTo>
                <a:lnTo>
                  <a:pt x="279" y="207"/>
                </a:lnTo>
                <a:cubicBezTo>
                  <a:pt x="272" y="207"/>
                  <a:pt x="267" y="213"/>
                  <a:pt x="267" y="220"/>
                </a:cubicBezTo>
                <a:lnTo>
                  <a:pt x="267" y="264"/>
                </a:lnTo>
                <a:lnTo>
                  <a:pt x="267" y="411"/>
                </a:lnTo>
                <a:lnTo>
                  <a:pt x="267" y="455"/>
                </a:lnTo>
                <a:cubicBezTo>
                  <a:pt x="267" y="462"/>
                  <a:pt x="272" y="467"/>
                  <a:pt x="279" y="467"/>
                </a:cubicBezTo>
                <a:lnTo>
                  <a:pt x="323" y="467"/>
                </a:lnTo>
                <a:lnTo>
                  <a:pt x="426" y="467"/>
                </a:lnTo>
                <a:lnTo>
                  <a:pt x="470" y="467"/>
                </a:lnTo>
                <a:cubicBezTo>
                  <a:pt x="477" y="467"/>
                  <a:pt x="483" y="462"/>
                  <a:pt x="483" y="455"/>
                </a:cubicBezTo>
                <a:lnTo>
                  <a:pt x="483" y="411"/>
                </a:lnTo>
                <a:lnTo>
                  <a:pt x="483" y="411"/>
                </a:lnTo>
                <a:lnTo>
                  <a:pt x="483" y="264"/>
                </a:lnTo>
                <a:lnTo>
                  <a:pt x="483" y="264"/>
                </a:lnTo>
                <a:lnTo>
                  <a:pt x="483" y="220"/>
                </a:lnTo>
                <a:cubicBezTo>
                  <a:pt x="483" y="213"/>
                  <a:pt x="477" y="207"/>
                  <a:pt x="470" y="207"/>
                </a:cubicBezTo>
                <a:lnTo>
                  <a:pt x="426" y="207"/>
                </a:lnTo>
                <a:lnTo>
                  <a:pt x="354" y="207"/>
                </a:lnTo>
                <a:lnTo>
                  <a:pt x="354" y="96"/>
                </a:lnTo>
                <a:lnTo>
                  <a:pt x="483" y="96"/>
                </a:lnTo>
                <a:cubicBezTo>
                  <a:pt x="490" y="96"/>
                  <a:pt x="495" y="90"/>
                  <a:pt x="495" y="83"/>
                </a:cubicBezTo>
                <a:lnTo>
                  <a:pt x="495" y="52"/>
                </a:lnTo>
                <a:cubicBezTo>
                  <a:pt x="495" y="45"/>
                  <a:pt x="490" y="39"/>
                  <a:pt x="483" y="39"/>
                </a:cubicBezTo>
                <a:close/>
                <a:moveTo>
                  <a:pt x="234" y="402"/>
                </a:moveTo>
                <a:lnTo>
                  <a:pt x="234" y="402"/>
                </a:lnTo>
                <a:cubicBezTo>
                  <a:pt x="188" y="402"/>
                  <a:pt x="152" y="365"/>
                  <a:pt x="152" y="320"/>
                </a:cubicBezTo>
                <a:lnTo>
                  <a:pt x="152" y="320"/>
                </a:lnTo>
                <a:lnTo>
                  <a:pt x="151" y="320"/>
                </a:lnTo>
                <a:lnTo>
                  <a:pt x="151" y="100"/>
                </a:lnTo>
                <a:cubicBezTo>
                  <a:pt x="151" y="93"/>
                  <a:pt x="146" y="87"/>
                  <a:pt x="139" y="87"/>
                </a:cubicBezTo>
                <a:lnTo>
                  <a:pt x="108" y="87"/>
                </a:lnTo>
                <a:cubicBezTo>
                  <a:pt x="101" y="87"/>
                  <a:pt x="95" y="93"/>
                  <a:pt x="95" y="100"/>
                </a:cubicBezTo>
                <a:lnTo>
                  <a:pt x="95" y="320"/>
                </a:lnTo>
                <a:lnTo>
                  <a:pt x="95" y="320"/>
                </a:lnTo>
                <a:lnTo>
                  <a:pt x="95" y="320"/>
                </a:lnTo>
                <a:lnTo>
                  <a:pt x="95" y="320"/>
                </a:lnTo>
                <a:cubicBezTo>
                  <a:pt x="95" y="365"/>
                  <a:pt x="58" y="402"/>
                  <a:pt x="13" y="402"/>
                </a:cubicBezTo>
                <a:lnTo>
                  <a:pt x="13" y="402"/>
                </a:lnTo>
                <a:cubicBezTo>
                  <a:pt x="6" y="402"/>
                  <a:pt x="0" y="408"/>
                  <a:pt x="0" y="415"/>
                </a:cubicBezTo>
                <a:lnTo>
                  <a:pt x="0" y="446"/>
                </a:lnTo>
                <a:cubicBezTo>
                  <a:pt x="0" y="453"/>
                  <a:pt x="6" y="458"/>
                  <a:pt x="13" y="458"/>
                </a:cubicBezTo>
                <a:cubicBezTo>
                  <a:pt x="58" y="458"/>
                  <a:pt x="98" y="437"/>
                  <a:pt x="123" y="403"/>
                </a:cubicBezTo>
                <a:cubicBezTo>
                  <a:pt x="149" y="437"/>
                  <a:pt x="189" y="458"/>
                  <a:pt x="234" y="458"/>
                </a:cubicBezTo>
                <a:cubicBezTo>
                  <a:pt x="241" y="458"/>
                  <a:pt x="246" y="453"/>
                  <a:pt x="246" y="446"/>
                </a:cubicBezTo>
                <a:lnTo>
                  <a:pt x="246" y="415"/>
                </a:lnTo>
                <a:cubicBezTo>
                  <a:pt x="246" y="408"/>
                  <a:pt x="241" y="402"/>
                  <a:pt x="234" y="402"/>
                </a:cubicBezTo>
                <a:close/>
                <a:moveTo>
                  <a:pt x="15" y="341"/>
                </a:moveTo>
                <a:lnTo>
                  <a:pt x="46" y="341"/>
                </a:lnTo>
                <a:cubicBezTo>
                  <a:pt x="53" y="341"/>
                  <a:pt x="59" y="336"/>
                  <a:pt x="59" y="329"/>
                </a:cubicBezTo>
                <a:lnTo>
                  <a:pt x="59" y="62"/>
                </a:lnTo>
                <a:lnTo>
                  <a:pt x="188" y="62"/>
                </a:lnTo>
                <a:lnTo>
                  <a:pt x="188" y="329"/>
                </a:lnTo>
                <a:cubicBezTo>
                  <a:pt x="188" y="336"/>
                  <a:pt x="194" y="341"/>
                  <a:pt x="201" y="341"/>
                </a:cubicBezTo>
                <a:lnTo>
                  <a:pt x="232" y="341"/>
                </a:lnTo>
                <a:cubicBezTo>
                  <a:pt x="239" y="341"/>
                  <a:pt x="244" y="336"/>
                  <a:pt x="244" y="329"/>
                </a:cubicBezTo>
                <a:lnTo>
                  <a:pt x="244" y="62"/>
                </a:lnTo>
                <a:lnTo>
                  <a:pt x="244" y="51"/>
                </a:lnTo>
                <a:lnTo>
                  <a:pt x="244" y="19"/>
                </a:lnTo>
                <a:cubicBezTo>
                  <a:pt x="244" y="12"/>
                  <a:pt x="239" y="6"/>
                  <a:pt x="232" y="6"/>
                </a:cubicBezTo>
                <a:lnTo>
                  <a:pt x="15" y="6"/>
                </a:lnTo>
                <a:cubicBezTo>
                  <a:pt x="8" y="6"/>
                  <a:pt x="2" y="12"/>
                  <a:pt x="2" y="19"/>
                </a:cubicBezTo>
                <a:lnTo>
                  <a:pt x="2" y="51"/>
                </a:lnTo>
                <a:lnTo>
                  <a:pt x="2" y="62"/>
                </a:lnTo>
                <a:lnTo>
                  <a:pt x="2" y="329"/>
                </a:lnTo>
                <a:cubicBezTo>
                  <a:pt x="2" y="336"/>
                  <a:pt x="8" y="341"/>
                  <a:pt x="15" y="341"/>
                </a:cubicBezTo>
                <a:close/>
                <a:moveTo>
                  <a:pt x="414" y="264"/>
                </a:moveTo>
                <a:lnTo>
                  <a:pt x="414" y="264"/>
                </a:lnTo>
                <a:cubicBezTo>
                  <a:pt x="421" y="264"/>
                  <a:pt x="426" y="270"/>
                  <a:pt x="426" y="277"/>
                </a:cubicBezTo>
                <a:lnTo>
                  <a:pt x="426" y="398"/>
                </a:lnTo>
                <a:cubicBezTo>
                  <a:pt x="426" y="405"/>
                  <a:pt x="421" y="411"/>
                  <a:pt x="414" y="411"/>
                </a:cubicBezTo>
                <a:lnTo>
                  <a:pt x="336" y="411"/>
                </a:lnTo>
                <a:cubicBezTo>
                  <a:pt x="329" y="411"/>
                  <a:pt x="323" y="405"/>
                  <a:pt x="323" y="398"/>
                </a:cubicBezTo>
                <a:lnTo>
                  <a:pt x="323" y="277"/>
                </a:lnTo>
                <a:cubicBezTo>
                  <a:pt x="323" y="270"/>
                  <a:pt x="329" y="264"/>
                  <a:pt x="336" y="264"/>
                </a:cubicBezTo>
                <a:lnTo>
                  <a:pt x="414" y="264"/>
                </a:lnTo>
                <a:close/>
              </a:path>
            </a:pathLst>
          </a:custGeom>
          <a:solidFill>
            <a:schemeClr val="bg1">
              <a:alpha val="100000"/>
            </a:schemeClr>
          </a:solidFill>
          <a:ln w="9525">
            <a:noFill/>
          </a:ln>
        </p:spPr>
        <p:txBody>
          <a:bodyPr/>
          <a:lstStyle/>
          <a:p>
            <a:endParaRPr lang="zh-CN" altLang="en-US"/>
          </a:p>
        </p:txBody>
      </p:sp>
      <p:sp>
        <p:nvSpPr>
          <p:cNvPr id="11330" name="Freeform 123"/>
          <p:cNvSpPr>
            <a:spLocks noEditPoints="1"/>
          </p:cNvSpPr>
          <p:nvPr/>
        </p:nvSpPr>
        <p:spPr>
          <a:xfrm>
            <a:off x="3908425" y="1125538"/>
            <a:ext cx="307975" cy="493712"/>
          </a:xfrm>
          <a:custGeom>
            <a:avLst/>
            <a:gdLst/>
            <a:ahLst/>
            <a:cxnLst>
              <a:cxn ang="0">
                <a:pos x="23021" y="0"/>
              </a:cxn>
              <a:cxn ang="0">
                <a:pos x="0" y="471933"/>
              </a:cxn>
              <a:cxn ang="0">
                <a:pos x="284807" y="494343"/>
              </a:cxn>
              <a:cxn ang="0">
                <a:pos x="307828" y="22410"/>
              </a:cxn>
              <a:cxn ang="0">
                <a:pos x="124315" y="11864"/>
              </a:cxn>
              <a:cxn ang="0">
                <a:pos x="178909" y="11864"/>
              </a:cxn>
              <a:cxn ang="0">
                <a:pos x="178909" y="27683"/>
              </a:cxn>
              <a:cxn ang="0">
                <a:pos x="117080" y="19774"/>
              </a:cxn>
              <a:cxn ang="0">
                <a:pos x="234160" y="458091"/>
              </a:cxn>
              <a:cxn ang="0">
                <a:pos x="224293" y="467319"/>
              </a:cxn>
              <a:cxn ang="0">
                <a:pos x="55909" y="458091"/>
              </a:cxn>
              <a:cxn ang="0">
                <a:pos x="65775" y="447545"/>
              </a:cxn>
              <a:cxn ang="0">
                <a:pos x="234160" y="457432"/>
              </a:cxn>
              <a:cxn ang="0">
                <a:pos x="269021" y="467319"/>
              </a:cxn>
              <a:cxn ang="0">
                <a:pos x="259154" y="457432"/>
              </a:cxn>
              <a:cxn ang="0">
                <a:pos x="278887" y="457432"/>
              </a:cxn>
              <a:cxn ang="0">
                <a:pos x="280202" y="419203"/>
              </a:cxn>
              <a:cxn ang="0">
                <a:pos x="27626" y="419203"/>
              </a:cxn>
              <a:cxn ang="0">
                <a:pos x="280202" y="44161"/>
              </a:cxn>
              <a:cxn ang="0">
                <a:pos x="65775" y="272877"/>
              </a:cxn>
              <a:cxn ang="0">
                <a:pos x="107871" y="312425"/>
              </a:cxn>
              <a:cxn ang="0">
                <a:pos x="90112" y="173350"/>
              </a:cxn>
              <a:cxn ang="0">
                <a:pos x="45385" y="312425"/>
              </a:cxn>
              <a:cxn ang="0">
                <a:pos x="65775" y="272877"/>
              </a:cxn>
              <a:cxn ang="0">
                <a:pos x="69064" y="255740"/>
              </a:cxn>
              <a:cxn ang="0">
                <a:pos x="95374" y="255740"/>
              </a:cxn>
              <a:cxn ang="0">
                <a:pos x="141417" y="254422"/>
              </a:cxn>
              <a:cxn ang="0">
                <a:pos x="193379" y="212897"/>
              </a:cxn>
              <a:cxn ang="0">
                <a:pos x="130235" y="173350"/>
              </a:cxn>
              <a:cxn ang="0">
                <a:pos x="141417" y="312425"/>
              </a:cxn>
              <a:cxn ang="0">
                <a:pos x="141417" y="189169"/>
              </a:cxn>
              <a:cxn ang="0">
                <a:pos x="181540" y="212897"/>
              </a:cxn>
              <a:cxn ang="0">
                <a:pos x="141417" y="237944"/>
              </a:cxn>
              <a:cxn ang="0">
                <a:pos x="214427" y="254422"/>
              </a:cxn>
              <a:cxn ang="0">
                <a:pos x="265732" y="212897"/>
              </a:cxn>
              <a:cxn ang="0">
                <a:pos x="203245" y="173350"/>
              </a:cxn>
              <a:cxn ang="0">
                <a:pos x="214427" y="312425"/>
              </a:cxn>
              <a:cxn ang="0">
                <a:pos x="214427" y="189169"/>
              </a:cxn>
              <a:cxn ang="0">
                <a:pos x="253892" y="212897"/>
              </a:cxn>
              <a:cxn ang="0">
                <a:pos x="214427" y="237944"/>
              </a:cxn>
            </a:cxnLst>
            <a:rect l="0" t="0" r="0" b="0"/>
            <a:pathLst>
              <a:path w="468" h="750">
                <a:moveTo>
                  <a:pt x="433" y="0"/>
                </a:moveTo>
                <a:lnTo>
                  <a:pt x="35" y="0"/>
                </a:lnTo>
                <a:cubicBezTo>
                  <a:pt x="16" y="0"/>
                  <a:pt x="0" y="15"/>
                  <a:pt x="0" y="34"/>
                </a:cubicBezTo>
                <a:lnTo>
                  <a:pt x="0" y="716"/>
                </a:lnTo>
                <a:cubicBezTo>
                  <a:pt x="0" y="734"/>
                  <a:pt x="16" y="750"/>
                  <a:pt x="35" y="750"/>
                </a:cubicBezTo>
                <a:lnTo>
                  <a:pt x="433" y="750"/>
                </a:lnTo>
                <a:cubicBezTo>
                  <a:pt x="452" y="750"/>
                  <a:pt x="468" y="734"/>
                  <a:pt x="468" y="716"/>
                </a:cubicBezTo>
                <a:lnTo>
                  <a:pt x="468" y="34"/>
                </a:lnTo>
                <a:cubicBezTo>
                  <a:pt x="468" y="15"/>
                  <a:pt x="452" y="0"/>
                  <a:pt x="433" y="0"/>
                </a:cubicBezTo>
                <a:close/>
                <a:moveTo>
                  <a:pt x="189" y="18"/>
                </a:moveTo>
                <a:lnTo>
                  <a:pt x="189" y="18"/>
                </a:lnTo>
                <a:lnTo>
                  <a:pt x="272" y="18"/>
                </a:lnTo>
                <a:cubicBezTo>
                  <a:pt x="279" y="18"/>
                  <a:pt x="284" y="23"/>
                  <a:pt x="284" y="30"/>
                </a:cubicBezTo>
                <a:cubicBezTo>
                  <a:pt x="284" y="36"/>
                  <a:pt x="279" y="42"/>
                  <a:pt x="272" y="42"/>
                </a:cubicBezTo>
                <a:lnTo>
                  <a:pt x="189" y="42"/>
                </a:lnTo>
                <a:cubicBezTo>
                  <a:pt x="183" y="42"/>
                  <a:pt x="178" y="36"/>
                  <a:pt x="178" y="30"/>
                </a:cubicBezTo>
                <a:cubicBezTo>
                  <a:pt x="178" y="23"/>
                  <a:pt x="183" y="18"/>
                  <a:pt x="189" y="18"/>
                </a:cubicBezTo>
                <a:close/>
                <a:moveTo>
                  <a:pt x="356" y="695"/>
                </a:moveTo>
                <a:lnTo>
                  <a:pt x="356" y="695"/>
                </a:lnTo>
                <a:cubicBezTo>
                  <a:pt x="356" y="703"/>
                  <a:pt x="349" y="709"/>
                  <a:pt x="341" y="709"/>
                </a:cubicBezTo>
                <a:lnTo>
                  <a:pt x="100" y="709"/>
                </a:lnTo>
                <a:cubicBezTo>
                  <a:pt x="92" y="709"/>
                  <a:pt x="85" y="703"/>
                  <a:pt x="85" y="695"/>
                </a:cubicBezTo>
                <a:lnTo>
                  <a:pt x="85" y="694"/>
                </a:lnTo>
                <a:cubicBezTo>
                  <a:pt x="85" y="686"/>
                  <a:pt x="92" y="679"/>
                  <a:pt x="100" y="679"/>
                </a:cubicBezTo>
                <a:lnTo>
                  <a:pt x="341" y="679"/>
                </a:lnTo>
                <a:cubicBezTo>
                  <a:pt x="349" y="679"/>
                  <a:pt x="356" y="686"/>
                  <a:pt x="356" y="694"/>
                </a:cubicBezTo>
                <a:lnTo>
                  <a:pt x="356" y="695"/>
                </a:lnTo>
                <a:close/>
                <a:moveTo>
                  <a:pt x="409" y="709"/>
                </a:moveTo>
                <a:lnTo>
                  <a:pt x="409" y="709"/>
                </a:lnTo>
                <a:cubicBezTo>
                  <a:pt x="401" y="709"/>
                  <a:pt x="394" y="702"/>
                  <a:pt x="394" y="694"/>
                </a:cubicBezTo>
                <a:cubicBezTo>
                  <a:pt x="394" y="686"/>
                  <a:pt x="401" y="679"/>
                  <a:pt x="409" y="679"/>
                </a:cubicBezTo>
                <a:cubicBezTo>
                  <a:pt x="417" y="679"/>
                  <a:pt x="424" y="686"/>
                  <a:pt x="424" y="694"/>
                </a:cubicBezTo>
                <a:cubicBezTo>
                  <a:pt x="424" y="702"/>
                  <a:pt x="417" y="709"/>
                  <a:pt x="409" y="709"/>
                </a:cubicBezTo>
                <a:close/>
                <a:moveTo>
                  <a:pt x="426" y="636"/>
                </a:moveTo>
                <a:lnTo>
                  <a:pt x="426" y="636"/>
                </a:lnTo>
                <a:lnTo>
                  <a:pt x="42" y="636"/>
                </a:lnTo>
                <a:lnTo>
                  <a:pt x="42" y="67"/>
                </a:lnTo>
                <a:lnTo>
                  <a:pt x="426" y="67"/>
                </a:lnTo>
                <a:lnTo>
                  <a:pt x="426" y="636"/>
                </a:lnTo>
                <a:close/>
                <a:moveTo>
                  <a:pt x="100" y="414"/>
                </a:moveTo>
                <a:lnTo>
                  <a:pt x="151" y="414"/>
                </a:lnTo>
                <a:lnTo>
                  <a:pt x="164" y="474"/>
                </a:lnTo>
                <a:lnTo>
                  <a:pt x="183" y="474"/>
                </a:lnTo>
                <a:lnTo>
                  <a:pt x="137" y="263"/>
                </a:lnTo>
                <a:lnTo>
                  <a:pt x="117" y="263"/>
                </a:lnTo>
                <a:lnTo>
                  <a:pt x="69" y="474"/>
                </a:lnTo>
                <a:lnTo>
                  <a:pt x="86" y="474"/>
                </a:lnTo>
                <a:lnTo>
                  <a:pt x="100" y="414"/>
                </a:lnTo>
                <a:close/>
                <a:moveTo>
                  <a:pt x="145" y="388"/>
                </a:moveTo>
                <a:lnTo>
                  <a:pt x="105" y="388"/>
                </a:lnTo>
                <a:lnTo>
                  <a:pt x="126" y="294"/>
                </a:lnTo>
                <a:lnTo>
                  <a:pt x="145" y="388"/>
                </a:lnTo>
                <a:close/>
                <a:moveTo>
                  <a:pt x="215" y="474"/>
                </a:moveTo>
                <a:lnTo>
                  <a:pt x="215" y="386"/>
                </a:lnTo>
                <a:lnTo>
                  <a:pt x="255" y="386"/>
                </a:lnTo>
                <a:cubicBezTo>
                  <a:pt x="280" y="385"/>
                  <a:pt x="292" y="364"/>
                  <a:pt x="294" y="323"/>
                </a:cubicBezTo>
                <a:cubicBezTo>
                  <a:pt x="292" y="284"/>
                  <a:pt x="280" y="264"/>
                  <a:pt x="255" y="263"/>
                </a:cubicBezTo>
                <a:lnTo>
                  <a:pt x="198" y="263"/>
                </a:lnTo>
                <a:lnTo>
                  <a:pt x="198" y="474"/>
                </a:lnTo>
                <a:lnTo>
                  <a:pt x="215" y="474"/>
                </a:lnTo>
                <a:close/>
                <a:moveTo>
                  <a:pt x="215" y="361"/>
                </a:moveTo>
                <a:lnTo>
                  <a:pt x="215" y="287"/>
                </a:lnTo>
                <a:lnTo>
                  <a:pt x="250" y="287"/>
                </a:lnTo>
                <a:cubicBezTo>
                  <a:pt x="267" y="287"/>
                  <a:pt x="276" y="299"/>
                  <a:pt x="276" y="323"/>
                </a:cubicBezTo>
                <a:cubicBezTo>
                  <a:pt x="276" y="349"/>
                  <a:pt x="267" y="362"/>
                  <a:pt x="250" y="361"/>
                </a:cubicBezTo>
                <a:lnTo>
                  <a:pt x="215" y="361"/>
                </a:lnTo>
                <a:close/>
                <a:moveTo>
                  <a:pt x="326" y="474"/>
                </a:moveTo>
                <a:lnTo>
                  <a:pt x="326" y="386"/>
                </a:lnTo>
                <a:lnTo>
                  <a:pt x="366" y="386"/>
                </a:lnTo>
                <a:cubicBezTo>
                  <a:pt x="390" y="385"/>
                  <a:pt x="403" y="364"/>
                  <a:pt x="404" y="323"/>
                </a:cubicBezTo>
                <a:cubicBezTo>
                  <a:pt x="403" y="284"/>
                  <a:pt x="390" y="264"/>
                  <a:pt x="366" y="263"/>
                </a:cubicBezTo>
                <a:lnTo>
                  <a:pt x="309" y="263"/>
                </a:lnTo>
                <a:lnTo>
                  <a:pt x="309" y="474"/>
                </a:lnTo>
                <a:lnTo>
                  <a:pt x="326" y="474"/>
                </a:lnTo>
                <a:close/>
                <a:moveTo>
                  <a:pt x="326" y="361"/>
                </a:moveTo>
                <a:lnTo>
                  <a:pt x="326" y="287"/>
                </a:lnTo>
                <a:lnTo>
                  <a:pt x="361" y="287"/>
                </a:lnTo>
                <a:cubicBezTo>
                  <a:pt x="378" y="287"/>
                  <a:pt x="386" y="299"/>
                  <a:pt x="386" y="323"/>
                </a:cubicBezTo>
                <a:cubicBezTo>
                  <a:pt x="387" y="349"/>
                  <a:pt x="378" y="362"/>
                  <a:pt x="360" y="361"/>
                </a:cubicBezTo>
                <a:lnTo>
                  <a:pt x="326" y="361"/>
                </a:lnTo>
                <a:close/>
              </a:path>
            </a:pathLst>
          </a:custGeom>
          <a:solidFill>
            <a:schemeClr val="bg1">
              <a:alpha val="100000"/>
            </a:schemeClr>
          </a:solidFill>
          <a:ln w="9525">
            <a:noFill/>
          </a:ln>
        </p:spPr>
        <p:txBody>
          <a:bodyPr/>
          <a:lstStyle/>
          <a:p>
            <a:endParaRPr lang="zh-CN" altLang="en-US"/>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1267"/>
                                        </p:tgtEl>
                                        <p:attrNameLst>
                                          <p:attrName>style.visibility</p:attrName>
                                        </p:attrNameLst>
                                      </p:cBhvr>
                                      <p:to>
                                        <p:strVal val="visible"/>
                                      </p:to>
                                    </p:set>
                                    <p:anim calcmode="lin" valueType="num">
                                      <p:cBhvr additive="base">
                                        <p:cTn id="7" dur="500" fill="hold"/>
                                        <p:tgtEl>
                                          <p:spTgt spid="11267"/>
                                        </p:tgtEl>
                                        <p:attrNameLst>
                                          <p:attrName>ppt_x</p:attrName>
                                        </p:attrNameLst>
                                      </p:cBhvr>
                                      <p:tavLst>
                                        <p:tav tm="0">
                                          <p:val>
                                            <p:strVal val="1+#ppt_w/2"/>
                                          </p:val>
                                        </p:tav>
                                        <p:tav tm="100000">
                                          <p:val>
                                            <p:strVal val="#ppt_x"/>
                                          </p:val>
                                        </p:tav>
                                      </p:tavLst>
                                    </p:anim>
                                    <p:anim calcmode="lin" valueType="num">
                                      <p:cBhvr additive="base">
                                        <p:cTn id="8" dur="500" fill="hold"/>
                                        <p:tgtEl>
                                          <p:spTgt spid="1126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1266"/>
                                        </p:tgtEl>
                                        <p:attrNameLst>
                                          <p:attrName>style.visibility</p:attrName>
                                        </p:attrNameLst>
                                      </p:cBhvr>
                                      <p:to>
                                        <p:strVal val="visible"/>
                                      </p:to>
                                    </p:set>
                                    <p:anim calcmode="lin" valueType="num">
                                      <p:cBhvr>
                                        <p:cTn id="12" dur="300" fill="hold"/>
                                        <p:tgtEl>
                                          <p:spTgt spid="11266"/>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1266"/>
                                        </p:tgtEl>
                                        <p:attrNameLst>
                                          <p:attrName>ppt_y</p:attrName>
                                        </p:attrNameLst>
                                      </p:cBhvr>
                                      <p:tavLst>
                                        <p:tav tm="0">
                                          <p:val>
                                            <p:strVal val="#ppt_y"/>
                                          </p:val>
                                        </p:tav>
                                        <p:tav tm="100000">
                                          <p:val>
                                            <p:strVal val="#ppt_y"/>
                                          </p:val>
                                        </p:tav>
                                      </p:tavLst>
                                    </p:anim>
                                    <p:anim calcmode="lin" valueType="num">
                                      <p:cBhvr>
                                        <p:cTn id="14" dur="300" fill="hold"/>
                                        <p:tgtEl>
                                          <p:spTgt spid="11266"/>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126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126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1268"/>
                                        </p:tgtEl>
                                        <p:attrNameLst>
                                          <p:attrName>style.visibility</p:attrName>
                                        </p:attrNameLst>
                                      </p:cBhvr>
                                      <p:to>
                                        <p:strVal val="visible"/>
                                      </p:to>
                                    </p:set>
                                    <p:anim calcmode="lin" valueType="num">
                                      <p:cBhvr>
                                        <p:cTn id="19" dur="500" fill="hold"/>
                                        <p:tgtEl>
                                          <p:spTgt spid="11268"/>
                                        </p:tgtEl>
                                        <p:attrNameLst>
                                          <p:attrName>ppt_w</p:attrName>
                                        </p:attrNameLst>
                                      </p:cBhvr>
                                      <p:tavLst>
                                        <p:tav tm="0">
                                          <p:val>
                                            <p:fltVal val="0"/>
                                          </p:val>
                                        </p:tav>
                                        <p:tav tm="100000">
                                          <p:val>
                                            <p:strVal val="#ppt_w"/>
                                          </p:val>
                                        </p:tav>
                                      </p:tavLst>
                                    </p:anim>
                                    <p:anim calcmode="lin" valueType="num">
                                      <p:cBhvr>
                                        <p:cTn id="20" dur="500" fill="hold"/>
                                        <p:tgtEl>
                                          <p:spTgt spid="11268"/>
                                        </p:tgtEl>
                                        <p:attrNameLst>
                                          <p:attrName>ppt_h</p:attrName>
                                        </p:attrNameLst>
                                      </p:cBhvr>
                                      <p:tavLst>
                                        <p:tav tm="0">
                                          <p:val>
                                            <p:fltVal val="0"/>
                                          </p:val>
                                        </p:tav>
                                        <p:tav tm="100000">
                                          <p:val>
                                            <p:strVal val="#ppt_h"/>
                                          </p:val>
                                        </p:tav>
                                      </p:tavLst>
                                    </p:anim>
                                    <p:anim calcmode="lin" valueType="num">
                                      <p:cBhvr>
                                        <p:cTn id="21" dur="500" fill="hold"/>
                                        <p:tgtEl>
                                          <p:spTgt spid="11268"/>
                                        </p:tgtEl>
                                        <p:attrNameLst>
                                          <p:attrName>style.rotation</p:attrName>
                                        </p:attrNameLst>
                                      </p:cBhvr>
                                      <p:tavLst>
                                        <p:tav tm="0">
                                          <p:val>
                                            <p:fltVal val="90"/>
                                          </p:val>
                                        </p:tav>
                                        <p:tav tm="100000">
                                          <p:val>
                                            <p:fltVal val="0"/>
                                          </p:val>
                                        </p:tav>
                                      </p:tavLst>
                                    </p:anim>
                                    <p:animEffect transition="in" filter="fade">
                                      <p:cBhvr>
                                        <p:cTn id="22" dur="500"/>
                                        <p:tgtEl>
                                          <p:spTgt spid="11268"/>
                                        </p:tgtEl>
                                      </p:cBhvr>
                                    </p:animEffect>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11269"/>
                                        </p:tgtEl>
                                        <p:attrNameLst>
                                          <p:attrName>style.visibility</p:attrName>
                                        </p:attrNameLst>
                                      </p:cBhvr>
                                      <p:to>
                                        <p:strVal val="visible"/>
                                      </p:to>
                                    </p:set>
                                    <p:animEffect transition="in" filter="wipe(up)">
                                      <p:cBhvr>
                                        <p:cTn id="26" dur="500"/>
                                        <p:tgtEl>
                                          <p:spTgt spid="11269"/>
                                        </p:tgtEl>
                                      </p:cBhvr>
                                    </p:animEffect>
                                  </p:childTnLst>
                                </p:cTn>
                              </p:par>
                              <p:par>
                                <p:cTn id="27" presetID="31" presetClass="entr" presetSubtype="0" fill="hold" grpId="0" nodeType="withEffect">
                                  <p:stCondLst>
                                    <p:cond delay="0"/>
                                  </p:stCondLst>
                                  <p:childTnLst>
                                    <p:set>
                                      <p:cBhvr>
                                        <p:cTn id="28" dur="1" fill="hold">
                                          <p:stCondLst>
                                            <p:cond delay="0"/>
                                          </p:stCondLst>
                                        </p:cTn>
                                        <p:tgtEl>
                                          <p:spTgt spid="11270"/>
                                        </p:tgtEl>
                                        <p:attrNameLst>
                                          <p:attrName>style.visibility</p:attrName>
                                        </p:attrNameLst>
                                      </p:cBhvr>
                                      <p:to>
                                        <p:strVal val="visible"/>
                                      </p:to>
                                    </p:set>
                                    <p:anim calcmode="lin" valueType="num">
                                      <p:cBhvr>
                                        <p:cTn id="29" dur="500" fill="hold"/>
                                        <p:tgtEl>
                                          <p:spTgt spid="11270"/>
                                        </p:tgtEl>
                                        <p:attrNameLst>
                                          <p:attrName>ppt_w</p:attrName>
                                        </p:attrNameLst>
                                      </p:cBhvr>
                                      <p:tavLst>
                                        <p:tav tm="0">
                                          <p:val>
                                            <p:fltVal val="0"/>
                                          </p:val>
                                        </p:tav>
                                        <p:tav tm="100000">
                                          <p:val>
                                            <p:strVal val="#ppt_w"/>
                                          </p:val>
                                        </p:tav>
                                      </p:tavLst>
                                    </p:anim>
                                    <p:anim calcmode="lin" valueType="num">
                                      <p:cBhvr>
                                        <p:cTn id="30" dur="500" fill="hold"/>
                                        <p:tgtEl>
                                          <p:spTgt spid="11270"/>
                                        </p:tgtEl>
                                        <p:attrNameLst>
                                          <p:attrName>ppt_h</p:attrName>
                                        </p:attrNameLst>
                                      </p:cBhvr>
                                      <p:tavLst>
                                        <p:tav tm="0">
                                          <p:val>
                                            <p:fltVal val="0"/>
                                          </p:val>
                                        </p:tav>
                                        <p:tav tm="100000">
                                          <p:val>
                                            <p:strVal val="#ppt_h"/>
                                          </p:val>
                                        </p:tav>
                                      </p:tavLst>
                                    </p:anim>
                                    <p:anim calcmode="lin" valueType="num">
                                      <p:cBhvr>
                                        <p:cTn id="31" dur="500" fill="hold"/>
                                        <p:tgtEl>
                                          <p:spTgt spid="11270"/>
                                        </p:tgtEl>
                                        <p:attrNameLst>
                                          <p:attrName>style.rotation</p:attrName>
                                        </p:attrNameLst>
                                      </p:cBhvr>
                                      <p:tavLst>
                                        <p:tav tm="0">
                                          <p:val>
                                            <p:fltVal val="90"/>
                                          </p:val>
                                        </p:tav>
                                        <p:tav tm="100000">
                                          <p:val>
                                            <p:fltVal val="0"/>
                                          </p:val>
                                        </p:tav>
                                      </p:tavLst>
                                    </p:anim>
                                    <p:animEffect transition="in" filter="fade">
                                      <p:cBhvr>
                                        <p:cTn id="32" dur="500"/>
                                        <p:tgtEl>
                                          <p:spTgt spid="11270"/>
                                        </p:tgtEl>
                                      </p:cBhvr>
                                    </p:animEffect>
                                  </p:childTnLst>
                                </p:cTn>
                              </p:par>
                            </p:childTnLst>
                          </p:cTn>
                        </p:par>
                        <p:par>
                          <p:cTn id="33" fill="hold">
                            <p:stCondLst>
                              <p:cond delay="1500"/>
                            </p:stCondLst>
                            <p:childTnLst>
                              <p:par>
                                <p:cTn id="34" presetID="22" presetClass="entr" presetSubtype="1" fill="hold" grpId="0" nodeType="afterEffect">
                                  <p:stCondLst>
                                    <p:cond delay="0"/>
                                  </p:stCondLst>
                                  <p:childTnLst>
                                    <p:set>
                                      <p:cBhvr>
                                        <p:cTn id="35" dur="1" fill="hold">
                                          <p:stCondLst>
                                            <p:cond delay="0"/>
                                          </p:stCondLst>
                                        </p:cTn>
                                        <p:tgtEl>
                                          <p:spTgt spid="11271"/>
                                        </p:tgtEl>
                                        <p:attrNameLst>
                                          <p:attrName>style.visibility</p:attrName>
                                        </p:attrNameLst>
                                      </p:cBhvr>
                                      <p:to>
                                        <p:strVal val="visible"/>
                                      </p:to>
                                    </p:set>
                                    <p:animEffect transition="in" filter="wipe(up)">
                                      <p:cBhvr>
                                        <p:cTn id="36" dur="500"/>
                                        <p:tgtEl>
                                          <p:spTgt spid="11271"/>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11272"/>
                                        </p:tgtEl>
                                        <p:attrNameLst>
                                          <p:attrName>style.visibility</p:attrName>
                                        </p:attrNameLst>
                                      </p:cBhvr>
                                      <p:to>
                                        <p:strVal val="visible"/>
                                      </p:to>
                                    </p:set>
                                    <p:anim calcmode="lin" valueType="num">
                                      <p:cBhvr>
                                        <p:cTn id="39" dur="500" fill="hold"/>
                                        <p:tgtEl>
                                          <p:spTgt spid="11272"/>
                                        </p:tgtEl>
                                        <p:attrNameLst>
                                          <p:attrName>ppt_w</p:attrName>
                                        </p:attrNameLst>
                                      </p:cBhvr>
                                      <p:tavLst>
                                        <p:tav tm="0">
                                          <p:val>
                                            <p:fltVal val="0"/>
                                          </p:val>
                                        </p:tav>
                                        <p:tav tm="100000">
                                          <p:val>
                                            <p:strVal val="#ppt_w"/>
                                          </p:val>
                                        </p:tav>
                                      </p:tavLst>
                                    </p:anim>
                                    <p:anim calcmode="lin" valueType="num">
                                      <p:cBhvr>
                                        <p:cTn id="40" dur="500" fill="hold"/>
                                        <p:tgtEl>
                                          <p:spTgt spid="11272"/>
                                        </p:tgtEl>
                                        <p:attrNameLst>
                                          <p:attrName>ppt_h</p:attrName>
                                        </p:attrNameLst>
                                      </p:cBhvr>
                                      <p:tavLst>
                                        <p:tav tm="0">
                                          <p:val>
                                            <p:fltVal val="0"/>
                                          </p:val>
                                        </p:tav>
                                        <p:tav tm="100000">
                                          <p:val>
                                            <p:strVal val="#ppt_h"/>
                                          </p:val>
                                        </p:tav>
                                      </p:tavLst>
                                    </p:anim>
                                    <p:anim calcmode="lin" valueType="num">
                                      <p:cBhvr>
                                        <p:cTn id="41" dur="500" fill="hold"/>
                                        <p:tgtEl>
                                          <p:spTgt spid="11272"/>
                                        </p:tgtEl>
                                        <p:attrNameLst>
                                          <p:attrName>style.rotation</p:attrName>
                                        </p:attrNameLst>
                                      </p:cBhvr>
                                      <p:tavLst>
                                        <p:tav tm="0">
                                          <p:val>
                                            <p:fltVal val="90"/>
                                          </p:val>
                                        </p:tav>
                                        <p:tav tm="100000">
                                          <p:val>
                                            <p:fltVal val="0"/>
                                          </p:val>
                                        </p:tav>
                                      </p:tavLst>
                                    </p:anim>
                                    <p:animEffect transition="in" filter="fade">
                                      <p:cBhvr>
                                        <p:cTn id="42" dur="500"/>
                                        <p:tgtEl>
                                          <p:spTgt spid="11272"/>
                                        </p:tgtEl>
                                      </p:cBhvr>
                                    </p:animEffect>
                                  </p:childTnLst>
                                </p:cTn>
                              </p:par>
                            </p:childTnLst>
                          </p:cTn>
                        </p:par>
                        <p:par>
                          <p:cTn id="43" fill="hold">
                            <p:stCondLst>
                              <p:cond delay="2000"/>
                            </p:stCondLst>
                            <p:childTnLst>
                              <p:par>
                                <p:cTn id="44" presetID="22" presetClass="entr" presetSubtype="1" fill="hold" grpId="0" nodeType="afterEffect">
                                  <p:stCondLst>
                                    <p:cond delay="0"/>
                                  </p:stCondLst>
                                  <p:childTnLst>
                                    <p:set>
                                      <p:cBhvr>
                                        <p:cTn id="45" dur="1" fill="hold">
                                          <p:stCondLst>
                                            <p:cond delay="0"/>
                                          </p:stCondLst>
                                        </p:cTn>
                                        <p:tgtEl>
                                          <p:spTgt spid="11273"/>
                                        </p:tgtEl>
                                        <p:attrNameLst>
                                          <p:attrName>style.visibility</p:attrName>
                                        </p:attrNameLst>
                                      </p:cBhvr>
                                      <p:to>
                                        <p:strVal val="visible"/>
                                      </p:to>
                                    </p:set>
                                    <p:animEffect transition="in" filter="wipe(up)">
                                      <p:cBhvr>
                                        <p:cTn id="46" dur="500"/>
                                        <p:tgtEl>
                                          <p:spTgt spid="11273"/>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1274"/>
                                        </p:tgtEl>
                                        <p:attrNameLst>
                                          <p:attrName>style.visibility</p:attrName>
                                        </p:attrNameLst>
                                      </p:cBhvr>
                                      <p:to>
                                        <p:strVal val="visible"/>
                                      </p:to>
                                    </p:set>
                                    <p:anim calcmode="lin" valueType="num">
                                      <p:cBhvr>
                                        <p:cTn id="49" dur="500" fill="hold"/>
                                        <p:tgtEl>
                                          <p:spTgt spid="11274"/>
                                        </p:tgtEl>
                                        <p:attrNameLst>
                                          <p:attrName>ppt_w</p:attrName>
                                        </p:attrNameLst>
                                      </p:cBhvr>
                                      <p:tavLst>
                                        <p:tav tm="0">
                                          <p:val>
                                            <p:fltVal val="0"/>
                                          </p:val>
                                        </p:tav>
                                        <p:tav tm="100000">
                                          <p:val>
                                            <p:strVal val="#ppt_w"/>
                                          </p:val>
                                        </p:tav>
                                      </p:tavLst>
                                    </p:anim>
                                    <p:anim calcmode="lin" valueType="num">
                                      <p:cBhvr>
                                        <p:cTn id="50" dur="500" fill="hold"/>
                                        <p:tgtEl>
                                          <p:spTgt spid="11274"/>
                                        </p:tgtEl>
                                        <p:attrNameLst>
                                          <p:attrName>ppt_h</p:attrName>
                                        </p:attrNameLst>
                                      </p:cBhvr>
                                      <p:tavLst>
                                        <p:tav tm="0">
                                          <p:val>
                                            <p:fltVal val="0"/>
                                          </p:val>
                                        </p:tav>
                                        <p:tav tm="100000">
                                          <p:val>
                                            <p:strVal val="#ppt_h"/>
                                          </p:val>
                                        </p:tav>
                                      </p:tavLst>
                                    </p:anim>
                                    <p:anim calcmode="lin" valueType="num">
                                      <p:cBhvr>
                                        <p:cTn id="51" dur="500" fill="hold"/>
                                        <p:tgtEl>
                                          <p:spTgt spid="11274"/>
                                        </p:tgtEl>
                                        <p:attrNameLst>
                                          <p:attrName>style.rotation</p:attrName>
                                        </p:attrNameLst>
                                      </p:cBhvr>
                                      <p:tavLst>
                                        <p:tav tm="0">
                                          <p:val>
                                            <p:fltVal val="90"/>
                                          </p:val>
                                        </p:tav>
                                        <p:tav tm="100000">
                                          <p:val>
                                            <p:fltVal val="0"/>
                                          </p:val>
                                        </p:tav>
                                      </p:tavLst>
                                    </p:anim>
                                    <p:animEffect transition="in" filter="fade">
                                      <p:cBhvr>
                                        <p:cTn id="52" dur="500"/>
                                        <p:tgtEl>
                                          <p:spTgt spid="11274"/>
                                        </p:tgtEl>
                                      </p:cBhvr>
                                    </p:animEffect>
                                  </p:childTnLst>
                                </p:cTn>
                              </p:par>
                            </p:childTnLst>
                          </p:cTn>
                        </p:par>
                        <p:par>
                          <p:cTn id="53" fill="hold">
                            <p:stCondLst>
                              <p:cond delay="2500"/>
                            </p:stCondLst>
                            <p:childTnLst>
                              <p:par>
                                <p:cTn id="54" presetID="22" presetClass="entr" presetSubtype="1" fill="hold" grpId="0" nodeType="afterEffect">
                                  <p:stCondLst>
                                    <p:cond delay="0"/>
                                  </p:stCondLst>
                                  <p:childTnLst>
                                    <p:set>
                                      <p:cBhvr>
                                        <p:cTn id="55" dur="1" fill="hold">
                                          <p:stCondLst>
                                            <p:cond delay="0"/>
                                          </p:stCondLst>
                                        </p:cTn>
                                        <p:tgtEl>
                                          <p:spTgt spid="11275"/>
                                        </p:tgtEl>
                                        <p:attrNameLst>
                                          <p:attrName>style.visibility</p:attrName>
                                        </p:attrNameLst>
                                      </p:cBhvr>
                                      <p:to>
                                        <p:strVal val="visible"/>
                                      </p:to>
                                    </p:set>
                                    <p:animEffect transition="in" filter="wipe(up)">
                                      <p:cBhvr>
                                        <p:cTn id="56" dur="500"/>
                                        <p:tgtEl>
                                          <p:spTgt spid="11275"/>
                                        </p:tgtEl>
                                      </p:cBhvr>
                                    </p:animEffect>
                                  </p:childTnLst>
                                </p:cTn>
                              </p:par>
                              <p:par>
                                <p:cTn id="57" presetID="42" presetClass="entr" presetSubtype="0" fill="hold" grpId="0" nodeType="withEffect">
                                  <p:stCondLst>
                                    <p:cond delay="0"/>
                                  </p:stCondLst>
                                  <p:childTnLst>
                                    <p:set>
                                      <p:cBhvr>
                                        <p:cTn id="58" dur="1" fill="hold">
                                          <p:stCondLst>
                                            <p:cond delay="0"/>
                                          </p:stCondLst>
                                        </p:cTn>
                                        <p:tgtEl>
                                          <p:spTgt spid="11276"/>
                                        </p:tgtEl>
                                        <p:attrNameLst>
                                          <p:attrName>style.visibility</p:attrName>
                                        </p:attrNameLst>
                                      </p:cBhvr>
                                      <p:to>
                                        <p:strVal val="visible"/>
                                      </p:to>
                                    </p:set>
                                    <p:animEffect transition="in" filter="fade">
                                      <p:cBhvr>
                                        <p:cTn id="59" dur="1000"/>
                                        <p:tgtEl>
                                          <p:spTgt spid="11276"/>
                                        </p:tgtEl>
                                      </p:cBhvr>
                                    </p:animEffect>
                                    <p:anim calcmode="lin" valueType="num">
                                      <p:cBhvr>
                                        <p:cTn id="60" dur="1000" fill="hold"/>
                                        <p:tgtEl>
                                          <p:spTgt spid="11276"/>
                                        </p:tgtEl>
                                        <p:attrNameLst>
                                          <p:attrName>ppt_x</p:attrName>
                                        </p:attrNameLst>
                                      </p:cBhvr>
                                      <p:tavLst>
                                        <p:tav tm="0">
                                          <p:val>
                                            <p:strVal val="#ppt_x"/>
                                          </p:val>
                                        </p:tav>
                                        <p:tav tm="100000">
                                          <p:val>
                                            <p:strVal val="#ppt_x"/>
                                          </p:val>
                                        </p:tav>
                                      </p:tavLst>
                                    </p:anim>
                                    <p:anim calcmode="lin" valueType="num">
                                      <p:cBhvr>
                                        <p:cTn id="61" dur="1000" fill="hold"/>
                                        <p:tgtEl>
                                          <p:spTgt spid="11276"/>
                                        </p:tgtEl>
                                        <p:attrNameLst>
                                          <p:attrName>ppt_y</p:attrName>
                                        </p:attrNameLst>
                                      </p:cBhvr>
                                      <p:tavLst>
                                        <p:tav tm="0">
                                          <p:val>
                                            <p:strVal val="#ppt_y+.1"/>
                                          </p:val>
                                        </p:tav>
                                        <p:tav tm="100000">
                                          <p:val>
                                            <p:strVal val="#ppt_y"/>
                                          </p:val>
                                        </p:tav>
                                      </p:tavLst>
                                    </p:anim>
                                  </p:childTnLst>
                                </p:cTn>
                              </p:par>
                            </p:childTnLst>
                          </p:cTn>
                        </p:par>
                        <p:par>
                          <p:cTn id="62" fill="hold">
                            <p:stCondLst>
                              <p:cond delay="3000"/>
                            </p:stCondLst>
                            <p:childTnLst>
                              <p:par>
                                <p:cTn id="63" presetID="10" presetClass="entr" presetSubtype="0" fill="hold" grpId="0" nodeType="afterEffect">
                                  <p:stCondLst>
                                    <p:cond delay="0"/>
                                  </p:stCondLst>
                                  <p:childTnLst>
                                    <p:set>
                                      <p:cBhvr>
                                        <p:cTn id="64" dur="1" fill="hold">
                                          <p:stCondLst>
                                            <p:cond delay="0"/>
                                          </p:stCondLst>
                                        </p:cTn>
                                        <p:tgtEl>
                                          <p:spTgt spid="11277"/>
                                        </p:tgtEl>
                                        <p:attrNameLst>
                                          <p:attrName>style.visibility</p:attrName>
                                        </p:attrNameLst>
                                      </p:cBhvr>
                                      <p:to>
                                        <p:strVal val="visible"/>
                                      </p:to>
                                    </p:set>
                                    <p:anim calcmode="lin" valueType="num">
                                      <p:cBhvr>
                                        <p:cTn id="65" dur="500" fill="hold"/>
                                        <p:tgtEl>
                                          <p:spTgt spid="11277"/>
                                        </p:tgtEl>
                                        <p:attrNameLst>
                                          <p:attrName>ppt_w</p:attrName>
                                        </p:attrNameLst>
                                      </p:cBhvr>
                                      <p:tavLst>
                                        <p:tav tm="0">
                                          <p:val>
                                            <p:fltVal val="0"/>
                                          </p:val>
                                        </p:tav>
                                        <p:tav tm="100000">
                                          <p:val>
                                            <p:strVal val="#ppt_w"/>
                                          </p:val>
                                        </p:tav>
                                      </p:tavLst>
                                    </p:anim>
                                    <p:anim calcmode="lin" valueType="num">
                                      <p:cBhvr>
                                        <p:cTn id="66" dur="500" fill="hold"/>
                                        <p:tgtEl>
                                          <p:spTgt spid="11277"/>
                                        </p:tgtEl>
                                        <p:attrNameLst>
                                          <p:attrName>ppt_h</p:attrName>
                                        </p:attrNameLst>
                                      </p:cBhvr>
                                      <p:tavLst>
                                        <p:tav tm="0">
                                          <p:val>
                                            <p:fltVal val="0"/>
                                          </p:val>
                                        </p:tav>
                                        <p:tav tm="100000">
                                          <p:val>
                                            <p:strVal val="#ppt_h"/>
                                          </p:val>
                                        </p:tav>
                                      </p:tavLst>
                                    </p:anim>
                                    <p:animEffect transition="in" filter="fade">
                                      <p:cBhvr>
                                        <p:cTn id="67" dur="500"/>
                                        <p:tgtEl>
                                          <p:spTgt spid="11277"/>
                                        </p:tgtEl>
                                      </p:cBhvr>
                                    </p:animEffect>
                                  </p:childTnLst>
                                </p:cTn>
                              </p:par>
                            </p:childTnLst>
                          </p:cTn>
                        </p:par>
                        <p:par>
                          <p:cTn id="68" fill="hold">
                            <p:stCondLst>
                              <p:cond delay="3500"/>
                            </p:stCondLst>
                            <p:childTnLst>
                              <p:par>
                                <p:cTn id="69" presetID="10" presetClass="entr" presetSubtype="0" fill="hold" grpId="0" nodeType="afterEffect">
                                  <p:stCondLst>
                                    <p:cond delay="0"/>
                                  </p:stCondLst>
                                  <p:childTnLst>
                                    <p:set>
                                      <p:cBhvr>
                                        <p:cTn id="70" dur="1" fill="hold">
                                          <p:stCondLst>
                                            <p:cond delay="0"/>
                                          </p:stCondLst>
                                        </p:cTn>
                                        <p:tgtEl>
                                          <p:spTgt spid="11278"/>
                                        </p:tgtEl>
                                        <p:attrNameLst>
                                          <p:attrName>style.visibility</p:attrName>
                                        </p:attrNameLst>
                                      </p:cBhvr>
                                      <p:to>
                                        <p:strVal val="visible"/>
                                      </p:to>
                                    </p:set>
                                    <p:anim calcmode="lin" valueType="num">
                                      <p:cBhvr>
                                        <p:cTn id="71" dur="500" fill="hold"/>
                                        <p:tgtEl>
                                          <p:spTgt spid="11278"/>
                                        </p:tgtEl>
                                        <p:attrNameLst>
                                          <p:attrName>ppt_w</p:attrName>
                                        </p:attrNameLst>
                                      </p:cBhvr>
                                      <p:tavLst>
                                        <p:tav tm="0">
                                          <p:val>
                                            <p:fltVal val="0"/>
                                          </p:val>
                                        </p:tav>
                                        <p:tav tm="100000">
                                          <p:val>
                                            <p:strVal val="#ppt_w"/>
                                          </p:val>
                                        </p:tav>
                                      </p:tavLst>
                                    </p:anim>
                                    <p:anim calcmode="lin" valueType="num">
                                      <p:cBhvr>
                                        <p:cTn id="72" dur="500" fill="hold"/>
                                        <p:tgtEl>
                                          <p:spTgt spid="11278"/>
                                        </p:tgtEl>
                                        <p:attrNameLst>
                                          <p:attrName>ppt_h</p:attrName>
                                        </p:attrNameLst>
                                      </p:cBhvr>
                                      <p:tavLst>
                                        <p:tav tm="0">
                                          <p:val>
                                            <p:fltVal val="0"/>
                                          </p:val>
                                        </p:tav>
                                        <p:tav tm="100000">
                                          <p:val>
                                            <p:strVal val="#ppt_h"/>
                                          </p:val>
                                        </p:tav>
                                      </p:tavLst>
                                    </p:anim>
                                    <p:animEffect transition="in" filter="fade">
                                      <p:cBhvr>
                                        <p:cTn id="73" dur="500"/>
                                        <p:tgtEl>
                                          <p:spTgt spid="11278"/>
                                        </p:tgtEl>
                                      </p:cBhvr>
                                    </p:animEffect>
                                  </p:childTnLst>
                                </p:cTn>
                              </p:par>
                            </p:childTnLst>
                          </p:cTn>
                        </p:par>
                        <p:par>
                          <p:cTn id="74" fill="hold">
                            <p:stCondLst>
                              <p:cond delay="4000"/>
                            </p:stCondLst>
                            <p:childTnLst>
                              <p:par>
                                <p:cTn id="75" presetID="10" presetClass="entr" presetSubtype="0" fill="hold" grpId="0" nodeType="afterEffect">
                                  <p:stCondLst>
                                    <p:cond delay="0"/>
                                  </p:stCondLst>
                                  <p:childTnLst>
                                    <p:set>
                                      <p:cBhvr>
                                        <p:cTn id="76" dur="1" fill="hold">
                                          <p:stCondLst>
                                            <p:cond delay="0"/>
                                          </p:stCondLst>
                                        </p:cTn>
                                        <p:tgtEl>
                                          <p:spTgt spid="11279"/>
                                        </p:tgtEl>
                                        <p:attrNameLst>
                                          <p:attrName>style.visibility</p:attrName>
                                        </p:attrNameLst>
                                      </p:cBhvr>
                                      <p:to>
                                        <p:strVal val="visible"/>
                                      </p:to>
                                    </p:set>
                                    <p:anim calcmode="lin" valueType="num">
                                      <p:cBhvr>
                                        <p:cTn id="77" dur="500" fill="hold"/>
                                        <p:tgtEl>
                                          <p:spTgt spid="11279"/>
                                        </p:tgtEl>
                                        <p:attrNameLst>
                                          <p:attrName>ppt_w</p:attrName>
                                        </p:attrNameLst>
                                      </p:cBhvr>
                                      <p:tavLst>
                                        <p:tav tm="0">
                                          <p:val>
                                            <p:fltVal val="0"/>
                                          </p:val>
                                        </p:tav>
                                        <p:tav tm="100000">
                                          <p:val>
                                            <p:strVal val="#ppt_w"/>
                                          </p:val>
                                        </p:tav>
                                      </p:tavLst>
                                    </p:anim>
                                    <p:anim calcmode="lin" valueType="num">
                                      <p:cBhvr>
                                        <p:cTn id="78" dur="500" fill="hold"/>
                                        <p:tgtEl>
                                          <p:spTgt spid="11279"/>
                                        </p:tgtEl>
                                        <p:attrNameLst>
                                          <p:attrName>ppt_h</p:attrName>
                                        </p:attrNameLst>
                                      </p:cBhvr>
                                      <p:tavLst>
                                        <p:tav tm="0">
                                          <p:val>
                                            <p:fltVal val="0"/>
                                          </p:val>
                                        </p:tav>
                                        <p:tav tm="100000">
                                          <p:val>
                                            <p:strVal val="#ppt_h"/>
                                          </p:val>
                                        </p:tav>
                                      </p:tavLst>
                                    </p:anim>
                                    <p:animEffect transition="in" filter="fade">
                                      <p:cBhvr>
                                        <p:cTn id="79" dur="500"/>
                                        <p:tgtEl>
                                          <p:spTgt spid="11279"/>
                                        </p:tgtEl>
                                      </p:cBhvr>
                                    </p:animEffect>
                                  </p:childTnLst>
                                </p:cTn>
                              </p:par>
                            </p:childTnLst>
                          </p:cTn>
                        </p:par>
                        <p:par>
                          <p:cTn id="80" fill="hold">
                            <p:stCondLst>
                              <p:cond delay="4500"/>
                            </p:stCondLst>
                            <p:childTnLst>
                              <p:par>
                                <p:cTn id="81" presetID="10" presetClass="entr" presetSubtype="0" fill="hold" grpId="0" nodeType="afterEffect">
                                  <p:stCondLst>
                                    <p:cond delay="0"/>
                                  </p:stCondLst>
                                  <p:childTnLst>
                                    <p:set>
                                      <p:cBhvr>
                                        <p:cTn id="82" dur="1" fill="hold">
                                          <p:stCondLst>
                                            <p:cond delay="0"/>
                                          </p:stCondLst>
                                        </p:cTn>
                                        <p:tgtEl>
                                          <p:spTgt spid="11280"/>
                                        </p:tgtEl>
                                        <p:attrNameLst>
                                          <p:attrName>style.visibility</p:attrName>
                                        </p:attrNameLst>
                                      </p:cBhvr>
                                      <p:to>
                                        <p:strVal val="visible"/>
                                      </p:to>
                                    </p:set>
                                    <p:anim calcmode="lin" valueType="num">
                                      <p:cBhvr>
                                        <p:cTn id="83" dur="500" fill="hold"/>
                                        <p:tgtEl>
                                          <p:spTgt spid="11280"/>
                                        </p:tgtEl>
                                        <p:attrNameLst>
                                          <p:attrName>ppt_w</p:attrName>
                                        </p:attrNameLst>
                                      </p:cBhvr>
                                      <p:tavLst>
                                        <p:tav tm="0">
                                          <p:val>
                                            <p:fltVal val="0"/>
                                          </p:val>
                                        </p:tav>
                                        <p:tav tm="100000">
                                          <p:val>
                                            <p:strVal val="#ppt_w"/>
                                          </p:val>
                                        </p:tav>
                                      </p:tavLst>
                                    </p:anim>
                                    <p:anim calcmode="lin" valueType="num">
                                      <p:cBhvr>
                                        <p:cTn id="84" dur="500" fill="hold"/>
                                        <p:tgtEl>
                                          <p:spTgt spid="11280"/>
                                        </p:tgtEl>
                                        <p:attrNameLst>
                                          <p:attrName>ppt_h</p:attrName>
                                        </p:attrNameLst>
                                      </p:cBhvr>
                                      <p:tavLst>
                                        <p:tav tm="0">
                                          <p:val>
                                            <p:fltVal val="0"/>
                                          </p:val>
                                        </p:tav>
                                        <p:tav tm="100000">
                                          <p:val>
                                            <p:strVal val="#ppt_h"/>
                                          </p:val>
                                        </p:tav>
                                      </p:tavLst>
                                    </p:anim>
                                    <p:animEffect transition="in" filter="fade">
                                      <p:cBhvr>
                                        <p:cTn id="85" dur="500"/>
                                        <p:tgtEl>
                                          <p:spTgt spid="112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8" grpId="0"/>
      <p:bldP spid="11269" grpId="0"/>
      <p:bldP spid="11270" grpId="0"/>
      <p:bldP spid="11271" grpId="0"/>
      <p:bldP spid="11272" grpId="0"/>
      <p:bldP spid="11273" grpId="0"/>
      <p:bldP spid="11274" grpId="0"/>
      <p:bldP spid="11275" grpId="0"/>
      <p:bldP spid="11276" grpId="0" animBg="1"/>
      <p:bldP spid="11277" grpId="0" animBg="1"/>
      <p:bldP spid="11278" grpId="0" animBg="1"/>
      <p:bldP spid="11279" grpId="0" animBg="1"/>
      <p:bldP spid="1128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25"/>
          <p:cNvSpPr txBox="1"/>
          <p:nvPr/>
        </p:nvSpPr>
        <p:spPr>
          <a:xfrm>
            <a:off x="708025" y="115888"/>
            <a:ext cx="2878138" cy="554037"/>
          </a:xfrm>
          <a:prstGeom prst="rect">
            <a:avLst/>
          </a:prstGeom>
          <a:noFill/>
          <a:ln w="9525">
            <a:noFill/>
          </a:ln>
        </p:spPr>
        <p:txBody>
          <a:bodyPr wrap="none">
            <a:spAutoFit/>
          </a:bodyPr>
          <a:lstStyle/>
          <a:p>
            <a:pPr lvl="0" eaLnBrk="1" hangingPunct="1"/>
            <a:r>
              <a:rPr lang="zh-CN" altLang="en-US" sz="3000" dirty="0">
                <a:latin typeface="微软雅黑" panose="020B0503020204020204" pitchFamily="2" charset="-122"/>
                <a:ea typeface="微软雅黑" panose="020B0503020204020204" pitchFamily="2" charset="-122"/>
              </a:rPr>
              <a:t>请输入您的标题</a:t>
            </a:r>
          </a:p>
        </p:txBody>
      </p:sp>
      <p:sp>
        <p:nvSpPr>
          <p:cNvPr id="12291" name="Freeform 40"/>
          <p:cNvSpPr>
            <a:spLocks noEditPoints="1"/>
          </p:cNvSpPr>
          <p:nvPr/>
        </p:nvSpPr>
        <p:spPr>
          <a:xfrm>
            <a:off x="268288" y="125413"/>
            <a:ext cx="346075" cy="495300"/>
          </a:xfrm>
          <a:custGeom>
            <a:avLst/>
            <a:gdLst/>
            <a:ahLst/>
            <a:cxnLst>
              <a:cxn ang="0">
                <a:pos x="103337" y="472058"/>
              </a:cxn>
              <a:cxn ang="0">
                <a:pos x="329125" y="472058"/>
              </a:cxn>
              <a:cxn ang="0">
                <a:pos x="341071" y="483599"/>
              </a:cxn>
              <a:cxn ang="0">
                <a:pos x="329125" y="494564"/>
              </a:cxn>
              <a:cxn ang="0">
                <a:pos x="103337" y="494564"/>
              </a:cxn>
              <a:cxn ang="0">
                <a:pos x="91390" y="483599"/>
              </a:cxn>
              <a:cxn ang="0">
                <a:pos x="103337" y="472058"/>
              </a:cxn>
              <a:cxn ang="0">
                <a:pos x="108115" y="364719"/>
              </a:cxn>
              <a:cxn ang="0">
                <a:pos x="232359" y="167355"/>
              </a:cxn>
              <a:cxn ang="0">
                <a:pos x="275963" y="192747"/>
              </a:cxn>
              <a:cxn ang="0">
                <a:pos x="152317" y="390111"/>
              </a:cxn>
              <a:cxn ang="0">
                <a:pos x="108115" y="364719"/>
              </a:cxn>
              <a:cxn ang="0">
                <a:pos x="20906" y="313359"/>
              </a:cxn>
              <a:cxn ang="0">
                <a:pos x="145149" y="115995"/>
              </a:cxn>
              <a:cxn ang="0">
                <a:pos x="188754" y="141386"/>
              </a:cxn>
              <a:cxn ang="0">
                <a:pos x="64511" y="338750"/>
              </a:cxn>
              <a:cxn ang="0">
                <a:pos x="20906" y="313359"/>
              </a:cxn>
              <a:cxn ang="0">
                <a:pos x="1195" y="473212"/>
              </a:cxn>
              <a:cxn ang="0">
                <a:pos x="13141" y="375107"/>
              </a:cxn>
              <a:cxn ang="0">
                <a:pos x="98558" y="424736"/>
              </a:cxn>
              <a:cxn ang="0">
                <a:pos x="14336" y="480714"/>
              </a:cxn>
              <a:cxn ang="0">
                <a:pos x="1195" y="473212"/>
              </a:cxn>
              <a:cxn ang="0">
                <a:pos x="178600" y="61171"/>
              </a:cxn>
              <a:cxn ang="0">
                <a:pos x="160680" y="90026"/>
              </a:cxn>
              <a:cxn ang="0">
                <a:pos x="291494" y="166778"/>
              </a:cxn>
              <a:cxn ang="0">
                <a:pos x="310011" y="137924"/>
              </a:cxn>
              <a:cxn ang="0">
                <a:pos x="178600" y="61171"/>
              </a:cxn>
              <a:cxn ang="0">
                <a:pos x="206674" y="17313"/>
              </a:cxn>
              <a:cxn ang="0">
                <a:pos x="246097" y="8079"/>
              </a:cxn>
              <a:cxn ang="0">
                <a:pos x="327930" y="55977"/>
              </a:cxn>
              <a:cxn ang="0">
                <a:pos x="338085" y="94065"/>
              </a:cxn>
              <a:cxn ang="0">
                <a:pos x="326736" y="111955"/>
              </a:cxn>
              <a:cxn ang="0">
                <a:pos x="195325" y="35202"/>
              </a:cxn>
              <a:cxn ang="0">
                <a:pos x="206674" y="17313"/>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12292" name="矩形 37"/>
          <p:cNvSpPr/>
          <p:nvPr/>
        </p:nvSpPr>
        <p:spPr>
          <a:xfrm>
            <a:off x="0" y="911225"/>
            <a:ext cx="9626600" cy="4894263"/>
          </a:xfrm>
          <a:prstGeom prst="rect">
            <a:avLst/>
          </a:prstGeom>
          <a:gradFill rotWithShape="0">
            <a:gsLst>
              <a:gs pos="0">
                <a:srgbClr val="EAEAEA"/>
              </a:gs>
              <a:gs pos="100000">
                <a:srgbClr val="F8F8F8"/>
              </a:gs>
            </a:gsLst>
            <a:lin ang="5400000"/>
            <a:tileRect/>
          </a:gradFill>
          <a:ln w="9525" cap="flat" cmpd="sng">
            <a:solidFill>
              <a:srgbClr val="C7C7C7"/>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pic>
        <p:nvPicPr>
          <p:cNvPr id="12293" name="图片 38"/>
          <p:cNvPicPr>
            <a:picLocks noChangeAspect="1"/>
          </p:cNvPicPr>
          <p:nvPr/>
        </p:nvPicPr>
        <p:blipFill>
          <a:blip r:embed="rId3"/>
          <a:srcRect t="14696"/>
          <a:stretch>
            <a:fillRect/>
          </a:stretch>
        </p:blipFill>
        <p:spPr>
          <a:xfrm>
            <a:off x="8863013" y="620713"/>
            <a:ext cx="2314575" cy="6326187"/>
          </a:xfrm>
          <a:prstGeom prst="rect">
            <a:avLst/>
          </a:prstGeom>
          <a:noFill/>
          <a:ln w="9525">
            <a:noFill/>
          </a:ln>
        </p:spPr>
      </p:pic>
      <p:sp>
        <p:nvSpPr>
          <p:cNvPr id="12294" name="Line 2"/>
          <p:cNvSpPr/>
          <p:nvPr/>
        </p:nvSpPr>
        <p:spPr>
          <a:xfrm flipV="1">
            <a:off x="1617663" y="4579938"/>
            <a:ext cx="5630862" cy="31750"/>
          </a:xfrm>
          <a:prstGeom prst="line">
            <a:avLst/>
          </a:prstGeom>
          <a:ln w="3175" cap="flat" cmpd="sng">
            <a:solidFill>
              <a:schemeClr val="accent1"/>
            </a:solidFill>
            <a:prstDash val="dash"/>
            <a:headEnd type="none" w="med" len="med"/>
            <a:tailEnd type="none" w="med" len="med"/>
          </a:ln>
        </p:spPr>
      </p:sp>
      <p:sp>
        <p:nvSpPr>
          <p:cNvPr id="12295" name="Line 3"/>
          <p:cNvSpPr/>
          <p:nvPr/>
        </p:nvSpPr>
        <p:spPr>
          <a:xfrm>
            <a:off x="1614488" y="3803650"/>
            <a:ext cx="5634037" cy="0"/>
          </a:xfrm>
          <a:prstGeom prst="line">
            <a:avLst/>
          </a:prstGeom>
          <a:ln w="3175" cap="flat" cmpd="sng">
            <a:solidFill>
              <a:schemeClr val="accent1"/>
            </a:solidFill>
            <a:prstDash val="dash"/>
            <a:headEnd type="none" w="med" len="med"/>
            <a:tailEnd type="none" w="med" len="med"/>
          </a:ln>
        </p:spPr>
      </p:sp>
      <p:sp>
        <p:nvSpPr>
          <p:cNvPr id="12296" name="Line 4"/>
          <p:cNvSpPr/>
          <p:nvPr/>
        </p:nvSpPr>
        <p:spPr>
          <a:xfrm>
            <a:off x="1614488" y="2992438"/>
            <a:ext cx="5634037" cy="0"/>
          </a:xfrm>
          <a:prstGeom prst="line">
            <a:avLst/>
          </a:prstGeom>
          <a:ln w="3175" cap="flat" cmpd="sng">
            <a:solidFill>
              <a:schemeClr val="accent1"/>
            </a:solidFill>
            <a:prstDash val="dash"/>
            <a:headEnd type="none" w="med" len="med"/>
            <a:tailEnd type="none" w="med" len="med"/>
          </a:ln>
        </p:spPr>
      </p:sp>
      <p:sp>
        <p:nvSpPr>
          <p:cNvPr id="12297" name="Line 5"/>
          <p:cNvSpPr/>
          <p:nvPr/>
        </p:nvSpPr>
        <p:spPr>
          <a:xfrm>
            <a:off x="1614488" y="2182813"/>
            <a:ext cx="5634037" cy="0"/>
          </a:xfrm>
          <a:prstGeom prst="line">
            <a:avLst/>
          </a:prstGeom>
          <a:ln w="3175" cap="flat" cmpd="sng">
            <a:solidFill>
              <a:schemeClr val="accent1"/>
            </a:solidFill>
            <a:prstDash val="dash"/>
            <a:headEnd type="none" w="med" len="med"/>
            <a:tailEnd type="none" w="med" len="med"/>
          </a:ln>
        </p:spPr>
      </p:sp>
      <p:sp>
        <p:nvSpPr>
          <p:cNvPr id="12298" name="Rectangle 11"/>
          <p:cNvSpPr/>
          <p:nvPr/>
        </p:nvSpPr>
        <p:spPr>
          <a:xfrm>
            <a:off x="1849438" y="4321175"/>
            <a:ext cx="441325" cy="950913"/>
          </a:xfrm>
          <a:prstGeom prst="rect">
            <a:avLst/>
          </a:prstGeom>
          <a:solidFill>
            <a:schemeClr val="tx1"/>
          </a:solidFill>
          <a:ln w="9525">
            <a:noFill/>
          </a:ln>
        </p:spPr>
        <p:txBody>
          <a:bodyPr anchor="ctr"/>
          <a:lstStyle/>
          <a:p>
            <a:pPr lvl="0" eaLnBrk="1" hangingPunct="1"/>
            <a:endParaRPr lang="zh-CN" altLang="en-US" dirty="0">
              <a:solidFill>
                <a:srgbClr val="F8F8F8"/>
              </a:solidFill>
              <a:latin typeface="Arial" panose="020B0604020202020204" pitchFamily="34" charset="0"/>
              <a:ea typeface="宋体" panose="02010600030101010101" pitchFamily="2" charset="-122"/>
            </a:endParaRPr>
          </a:p>
        </p:txBody>
      </p:sp>
      <p:sp>
        <p:nvSpPr>
          <p:cNvPr id="12299" name="Rectangle 12"/>
          <p:cNvSpPr/>
          <p:nvPr/>
        </p:nvSpPr>
        <p:spPr>
          <a:xfrm>
            <a:off x="3144838" y="4087813"/>
            <a:ext cx="441325" cy="1181100"/>
          </a:xfrm>
          <a:prstGeom prst="rect">
            <a:avLst/>
          </a:prstGeom>
          <a:solidFill>
            <a:schemeClr val="tx1"/>
          </a:solidFill>
          <a:ln w="9525">
            <a:noFill/>
          </a:ln>
        </p:spPr>
        <p:txBody>
          <a:bodyPr anchor="ctr"/>
          <a:lstStyle/>
          <a:p>
            <a:pPr lvl="0" eaLnBrk="1" hangingPunct="1"/>
            <a:endParaRPr lang="zh-CN" altLang="en-US" dirty="0">
              <a:solidFill>
                <a:srgbClr val="F8F8F8"/>
              </a:solidFill>
              <a:latin typeface="Arial" panose="020B0604020202020204" pitchFamily="34" charset="0"/>
              <a:ea typeface="宋体" panose="02010600030101010101" pitchFamily="2" charset="-122"/>
            </a:endParaRPr>
          </a:p>
        </p:txBody>
      </p:sp>
      <p:sp>
        <p:nvSpPr>
          <p:cNvPr id="12300" name="Rectangle 13"/>
          <p:cNvSpPr/>
          <p:nvPr/>
        </p:nvSpPr>
        <p:spPr>
          <a:xfrm>
            <a:off x="4440238" y="4321175"/>
            <a:ext cx="441325" cy="950913"/>
          </a:xfrm>
          <a:prstGeom prst="rect">
            <a:avLst/>
          </a:prstGeom>
          <a:solidFill>
            <a:schemeClr val="tx1"/>
          </a:solidFill>
          <a:ln w="9525">
            <a:noFill/>
          </a:ln>
        </p:spPr>
        <p:txBody>
          <a:bodyPr anchor="ctr"/>
          <a:lstStyle/>
          <a:p>
            <a:pPr lvl="0" eaLnBrk="1" hangingPunct="1"/>
            <a:endParaRPr lang="zh-CN" altLang="en-US" dirty="0">
              <a:solidFill>
                <a:srgbClr val="F8F8F8"/>
              </a:solidFill>
              <a:latin typeface="Arial" panose="020B0604020202020204" pitchFamily="34" charset="0"/>
              <a:ea typeface="宋体" panose="02010600030101010101" pitchFamily="2" charset="-122"/>
            </a:endParaRPr>
          </a:p>
        </p:txBody>
      </p:sp>
      <p:sp>
        <p:nvSpPr>
          <p:cNvPr id="12301" name="Rectangle 14"/>
          <p:cNvSpPr/>
          <p:nvPr/>
        </p:nvSpPr>
        <p:spPr>
          <a:xfrm>
            <a:off x="5737225" y="3605213"/>
            <a:ext cx="439738" cy="1668462"/>
          </a:xfrm>
          <a:prstGeom prst="rect">
            <a:avLst/>
          </a:prstGeom>
          <a:solidFill>
            <a:schemeClr val="tx1"/>
          </a:solidFill>
          <a:ln w="9525">
            <a:noFill/>
          </a:ln>
        </p:spPr>
        <p:txBody>
          <a:bodyPr anchor="ctr"/>
          <a:lstStyle/>
          <a:p>
            <a:pPr lvl="0" eaLnBrk="1" hangingPunct="1"/>
            <a:endParaRPr lang="zh-CN" altLang="en-US" dirty="0">
              <a:solidFill>
                <a:srgbClr val="F8F8F8"/>
              </a:solidFill>
              <a:latin typeface="Arial" panose="020B0604020202020204" pitchFamily="34" charset="0"/>
              <a:ea typeface="宋体" panose="02010600030101010101" pitchFamily="2" charset="-122"/>
            </a:endParaRPr>
          </a:p>
        </p:txBody>
      </p:sp>
      <p:sp>
        <p:nvSpPr>
          <p:cNvPr id="12302" name="Line 15"/>
          <p:cNvSpPr/>
          <p:nvPr/>
        </p:nvSpPr>
        <p:spPr>
          <a:xfrm flipV="1">
            <a:off x="1619250" y="5268913"/>
            <a:ext cx="5629275" cy="4762"/>
          </a:xfrm>
          <a:prstGeom prst="line">
            <a:avLst/>
          </a:prstGeom>
          <a:ln w="9525" cap="flat" cmpd="sng">
            <a:solidFill>
              <a:schemeClr val="accent1"/>
            </a:solidFill>
            <a:prstDash val="solid"/>
            <a:headEnd type="none" w="med" len="med"/>
            <a:tailEnd type="arrow" w="med" len="med"/>
          </a:ln>
        </p:spPr>
      </p:sp>
      <p:sp>
        <p:nvSpPr>
          <p:cNvPr id="12303" name="Line 16"/>
          <p:cNvSpPr/>
          <p:nvPr/>
        </p:nvSpPr>
        <p:spPr>
          <a:xfrm>
            <a:off x="1617663" y="1757363"/>
            <a:ext cx="1587" cy="3516312"/>
          </a:xfrm>
          <a:prstGeom prst="line">
            <a:avLst/>
          </a:prstGeom>
          <a:ln w="9525" cap="flat" cmpd="sng">
            <a:solidFill>
              <a:schemeClr val="accent1"/>
            </a:solidFill>
            <a:prstDash val="solid"/>
            <a:headEnd type="arrow" w="med" len="med"/>
            <a:tailEnd type="none" w="med" len="med"/>
          </a:ln>
        </p:spPr>
      </p:sp>
      <p:sp>
        <p:nvSpPr>
          <p:cNvPr id="12304" name="Text Box 17"/>
          <p:cNvSpPr txBox="1"/>
          <p:nvPr/>
        </p:nvSpPr>
        <p:spPr>
          <a:xfrm>
            <a:off x="946150" y="4389438"/>
            <a:ext cx="668338" cy="338137"/>
          </a:xfrm>
          <a:prstGeom prst="rect">
            <a:avLst/>
          </a:prstGeom>
          <a:noFill/>
          <a:ln w="9525">
            <a:noFill/>
          </a:ln>
        </p:spPr>
        <p:txBody>
          <a:bodyPr>
            <a:spAutoFit/>
          </a:bodyPr>
          <a:lstStyle/>
          <a:p>
            <a:pPr lvl="0" eaLnBrk="1" hangingPunct="1"/>
            <a:r>
              <a:rPr lang="zh-CN" altLang="en-US" sz="1600" dirty="0">
                <a:solidFill>
                  <a:srgbClr val="4D4D4D"/>
                </a:solidFill>
                <a:latin typeface="微软雅黑" panose="020B0503020204020204" pitchFamily="2" charset="-122"/>
                <a:ea typeface="微软雅黑" panose="020B0503020204020204" pitchFamily="2" charset="-122"/>
              </a:rPr>
              <a:t>20</a:t>
            </a:r>
          </a:p>
        </p:txBody>
      </p:sp>
      <p:sp>
        <p:nvSpPr>
          <p:cNvPr id="12305" name="Text Box 18"/>
          <p:cNvSpPr txBox="1"/>
          <p:nvPr/>
        </p:nvSpPr>
        <p:spPr>
          <a:xfrm>
            <a:off x="946150" y="3605213"/>
            <a:ext cx="668338" cy="339725"/>
          </a:xfrm>
          <a:prstGeom prst="rect">
            <a:avLst/>
          </a:prstGeom>
          <a:noFill/>
          <a:ln w="9525">
            <a:noFill/>
          </a:ln>
        </p:spPr>
        <p:txBody>
          <a:bodyPr>
            <a:spAutoFit/>
          </a:bodyPr>
          <a:lstStyle/>
          <a:p>
            <a:pPr lvl="0" eaLnBrk="1" hangingPunct="1"/>
            <a:r>
              <a:rPr lang="zh-CN" altLang="en-US" sz="1600" dirty="0">
                <a:solidFill>
                  <a:srgbClr val="4D4D4D"/>
                </a:solidFill>
                <a:latin typeface="微软雅黑" panose="020B0503020204020204" pitchFamily="2" charset="-122"/>
                <a:ea typeface="微软雅黑" panose="020B0503020204020204" pitchFamily="2" charset="-122"/>
              </a:rPr>
              <a:t>40</a:t>
            </a:r>
          </a:p>
        </p:txBody>
      </p:sp>
      <p:sp>
        <p:nvSpPr>
          <p:cNvPr id="12306" name="Text Box 19"/>
          <p:cNvSpPr txBox="1"/>
          <p:nvPr/>
        </p:nvSpPr>
        <p:spPr>
          <a:xfrm>
            <a:off x="946150" y="2725738"/>
            <a:ext cx="668338" cy="338137"/>
          </a:xfrm>
          <a:prstGeom prst="rect">
            <a:avLst/>
          </a:prstGeom>
          <a:noFill/>
          <a:ln w="9525">
            <a:noFill/>
          </a:ln>
        </p:spPr>
        <p:txBody>
          <a:bodyPr>
            <a:spAutoFit/>
          </a:bodyPr>
          <a:lstStyle/>
          <a:p>
            <a:pPr lvl="0" eaLnBrk="1" hangingPunct="1"/>
            <a:r>
              <a:rPr lang="zh-CN" altLang="en-US" sz="1600" dirty="0">
                <a:solidFill>
                  <a:srgbClr val="4D4D4D"/>
                </a:solidFill>
                <a:latin typeface="微软雅黑" panose="020B0503020204020204" pitchFamily="2" charset="-122"/>
                <a:ea typeface="微软雅黑" panose="020B0503020204020204" pitchFamily="2" charset="-122"/>
              </a:rPr>
              <a:t>60</a:t>
            </a:r>
          </a:p>
        </p:txBody>
      </p:sp>
      <p:sp>
        <p:nvSpPr>
          <p:cNvPr id="12307" name="Text Box 20"/>
          <p:cNvSpPr txBox="1"/>
          <p:nvPr/>
        </p:nvSpPr>
        <p:spPr>
          <a:xfrm>
            <a:off x="946150" y="1944688"/>
            <a:ext cx="668338" cy="338137"/>
          </a:xfrm>
          <a:prstGeom prst="rect">
            <a:avLst/>
          </a:prstGeom>
          <a:noFill/>
          <a:ln w="9525">
            <a:noFill/>
          </a:ln>
        </p:spPr>
        <p:txBody>
          <a:bodyPr>
            <a:spAutoFit/>
          </a:bodyPr>
          <a:lstStyle/>
          <a:p>
            <a:pPr lvl="0" eaLnBrk="1" hangingPunct="1"/>
            <a:r>
              <a:rPr lang="zh-CN" altLang="en-US" sz="1600" dirty="0">
                <a:solidFill>
                  <a:srgbClr val="4D4D4D"/>
                </a:solidFill>
                <a:latin typeface="微软雅黑" panose="020B0503020204020204" pitchFamily="2" charset="-122"/>
                <a:ea typeface="微软雅黑" panose="020B0503020204020204" pitchFamily="2" charset="-122"/>
              </a:rPr>
              <a:t>80</a:t>
            </a:r>
          </a:p>
        </p:txBody>
      </p:sp>
      <p:sp>
        <p:nvSpPr>
          <p:cNvPr id="12308" name="Rectangle 21"/>
          <p:cNvSpPr/>
          <p:nvPr/>
        </p:nvSpPr>
        <p:spPr>
          <a:xfrm>
            <a:off x="2373313" y="3867150"/>
            <a:ext cx="441325" cy="1404938"/>
          </a:xfrm>
          <a:prstGeom prst="rect">
            <a:avLst/>
          </a:prstGeom>
          <a:solidFill>
            <a:schemeClr val="bg2"/>
          </a:solidFill>
          <a:ln w="9525">
            <a:noFill/>
          </a:ln>
        </p:spPr>
        <p:txBody>
          <a:bodyPr anchor="ctr"/>
          <a:lstStyle/>
          <a:p>
            <a:pPr lvl="0" eaLnBrk="1" hangingPunct="1"/>
            <a:endParaRPr lang="zh-CN" altLang="en-US" dirty="0">
              <a:solidFill>
                <a:srgbClr val="F8F8F8"/>
              </a:solidFill>
              <a:latin typeface="Arial" panose="020B0604020202020204" pitchFamily="34" charset="0"/>
              <a:ea typeface="宋体" panose="02010600030101010101" pitchFamily="2" charset="-122"/>
            </a:endParaRPr>
          </a:p>
        </p:txBody>
      </p:sp>
      <p:sp>
        <p:nvSpPr>
          <p:cNvPr id="12309" name="Rectangle 22"/>
          <p:cNvSpPr/>
          <p:nvPr/>
        </p:nvSpPr>
        <p:spPr>
          <a:xfrm>
            <a:off x="3654425" y="3605213"/>
            <a:ext cx="441325" cy="1663700"/>
          </a:xfrm>
          <a:prstGeom prst="rect">
            <a:avLst/>
          </a:prstGeom>
          <a:solidFill>
            <a:schemeClr val="bg2"/>
          </a:solidFill>
          <a:ln w="9525">
            <a:noFill/>
          </a:ln>
        </p:spPr>
        <p:txBody>
          <a:bodyPr anchor="ctr"/>
          <a:lstStyle/>
          <a:p>
            <a:pPr lvl="0" eaLnBrk="1" hangingPunct="1"/>
            <a:endParaRPr lang="zh-CN" altLang="en-US" dirty="0">
              <a:solidFill>
                <a:srgbClr val="F8F8F8"/>
              </a:solidFill>
              <a:latin typeface="Arial" panose="020B0604020202020204" pitchFamily="34" charset="0"/>
              <a:ea typeface="宋体" panose="02010600030101010101" pitchFamily="2" charset="-122"/>
            </a:endParaRPr>
          </a:p>
        </p:txBody>
      </p:sp>
      <p:sp>
        <p:nvSpPr>
          <p:cNvPr id="12310" name="Rectangle 23"/>
          <p:cNvSpPr/>
          <p:nvPr/>
        </p:nvSpPr>
        <p:spPr>
          <a:xfrm>
            <a:off x="4962525" y="2808288"/>
            <a:ext cx="441325" cy="2465387"/>
          </a:xfrm>
          <a:prstGeom prst="rect">
            <a:avLst/>
          </a:prstGeom>
          <a:solidFill>
            <a:schemeClr val="bg2"/>
          </a:solidFill>
          <a:ln w="9525">
            <a:noFill/>
          </a:ln>
        </p:spPr>
        <p:txBody>
          <a:bodyPr anchor="ctr"/>
          <a:lstStyle/>
          <a:p>
            <a:pPr lvl="0" eaLnBrk="1" hangingPunct="1"/>
            <a:endParaRPr lang="zh-CN" altLang="en-US" dirty="0">
              <a:solidFill>
                <a:srgbClr val="F8F8F8"/>
              </a:solidFill>
              <a:latin typeface="Arial" panose="020B0604020202020204" pitchFamily="34" charset="0"/>
              <a:ea typeface="宋体" panose="02010600030101010101" pitchFamily="2" charset="-122"/>
            </a:endParaRPr>
          </a:p>
        </p:txBody>
      </p:sp>
      <p:sp>
        <p:nvSpPr>
          <p:cNvPr id="12311" name="Rectangle 24"/>
          <p:cNvSpPr/>
          <p:nvPr/>
        </p:nvSpPr>
        <p:spPr>
          <a:xfrm>
            <a:off x="6261100" y="2992438"/>
            <a:ext cx="439738" cy="2281237"/>
          </a:xfrm>
          <a:prstGeom prst="rect">
            <a:avLst/>
          </a:prstGeom>
          <a:solidFill>
            <a:schemeClr val="bg2"/>
          </a:solidFill>
          <a:ln w="9525">
            <a:noFill/>
          </a:ln>
        </p:spPr>
        <p:txBody>
          <a:bodyPr anchor="ctr"/>
          <a:lstStyle/>
          <a:p>
            <a:pPr lvl="0" eaLnBrk="1" hangingPunct="1"/>
            <a:endParaRPr lang="zh-CN" altLang="en-US" dirty="0">
              <a:solidFill>
                <a:srgbClr val="F8F8F8"/>
              </a:solidFill>
              <a:latin typeface="Arial" panose="020B0604020202020204" pitchFamily="34" charset="0"/>
              <a:ea typeface="宋体" panose="02010600030101010101" pitchFamily="2" charset="-122"/>
            </a:endParaRPr>
          </a:p>
        </p:txBody>
      </p:sp>
      <p:sp>
        <p:nvSpPr>
          <p:cNvPr id="12312" name="Text Box 25"/>
          <p:cNvSpPr txBox="1"/>
          <p:nvPr/>
        </p:nvSpPr>
        <p:spPr>
          <a:xfrm>
            <a:off x="2286000" y="3411538"/>
            <a:ext cx="668338" cy="369887"/>
          </a:xfrm>
          <a:prstGeom prst="rect">
            <a:avLst/>
          </a:prstGeom>
          <a:noFill/>
          <a:ln w="9525">
            <a:noFill/>
          </a:ln>
        </p:spPr>
        <p:txBody>
          <a:bodyPr wrap="none">
            <a:spAutoFit/>
          </a:bodyPr>
          <a:lstStyle/>
          <a:p>
            <a:pPr lvl="0" eaLnBrk="1" hangingPunct="1"/>
            <a:r>
              <a:rPr lang="zh-CN" altLang="en-US" dirty="0">
                <a:solidFill>
                  <a:srgbClr val="4D4D4D"/>
                </a:solidFill>
                <a:latin typeface="微软雅黑" panose="020B0503020204020204" pitchFamily="2" charset="-122"/>
                <a:ea typeface="微软雅黑" panose="020B0503020204020204" pitchFamily="2" charset="-122"/>
              </a:rPr>
              <a:t>38%</a:t>
            </a:r>
          </a:p>
        </p:txBody>
      </p:sp>
      <p:sp>
        <p:nvSpPr>
          <p:cNvPr id="12313" name="Text Box 26"/>
          <p:cNvSpPr txBox="1"/>
          <p:nvPr/>
        </p:nvSpPr>
        <p:spPr>
          <a:xfrm>
            <a:off x="3581400" y="3236913"/>
            <a:ext cx="669925" cy="369887"/>
          </a:xfrm>
          <a:prstGeom prst="rect">
            <a:avLst/>
          </a:prstGeom>
          <a:noFill/>
          <a:ln w="9525">
            <a:noFill/>
          </a:ln>
        </p:spPr>
        <p:txBody>
          <a:bodyPr wrap="none">
            <a:spAutoFit/>
          </a:bodyPr>
          <a:lstStyle/>
          <a:p>
            <a:pPr lvl="0" eaLnBrk="1" hangingPunct="1"/>
            <a:r>
              <a:rPr lang="zh-CN" altLang="en-US" dirty="0">
                <a:solidFill>
                  <a:srgbClr val="4D4D4D"/>
                </a:solidFill>
                <a:latin typeface="微软雅黑" panose="020B0503020204020204" pitchFamily="2" charset="-122"/>
                <a:ea typeface="微软雅黑" panose="020B0503020204020204" pitchFamily="2" charset="-122"/>
              </a:rPr>
              <a:t>49%</a:t>
            </a:r>
          </a:p>
        </p:txBody>
      </p:sp>
      <p:sp>
        <p:nvSpPr>
          <p:cNvPr id="12314" name="Text Box 27"/>
          <p:cNvSpPr txBox="1"/>
          <p:nvPr/>
        </p:nvSpPr>
        <p:spPr>
          <a:xfrm>
            <a:off x="4849813" y="2468563"/>
            <a:ext cx="669925" cy="369887"/>
          </a:xfrm>
          <a:prstGeom prst="rect">
            <a:avLst/>
          </a:prstGeom>
          <a:noFill/>
          <a:ln w="9525">
            <a:noFill/>
          </a:ln>
        </p:spPr>
        <p:txBody>
          <a:bodyPr wrap="none">
            <a:spAutoFit/>
          </a:bodyPr>
          <a:lstStyle/>
          <a:p>
            <a:pPr lvl="0" eaLnBrk="1" hangingPunct="1"/>
            <a:r>
              <a:rPr lang="zh-CN" altLang="en-US" dirty="0">
                <a:solidFill>
                  <a:srgbClr val="4D4D4D"/>
                </a:solidFill>
                <a:latin typeface="微软雅黑" panose="020B0503020204020204" pitchFamily="2" charset="-122"/>
                <a:ea typeface="微软雅黑" panose="020B0503020204020204" pitchFamily="2" charset="-122"/>
              </a:rPr>
              <a:t>67%</a:t>
            </a:r>
          </a:p>
        </p:txBody>
      </p:sp>
      <p:sp>
        <p:nvSpPr>
          <p:cNvPr id="12315" name="Text Box 28"/>
          <p:cNvSpPr txBox="1"/>
          <p:nvPr/>
        </p:nvSpPr>
        <p:spPr>
          <a:xfrm>
            <a:off x="6140450" y="2468563"/>
            <a:ext cx="668338" cy="369887"/>
          </a:xfrm>
          <a:prstGeom prst="rect">
            <a:avLst/>
          </a:prstGeom>
          <a:noFill/>
          <a:ln w="9525">
            <a:noFill/>
          </a:ln>
        </p:spPr>
        <p:txBody>
          <a:bodyPr wrap="none">
            <a:spAutoFit/>
          </a:bodyPr>
          <a:lstStyle/>
          <a:p>
            <a:pPr lvl="0" eaLnBrk="1" hangingPunct="1"/>
            <a:r>
              <a:rPr lang="zh-CN" altLang="en-US" dirty="0">
                <a:solidFill>
                  <a:srgbClr val="4D4D4D"/>
                </a:solidFill>
                <a:latin typeface="微软雅黑" panose="020B0503020204020204" pitchFamily="2" charset="-122"/>
                <a:ea typeface="微软雅黑" panose="020B0503020204020204" pitchFamily="2" charset="-122"/>
              </a:rPr>
              <a:t>60%</a:t>
            </a:r>
          </a:p>
        </p:txBody>
      </p:sp>
      <p:sp>
        <p:nvSpPr>
          <p:cNvPr id="12316" name="Rectangle 29"/>
          <p:cNvSpPr/>
          <p:nvPr/>
        </p:nvSpPr>
        <p:spPr>
          <a:xfrm>
            <a:off x="7710488" y="4867275"/>
            <a:ext cx="323850" cy="163513"/>
          </a:xfrm>
          <a:prstGeom prst="rect">
            <a:avLst/>
          </a:prstGeom>
          <a:solidFill>
            <a:schemeClr val="tx1"/>
          </a:solidFill>
          <a:ln w="9525">
            <a:noFill/>
          </a:ln>
        </p:spPr>
        <p:txBody>
          <a:bodyPr anchor="ctr"/>
          <a:lstStyle/>
          <a:p>
            <a:pPr lvl="0" eaLnBrk="1" hangingPunct="1"/>
            <a:endParaRPr lang="zh-CN" altLang="en-US" sz="1400" dirty="0">
              <a:solidFill>
                <a:srgbClr val="4D4D4D"/>
              </a:solidFill>
              <a:latin typeface="微软雅黑" panose="020B0503020204020204" pitchFamily="2" charset="-122"/>
              <a:ea typeface="微软雅黑" panose="020B0503020204020204" pitchFamily="2" charset="-122"/>
            </a:endParaRPr>
          </a:p>
        </p:txBody>
      </p:sp>
      <p:sp>
        <p:nvSpPr>
          <p:cNvPr id="12317" name="Rectangle 30"/>
          <p:cNvSpPr/>
          <p:nvPr/>
        </p:nvSpPr>
        <p:spPr>
          <a:xfrm>
            <a:off x="7708900" y="5208588"/>
            <a:ext cx="307975" cy="163512"/>
          </a:xfrm>
          <a:prstGeom prst="rect">
            <a:avLst/>
          </a:prstGeom>
          <a:solidFill>
            <a:schemeClr val="bg2"/>
          </a:solidFill>
          <a:ln w="9525">
            <a:noFill/>
          </a:ln>
        </p:spPr>
        <p:txBody>
          <a:bodyPr anchor="ctr"/>
          <a:lstStyle/>
          <a:p>
            <a:pPr lvl="0" eaLnBrk="1" hangingPunct="1"/>
            <a:endParaRPr lang="zh-CN" altLang="en-US" sz="1400" dirty="0">
              <a:solidFill>
                <a:srgbClr val="4D4D4D"/>
              </a:solidFill>
              <a:latin typeface="微软雅黑" panose="020B0503020204020204" pitchFamily="2" charset="-122"/>
              <a:ea typeface="微软雅黑" panose="020B0503020204020204" pitchFamily="2" charset="-122"/>
            </a:endParaRPr>
          </a:p>
        </p:txBody>
      </p:sp>
      <p:sp>
        <p:nvSpPr>
          <p:cNvPr id="12318" name="Text Box 31"/>
          <p:cNvSpPr txBox="1"/>
          <p:nvPr/>
        </p:nvSpPr>
        <p:spPr>
          <a:xfrm>
            <a:off x="8042275" y="4784725"/>
            <a:ext cx="1292225" cy="338138"/>
          </a:xfrm>
          <a:prstGeom prst="rect">
            <a:avLst/>
          </a:prstGeom>
          <a:noFill/>
          <a:ln w="9525">
            <a:noFill/>
          </a:ln>
        </p:spPr>
        <p:txBody>
          <a:bodyPr>
            <a:spAutoFit/>
          </a:bodyPr>
          <a:lstStyle/>
          <a:p>
            <a:pPr lvl="0" eaLnBrk="1" hangingPunct="1"/>
            <a:r>
              <a:rPr lang="zh-CN" altLang="en-US" sz="1600" dirty="0">
                <a:solidFill>
                  <a:srgbClr val="4D4D4D"/>
                </a:solidFill>
                <a:latin typeface="微软雅黑" panose="020B0503020204020204" pitchFamily="2" charset="-122"/>
                <a:ea typeface="微软雅黑" panose="020B0503020204020204" pitchFamily="2" charset="-122"/>
              </a:rPr>
              <a:t>计划数</a:t>
            </a:r>
          </a:p>
        </p:txBody>
      </p:sp>
      <p:sp>
        <p:nvSpPr>
          <p:cNvPr id="12319" name="Text Box 32"/>
          <p:cNvSpPr txBox="1"/>
          <p:nvPr/>
        </p:nvSpPr>
        <p:spPr>
          <a:xfrm>
            <a:off x="8042275" y="5121275"/>
            <a:ext cx="1292225" cy="338138"/>
          </a:xfrm>
          <a:prstGeom prst="rect">
            <a:avLst/>
          </a:prstGeom>
          <a:noFill/>
          <a:ln w="9525">
            <a:noFill/>
          </a:ln>
        </p:spPr>
        <p:txBody>
          <a:bodyPr>
            <a:spAutoFit/>
          </a:bodyPr>
          <a:lstStyle/>
          <a:p>
            <a:pPr lvl="0" eaLnBrk="1" hangingPunct="1"/>
            <a:r>
              <a:rPr lang="zh-CN" altLang="en-US" sz="1600" dirty="0">
                <a:solidFill>
                  <a:srgbClr val="4D4D4D"/>
                </a:solidFill>
                <a:latin typeface="微软雅黑" panose="020B0503020204020204" pitchFamily="2" charset="-122"/>
                <a:ea typeface="微软雅黑" panose="020B0503020204020204" pitchFamily="2" charset="-122"/>
              </a:rPr>
              <a:t>实际数</a:t>
            </a:r>
          </a:p>
        </p:txBody>
      </p:sp>
      <p:sp>
        <p:nvSpPr>
          <p:cNvPr id="12320" name="Text Box 33"/>
          <p:cNvSpPr txBox="1"/>
          <p:nvPr/>
        </p:nvSpPr>
        <p:spPr>
          <a:xfrm>
            <a:off x="1957388" y="5329238"/>
            <a:ext cx="1084262" cy="368300"/>
          </a:xfrm>
          <a:prstGeom prst="rect">
            <a:avLst/>
          </a:prstGeom>
          <a:noFill/>
          <a:ln w="9525">
            <a:noFill/>
          </a:ln>
        </p:spPr>
        <p:txBody>
          <a:bodyPr>
            <a:spAutoFit/>
          </a:bodyPr>
          <a:lstStyle/>
          <a:p>
            <a:pPr lvl="0" eaLnBrk="1" hangingPunct="1"/>
            <a:r>
              <a:rPr lang="zh-CN" altLang="en-US" dirty="0">
                <a:solidFill>
                  <a:srgbClr val="4D4D4D"/>
                </a:solidFill>
                <a:latin typeface="微软雅黑" panose="020B0503020204020204" pitchFamily="2" charset="-122"/>
                <a:ea typeface="微软雅黑" panose="020B0503020204020204" pitchFamily="2" charset="-122"/>
              </a:rPr>
              <a:t>业务一</a:t>
            </a:r>
          </a:p>
        </p:txBody>
      </p:sp>
      <p:sp>
        <p:nvSpPr>
          <p:cNvPr id="12321" name="Text Box 34"/>
          <p:cNvSpPr txBox="1"/>
          <p:nvPr/>
        </p:nvSpPr>
        <p:spPr>
          <a:xfrm>
            <a:off x="3201988" y="5329238"/>
            <a:ext cx="1084262" cy="368300"/>
          </a:xfrm>
          <a:prstGeom prst="rect">
            <a:avLst/>
          </a:prstGeom>
          <a:noFill/>
          <a:ln w="9525">
            <a:noFill/>
          </a:ln>
        </p:spPr>
        <p:txBody>
          <a:bodyPr>
            <a:spAutoFit/>
          </a:bodyPr>
          <a:lstStyle/>
          <a:p>
            <a:pPr lvl="0" eaLnBrk="1" hangingPunct="1"/>
            <a:r>
              <a:rPr lang="zh-CN" altLang="en-US" dirty="0">
                <a:solidFill>
                  <a:srgbClr val="4D4D4D"/>
                </a:solidFill>
                <a:latin typeface="微软雅黑" panose="020B0503020204020204" pitchFamily="2" charset="-122"/>
                <a:ea typeface="微软雅黑" panose="020B0503020204020204" pitchFamily="2" charset="-122"/>
              </a:rPr>
              <a:t>业务二</a:t>
            </a:r>
          </a:p>
        </p:txBody>
      </p:sp>
      <p:sp>
        <p:nvSpPr>
          <p:cNvPr id="12322" name="Text Box 35"/>
          <p:cNvSpPr txBox="1"/>
          <p:nvPr/>
        </p:nvSpPr>
        <p:spPr>
          <a:xfrm>
            <a:off x="4521200" y="5329238"/>
            <a:ext cx="1084263" cy="368300"/>
          </a:xfrm>
          <a:prstGeom prst="rect">
            <a:avLst/>
          </a:prstGeom>
          <a:noFill/>
          <a:ln w="9525">
            <a:noFill/>
          </a:ln>
        </p:spPr>
        <p:txBody>
          <a:bodyPr>
            <a:spAutoFit/>
          </a:bodyPr>
          <a:lstStyle/>
          <a:p>
            <a:pPr lvl="0" eaLnBrk="1" hangingPunct="1"/>
            <a:r>
              <a:rPr lang="zh-CN" altLang="en-US" dirty="0">
                <a:solidFill>
                  <a:srgbClr val="4D4D4D"/>
                </a:solidFill>
                <a:latin typeface="微软雅黑" panose="020B0503020204020204" pitchFamily="2" charset="-122"/>
                <a:ea typeface="微软雅黑" panose="020B0503020204020204" pitchFamily="2" charset="-122"/>
              </a:rPr>
              <a:t>业务三</a:t>
            </a:r>
          </a:p>
        </p:txBody>
      </p:sp>
      <p:sp>
        <p:nvSpPr>
          <p:cNvPr id="12323" name="Text Box 36"/>
          <p:cNvSpPr txBox="1"/>
          <p:nvPr/>
        </p:nvSpPr>
        <p:spPr>
          <a:xfrm>
            <a:off x="5808663" y="5329238"/>
            <a:ext cx="1084262" cy="368300"/>
          </a:xfrm>
          <a:prstGeom prst="rect">
            <a:avLst/>
          </a:prstGeom>
          <a:noFill/>
          <a:ln w="9525">
            <a:noFill/>
          </a:ln>
        </p:spPr>
        <p:txBody>
          <a:bodyPr>
            <a:spAutoFit/>
          </a:bodyPr>
          <a:lstStyle/>
          <a:p>
            <a:pPr lvl="0" eaLnBrk="1" hangingPunct="1"/>
            <a:r>
              <a:rPr lang="zh-CN" altLang="en-US" dirty="0">
                <a:solidFill>
                  <a:srgbClr val="4D4D4D"/>
                </a:solidFill>
                <a:latin typeface="微软雅黑" panose="020B0503020204020204" pitchFamily="2" charset="-122"/>
                <a:ea typeface="微软雅黑" panose="020B0503020204020204" pitchFamily="2" charset="-122"/>
              </a:rPr>
              <a:t>业务四</a:t>
            </a:r>
          </a:p>
        </p:txBody>
      </p:sp>
      <p:sp>
        <p:nvSpPr>
          <p:cNvPr id="12324" name="Freeform 42"/>
          <p:cNvSpPr/>
          <p:nvPr/>
        </p:nvSpPr>
        <p:spPr>
          <a:xfrm>
            <a:off x="5189538" y="1514475"/>
            <a:ext cx="1385887" cy="1433513"/>
          </a:xfrm>
          <a:custGeom>
            <a:avLst/>
            <a:gdLst/>
            <a:ahLst/>
            <a:cxnLst>
              <a:cxn ang="0">
                <a:pos x="0" y="1434082"/>
              </a:cxn>
              <a:cxn ang="0">
                <a:pos x="0" y="0"/>
              </a:cxn>
              <a:cxn ang="0">
                <a:pos x="1385069" y="0"/>
              </a:cxn>
            </a:cxnLst>
            <a:rect l="0" t="0" r="0" b="0"/>
            <a:pathLst>
              <a:path w="4673" h="1547">
                <a:moveTo>
                  <a:pt x="0" y="1547"/>
                </a:moveTo>
                <a:lnTo>
                  <a:pt x="0" y="0"/>
                </a:lnTo>
                <a:lnTo>
                  <a:pt x="4673" y="0"/>
                </a:lnTo>
              </a:path>
            </a:pathLst>
          </a:custGeom>
          <a:noFill/>
          <a:ln w="9" cap="flat" cmpd="sng">
            <a:solidFill>
              <a:schemeClr val="accent1"/>
            </a:solidFill>
            <a:prstDash val="solid"/>
            <a:headEnd type="oval" w="med" len="med"/>
            <a:tailEnd type="oval" w="med" len="med"/>
          </a:ln>
        </p:spPr>
        <p:txBody>
          <a:bodyPr/>
          <a:lstStyle/>
          <a:p>
            <a:endParaRPr lang="zh-CN" altLang="en-US"/>
          </a:p>
        </p:txBody>
      </p:sp>
      <p:sp>
        <p:nvSpPr>
          <p:cNvPr id="12325" name="TextBox 104"/>
          <p:cNvSpPr txBox="1"/>
          <p:nvPr/>
        </p:nvSpPr>
        <p:spPr>
          <a:xfrm>
            <a:off x="6700838" y="1282700"/>
            <a:ext cx="2351087" cy="831850"/>
          </a:xfrm>
          <a:prstGeom prst="rect">
            <a:avLst/>
          </a:prstGeom>
          <a:noFill/>
          <a:ln w="9525">
            <a:noFill/>
          </a:ln>
        </p:spPr>
        <p:txBody>
          <a:bodyPr>
            <a:spAutoFit/>
          </a:bodyPr>
          <a:lstStyle/>
          <a:p>
            <a:pPr lvl="0" algn="ctr"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这里可以添加主要内容这里可以添加主要内容这里可以添加主要内容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2291"/>
                                        </p:tgtEl>
                                        <p:attrNameLst>
                                          <p:attrName>style.visibility</p:attrName>
                                        </p:attrNameLst>
                                      </p:cBhvr>
                                      <p:to>
                                        <p:strVal val="visible"/>
                                      </p:to>
                                    </p:set>
                                    <p:anim calcmode="lin" valueType="num">
                                      <p:cBhvr additive="base">
                                        <p:cTn id="7" dur="500" fill="hold"/>
                                        <p:tgtEl>
                                          <p:spTgt spid="12291"/>
                                        </p:tgtEl>
                                        <p:attrNameLst>
                                          <p:attrName>ppt_x</p:attrName>
                                        </p:attrNameLst>
                                      </p:cBhvr>
                                      <p:tavLst>
                                        <p:tav tm="0">
                                          <p:val>
                                            <p:strVal val="1+#ppt_w/2"/>
                                          </p:val>
                                        </p:tav>
                                        <p:tav tm="100000">
                                          <p:val>
                                            <p:strVal val="#ppt_x"/>
                                          </p:val>
                                        </p:tav>
                                      </p:tavLst>
                                    </p:anim>
                                    <p:anim calcmode="lin" valueType="num">
                                      <p:cBhvr additive="base">
                                        <p:cTn id="8" dur="500" fill="hold"/>
                                        <p:tgtEl>
                                          <p:spTgt spid="1229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2290"/>
                                        </p:tgtEl>
                                        <p:attrNameLst>
                                          <p:attrName>style.visibility</p:attrName>
                                        </p:attrNameLst>
                                      </p:cBhvr>
                                      <p:to>
                                        <p:strVal val="visible"/>
                                      </p:to>
                                    </p:set>
                                    <p:anim calcmode="lin" valueType="num">
                                      <p:cBhvr>
                                        <p:cTn id="12" dur="300" fill="hold"/>
                                        <p:tgtEl>
                                          <p:spTgt spid="12290"/>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2290"/>
                                        </p:tgtEl>
                                        <p:attrNameLst>
                                          <p:attrName>ppt_y</p:attrName>
                                        </p:attrNameLst>
                                      </p:cBhvr>
                                      <p:tavLst>
                                        <p:tav tm="0">
                                          <p:val>
                                            <p:strVal val="#ppt_y"/>
                                          </p:val>
                                        </p:tav>
                                        <p:tav tm="100000">
                                          <p:val>
                                            <p:strVal val="#ppt_y"/>
                                          </p:val>
                                        </p:tav>
                                      </p:tavLst>
                                    </p:anim>
                                    <p:anim calcmode="lin" valueType="num">
                                      <p:cBhvr>
                                        <p:cTn id="14" dur="300" fill="hold"/>
                                        <p:tgtEl>
                                          <p:spTgt spid="12290"/>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229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2290"/>
                                        </p:tgtEl>
                                      </p:cBhvr>
                                    </p:animEffect>
                                  </p:childTnLst>
                                </p:cTn>
                              </p:par>
                            </p:childTnLst>
                          </p:cTn>
                        </p:par>
                        <p:par>
                          <p:cTn id="17" fill="hold">
                            <p:stCondLst>
                              <p:cond delay="980"/>
                            </p:stCondLst>
                            <p:childTnLst>
                              <p:par>
                                <p:cTn id="18" presetID="2" presetClass="entr" presetSubtype="8" fill="hold" nodeType="afterEffect">
                                  <p:stCondLst>
                                    <p:cond delay="0"/>
                                  </p:stCondLst>
                                  <p:childTnLst>
                                    <p:set>
                                      <p:cBhvr>
                                        <p:cTn id="19" dur="1" fill="hold">
                                          <p:stCondLst>
                                            <p:cond delay="0"/>
                                          </p:stCondLst>
                                        </p:cTn>
                                        <p:tgtEl>
                                          <p:spTgt spid="12293"/>
                                        </p:tgtEl>
                                        <p:attrNameLst>
                                          <p:attrName>style.visibility</p:attrName>
                                        </p:attrNameLst>
                                      </p:cBhvr>
                                      <p:to>
                                        <p:strVal val="visible"/>
                                      </p:to>
                                    </p:set>
                                    <p:anim calcmode="lin" valueType="num">
                                      <p:cBhvr additive="base">
                                        <p:cTn id="20" dur="2000" fill="hold"/>
                                        <p:tgtEl>
                                          <p:spTgt spid="12293"/>
                                        </p:tgtEl>
                                        <p:attrNameLst>
                                          <p:attrName>ppt_x</p:attrName>
                                        </p:attrNameLst>
                                      </p:cBhvr>
                                      <p:tavLst>
                                        <p:tav tm="0">
                                          <p:val>
                                            <p:strVal val="0-#ppt_w/2"/>
                                          </p:val>
                                        </p:tav>
                                        <p:tav tm="100000">
                                          <p:val>
                                            <p:strVal val="#ppt_x"/>
                                          </p:val>
                                        </p:tav>
                                      </p:tavLst>
                                    </p:anim>
                                    <p:anim calcmode="lin" valueType="num">
                                      <p:cBhvr additive="base">
                                        <p:cTn id="21" dur="2000" fill="hold"/>
                                        <p:tgtEl>
                                          <p:spTgt spid="12293"/>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2292"/>
                                        </p:tgtEl>
                                        <p:attrNameLst>
                                          <p:attrName>style.visibility</p:attrName>
                                        </p:attrNameLst>
                                      </p:cBhvr>
                                      <p:to>
                                        <p:strVal val="visible"/>
                                      </p:to>
                                    </p:set>
                                    <p:anim calcmode="lin" valueType="num">
                                      <p:cBhvr additive="base">
                                        <p:cTn id="24" dur="2000" fill="hold"/>
                                        <p:tgtEl>
                                          <p:spTgt spid="12292"/>
                                        </p:tgtEl>
                                        <p:attrNameLst>
                                          <p:attrName>ppt_x</p:attrName>
                                        </p:attrNameLst>
                                      </p:cBhvr>
                                      <p:tavLst>
                                        <p:tav tm="0">
                                          <p:val>
                                            <p:strVal val="0-#ppt_w/2"/>
                                          </p:val>
                                        </p:tav>
                                        <p:tav tm="100000">
                                          <p:val>
                                            <p:strVal val="#ppt_x"/>
                                          </p:val>
                                        </p:tav>
                                      </p:tavLst>
                                    </p:anim>
                                    <p:anim calcmode="lin" valueType="num">
                                      <p:cBhvr additive="base">
                                        <p:cTn id="25" dur="2000" fill="hold"/>
                                        <p:tgtEl>
                                          <p:spTgt spid="12292"/>
                                        </p:tgtEl>
                                        <p:attrNameLst>
                                          <p:attrName>ppt_y</p:attrName>
                                        </p:attrNameLst>
                                      </p:cBhvr>
                                      <p:tavLst>
                                        <p:tav tm="0">
                                          <p:val>
                                            <p:strVal val="#ppt_y"/>
                                          </p:val>
                                        </p:tav>
                                        <p:tav tm="100000">
                                          <p:val>
                                            <p:strVal val="#ppt_y"/>
                                          </p:val>
                                        </p:tav>
                                      </p:tavLst>
                                    </p:anim>
                                  </p:childTnLst>
                                </p:cTn>
                              </p:par>
                            </p:childTnLst>
                          </p:cTn>
                        </p:par>
                        <p:par>
                          <p:cTn id="26" fill="hold">
                            <p:stCondLst>
                              <p:cond delay="2980"/>
                            </p:stCondLst>
                            <p:childTnLst>
                              <p:par>
                                <p:cTn id="27" presetID="22" presetClass="entr" presetSubtype="4" fill="hold" nodeType="afterEffect">
                                  <p:stCondLst>
                                    <p:cond delay="0"/>
                                  </p:stCondLst>
                                  <p:childTnLst>
                                    <p:set>
                                      <p:cBhvr>
                                        <p:cTn id="28" dur="1" fill="hold">
                                          <p:stCondLst>
                                            <p:cond delay="0"/>
                                          </p:stCondLst>
                                        </p:cTn>
                                        <p:tgtEl>
                                          <p:spTgt spid="12303"/>
                                        </p:tgtEl>
                                        <p:attrNameLst>
                                          <p:attrName>style.visibility</p:attrName>
                                        </p:attrNameLst>
                                      </p:cBhvr>
                                      <p:to>
                                        <p:strVal val="visible"/>
                                      </p:to>
                                    </p:set>
                                    <p:animEffect transition="in" filter="wipe(down)">
                                      <p:cBhvr>
                                        <p:cTn id="29" dur="500"/>
                                        <p:tgtEl>
                                          <p:spTgt spid="12303"/>
                                        </p:tgtEl>
                                      </p:cBhvr>
                                    </p:animEffect>
                                  </p:childTnLst>
                                </p:cTn>
                              </p:par>
                              <p:par>
                                <p:cTn id="30" presetID="22" presetClass="entr" presetSubtype="8" fill="hold" nodeType="withEffect">
                                  <p:stCondLst>
                                    <p:cond delay="0"/>
                                  </p:stCondLst>
                                  <p:childTnLst>
                                    <p:set>
                                      <p:cBhvr>
                                        <p:cTn id="31" dur="1" fill="hold">
                                          <p:stCondLst>
                                            <p:cond delay="0"/>
                                          </p:stCondLst>
                                        </p:cTn>
                                        <p:tgtEl>
                                          <p:spTgt spid="12302"/>
                                        </p:tgtEl>
                                        <p:attrNameLst>
                                          <p:attrName>style.visibility</p:attrName>
                                        </p:attrNameLst>
                                      </p:cBhvr>
                                      <p:to>
                                        <p:strVal val="visible"/>
                                      </p:to>
                                    </p:set>
                                    <p:animEffect transition="in" filter="wipe(left)">
                                      <p:cBhvr>
                                        <p:cTn id="32" dur="500"/>
                                        <p:tgtEl>
                                          <p:spTgt spid="12302"/>
                                        </p:tgtEl>
                                      </p:cBhvr>
                                    </p:animEffect>
                                  </p:childTnLst>
                                </p:cTn>
                              </p:par>
                            </p:childTnLst>
                          </p:cTn>
                        </p:par>
                        <p:par>
                          <p:cTn id="33" fill="hold">
                            <p:stCondLst>
                              <p:cond delay="3480"/>
                            </p:stCondLst>
                            <p:childTnLst>
                              <p:par>
                                <p:cTn id="34" presetID="22" presetClass="entr" presetSubtype="8" fill="hold" nodeType="afterEffect">
                                  <p:stCondLst>
                                    <p:cond delay="0"/>
                                  </p:stCondLst>
                                  <p:childTnLst>
                                    <p:set>
                                      <p:cBhvr>
                                        <p:cTn id="35" dur="1" fill="hold">
                                          <p:stCondLst>
                                            <p:cond delay="0"/>
                                          </p:stCondLst>
                                        </p:cTn>
                                        <p:tgtEl>
                                          <p:spTgt spid="12297"/>
                                        </p:tgtEl>
                                        <p:attrNameLst>
                                          <p:attrName>style.visibility</p:attrName>
                                        </p:attrNameLst>
                                      </p:cBhvr>
                                      <p:to>
                                        <p:strVal val="visible"/>
                                      </p:to>
                                    </p:set>
                                    <p:animEffect transition="in" filter="wipe(left)">
                                      <p:cBhvr>
                                        <p:cTn id="36" dur="500"/>
                                        <p:tgtEl>
                                          <p:spTgt spid="12297"/>
                                        </p:tgtEl>
                                      </p:cBhvr>
                                    </p:animEffect>
                                  </p:childTnLst>
                                </p:cTn>
                              </p:par>
                              <p:par>
                                <p:cTn id="37" presetID="22" presetClass="entr" presetSubtype="8" fill="hold" nodeType="withEffect">
                                  <p:stCondLst>
                                    <p:cond delay="0"/>
                                  </p:stCondLst>
                                  <p:childTnLst>
                                    <p:set>
                                      <p:cBhvr>
                                        <p:cTn id="38" dur="1" fill="hold">
                                          <p:stCondLst>
                                            <p:cond delay="0"/>
                                          </p:stCondLst>
                                        </p:cTn>
                                        <p:tgtEl>
                                          <p:spTgt spid="12296"/>
                                        </p:tgtEl>
                                        <p:attrNameLst>
                                          <p:attrName>style.visibility</p:attrName>
                                        </p:attrNameLst>
                                      </p:cBhvr>
                                      <p:to>
                                        <p:strVal val="visible"/>
                                      </p:to>
                                    </p:set>
                                    <p:animEffect transition="in" filter="wipe(left)">
                                      <p:cBhvr>
                                        <p:cTn id="39" dur="500"/>
                                        <p:tgtEl>
                                          <p:spTgt spid="12296"/>
                                        </p:tgtEl>
                                      </p:cBhvr>
                                    </p:animEffect>
                                  </p:childTnLst>
                                </p:cTn>
                              </p:par>
                              <p:par>
                                <p:cTn id="40" presetID="22" presetClass="entr" presetSubtype="8" fill="hold" nodeType="withEffect">
                                  <p:stCondLst>
                                    <p:cond delay="0"/>
                                  </p:stCondLst>
                                  <p:childTnLst>
                                    <p:set>
                                      <p:cBhvr>
                                        <p:cTn id="41" dur="1" fill="hold">
                                          <p:stCondLst>
                                            <p:cond delay="0"/>
                                          </p:stCondLst>
                                        </p:cTn>
                                        <p:tgtEl>
                                          <p:spTgt spid="12295"/>
                                        </p:tgtEl>
                                        <p:attrNameLst>
                                          <p:attrName>style.visibility</p:attrName>
                                        </p:attrNameLst>
                                      </p:cBhvr>
                                      <p:to>
                                        <p:strVal val="visible"/>
                                      </p:to>
                                    </p:set>
                                    <p:animEffect transition="in" filter="wipe(left)">
                                      <p:cBhvr>
                                        <p:cTn id="42" dur="500"/>
                                        <p:tgtEl>
                                          <p:spTgt spid="12295"/>
                                        </p:tgtEl>
                                      </p:cBhvr>
                                    </p:animEffect>
                                  </p:childTnLst>
                                </p:cTn>
                              </p:par>
                              <p:par>
                                <p:cTn id="43" presetID="22" presetClass="entr" presetSubtype="8" fill="hold" nodeType="withEffect">
                                  <p:stCondLst>
                                    <p:cond delay="0"/>
                                  </p:stCondLst>
                                  <p:childTnLst>
                                    <p:set>
                                      <p:cBhvr>
                                        <p:cTn id="44" dur="1" fill="hold">
                                          <p:stCondLst>
                                            <p:cond delay="0"/>
                                          </p:stCondLst>
                                        </p:cTn>
                                        <p:tgtEl>
                                          <p:spTgt spid="12294"/>
                                        </p:tgtEl>
                                        <p:attrNameLst>
                                          <p:attrName>style.visibility</p:attrName>
                                        </p:attrNameLst>
                                      </p:cBhvr>
                                      <p:to>
                                        <p:strVal val="visible"/>
                                      </p:to>
                                    </p:set>
                                    <p:animEffect transition="in" filter="wipe(left)">
                                      <p:cBhvr>
                                        <p:cTn id="45" dur="500"/>
                                        <p:tgtEl>
                                          <p:spTgt spid="12294"/>
                                        </p:tgtEl>
                                      </p:cBhvr>
                                    </p:animEffect>
                                  </p:childTnLst>
                                </p:cTn>
                              </p:par>
                            </p:childTnLst>
                          </p:cTn>
                        </p:par>
                        <p:par>
                          <p:cTn id="46" fill="hold">
                            <p:stCondLst>
                              <p:cond delay="3980"/>
                            </p:stCondLst>
                            <p:childTnLst>
                              <p:par>
                                <p:cTn id="47" presetID="1" presetClass="entr" presetSubtype="0" fill="hold" grpId="0" nodeType="afterEffect">
                                  <p:stCondLst>
                                    <p:cond delay="0"/>
                                  </p:stCondLst>
                                  <p:childTnLst>
                                    <p:set>
                                      <p:cBhvr>
                                        <p:cTn id="48" dur="1" fill="hold">
                                          <p:stCondLst>
                                            <p:cond delay="0"/>
                                          </p:stCondLst>
                                        </p:cTn>
                                        <p:tgtEl>
                                          <p:spTgt spid="12304"/>
                                        </p:tgtEl>
                                        <p:attrNameLst>
                                          <p:attrName>style.visibility</p:attrName>
                                        </p:attrNameLst>
                                      </p:cBhvr>
                                      <p:to>
                                        <p:strVal val="visible"/>
                                      </p:to>
                                    </p:set>
                                  </p:childTnLst>
                                </p:cTn>
                              </p:par>
                              <p:par>
                                <p:cTn id="49" presetID="64" presetClass="path" presetSubtype="0" accel="50000" fill="hold" grpId="1" nodeType="withEffect">
                                  <p:stCondLst>
                                    <p:cond delay="0"/>
                                  </p:stCondLst>
                                  <p:childTnLst>
                                    <p:animMotion origin="layout" path="M 0.02472 0.10393 L -1.27098E-6 2.22222E-6 " pathEditMode="relative" rAng="0" ptsTypes="AA">
                                      <p:cBhvr>
                                        <p:cTn id="50" dur="500" fill="hold"/>
                                        <p:tgtEl>
                                          <p:spTgt spid="12304"/>
                                        </p:tgtEl>
                                        <p:attrNameLst>
                                          <p:attrName>ppt_x</p:attrName>
                                          <p:attrName>ppt_y</p:attrName>
                                        </p:attrNameLst>
                                      </p:cBhvr>
                                      <p:rCtr x="-1100" y="-5100"/>
                                    </p:animMotion>
                                  </p:childTnLst>
                                </p:cTn>
                              </p:par>
                              <p:par>
                                <p:cTn id="51" presetID="1" presetClass="entr" presetSubtype="0" fill="hold" grpId="0" nodeType="withEffect">
                                  <p:stCondLst>
                                    <p:cond delay="0"/>
                                  </p:stCondLst>
                                  <p:childTnLst>
                                    <p:set>
                                      <p:cBhvr>
                                        <p:cTn id="52" dur="1" fill="hold">
                                          <p:stCondLst>
                                            <p:cond delay="0"/>
                                          </p:stCondLst>
                                        </p:cTn>
                                        <p:tgtEl>
                                          <p:spTgt spid="12305"/>
                                        </p:tgtEl>
                                        <p:attrNameLst>
                                          <p:attrName>style.visibility</p:attrName>
                                        </p:attrNameLst>
                                      </p:cBhvr>
                                      <p:to>
                                        <p:strVal val="visible"/>
                                      </p:to>
                                    </p:set>
                                  </p:childTnLst>
                                </p:cTn>
                              </p:par>
                              <p:par>
                                <p:cTn id="53" presetID="64" presetClass="path" presetSubtype="0" accel="50000" fill="hold" grpId="1" nodeType="withEffect">
                                  <p:stCondLst>
                                    <p:cond delay="0"/>
                                  </p:stCondLst>
                                  <p:childTnLst>
                                    <p:animMotion origin="layout" path="M 0.02472 0.10393 L -1.27098E-6 2.22222E-6 " pathEditMode="relative" rAng="0" ptsTypes="AA">
                                      <p:cBhvr>
                                        <p:cTn id="54" dur="500" fill="hold"/>
                                        <p:tgtEl>
                                          <p:spTgt spid="12305"/>
                                        </p:tgtEl>
                                        <p:attrNameLst>
                                          <p:attrName>ppt_x</p:attrName>
                                          <p:attrName>ppt_y</p:attrName>
                                        </p:attrNameLst>
                                      </p:cBhvr>
                                      <p:rCtr x="-1100" y="-5100"/>
                                    </p:animMotion>
                                  </p:childTnLst>
                                </p:cTn>
                              </p:par>
                              <p:par>
                                <p:cTn id="55" presetID="1" presetClass="entr" presetSubtype="0" fill="hold" grpId="0" nodeType="withEffect">
                                  <p:stCondLst>
                                    <p:cond delay="0"/>
                                  </p:stCondLst>
                                  <p:childTnLst>
                                    <p:set>
                                      <p:cBhvr>
                                        <p:cTn id="56" dur="1" fill="hold">
                                          <p:stCondLst>
                                            <p:cond delay="0"/>
                                          </p:stCondLst>
                                        </p:cTn>
                                        <p:tgtEl>
                                          <p:spTgt spid="12306"/>
                                        </p:tgtEl>
                                        <p:attrNameLst>
                                          <p:attrName>style.visibility</p:attrName>
                                        </p:attrNameLst>
                                      </p:cBhvr>
                                      <p:to>
                                        <p:strVal val="visible"/>
                                      </p:to>
                                    </p:set>
                                  </p:childTnLst>
                                </p:cTn>
                              </p:par>
                              <p:par>
                                <p:cTn id="57" presetID="64" presetClass="path" presetSubtype="0" accel="50000" fill="hold" grpId="1" nodeType="withEffect">
                                  <p:stCondLst>
                                    <p:cond delay="0"/>
                                  </p:stCondLst>
                                  <p:childTnLst>
                                    <p:animMotion origin="layout" path="M 0.02472 0.10393 L -1.27098E-6 2.22222E-6 " pathEditMode="relative" rAng="0" ptsTypes="AA">
                                      <p:cBhvr>
                                        <p:cTn id="58" dur="500" fill="hold"/>
                                        <p:tgtEl>
                                          <p:spTgt spid="12306"/>
                                        </p:tgtEl>
                                        <p:attrNameLst>
                                          <p:attrName>ppt_x</p:attrName>
                                          <p:attrName>ppt_y</p:attrName>
                                        </p:attrNameLst>
                                      </p:cBhvr>
                                      <p:rCtr x="-1100" y="-5100"/>
                                    </p:animMotion>
                                  </p:childTnLst>
                                </p:cTn>
                              </p:par>
                              <p:par>
                                <p:cTn id="59" presetID="1" presetClass="entr" presetSubtype="0" fill="hold" grpId="0" nodeType="withEffect">
                                  <p:stCondLst>
                                    <p:cond delay="0"/>
                                  </p:stCondLst>
                                  <p:childTnLst>
                                    <p:set>
                                      <p:cBhvr>
                                        <p:cTn id="60" dur="1" fill="hold">
                                          <p:stCondLst>
                                            <p:cond delay="0"/>
                                          </p:stCondLst>
                                        </p:cTn>
                                        <p:tgtEl>
                                          <p:spTgt spid="12307"/>
                                        </p:tgtEl>
                                        <p:attrNameLst>
                                          <p:attrName>style.visibility</p:attrName>
                                        </p:attrNameLst>
                                      </p:cBhvr>
                                      <p:to>
                                        <p:strVal val="visible"/>
                                      </p:to>
                                    </p:set>
                                  </p:childTnLst>
                                </p:cTn>
                              </p:par>
                              <p:par>
                                <p:cTn id="61" presetID="64" presetClass="path" presetSubtype="0" accel="50000" fill="hold" grpId="1" nodeType="withEffect">
                                  <p:stCondLst>
                                    <p:cond delay="0"/>
                                  </p:stCondLst>
                                  <p:childTnLst>
                                    <p:animMotion origin="layout" path="M 0.02472 0.10393 L -1.27098E-6 2.22222E-6 " pathEditMode="relative" rAng="0" ptsTypes="AA">
                                      <p:cBhvr>
                                        <p:cTn id="62" dur="500" fill="hold"/>
                                        <p:tgtEl>
                                          <p:spTgt spid="12307"/>
                                        </p:tgtEl>
                                        <p:attrNameLst>
                                          <p:attrName>ppt_x</p:attrName>
                                          <p:attrName>ppt_y</p:attrName>
                                        </p:attrNameLst>
                                      </p:cBhvr>
                                      <p:rCtr x="-1100" y="-5100"/>
                                    </p:animMotion>
                                  </p:childTnLst>
                                </p:cTn>
                              </p:par>
                            </p:childTnLst>
                          </p:cTn>
                        </p:par>
                        <p:par>
                          <p:cTn id="63" fill="hold">
                            <p:stCondLst>
                              <p:cond delay="3980"/>
                            </p:stCondLst>
                            <p:childTnLst>
                              <p:par>
                                <p:cTn id="64" presetID="42" presetClass="entr" presetSubtype="0" fill="hold" grpId="0" nodeType="afterEffect">
                                  <p:stCondLst>
                                    <p:cond delay="0"/>
                                  </p:stCondLst>
                                  <p:childTnLst>
                                    <p:set>
                                      <p:cBhvr>
                                        <p:cTn id="65" dur="1" fill="hold">
                                          <p:stCondLst>
                                            <p:cond delay="0"/>
                                          </p:stCondLst>
                                        </p:cTn>
                                        <p:tgtEl>
                                          <p:spTgt spid="12320"/>
                                        </p:tgtEl>
                                        <p:attrNameLst>
                                          <p:attrName>style.visibility</p:attrName>
                                        </p:attrNameLst>
                                      </p:cBhvr>
                                      <p:to>
                                        <p:strVal val="visible"/>
                                      </p:to>
                                    </p:set>
                                    <p:animEffect transition="in" filter="fade">
                                      <p:cBhvr>
                                        <p:cTn id="66" dur="300"/>
                                        <p:tgtEl>
                                          <p:spTgt spid="12320"/>
                                        </p:tgtEl>
                                      </p:cBhvr>
                                    </p:animEffect>
                                    <p:anim calcmode="lin" valueType="num">
                                      <p:cBhvr>
                                        <p:cTn id="67" dur="300" fill="hold"/>
                                        <p:tgtEl>
                                          <p:spTgt spid="12320"/>
                                        </p:tgtEl>
                                        <p:attrNameLst>
                                          <p:attrName>ppt_x</p:attrName>
                                        </p:attrNameLst>
                                      </p:cBhvr>
                                      <p:tavLst>
                                        <p:tav tm="0">
                                          <p:val>
                                            <p:strVal val="#ppt_x"/>
                                          </p:val>
                                        </p:tav>
                                        <p:tav tm="100000">
                                          <p:val>
                                            <p:strVal val="#ppt_x"/>
                                          </p:val>
                                        </p:tav>
                                      </p:tavLst>
                                    </p:anim>
                                    <p:anim calcmode="lin" valueType="num">
                                      <p:cBhvr>
                                        <p:cTn id="68" dur="300" fill="hold"/>
                                        <p:tgtEl>
                                          <p:spTgt spid="12320"/>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2321"/>
                                        </p:tgtEl>
                                        <p:attrNameLst>
                                          <p:attrName>style.visibility</p:attrName>
                                        </p:attrNameLst>
                                      </p:cBhvr>
                                      <p:to>
                                        <p:strVal val="visible"/>
                                      </p:to>
                                    </p:set>
                                    <p:animEffect transition="in" filter="fade">
                                      <p:cBhvr>
                                        <p:cTn id="71" dur="300"/>
                                        <p:tgtEl>
                                          <p:spTgt spid="12321"/>
                                        </p:tgtEl>
                                      </p:cBhvr>
                                    </p:animEffect>
                                    <p:anim calcmode="lin" valueType="num">
                                      <p:cBhvr>
                                        <p:cTn id="72" dur="300" fill="hold"/>
                                        <p:tgtEl>
                                          <p:spTgt spid="12321"/>
                                        </p:tgtEl>
                                        <p:attrNameLst>
                                          <p:attrName>ppt_x</p:attrName>
                                        </p:attrNameLst>
                                      </p:cBhvr>
                                      <p:tavLst>
                                        <p:tav tm="0">
                                          <p:val>
                                            <p:strVal val="#ppt_x"/>
                                          </p:val>
                                        </p:tav>
                                        <p:tav tm="100000">
                                          <p:val>
                                            <p:strVal val="#ppt_x"/>
                                          </p:val>
                                        </p:tav>
                                      </p:tavLst>
                                    </p:anim>
                                    <p:anim calcmode="lin" valueType="num">
                                      <p:cBhvr>
                                        <p:cTn id="73" dur="300" fill="hold"/>
                                        <p:tgtEl>
                                          <p:spTgt spid="12321"/>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12322"/>
                                        </p:tgtEl>
                                        <p:attrNameLst>
                                          <p:attrName>style.visibility</p:attrName>
                                        </p:attrNameLst>
                                      </p:cBhvr>
                                      <p:to>
                                        <p:strVal val="visible"/>
                                      </p:to>
                                    </p:set>
                                    <p:animEffect transition="in" filter="fade">
                                      <p:cBhvr>
                                        <p:cTn id="76" dur="300"/>
                                        <p:tgtEl>
                                          <p:spTgt spid="12322"/>
                                        </p:tgtEl>
                                      </p:cBhvr>
                                    </p:animEffect>
                                    <p:anim calcmode="lin" valueType="num">
                                      <p:cBhvr>
                                        <p:cTn id="77" dur="300" fill="hold"/>
                                        <p:tgtEl>
                                          <p:spTgt spid="12322"/>
                                        </p:tgtEl>
                                        <p:attrNameLst>
                                          <p:attrName>ppt_x</p:attrName>
                                        </p:attrNameLst>
                                      </p:cBhvr>
                                      <p:tavLst>
                                        <p:tav tm="0">
                                          <p:val>
                                            <p:strVal val="#ppt_x"/>
                                          </p:val>
                                        </p:tav>
                                        <p:tav tm="100000">
                                          <p:val>
                                            <p:strVal val="#ppt_x"/>
                                          </p:val>
                                        </p:tav>
                                      </p:tavLst>
                                    </p:anim>
                                    <p:anim calcmode="lin" valueType="num">
                                      <p:cBhvr>
                                        <p:cTn id="78" dur="300" fill="hold"/>
                                        <p:tgtEl>
                                          <p:spTgt spid="12322"/>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2323"/>
                                        </p:tgtEl>
                                        <p:attrNameLst>
                                          <p:attrName>style.visibility</p:attrName>
                                        </p:attrNameLst>
                                      </p:cBhvr>
                                      <p:to>
                                        <p:strVal val="visible"/>
                                      </p:to>
                                    </p:set>
                                    <p:animEffect transition="in" filter="fade">
                                      <p:cBhvr>
                                        <p:cTn id="81" dur="300"/>
                                        <p:tgtEl>
                                          <p:spTgt spid="12323"/>
                                        </p:tgtEl>
                                      </p:cBhvr>
                                    </p:animEffect>
                                    <p:anim calcmode="lin" valueType="num">
                                      <p:cBhvr>
                                        <p:cTn id="82" dur="300" fill="hold"/>
                                        <p:tgtEl>
                                          <p:spTgt spid="12323"/>
                                        </p:tgtEl>
                                        <p:attrNameLst>
                                          <p:attrName>ppt_x</p:attrName>
                                        </p:attrNameLst>
                                      </p:cBhvr>
                                      <p:tavLst>
                                        <p:tav tm="0">
                                          <p:val>
                                            <p:strVal val="#ppt_x"/>
                                          </p:val>
                                        </p:tav>
                                        <p:tav tm="100000">
                                          <p:val>
                                            <p:strVal val="#ppt_x"/>
                                          </p:val>
                                        </p:tav>
                                      </p:tavLst>
                                    </p:anim>
                                    <p:anim calcmode="lin" valueType="num">
                                      <p:cBhvr>
                                        <p:cTn id="83" dur="300" fill="hold"/>
                                        <p:tgtEl>
                                          <p:spTgt spid="12323"/>
                                        </p:tgtEl>
                                        <p:attrNameLst>
                                          <p:attrName>ppt_y</p:attrName>
                                        </p:attrNameLst>
                                      </p:cBhvr>
                                      <p:tavLst>
                                        <p:tav tm="0">
                                          <p:val>
                                            <p:strVal val="#ppt_y+.1"/>
                                          </p:val>
                                        </p:tav>
                                        <p:tav tm="100000">
                                          <p:val>
                                            <p:strVal val="#ppt_y"/>
                                          </p:val>
                                        </p:tav>
                                      </p:tavLst>
                                    </p:anim>
                                  </p:childTnLst>
                                </p:cTn>
                              </p:par>
                            </p:childTnLst>
                          </p:cTn>
                        </p:par>
                        <p:par>
                          <p:cTn id="84" fill="hold">
                            <p:stCondLst>
                              <p:cond delay="4480"/>
                            </p:stCondLst>
                            <p:childTnLst>
                              <p:par>
                                <p:cTn id="85" presetID="22" presetClass="entr" presetSubtype="4" fill="hold" grpId="0" nodeType="afterEffect">
                                  <p:stCondLst>
                                    <p:cond delay="0"/>
                                  </p:stCondLst>
                                  <p:childTnLst>
                                    <p:set>
                                      <p:cBhvr>
                                        <p:cTn id="86" dur="1" fill="hold">
                                          <p:stCondLst>
                                            <p:cond delay="0"/>
                                          </p:stCondLst>
                                        </p:cTn>
                                        <p:tgtEl>
                                          <p:spTgt spid="12298"/>
                                        </p:tgtEl>
                                        <p:attrNameLst>
                                          <p:attrName>style.visibility</p:attrName>
                                        </p:attrNameLst>
                                      </p:cBhvr>
                                      <p:to>
                                        <p:strVal val="visible"/>
                                      </p:to>
                                    </p:set>
                                    <p:animEffect transition="in" filter="wipe(down)">
                                      <p:cBhvr>
                                        <p:cTn id="87" dur="500"/>
                                        <p:tgtEl>
                                          <p:spTgt spid="12298"/>
                                        </p:tgtEl>
                                      </p:cBhvr>
                                    </p:animEffect>
                                  </p:childTnLst>
                                </p:cTn>
                              </p:par>
                              <p:par>
                                <p:cTn id="88" presetID="22" presetClass="entr" presetSubtype="4" fill="hold" grpId="0" nodeType="withEffect">
                                  <p:stCondLst>
                                    <p:cond delay="0"/>
                                  </p:stCondLst>
                                  <p:childTnLst>
                                    <p:set>
                                      <p:cBhvr>
                                        <p:cTn id="89" dur="1" fill="hold">
                                          <p:stCondLst>
                                            <p:cond delay="0"/>
                                          </p:stCondLst>
                                        </p:cTn>
                                        <p:tgtEl>
                                          <p:spTgt spid="12299"/>
                                        </p:tgtEl>
                                        <p:attrNameLst>
                                          <p:attrName>style.visibility</p:attrName>
                                        </p:attrNameLst>
                                      </p:cBhvr>
                                      <p:to>
                                        <p:strVal val="visible"/>
                                      </p:to>
                                    </p:set>
                                    <p:animEffect transition="in" filter="wipe(down)">
                                      <p:cBhvr>
                                        <p:cTn id="90" dur="500"/>
                                        <p:tgtEl>
                                          <p:spTgt spid="12299"/>
                                        </p:tgtEl>
                                      </p:cBhvr>
                                    </p:animEffect>
                                  </p:childTnLst>
                                </p:cTn>
                              </p:par>
                              <p:par>
                                <p:cTn id="91" presetID="22" presetClass="entr" presetSubtype="4" fill="hold" grpId="0" nodeType="withEffect">
                                  <p:stCondLst>
                                    <p:cond delay="0"/>
                                  </p:stCondLst>
                                  <p:childTnLst>
                                    <p:set>
                                      <p:cBhvr>
                                        <p:cTn id="92" dur="1" fill="hold">
                                          <p:stCondLst>
                                            <p:cond delay="0"/>
                                          </p:stCondLst>
                                        </p:cTn>
                                        <p:tgtEl>
                                          <p:spTgt spid="12300"/>
                                        </p:tgtEl>
                                        <p:attrNameLst>
                                          <p:attrName>style.visibility</p:attrName>
                                        </p:attrNameLst>
                                      </p:cBhvr>
                                      <p:to>
                                        <p:strVal val="visible"/>
                                      </p:to>
                                    </p:set>
                                    <p:animEffect transition="in" filter="wipe(down)">
                                      <p:cBhvr>
                                        <p:cTn id="93" dur="500"/>
                                        <p:tgtEl>
                                          <p:spTgt spid="12300"/>
                                        </p:tgtEl>
                                      </p:cBhvr>
                                    </p:animEffect>
                                  </p:childTnLst>
                                </p:cTn>
                              </p:par>
                              <p:par>
                                <p:cTn id="94" presetID="22" presetClass="entr" presetSubtype="4" fill="hold" grpId="0" nodeType="withEffect">
                                  <p:stCondLst>
                                    <p:cond delay="0"/>
                                  </p:stCondLst>
                                  <p:childTnLst>
                                    <p:set>
                                      <p:cBhvr>
                                        <p:cTn id="95" dur="1" fill="hold">
                                          <p:stCondLst>
                                            <p:cond delay="0"/>
                                          </p:stCondLst>
                                        </p:cTn>
                                        <p:tgtEl>
                                          <p:spTgt spid="12301"/>
                                        </p:tgtEl>
                                        <p:attrNameLst>
                                          <p:attrName>style.visibility</p:attrName>
                                        </p:attrNameLst>
                                      </p:cBhvr>
                                      <p:to>
                                        <p:strVal val="visible"/>
                                      </p:to>
                                    </p:set>
                                    <p:animEffect transition="in" filter="wipe(down)">
                                      <p:cBhvr>
                                        <p:cTn id="96" dur="500"/>
                                        <p:tgtEl>
                                          <p:spTgt spid="12301"/>
                                        </p:tgtEl>
                                      </p:cBhvr>
                                    </p:animEffect>
                                  </p:childTnLst>
                                </p:cTn>
                              </p:par>
                            </p:childTnLst>
                          </p:cTn>
                        </p:par>
                        <p:par>
                          <p:cTn id="97" fill="hold">
                            <p:stCondLst>
                              <p:cond delay="4980"/>
                            </p:stCondLst>
                            <p:childTnLst>
                              <p:par>
                                <p:cTn id="98" presetID="22" presetClass="entr" presetSubtype="4" fill="hold" grpId="0" nodeType="afterEffect">
                                  <p:stCondLst>
                                    <p:cond delay="0"/>
                                  </p:stCondLst>
                                  <p:childTnLst>
                                    <p:set>
                                      <p:cBhvr>
                                        <p:cTn id="99" dur="1" fill="hold">
                                          <p:stCondLst>
                                            <p:cond delay="0"/>
                                          </p:stCondLst>
                                        </p:cTn>
                                        <p:tgtEl>
                                          <p:spTgt spid="12308"/>
                                        </p:tgtEl>
                                        <p:attrNameLst>
                                          <p:attrName>style.visibility</p:attrName>
                                        </p:attrNameLst>
                                      </p:cBhvr>
                                      <p:to>
                                        <p:strVal val="visible"/>
                                      </p:to>
                                    </p:set>
                                    <p:animEffect transition="in" filter="wipe(down)">
                                      <p:cBhvr>
                                        <p:cTn id="100" dur="500"/>
                                        <p:tgtEl>
                                          <p:spTgt spid="12308"/>
                                        </p:tgtEl>
                                      </p:cBhvr>
                                    </p:animEffect>
                                  </p:childTnLst>
                                </p:cTn>
                              </p:par>
                              <p:par>
                                <p:cTn id="101" presetID="22" presetClass="entr" presetSubtype="4" fill="hold" grpId="0" nodeType="withEffect">
                                  <p:stCondLst>
                                    <p:cond delay="0"/>
                                  </p:stCondLst>
                                  <p:childTnLst>
                                    <p:set>
                                      <p:cBhvr>
                                        <p:cTn id="102" dur="1" fill="hold">
                                          <p:stCondLst>
                                            <p:cond delay="0"/>
                                          </p:stCondLst>
                                        </p:cTn>
                                        <p:tgtEl>
                                          <p:spTgt spid="12309"/>
                                        </p:tgtEl>
                                        <p:attrNameLst>
                                          <p:attrName>style.visibility</p:attrName>
                                        </p:attrNameLst>
                                      </p:cBhvr>
                                      <p:to>
                                        <p:strVal val="visible"/>
                                      </p:to>
                                    </p:set>
                                    <p:animEffect transition="in" filter="wipe(down)">
                                      <p:cBhvr>
                                        <p:cTn id="103" dur="500"/>
                                        <p:tgtEl>
                                          <p:spTgt spid="12309"/>
                                        </p:tgtEl>
                                      </p:cBhvr>
                                    </p:animEffect>
                                  </p:childTnLst>
                                </p:cTn>
                              </p:par>
                              <p:par>
                                <p:cTn id="104" presetID="22" presetClass="entr" presetSubtype="4" fill="hold" grpId="0" nodeType="withEffect">
                                  <p:stCondLst>
                                    <p:cond delay="0"/>
                                  </p:stCondLst>
                                  <p:childTnLst>
                                    <p:set>
                                      <p:cBhvr>
                                        <p:cTn id="105" dur="1" fill="hold">
                                          <p:stCondLst>
                                            <p:cond delay="0"/>
                                          </p:stCondLst>
                                        </p:cTn>
                                        <p:tgtEl>
                                          <p:spTgt spid="12310"/>
                                        </p:tgtEl>
                                        <p:attrNameLst>
                                          <p:attrName>style.visibility</p:attrName>
                                        </p:attrNameLst>
                                      </p:cBhvr>
                                      <p:to>
                                        <p:strVal val="visible"/>
                                      </p:to>
                                    </p:set>
                                    <p:animEffect transition="in" filter="wipe(down)">
                                      <p:cBhvr>
                                        <p:cTn id="106" dur="500"/>
                                        <p:tgtEl>
                                          <p:spTgt spid="12310"/>
                                        </p:tgtEl>
                                      </p:cBhvr>
                                    </p:animEffect>
                                  </p:childTnLst>
                                </p:cTn>
                              </p:par>
                              <p:par>
                                <p:cTn id="107" presetID="22" presetClass="entr" presetSubtype="4" fill="hold" grpId="0" nodeType="withEffect">
                                  <p:stCondLst>
                                    <p:cond delay="0"/>
                                  </p:stCondLst>
                                  <p:childTnLst>
                                    <p:set>
                                      <p:cBhvr>
                                        <p:cTn id="108" dur="1" fill="hold">
                                          <p:stCondLst>
                                            <p:cond delay="0"/>
                                          </p:stCondLst>
                                        </p:cTn>
                                        <p:tgtEl>
                                          <p:spTgt spid="12311"/>
                                        </p:tgtEl>
                                        <p:attrNameLst>
                                          <p:attrName>style.visibility</p:attrName>
                                        </p:attrNameLst>
                                      </p:cBhvr>
                                      <p:to>
                                        <p:strVal val="visible"/>
                                      </p:to>
                                    </p:set>
                                    <p:animEffect transition="in" filter="wipe(down)">
                                      <p:cBhvr>
                                        <p:cTn id="109" dur="500"/>
                                        <p:tgtEl>
                                          <p:spTgt spid="12311"/>
                                        </p:tgtEl>
                                      </p:cBhvr>
                                    </p:animEffect>
                                  </p:childTnLst>
                                </p:cTn>
                              </p:par>
                            </p:childTnLst>
                          </p:cTn>
                        </p:par>
                        <p:par>
                          <p:cTn id="110" fill="hold">
                            <p:stCondLst>
                              <p:cond delay="5480"/>
                            </p:stCondLst>
                            <p:childTnLst>
                              <p:par>
                                <p:cTn id="111" presetID="56" presetClass="entr" presetSubtype="0" fill="hold" grpId="0" nodeType="afterEffect">
                                  <p:stCondLst>
                                    <p:cond delay="0"/>
                                  </p:stCondLst>
                                  <p:iterate type="lt">
                                    <p:tmPct val="10000"/>
                                  </p:iterate>
                                  <p:childTnLst>
                                    <p:set>
                                      <p:cBhvr>
                                        <p:cTn id="112" dur="1" fill="hold">
                                          <p:stCondLst>
                                            <p:cond delay="0"/>
                                          </p:stCondLst>
                                        </p:cTn>
                                        <p:tgtEl>
                                          <p:spTgt spid="12312"/>
                                        </p:tgtEl>
                                        <p:attrNameLst>
                                          <p:attrName>style.visibility</p:attrName>
                                        </p:attrNameLst>
                                      </p:cBhvr>
                                      <p:to>
                                        <p:strVal val="visible"/>
                                      </p:to>
                                    </p:set>
                                    <p:anim by="(-#ppt_w*2)" calcmode="lin" valueType="num">
                                      <p:cBhvr rctx="PPT">
                                        <p:cTn id="113" dur="150" autoRev="1" fill="hold">
                                          <p:stCondLst>
                                            <p:cond delay="0"/>
                                          </p:stCondLst>
                                        </p:cTn>
                                        <p:tgtEl>
                                          <p:spTgt spid="12312"/>
                                        </p:tgtEl>
                                        <p:attrNameLst>
                                          <p:attrName>ppt_w</p:attrName>
                                        </p:attrNameLst>
                                      </p:cBhvr>
                                    </p:anim>
                                    <p:anim by="(#ppt_w*0.50)" calcmode="lin" valueType="num">
                                      <p:cBhvr>
                                        <p:cTn id="114" dur="150" decel="50000" autoRev="1" fill="hold">
                                          <p:stCondLst>
                                            <p:cond delay="0"/>
                                          </p:stCondLst>
                                        </p:cTn>
                                        <p:tgtEl>
                                          <p:spTgt spid="12312"/>
                                        </p:tgtEl>
                                        <p:attrNameLst>
                                          <p:attrName>ppt_x</p:attrName>
                                        </p:attrNameLst>
                                      </p:cBhvr>
                                    </p:anim>
                                    <p:anim from="(-#ppt_h/2)" to="(#ppt_y)" calcmode="lin" valueType="num">
                                      <p:cBhvr>
                                        <p:cTn id="115" dur="300" fill="hold">
                                          <p:stCondLst>
                                            <p:cond delay="0"/>
                                          </p:stCondLst>
                                        </p:cTn>
                                        <p:tgtEl>
                                          <p:spTgt spid="12312"/>
                                        </p:tgtEl>
                                        <p:attrNameLst>
                                          <p:attrName>ppt_y</p:attrName>
                                        </p:attrNameLst>
                                      </p:cBhvr>
                                    </p:anim>
                                    <p:animRot by="21600000">
                                      <p:cBhvr>
                                        <p:cTn id="116" dur="300" fill="hold">
                                          <p:stCondLst>
                                            <p:cond delay="0"/>
                                          </p:stCondLst>
                                        </p:cTn>
                                        <p:tgtEl>
                                          <p:spTgt spid="12312"/>
                                        </p:tgtEl>
                                        <p:attrNameLst>
                                          <p:attrName>r</p:attrName>
                                        </p:attrNameLst>
                                      </p:cBhvr>
                                    </p:animRot>
                                  </p:childTnLst>
                                </p:cTn>
                              </p:par>
                              <p:par>
                                <p:cTn id="117" presetID="56" presetClass="entr" presetSubtype="0" fill="hold" grpId="0" nodeType="withEffect">
                                  <p:stCondLst>
                                    <p:cond delay="0"/>
                                  </p:stCondLst>
                                  <p:iterate type="lt">
                                    <p:tmPct val="10000"/>
                                  </p:iterate>
                                  <p:childTnLst>
                                    <p:set>
                                      <p:cBhvr>
                                        <p:cTn id="118" dur="1" fill="hold">
                                          <p:stCondLst>
                                            <p:cond delay="0"/>
                                          </p:stCondLst>
                                        </p:cTn>
                                        <p:tgtEl>
                                          <p:spTgt spid="12313"/>
                                        </p:tgtEl>
                                        <p:attrNameLst>
                                          <p:attrName>style.visibility</p:attrName>
                                        </p:attrNameLst>
                                      </p:cBhvr>
                                      <p:to>
                                        <p:strVal val="visible"/>
                                      </p:to>
                                    </p:set>
                                    <p:anim by="(-#ppt_w*2)" calcmode="lin" valueType="num">
                                      <p:cBhvr rctx="PPT">
                                        <p:cTn id="119" dur="150" autoRev="1" fill="hold">
                                          <p:stCondLst>
                                            <p:cond delay="0"/>
                                          </p:stCondLst>
                                        </p:cTn>
                                        <p:tgtEl>
                                          <p:spTgt spid="12313"/>
                                        </p:tgtEl>
                                        <p:attrNameLst>
                                          <p:attrName>ppt_w</p:attrName>
                                        </p:attrNameLst>
                                      </p:cBhvr>
                                    </p:anim>
                                    <p:anim by="(#ppt_w*0.50)" calcmode="lin" valueType="num">
                                      <p:cBhvr>
                                        <p:cTn id="120" dur="150" decel="50000" autoRev="1" fill="hold">
                                          <p:stCondLst>
                                            <p:cond delay="0"/>
                                          </p:stCondLst>
                                        </p:cTn>
                                        <p:tgtEl>
                                          <p:spTgt spid="12313"/>
                                        </p:tgtEl>
                                        <p:attrNameLst>
                                          <p:attrName>ppt_x</p:attrName>
                                        </p:attrNameLst>
                                      </p:cBhvr>
                                    </p:anim>
                                    <p:anim from="(-#ppt_h/2)" to="(#ppt_y)" calcmode="lin" valueType="num">
                                      <p:cBhvr>
                                        <p:cTn id="121" dur="300" fill="hold">
                                          <p:stCondLst>
                                            <p:cond delay="0"/>
                                          </p:stCondLst>
                                        </p:cTn>
                                        <p:tgtEl>
                                          <p:spTgt spid="12313"/>
                                        </p:tgtEl>
                                        <p:attrNameLst>
                                          <p:attrName>ppt_y</p:attrName>
                                        </p:attrNameLst>
                                      </p:cBhvr>
                                    </p:anim>
                                    <p:animRot by="21600000">
                                      <p:cBhvr>
                                        <p:cTn id="122" dur="300" fill="hold">
                                          <p:stCondLst>
                                            <p:cond delay="0"/>
                                          </p:stCondLst>
                                        </p:cTn>
                                        <p:tgtEl>
                                          <p:spTgt spid="12313"/>
                                        </p:tgtEl>
                                        <p:attrNameLst>
                                          <p:attrName>r</p:attrName>
                                        </p:attrNameLst>
                                      </p:cBhvr>
                                    </p:animRot>
                                  </p:childTnLst>
                                </p:cTn>
                              </p:par>
                              <p:par>
                                <p:cTn id="123" presetID="56" presetClass="entr" presetSubtype="0" fill="hold" grpId="0" nodeType="withEffect">
                                  <p:stCondLst>
                                    <p:cond delay="0"/>
                                  </p:stCondLst>
                                  <p:iterate type="lt">
                                    <p:tmPct val="10000"/>
                                  </p:iterate>
                                  <p:childTnLst>
                                    <p:set>
                                      <p:cBhvr>
                                        <p:cTn id="124" dur="1" fill="hold">
                                          <p:stCondLst>
                                            <p:cond delay="0"/>
                                          </p:stCondLst>
                                        </p:cTn>
                                        <p:tgtEl>
                                          <p:spTgt spid="12314"/>
                                        </p:tgtEl>
                                        <p:attrNameLst>
                                          <p:attrName>style.visibility</p:attrName>
                                        </p:attrNameLst>
                                      </p:cBhvr>
                                      <p:to>
                                        <p:strVal val="visible"/>
                                      </p:to>
                                    </p:set>
                                    <p:anim by="(-#ppt_w*2)" calcmode="lin" valueType="num">
                                      <p:cBhvr rctx="PPT">
                                        <p:cTn id="125" dur="150" autoRev="1" fill="hold">
                                          <p:stCondLst>
                                            <p:cond delay="0"/>
                                          </p:stCondLst>
                                        </p:cTn>
                                        <p:tgtEl>
                                          <p:spTgt spid="12314"/>
                                        </p:tgtEl>
                                        <p:attrNameLst>
                                          <p:attrName>ppt_w</p:attrName>
                                        </p:attrNameLst>
                                      </p:cBhvr>
                                    </p:anim>
                                    <p:anim by="(#ppt_w*0.50)" calcmode="lin" valueType="num">
                                      <p:cBhvr>
                                        <p:cTn id="126" dur="150" decel="50000" autoRev="1" fill="hold">
                                          <p:stCondLst>
                                            <p:cond delay="0"/>
                                          </p:stCondLst>
                                        </p:cTn>
                                        <p:tgtEl>
                                          <p:spTgt spid="12314"/>
                                        </p:tgtEl>
                                        <p:attrNameLst>
                                          <p:attrName>ppt_x</p:attrName>
                                        </p:attrNameLst>
                                      </p:cBhvr>
                                    </p:anim>
                                    <p:anim from="(-#ppt_h/2)" to="(#ppt_y)" calcmode="lin" valueType="num">
                                      <p:cBhvr>
                                        <p:cTn id="127" dur="300" fill="hold">
                                          <p:stCondLst>
                                            <p:cond delay="0"/>
                                          </p:stCondLst>
                                        </p:cTn>
                                        <p:tgtEl>
                                          <p:spTgt spid="12314"/>
                                        </p:tgtEl>
                                        <p:attrNameLst>
                                          <p:attrName>ppt_y</p:attrName>
                                        </p:attrNameLst>
                                      </p:cBhvr>
                                    </p:anim>
                                    <p:animRot by="21600000">
                                      <p:cBhvr>
                                        <p:cTn id="128" dur="300" fill="hold">
                                          <p:stCondLst>
                                            <p:cond delay="0"/>
                                          </p:stCondLst>
                                        </p:cTn>
                                        <p:tgtEl>
                                          <p:spTgt spid="12314"/>
                                        </p:tgtEl>
                                        <p:attrNameLst>
                                          <p:attrName>r</p:attrName>
                                        </p:attrNameLst>
                                      </p:cBhvr>
                                    </p:animRot>
                                  </p:childTnLst>
                                </p:cTn>
                              </p:par>
                              <p:par>
                                <p:cTn id="129" presetID="56" presetClass="entr" presetSubtype="0" fill="hold" grpId="0" nodeType="withEffect">
                                  <p:stCondLst>
                                    <p:cond delay="0"/>
                                  </p:stCondLst>
                                  <p:iterate type="lt">
                                    <p:tmPct val="10000"/>
                                  </p:iterate>
                                  <p:childTnLst>
                                    <p:set>
                                      <p:cBhvr>
                                        <p:cTn id="130" dur="1" fill="hold">
                                          <p:stCondLst>
                                            <p:cond delay="0"/>
                                          </p:stCondLst>
                                        </p:cTn>
                                        <p:tgtEl>
                                          <p:spTgt spid="12315"/>
                                        </p:tgtEl>
                                        <p:attrNameLst>
                                          <p:attrName>style.visibility</p:attrName>
                                        </p:attrNameLst>
                                      </p:cBhvr>
                                      <p:to>
                                        <p:strVal val="visible"/>
                                      </p:to>
                                    </p:set>
                                    <p:anim by="(-#ppt_w*2)" calcmode="lin" valueType="num">
                                      <p:cBhvr rctx="PPT">
                                        <p:cTn id="131" dur="150" autoRev="1" fill="hold">
                                          <p:stCondLst>
                                            <p:cond delay="0"/>
                                          </p:stCondLst>
                                        </p:cTn>
                                        <p:tgtEl>
                                          <p:spTgt spid="12315"/>
                                        </p:tgtEl>
                                        <p:attrNameLst>
                                          <p:attrName>ppt_w</p:attrName>
                                        </p:attrNameLst>
                                      </p:cBhvr>
                                    </p:anim>
                                    <p:anim by="(#ppt_w*0.50)" calcmode="lin" valueType="num">
                                      <p:cBhvr>
                                        <p:cTn id="132" dur="150" decel="50000" autoRev="1" fill="hold">
                                          <p:stCondLst>
                                            <p:cond delay="0"/>
                                          </p:stCondLst>
                                        </p:cTn>
                                        <p:tgtEl>
                                          <p:spTgt spid="12315"/>
                                        </p:tgtEl>
                                        <p:attrNameLst>
                                          <p:attrName>ppt_x</p:attrName>
                                        </p:attrNameLst>
                                      </p:cBhvr>
                                    </p:anim>
                                    <p:anim from="(-#ppt_h/2)" to="(#ppt_y)" calcmode="lin" valueType="num">
                                      <p:cBhvr>
                                        <p:cTn id="133" dur="300" fill="hold">
                                          <p:stCondLst>
                                            <p:cond delay="0"/>
                                          </p:stCondLst>
                                        </p:cTn>
                                        <p:tgtEl>
                                          <p:spTgt spid="12315"/>
                                        </p:tgtEl>
                                        <p:attrNameLst>
                                          <p:attrName>ppt_y</p:attrName>
                                        </p:attrNameLst>
                                      </p:cBhvr>
                                    </p:anim>
                                    <p:animRot by="21600000">
                                      <p:cBhvr>
                                        <p:cTn id="134" dur="300" fill="hold">
                                          <p:stCondLst>
                                            <p:cond delay="0"/>
                                          </p:stCondLst>
                                        </p:cTn>
                                        <p:tgtEl>
                                          <p:spTgt spid="12315"/>
                                        </p:tgtEl>
                                        <p:attrNameLst>
                                          <p:attrName>r</p:attrName>
                                        </p:attrNameLst>
                                      </p:cBhvr>
                                    </p:animRot>
                                  </p:childTnLst>
                                </p:cTn>
                              </p:par>
                            </p:childTnLst>
                          </p:cTn>
                        </p:par>
                        <p:par>
                          <p:cTn id="135" fill="hold">
                            <p:stCondLst>
                              <p:cond delay="6139"/>
                            </p:stCondLst>
                            <p:childTnLst>
                              <p:par>
                                <p:cTn id="136" presetID="31" presetClass="entr" presetSubtype="0" fill="hold" grpId="0" nodeType="afterEffect">
                                  <p:stCondLst>
                                    <p:cond delay="0"/>
                                  </p:stCondLst>
                                  <p:childTnLst>
                                    <p:set>
                                      <p:cBhvr>
                                        <p:cTn id="137" dur="1" fill="hold">
                                          <p:stCondLst>
                                            <p:cond delay="0"/>
                                          </p:stCondLst>
                                        </p:cTn>
                                        <p:tgtEl>
                                          <p:spTgt spid="12316"/>
                                        </p:tgtEl>
                                        <p:attrNameLst>
                                          <p:attrName>style.visibility</p:attrName>
                                        </p:attrNameLst>
                                      </p:cBhvr>
                                      <p:to>
                                        <p:strVal val="visible"/>
                                      </p:to>
                                    </p:set>
                                    <p:anim calcmode="lin" valueType="num">
                                      <p:cBhvr>
                                        <p:cTn id="138" dur="500" fill="hold"/>
                                        <p:tgtEl>
                                          <p:spTgt spid="12316"/>
                                        </p:tgtEl>
                                        <p:attrNameLst>
                                          <p:attrName>ppt_w</p:attrName>
                                        </p:attrNameLst>
                                      </p:cBhvr>
                                      <p:tavLst>
                                        <p:tav tm="0">
                                          <p:val>
                                            <p:fltVal val="0"/>
                                          </p:val>
                                        </p:tav>
                                        <p:tav tm="100000">
                                          <p:val>
                                            <p:strVal val="#ppt_w"/>
                                          </p:val>
                                        </p:tav>
                                      </p:tavLst>
                                    </p:anim>
                                    <p:anim calcmode="lin" valueType="num">
                                      <p:cBhvr>
                                        <p:cTn id="139" dur="500" fill="hold"/>
                                        <p:tgtEl>
                                          <p:spTgt spid="12316"/>
                                        </p:tgtEl>
                                        <p:attrNameLst>
                                          <p:attrName>ppt_h</p:attrName>
                                        </p:attrNameLst>
                                      </p:cBhvr>
                                      <p:tavLst>
                                        <p:tav tm="0">
                                          <p:val>
                                            <p:fltVal val="0"/>
                                          </p:val>
                                        </p:tav>
                                        <p:tav tm="100000">
                                          <p:val>
                                            <p:strVal val="#ppt_h"/>
                                          </p:val>
                                        </p:tav>
                                      </p:tavLst>
                                    </p:anim>
                                    <p:anim calcmode="lin" valueType="num">
                                      <p:cBhvr>
                                        <p:cTn id="140" dur="500" fill="hold"/>
                                        <p:tgtEl>
                                          <p:spTgt spid="12316"/>
                                        </p:tgtEl>
                                        <p:attrNameLst>
                                          <p:attrName>style.rotation</p:attrName>
                                        </p:attrNameLst>
                                      </p:cBhvr>
                                      <p:tavLst>
                                        <p:tav tm="0">
                                          <p:val>
                                            <p:fltVal val="90"/>
                                          </p:val>
                                        </p:tav>
                                        <p:tav tm="100000">
                                          <p:val>
                                            <p:fltVal val="0"/>
                                          </p:val>
                                        </p:tav>
                                      </p:tavLst>
                                    </p:anim>
                                    <p:animEffect transition="in" filter="fade">
                                      <p:cBhvr>
                                        <p:cTn id="141" dur="500"/>
                                        <p:tgtEl>
                                          <p:spTgt spid="12316"/>
                                        </p:tgtEl>
                                      </p:cBhvr>
                                    </p:animEffect>
                                  </p:childTnLst>
                                </p:cTn>
                              </p:par>
                              <p:par>
                                <p:cTn id="142" presetID="31" presetClass="entr" presetSubtype="0" fill="hold" grpId="0" nodeType="withEffect">
                                  <p:stCondLst>
                                    <p:cond delay="0"/>
                                  </p:stCondLst>
                                  <p:childTnLst>
                                    <p:set>
                                      <p:cBhvr>
                                        <p:cTn id="143" dur="1" fill="hold">
                                          <p:stCondLst>
                                            <p:cond delay="0"/>
                                          </p:stCondLst>
                                        </p:cTn>
                                        <p:tgtEl>
                                          <p:spTgt spid="12317"/>
                                        </p:tgtEl>
                                        <p:attrNameLst>
                                          <p:attrName>style.visibility</p:attrName>
                                        </p:attrNameLst>
                                      </p:cBhvr>
                                      <p:to>
                                        <p:strVal val="visible"/>
                                      </p:to>
                                    </p:set>
                                    <p:anim calcmode="lin" valueType="num">
                                      <p:cBhvr>
                                        <p:cTn id="144" dur="500" fill="hold"/>
                                        <p:tgtEl>
                                          <p:spTgt spid="12317"/>
                                        </p:tgtEl>
                                        <p:attrNameLst>
                                          <p:attrName>ppt_w</p:attrName>
                                        </p:attrNameLst>
                                      </p:cBhvr>
                                      <p:tavLst>
                                        <p:tav tm="0">
                                          <p:val>
                                            <p:fltVal val="0"/>
                                          </p:val>
                                        </p:tav>
                                        <p:tav tm="100000">
                                          <p:val>
                                            <p:strVal val="#ppt_w"/>
                                          </p:val>
                                        </p:tav>
                                      </p:tavLst>
                                    </p:anim>
                                    <p:anim calcmode="lin" valueType="num">
                                      <p:cBhvr>
                                        <p:cTn id="145" dur="500" fill="hold"/>
                                        <p:tgtEl>
                                          <p:spTgt spid="12317"/>
                                        </p:tgtEl>
                                        <p:attrNameLst>
                                          <p:attrName>ppt_h</p:attrName>
                                        </p:attrNameLst>
                                      </p:cBhvr>
                                      <p:tavLst>
                                        <p:tav tm="0">
                                          <p:val>
                                            <p:fltVal val="0"/>
                                          </p:val>
                                        </p:tav>
                                        <p:tav tm="100000">
                                          <p:val>
                                            <p:strVal val="#ppt_h"/>
                                          </p:val>
                                        </p:tav>
                                      </p:tavLst>
                                    </p:anim>
                                    <p:anim calcmode="lin" valueType="num">
                                      <p:cBhvr>
                                        <p:cTn id="146" dur="500" fill="hold"/>
                                        <p:tgtEl>
                                          <p:spTgt spid="12317"/>
                                        </p:tgtEl>
                                        <p:attrNameLst>
                                          <p:attrName>style.rotation</p:attrName>
                                        </p:attrNameLst>
                                      </p:cBhvr>
                                      <p:tavLst>
                                        <p:tav tm="0">
                                          <p:val>
                                            <p:fltVal val="90"/>
                                          </p:val>
                                        </p:tav>
                                        <p:tav tm="100000">
                                          <p:val>
                                            <p:fltVal val="0"/>
                                          </p:val>
                                        </p:tav>
                                      </p:tavLst>
                                    </p:anim>
                                    <p:animEffect transition="in" filter="fade">
                                      <p:cBhvr>
                                        <p:cTn id="147" dur="500"/>
                                        <p:tgtEl>
                                          <p:spTgt spid="12317"/>
                                        </p:tgtEl>
                                      </p:cBhvr>
                                    </p:animEffect>
                                  </p:childTnLst>
                                </p:cTn>
                              </p:par>
                              <p:par>
                                <p:cTn id="148" presetID="31" presetClass="entr" presetSubtype="0" fill="hold" grpId="0" nodeType="withEffect">
                                  <p:stCondLst>
                                    <p:cond delay="0"/>
                                  </p:stCondLst>
                                  <p:childTnLst>
                                    <p:set>
                                      <p:cBhvr>
                                        <p:cTn id="149" dur="1" fill="hold">
                                          <p:stCondLst>
                                            <p:cond delay="0"/>
                                          </p:stCondLst>
                                        </p:cTn>
                                        <p:tgtEl>
                                          <p:spTgt spid="12318"/>
                                        </p:tgtEl>
                                        <p:attrNameLst>
                                          <p:attrName>style.visibility</p:attrName>
                                        </p:attrNameLst>
                                      </p:cBhvr>
                                      <p:to>
                                        <p:strVal val="visible"/>
                                      </p:to>
                                    </p:set>
                                    <p:anim calcmode="lin" valueType="num">
                                      <p:cBhvr>
                                        <p:cTn id="150" dur="500" fill="hold"/>
                                        <p:tgtEl>
                                          <p:spTgt spid="12318"/>
                                        </p:tgtEl>
                                        <p:attrNameLst>
                                          <p:attrName>ppt_w</p:attrName>
                                        </p:attrNameLst>
                                      </p:cBhvr>
                                      <p:tavLst>
                                        <p:tav tm="0">
                                          <p:val>
                                            <p:fltVal val="0"/>
                                          </p:val>
                                        </p:tav>
                                        <p:tav tm="100000">
                                          <p:val>
                                            <p:strVal val="#ppt_w"/>
                                          </p:val>
                                        </p:tav>
                                      </p:tavLst>
                                    </p:anim>
                                    <p:anim calcmode="lin" valueType="num">
                                      <p:cBhvr>
                                        <p:cTn id="151" dur="500" fill="hold"/>
                                        <p:tgtEl>
                                          <p:spTgt spid="12318"/>
                                        </p:tgtEl>
                                        <p:attrNameLst>
                                          <p:attrName>ppt_h</p:attrName>
                                        </p:attrNameLst>
                                      </p:cBhvr>
                                      <p:tavLst>
                                        <p:tav tm="0">
                                          <p:val>
                                            <p:fltVal val="0"/>
                                          </p:val>
                                        </p:tav>
                                        <p:tav tm="100000">
                                          <p:val>
                                            <p:strVal val="#ppt_h"/>
                                          </p:val>
                                        </p:tav>
                                      </p:tavLst>
                                    </p:anim>
                                    <p:anim calcmode="lin" valueType="num">
                                      <p:cBhvr>
                                        <p:cTn id="152" dur="500" fill="hold"/>
                                        <p:tgtEl>
                                          <p:spTgt spid="12318"/>
                                        </p:tgtEl>
                                        <p:attrNameLst>
                                          <p:attrName>style.rotation</p:attrName>
                                        </p:attrNameLst>
                                      </p:cBhvr>
                                      <p:tavLst>
                                        <p:tav tm="0">
                                          <p:val>
                                            <p:fltVal val="90"/>
                                          </p:val>
                                        </p:tav>
                                        <p:tav tm="100000">
                                          <p:val>
                                            <p:fltVal val="0"/>
                                          </p:val>
                                        </p:tav>
                                      </p:tavLst>
                                    </p:anim>
                                    <p:animEffect transition="in" filter="fade">
                                      <p:cBhvr>
                                        <p:cTn id="153" dur="500"/>
                                        <p:tgtEl>
                                          <p:spTgt spid="12318"/>
                                        </p:tgtEl>
                                      </p:cBhvr>
                                    </p:animEffect>
                                  </p:childTnLst>
                                </p:cTn>
                              </p:par>
                              <p:par>
                                <p:cTn id="154" presetID="31" presetClass="entr" presetSubtype="0" fill="hold" grpId="0" nodeType="withEffect">
                                  <p:stCondLst>
                                    <p:cond delay="0"/>
                                  </p:stCondLst>
                                  <p:childTnLst>
                                    <p:set>
                                      <p:cBhvr>
                                        <p:cTn id="155" dur="1" fill="hold">
                                          <p:stCondLst>
                                            <p:cond delay="0"/>
                                          </p:stCondLst>
                                        </p:cTn>
                                        <p:tgtEl>
                                          <p:spTgt spid="12319"/>
                                        </p:tgtEl>
                                        <p:attrNameLst>
                                          <p:attrName>style.visibility</p:attrName>
                                        </p:attrNameLst>
                                      </p:cBhvr>
                                      <p:to>
                                        <p:strVal val="visible"/>
                                      </p:to>
                                    </p:set>
                                    <p:anim calcmode="lin" valueType="num">
                                      <p:cBhvr>
                                        <p:cTn id="156" dur="500" fill="hold"/>
                                        <p:tgtEl>
                                          <p:spTgt spid="12319"/>
                                        </p:tgtEl>
                                        <p:attrNameLst>
                                          <p:attrName>ppt_w</p:attrName>
                                        </p:attrNameLst>
                                      </p:cBhvr>
                                      <p:tavLst>
                                        <p:tav tm="0">
                                          <p:val>
                                            <p:fltVal val="0"/>
                                          </p:val>
                                        </p:tav>
                                        <p:tav tm="100000">
                                          <p:val>
                                            <p:strVal val="#ppt_w"/>
                                          </p:val>
                                        </p:tav>
                                      </p:tavLst>
                                    </p:anim>
                                    <p:anim calcmode="lin" valueType="num">
                                      <p:cBhvr>
                                        <p:cTn id="157" dur="500" fill="hold"/>
                                        <p:tgtEl>
                                          <p:spTgt spid="12319"/>
                                        </p:tgtEl>
                                        <p:attrNameLst>
                                          <p:attrName>ppt_h</p:attrName>
                                        </p:attrNameLst>
                                      </p:cBhvr>
                                      <p:tavLst>
                                        <p:tav tm="0">
                                          <p:val>
                                            <p:fltVal val="0"/>
                                          </p:val>
                                        </p:tav>
                                        <p:tav tm="100000">
                                          <p:val>
                                            <p:strVal val="#ppt_h"/>
                                          </p:val>
                                        </p:tav>
                                      </p:tavLst>
                                    </p:anim>
                                    <p:anim calcmode="lin" valueType="num">
                                      <p:cBhvr>
                                        <p:cTn id="158" dur="500" fill="hold"/>
                                        <p:tgtEl>
                                          <p:spTgt spid="12319"/>
                                        </p:tgtEl>
                                        <p:attrNameLst>
                                          <p:attrName>style.rotation</p:attrName>
                                        </p:attrNameLst>
                                      </p:cBhvr>
                                      <p:tavLst>
                                        <p:tav tm="0">
                                          <p:val>
                                            <p:fltVal val="90"/>
                                          </p:val>
                                        </p:tav>
                                        <p:tav tm="100000">
                                          <p:val>
                                            <p:fltVal val="0"/>
                                          </p:val>
                                        </p:tav>
                                      </p:tavLst>
                                    </p:anim>
                                    <p:animEffect transition="in" filter="fade">
                                      <p:cBhvr>
                                        <p:cTn id="159" dur="500"/>
                                        <p:tgtEl>
                                          <p:spTgt spid="12319"/>
                                        </p:tgtEl>
                                      </p:cBhvr>
                                    </p:animEffect>
                                  </p:childTnLst>
                                </p:cTn>
                              </p:par>
                            </p:childTnLst>
                          </p:cTn>
                        </p:par>
                        <p:par>
                          <p:cTn id="160" fill="hold">
                            <p:stCondLst>
                              <p:cond delay="6639"/>
                            </p:stCondLst>
                            <p:childTnLst>
                              <p:par>
                                <p:cTn id="161" presetID="22" presetClass="entr" presetSubtype="8" fill="hold" nodeType="afterEffect">
                                  <p:stCondLst>
                                    <p:cond delay="0"/>
                                  </p:stCondLst>
                                  <p:childTnLst>
                                    <p:set>
                                      <p:cBhvr>
                                        <p:cTn id="162" dur="1" fill="hold">
                                          <p:stCondLst>
                                            <p:cond delay="0"/>
                                          </p:stCondLst>
                                        </p:cTn>
                                        <p:tgtEl>
                                          <p:spTgt spid="12324"/>
                                        </p:tgtEl>
                                        <p:attrNameLst>
                                          <p:attrName>style.visibility</p:attrName>
                                        </p:attrNameLst>
                                      </p:cBhvr>
                                      <p:to>
                                        <p:strVal val="visible"/>
                                      </p:to>
                                    </p:set>
                                    <p:animEffect transition="in" filter="wipe(left)">
                                      <p:cBhvr>
                                        <p:cTn id="163" dur="500"/>
                                        <p:tgtEl>
                                          <p:spTgt spid="12324"/>
                                        </p:tgtEl>
                                      </p:cBhvr>
                                    </p:animEffect>
                                  </p:childTnLst>
                                </p:cTn>
                              </p:par>
                              <p:par>
                                <p:cTn id="164" presetID="22" presetClass="entr" presetSubtype="4" fill="hold" grpId="0" nodeType="withEffect">
                                  <p:stCondLst>
                                    <p:cond delay="0"/>
                                  </p:stCondLst>
                                  <p:childTnLst>
                                    <p:set>
                                      <p:cBhvr>
                                        <p:cTn id="165" dur="1" fill="hold">
                                          <p:stCondLst>
                                            <p:cond delay="0"/>
                                          </p:stCondLst>
                                        </p:cTn>
                                        <p:tgtEl>
                                          <p:spTgt spid="12325"/>
                                        </p:tgtEl>
                                        <p:attrNameLst>
                                          <p:attrName>style.visibility</p:attrName>
                                        </p:attrNameLst>
                                      </p:cBhvr>
                                      <p:to>
                                        <p:strVal val="visible"/>
                                      </p:to>
                                    </p:set>
                                    <p:animEffect transition="in" filter="wipe(down)">
                                      <p:cBhvr>
                                        <p:cTn id="166" dur="500"/>
                                        <p:tgtEl>
                                          <p:spTgt spid="123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2" grpId="0" animBg="1"/>
      <p:bldP spid="12298" grpId="0" animBg="1"/>
      <p:bldP spid="12299" grpId="0" animBg="1"/>
      <p:bldP spid="12300" grpId="0" animBg="1"/>
      <p:bldP spid="12301" grpId="0" animBg="1"/>
      <p:bldP spid="12304" grpId="0"/>
      <p:bldP spid="12304" grpId="1"/>
      <p:bldP spid="12305" grpId="0"/>
      <p:bldP spid="12305" grpId="1"/>
      <p:bldP spid="12306" grpId="0"/>
      <p:bldP spid="12306" grpId="1"/>
      <p:bldP spid="12307" grpId="0"/>
      <p:bldP spid="12307" grpId="1"/>
      <p:bldP spid="12308" grpId="0" animBg="1"/>
      <p:bldP spid="12309" grpId="0" animBg="1"/>
      <p:bldP spid="12310" grpId="0" animBg="1"/>
      <p:bldP spid="12311" grpId="0" animBg="1"/>
      <p:bldP spid="12312" grpId="0"/>
      <p:bldP spid="12313" grpId="0"/>
      <p:bldP spid="12314" grpId="0"/>
      <p:bldP spid="12315" grpId="0"/>
      <p:bldP spid="12316" grpId="0" animBg="1"/>
      <p:bldP spid="12317" grpId="0" animBg="1"/>
      <p:bldP spid="12318" grpId="0"/>
      <p:bldP spid="12319" grpId="0"/>
      <p:bldP spid="12320" grpId="0"/>
      <p:bldP spid="12321" grpId="0"/>
      <p:bldP spid="12322" grpId="0"/>
      <p:bldP spid="12323" grpId="0"/>
      <p:bldP spid="123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25"/>
          <p:cNvSpPr txBox="1"/>
          <p:nvPr/>
        </p:nvSpPr>
        <p:spPr>
          <a:xfrm>
            <a:off x="708025" y="115888"/>
            <a:ext cx="2878138" cy="554037"/>
          </a:xfrm>
          <a:prstGeom prst="rect">
            <a:avLst/>
          </a:prstGeom>
          <a:noFill/>
          <a:ln w="9525">
            <a:noFill/>
          </a:ln>
        </p:spPr>
        <p:txBody>
          <a:bodyPr wrap="none">
            <a:spAutoFit/>
          </a:bodyPr>
          <a:lstStyle/>
          <a:p>
            <a:pPr lvl="0" eaLnBrk="1" hangingPunct="1"/>
            <a:r>
              <a:rPr lang="zh-CN" altLang="en-US" sz="3000" dirty="0">
                <a:latin typeface="微软雅黑" panose="020B0503020204020204" pitchFamily="2" charset="-122"/>
                <a:ea typeface="微软雅黑" panose="020B0503020204020204" pitchFamily="2" charset="-122"/>
              </a:rPr>
              <a:t>请输入您的标题</a:t>
            </a:r>
          </a:p>
        </p:txBody>
      </p:sp>
      <p:sp>
        <p:nvSpPr>
          <p:cNvPr id="13315" name="Freeform 40"/>
          <p:cNvSpPr>
            <a:spLocks noEditPoints="1"/>
          </p:cNvSpPr>
          <p:nvPr/>
        </p:nvSpPr>
        <p:spPr>
          <a:xfrm>
            <a:off x="268288" y="125413"/>
            <a:ext cx="346075" cy="495300"/>
          </a:xfrm>
          <a:custGeom>
            <a:avLst/>
            <a:gdLst/>
            <a:ahLst/>
            <a:cxnLst>
              <a:cxn ang="0">
                <a:pos x="103337" y="472058"/>
              </a:cxn>
              <a:cxn ang="0">
                <a:pos x="329125" y="472058"/>
              </a:cxn>
              <a:cxn ang="0">
                <a:pos x="341071" y="483599"/>
              </a:cxn>
              <a:cxn ang="0">
                <a:pos x="329125" y="494564"/>
              </a:cxn>
              <a:cxn ang="0">
                <a:pos x="103337" y="494564"/>
              </a:cxn>
              <a:cxn ang="0">
                <a:pos x="91390" y="483599"/>
              </a:cxn>
              <a:cxn ang="0">
                <a:pos x="103337" y="472058"/>
              </a:cxn>
              <a:cxn ang="0">
                <a:pos x="108115" y="364719"/>
              </a:cxn>
              <a:cxn ang="0">
                <a:pos x="232359" y="167355"/>
              </a:cxn>
              <a:cxn ang="0">
                <a:pos x="275963" y="192747"/>
              </a:cxn>
              <a:cxn ang="0">
                <a:pos x="152317" y="390111"/>
              </a:cxn>
              <a:cxn ang="0">
                <a:pos x="108115" y="364719"/>
              </a:cxn>
              <a:cxn ang="0">
                <a:pos x="20906" y="313359"/>
              </a:cxn>
              <a:cxn ang="0">
                <a:pos x="145149" y="115995"/>
              </a:cxn>
              <a:cxn ang="0">
                <a:pos x="188754" y="141386"/>
              </a:cxn>
              <a:cxn ang="0">
                <a:pos x="64511" y="338750"/>
              </a:cxn>
              <a:cxn ang="0">
                <a:pos x="20906" y="313359"/>
              </a:cxn>
              <a:cxn ang="0">
                <a:pos x="1195" y="473212"/>
              </a:cxn>
              <a:cxn ang="0">
                <a:pos x="13141" y="375107"/>
              </a:cxn>
              <a:cxn ang="0">
                <a:pos x="98558" y="424736"/>
              </a:cxn>
              <a:cxn ang="0">
                <a:pos x="14336" y="480714"/>
              </a:cxn>
              <a:cxn ang="0">
                <a:pos x="1195" y="473212"/>
              </a:cxn>
              <a:cxn ang="0">
                <a:pos x="178600" y="61171"/>
              </a:cxn>
              <a:cxn ang="0">
                <a:pos x="160680" y="90026"/>
              </a:cxn>
              <a:cxn ang="0">
                <a:pos x="291494" y="166778"/>
              </a:cxn>
              <a:cxn ang="0">
                <a:pos x="310011" y="137924"/>
              </a:cxn>
              <a:cxn ang="0">
                <a:pos x="178600" y="61171"/>
              </a:cxn>
              <a:cxn ang="0">
                <a:pos x="206674" y="17313"/>
              </a:cxn>
              <a:cxn ang="0">
                <a:pos x="246097" y="8079"/>
              </a:cxn>
              <a:cxn ang="0">
                <a:pos x="327930" y="55977"/>
              </a:cxn>
              <a:cxn ang="0">
                <a:pos x="338085" y="94065"/>
              </a:cxn>
              <a:cxn ang="0">
                <a:pos x="326736" y="111955"/>
              </a:cxn>
              <a:cxn ang="0">
                <a:pos x="195325" y="35202"/>
              </a:cxn>
              <a:cxn ang="0">
                <a:pos x="206674" y="17313"/>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13316" name="Freeform 6"/>
          <p:cNvSpPr/>
          <p:nvPr/>
        </p:nvSpPr>
        <p:spPr>
          <a:xfrm>
            <a:off x="2295525" y="3381375"/>
            <a:ext cx="1350963" cy="946150"/>
          </a:xfrm>
          <a:custGeom>
            <a:avLst/>
            <a:gdLst/>
            <a:ahLst/>
            <a:cxnLst>
              <a:cxn ang="0">
                <a:pos x="0" y="273836"/>
              </a:cxn>
              <a:cxn ang="0">
                <a:pos x="1350962" y="0"/>
              </a:cxn>
              <a:cxn ang="0">
                <a:pos x="1174544" y="748799"/>
              </a:cxn>
              <a:cxn ang="0">
                <a:pos x="259438" y="946150"/>
              </a:cxn>
              <a:cxn ang="0">
                <a:pos x="0" y="273836"/>
              </a:cxn>
            </a:cxnLst>
            <a:rect l="0" t="0" r="0" b="0"/>
            <a:pathLst>
              <a:path w="1432" h="1002">
                <a:moveTo>
                  <a:pt x="0" y="290"/>
                </a:moveTo>
                <a:lnTo>
                  <a:pt x="1432" y="0"/>
                </a:lnTo>
                <a:lnTo>
                  <a:pt x="1245" y="793"/>
                </a:lnTo>
                <a:lnTo>
                  <a:pt x="275" y="1002"/>
                </a:lnTo>
                <a:lnTo>
                  <a:pt x="0" y="290"/>
                </a:lnTo>
                <a:close/>
              </a:path>
            </a:pathLst>
          </a:custGeom>
          <a:solidFill>
            <a:srgbClr val="404040">
              <a:alpha val="100000"/>
            </a:srgbClr>
          </a:solidFill>
          <a:ln w="9525">
            <a:noFill/>
          </a:ln>
        </p:spPr>
        <p:txBody>
          <a:bodyPr/>
          <a:lstStyle/>
          <a:p>
            <a:endParaRPr lang="zh-CN" altLang="en-US"/>
          </a:p>
        </p:txBody>
      </p:sp>
      <p:sp>
        <p:nvSpPr>
          <p:cNvPr id="13317" name="Oval 7"/>
          <p:cNvSpPr/>
          <p:nvPr/>
        </p:nvSpPr>
        <p:spPr>
          <a:xfrm>
            <a:off x="1071563" y="2192338"/>
            <a:ext cx="2206625" cy="2206625"/>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3318" name="Freeform 8"/>
          <p:cNvSpPr/>
          <p:nvPr/>
        </p:nvSpPr>
        <p:spPr>
          <a:xfrm>
            <a:off x="496888" y="3381375"/>
            <a:ext cx="3149600" cy="717550"/>
          </a:xfrm>
          <a:custGeom>
            <a:avLst/>
            <a:gdLst/>
            <a:ahLst/>
            <a:cxnLst>
              <a:cxn ang="0">
                <a:pos x="0" y="0"/>
              </a:cxn>
              <a:cxn ang="0">
                <a:pos x="3149600" y="0"/>
              </a:cxn>
              <a:cxn ang="0">
                <a:pos x="2973102" y="717550"/>
              </a:cxn>
              <a:cxn ang="0">
                <a:pos x="259556" y="717550"/>
              </a:cxn>
              <a:cxn ang="0">
                <a:pos x="0" y="0"/>
              </a:cxn>
            </a:cxnLst>
            <a:rect l="0" t="0" r="0" b="0"/>
            <a:pathLst>
              <a:path w="3337" h="760">
                <a:moveTo>
                  <a:pt x="0" y="0"/>
                </a:moveTo>
                <a:lnTo>
                  <a:pt x="3337" y="0"/>
                </a:lnTo>
                <a:lnTo>
                  <a:pt x="3150" y="760"/>
                </a:lnTo>
                <a:lnTo>
                  <a:pt x="275" y="760"/>
                </a:lnTo>
                <a:lnTo>
                  <a:pt x="0" y="0"/>
                </a:lnTo>
                <a:close/>
              </a:path>
            </a:pathLst>
          </a:custGeom>
          <a:solidFill>
            <a:schemeClr val="bg1">
              <a:alpha val="100000"/>
            </a:schemeClr>
          </a:solidFill>
          <a:ln w="9525">
            <a:noFill/>
          </a:ln>
        </p:spPr>
        <p:txBody>
          <a:bodyPr/>
          <a:lstStyle/>
          <a:p>
            <a:endParaRPr lang="zh-CN" altLang="en-US"/>
          </a:p>
        </p:txBody>
      </p:sp>
      <p:sp>
        <p:nvSpPr>
          <p:cNvPr id="13319" name="Freeform 9"/>
          <p:cNvSpPr/>
          <p:nvPr/>
        </p:nvSpPr>
        <p:spPr>
          <a:xfrm>
            <a:off x="4654550" y="1092200"/>
            <a:ext cx="2455863" cy="592138"/>
          </a:xfrm>
          <a:custGeom>
            <a:avLst/>
            <a:gdLst/>
            <a:ahLst/>
            <a:cxnLst>
              <a:cxn ang="0">
                <a:pos x="0" y="111439"/>
              </a:cxn>
              <a:cxn ang="0">
                <a:pos x="2455862" y="0"/>
              </a:cxn>
              <a:cxn ang="0">
                <a:pos x="2455862" y="488254"/>
              </a:cxn>
              <a:cxn ang="0">
                <a:pos x="178454" y="592138"/>
              </a:cxn>
              <a:cxn ang="0">
                <a:pos x="0" y="111439"/>
              </a:cxn>
            </a:cxnLst>
            <a:rect l="0" t="0" r="0" b="0"/>
            <a:pathLst>
              <a:path w="2601" h="627">
                <a:moveTo>
                  <a:pt x="0" y="118"/>
                </a:moveTo>
                <a:lnTo>
                  <a:pt x="2601" y="0"/>
                </a:lnTo>
                <a:lnTo>
                  <a:pt x="2601" y="517"/>
                </a:lnTo>
                <a:lnTo>
                  <a:pt x="189" y="627"/>
                </a:lnTo>
                <a:lnTo>
                  <a:pt x="0" y="118"/>
                </a:lnTo>
                <a:close/>
              </a:path>
            </a:pathLst>
          </a:custGeom>
          <a:solidFill>
            <a:srgbClr val="797979">
              <a:alpha val="100000"/>
            </a:srgbClr>
          </a:solidFill>
          <a:ln w="9525">
            <a:noFill/>
          </a:ln>
        </p:spPr>
        <p:txBody>
          <a:bodyPr/>
          <a:lstStyle/>
          <a:p>
            <a:endParaRPr lang="zh-CN" altLang="en-US"/>
          </a:p>
        </p:txBody>
      </p:sp>
      <p:sp>
        <p:nvSpPr>
          <p:cNvPr id="13320" name="Freeform 10"/>
          <p:cNvSpPr/>
          <p:nvPr/>
        </p:nvSpPr>
        <p:spPr>
          <a:xfrm>
            <a:off x="4462463" y="1092200"/>
            <a:ext cx="2647950" cy="487363"/>
          </a:xfrm>
          <a:custGeom>
            <a:avLst/>
            <a:gdLst/>
            <a:ahLst/>
            <a:cxnLst>
              <a:cxn ang="0">
                <a:pos x="0" y="0"/>
              </a:cxn>
              <a:cxn ang="0">
                <a:pos x="2647950" y="0"/>
              </a:cxn>
              <a:cxn ang="0">
                <a:pos x="2647950" y="487363"/>
              </a:cxn>
              <a:cxn ang="0">
                <a:pos x="192578" y="487363"/>
              </a:cxn>
              <a:cxn ang="0">
                <a:pos x="0" y="0"/>
              </a:cxn>
            </a:cxnLst>
            <a:rect l="0" t="0" r="0" b="0"/>
            <a:pathLst>
              <a:path w="2805" h="517">
                <a:moveTo>
                  <a:pt x="0" y="0"/>
                </a:moveTo>
                <a:lnTo>
                  <a:pt x="2805" y="0"/>
                </a:lnTo>
                <a:lnTo>
                  <a:pt x="2805" y="517"/>
                </a:lnTo>
                <a:lnTo>
                  <a:pt x="204" y="517"/>
                </a:lnTo>
                <a:lnTo>
                  <a:pt x="0" y="0"/>
                </a:lnTo>
                <a:close/>
              </a:path>
            </a:pathLst>
          </a:custGeom>
          <a:solidFill>
            <a:schemeClr val="bg1">
              <a:alpha val="100000"/>
            </a:schemeClr>
          </a:solidFill>
          <a:ln w="9525">
            <a:noFill/>
          </a:ln>
        </p:spPr>
        <p:txBody>
          <a:bodyPr/>
          <a:lstStyle/>
          <a:p>
            <a:endParaRPr lang="zh-CN" altLang="en-US"/>
          </a:p>
        </p:txBody>
      </p:sp>
      <p:sp>
        <p:nvSpPr>
          <p:cNvPr id="13321" name="Freeform 11"/>
          <p:cNvSpPr/>
          <p:nvPr/>
        </p:nvSpPr>
        <p:spPr>
          <a:xfrm>
            <a:off x="4654550" y="2822575"/>
            <a:ext cx="2455863" cy="590550"/>
          </a:xfrm>
          <a:custGeom>
            <a:avLst/>
            <a:gdLst/>
            <a:ahLst/>
            <a:cxnLst>
              <a:cxn ang="0">
                <a:pos x="0" y="111318"/>
              </a:cxn>
              <a:cxn ang="0">
                <a:pos x="2455862" y="0"/>
              </a:cxn>
              <a:cxn ang="0">
                <a:pos x="2455862" y="487723"/>
              </a:cxn>
              <a:cxn ang="0">
                <a:pos x="178454" y="590550"/>
              </a:cxn>
              <a:cxn ang="0">
                <a:pos x="0" y="111318"/>
              </a:cxn>
            </a:cxnLst>
            <a:rect l="0" t="0" r="0" b="0"/>
            <a:pathLst>
              <a:path w="2601" h="626">
                <a:moveTo>
                  <a:pt x="0" y="118"/>
                </a:moveTo>
                <a:lnTo>
                  <a:pt x="2601" y="0"/>
                </a:lnTo>
                <a:lnTo>
                  <a:pt x="2601" y="517"/>
                </a:lnTo>
                <a:lnTo>
                  <a:pt x="189" y="626"/>
                </a:lnTo>
                <a:lnTo>
                  <a:pt x="0" y="118"/>
                </a:lnTo>
                <a:close/>
              </a:path>
            </a:pathLst>
          </a:custGeom>
          <a:solidFill>
            <a:srgbClr val="797979">
              <a:alpha val="100000"/>
            </a:srgbClr>
          </a:solidFill>
          <a:ln w="9525">
            <a:noFill/>
          </a:ln>
        </p:spPr>
        <p:txBody>
          <a:bodyPr/>
          <a:lstStyle/>
          <a:p>
            <a:endParaRPr lang="zh-CN" altLang="en-US"/>
          </a:p>
        </p:txBody>
      </p:sp>
      <p:sp>
        <p:nvSpPr>
          <p:cNvPr id="13322" name="Freeform 12"/>
          <p:cNvSpPr/>
          <p:nvPr/>
        </p:nvSpPr>
        <p:spPr>
          <a:xfrm>
            <a:off x="4462463" y="2822575"/>
            <a:ext cx="2647950" cy="487363"/>
          </a:xfrm>
          <a:custGeom>
            <a:avLst/>
            <a:gdLst/>
            <a:ahLst/>
            <a:cxnLst>
              <a:cxn ang="0">
                <a:pos x="0" y="0"/>
              </a:cxn>
              <a:cxn ang="0">
                <a:pos x="2647950" y="0"/>
              </a:cxn>
              <a:cxn ang="0">
                <a:pos x="2647950" y="487363"/>
              </a:cxn>
              <a:cxn ang="0">
                <a:pos x="192578" y="487363"/>
              </a:cxn>
              <a:cxn ang="0">
                <a:pos x="0" y="0"/>
              </a:cxn>
            </a:cxnLst>
            <a:rect l="0" t="0" r="0" b="0"/>
            <a:pathLst>
              <a:path w="2805" h="517">
                <a:moveTo>
                  <a:pt x="0" y="0"/>
                </a:moveTo>
                <a:lnTo>
                  <a:pt x="2805" y="0"/>
                </a:lnTo>
                <a:lnTo>
                  <a:pt x="2805" y="517"/>
                </a:lnTo>
                <a:lnTo>
                  <a:pt x="204" y="517"/>
                </a:lnTo>
                <a:lnTo>
                  <a:pt x="0" y="0"/>
                </a:lnTo>
                <a:close/>
              </a:path>
            </a:pathLst>
          </a:custGeom>
          <a:solidFill>
            <a:schemeClr val="bg2">
              <a:alpha val="100000"/>
            </a:schemeClr>
          </a:solidFill>
          <a:ln w="9525">
            <a:noFill/>
          </a:ln>
        </p:spPr>
        <p:txBody>
          <a:bodyPr/>
          <a:lstStyle/>
          <a:p>
            <a:endParaRPr lang="zh-CN" altLang="en-US"/>
          </a:p>
        </p:txBody>
      </p:sp>
      <p:sp>
        <p:nvSpPr>
          <p:cNvPr id="13323" name="Freeform 13"/>
          <p:cNvSpPr/>
          <p:nvPr/>
        </p:nvSpPr>
        <p:spPr>
          <a:xfrm>
            <a:off x="4654550" y="4589463"/>
            <a:ext cx="2455863" cy="592137"/>
          </a:xfrm>
          <a:custGeom>
            <a:avLst/>
            <a:gdLst/>
            <a:ahLst/>
            <a:cxnLst>
              <a:cxn ang="0">
                <a:pos x="0" y="112383"/>
              </a:cxn>
              <a:cxn ang="0">
                <a:pos x="2455862" y="0"/>
              </a:cxn>
              <a:cxn ang="0">
                <a:pos x="2455862" y="488254"/>
              </a:cxn>
              <a:cxn ang="0">
                <a:pos x="178454" y="592138"/>
              </a:cxn>
              <a:cxn ang="0">
                <a:pos x="0" y="112383"/>
              </a:cxn>
            </a:cxnLst>
            <a:rect l="0" t="0" r="0" b="0"/>
            <a:pathLst>
              <a:path w="2601" h="627">
                <a:moveTo>
                  <a:pt x="0" y="119"/>
                </a:moveTo>
                <a:lnTo>
                  <a:pt x="2601" y="0"/>
                </a:lnTo>
                <a:lnTo>
                  <a:pt x="2601" y="517"/>
                </a:lnTo>
                <a:lnTo>
                  <a:pt x="189" y="627"/>
                </a:lnTo>
                <a:lnTo>
                  <a:pt x="0" y="119"/>
                </a:lnTo>
                <a:close/>
              </a:path>
            </a:pathLst>
          </a:custGeom>
          <a:solidFill>
            <a:srgbClr val="797979">
              <a:alpha val="100000"/>
            </a:srgbClr>
          </a:solidFill>
          <a:ln w="9525">
            <a:noFill/>
          </a:ln>
        </p:spPr>
        <p:txBody>
          <a:bodyPr/>
          <a:lstStyle/>
          <a:p>
            <a:endParaRPr lang="zh-CN" altLang="en-US"/>
          </a:p>
        </p:txBody>
      </p:sp>
      <p:sp>
        <p:nvSpPr>
          <p:cNvPr id="13324" name="Freeform 14"/>
          <p:cNvSpPr/>
          <p:nvPr/>
        </p:nvSpPr>
        <p:spPr>
          <a:xfrm>
            <a:off x="4462463" y="4589463"/>
            <a:ext cx="2647950" cy="487362"/>
          </a:xfrm>
          <a:custGeom>
            <a:avLst/>
            <a:gdLst/>
            <a:ahLst/>
            <a:cxnLst>
              <a:cxn ang="0">
                <a:pos x="0" y="0"/>
              </a:cxn>
              <a:cxn ang="0">
                <a:pos x="2647950" y="0"/>
              </a:cxn>
              <a:cxn ang="0">
                <a:pos x="2647950" y="487363"/>
              </a:cxn>
              <a:cxn ang="0">
                <a:pos x="192578" y="487363"/>
              </a:cxn>
              <a:cxn ang="0">
                <a:pos x="0" y="0"/>
              </a:cxn>
            </a:cxnLst>
            <a:rect l="0" t="0" r="0" b="0"/>
            <a:pathLst>
              <a:path w="2805" h="517">
                <a:moveTo>
                  <a:pt x="0" y="0"/>
                </a:moveTo>
                <a:lnTo>
                  <a:pt x="2805" y="0"/>
                </a:lnTo>
                <a:lnTo>
                  <a:pt x="2805" y="517"/>
                </a:lnTo>
                <a:lnTo>
                  <a:pt x="204" y="517"/>
                </a:lnTo>
                <a:lnTo>
                  <a:pt x="0" y="0"/>
                </a:lnTo>
                <a:close/>
              </a:path>
            </a:pathLst>
          </a:custGeom>
          <a:solidFill>
            <a:schemeClr val="tx1">
              <a:alpha val="100000"/>
            </a:schemeClr>
          </a:solidFill>
          <a:ln w="9525">
            <a:noFill/>
          </a:ln>
        </p:spPr>
        <p:txBody>
          <a:bodyPr/>
          <a:lstStyle/>
          <a:p>
            <a:endParaRPr lang="zh-CN" altLang="en-US"/>
          </a:p>
        </p:txBody>
      </p:sp>
      <p:sp>
        <p:nvSpPr>
          <p:cNvPr id="13325" name="TextBox 48"/>
          <p:cNvSpPr txBox="1"/>
          <p:nvPr/>
        </p:nvSpPr>
        <p:spPr>
          <a:xfrm>
            <a:off x="1428750" y="2241550"/>
            <a:ext cx="819150" cy="1323975"/>
          </a:xfrm>
          <a:prstGeom prst="rect">
            <a:avLst/>
          </a:prstGeom>
          <a:noFill/>
          <a:ln w="9525">
            <a:noFill/>
          </a:ln>
        </p:spPr>
        <p:txBody>
          <a:bodyPr wrap="none">
            <a:spAutoFit/>
          </a:bodyPr>
          <a:lstStyle/>
          <a:p>
            <a:pPr lvl="0" eaLnBrk="1" hangingPunct="1"/>
            <a:r>
              <a:rPr lang="en-US" altLang="x-none" sz="8000" b="1" dirty="0">
                <a:solidFill>
                  <a:schemeClr val="accent2"/>
                </a:solidFill>
                <a:latin typeface="微软雅黑" panose="020B0503020204020204" pitchFamily="2" charset="-122"/>
                <a:ea typeface="微软雅黑" panose="020B0503020204020204" pitchFamily="2" charset="-122"/>
              </a:rPr>
              <a:t>3</a:t>
            </a:r>
            <a:endParaRPr lang="zh-CN" altLang="en-US" sz="8000" b="1" dirty="0">
              <a:solidFill>
                <a:schemeClr val="accent2"/>
              </a:solidFill>
              <a:latin typeface="微软雅黑" panose="020B0503020204020204" pitchFamily="2" charset="-122"/>
              <a:ea typeface="微软雅黑" panose="020B0503020204020204" pitchFamily="2" charset="-122"/>
            </a:endParaRPr>
          </a:p>
        </p:txBody>
      </p:sp>
      <p:sp>
        <p:nvSpPr>
          <p:cNvPr id="13326" name="TextBox 49"/>
          <p:cNvSpPr txBox="1"/>
          <p:nvPr/>
        </p:nvSpPr>
        <p:spPr>
          <a:xfrm>
            <a:off x="2035175" y="2855913"/>
            <a:ext cx="1392238" cy="461962"/>
          </a:xfrm>
          <a:prstGeom prst="rect">
            <a:avLst/>
          </a:prstGeom>
          <a:noFill/>
          <a:ln w="9525">
            <a:noFill/>
          </a:ln>
        </p:spPr>
        <p:txBody>
          <a:bodyPr>
            <a:spAutoFit/>
          </a:bodyPr>
          <a:lstStyle/>
          <a:p>
            <a:pPr lvl="0" eaLnBrk="1" hangingPunct="1"/>
            <a:r>
              <a:rPr lang="zh-CN" altLang="en-US" sz="2400" dirty="0">
                <a:solidFill>
                  <a:schemeClr val="accent2"/>
                </a:solidFill>
                <a:latin typeface="微软雅黑" panose="020B0503020204020204" pitchFamily="2" charset="-122"/>
                <a:ea typeface="微软雅黑" panose="020B0503020204020204" pitchFamily="2" charset="-122"/>
              </a:rPr>
              <a:t>个重点</a:t>
            </a:r>
          </a:p>
        </p:txBody>
      </p:sp>
      <p:sp>
        <p:nvSpPr>
          <p:cNvPr id="13327" name="TextBox 50"/>
          <p:cNvSpPr txBox="1"/>
          <p:nvPr/>
        </p:nvSpPr>
        <p:spPr>
          <a:xfrm>
            <a:off x="763588" y="3462338"/>
            <a:ext cx="2724150" cy="430212"/>
          </a:xfrm>
          <a:prstGeom prst="rect">
            <a:avLst/>
          </a:prstGeom>
          <a:noFill/>
          <a:ln w="9525">
            <a:noFill/>
          </a:ln>
        </p:spPr>
        <p:txBody>
          <a:bodyPr wrap="none">
            <a:spAutoFit/>
          </a:bodyPr>
          <a:lstStyle/>
          <a:p>
            <a:pPr lvl="0" eaLnBrk="1" hangingPunct="1"/>
            <a:r>
              <a:rPr lang="zh-CN" altLang="en-US" sz="2200" dirty="0">
                <a:solidFill>
                  <a:schemeClr val="accent2"/>
                </a:solidFill>
                <a:latin typeface="微软雅黑" panose="020B0503020204020204" pitchFamily="2" charset="-122"/>
                <a:ea typeface="微软雅黑" panose="020B0503020204020204" pitchFamily="2" charset="-122"/>
              </a:rPr>
              <a:t>某某工作的三个重点</a:t>
            </a:r>
          </a:p>
        </p:txBody>
      </p:sp>
      <p:sp>
        <p:nvSpPr>
          <p:cNvPr id="13328" name="TextBox 51"/>
          <p:cNvSpPr txBox="1"/>
          <p:nvPr/>
        </p:nvSpPr>
        <p:spPr>
          <a:xfrm>
            <a:off x="4822825" y="1143000"/>
            <a:ext cx="1595438" cy="430213"/>
          </a:xfrm>
          <a:prstGeom prst="rect">
            <a:avLst/>
          </a:prstGeom>
          <a:noFill/>
          <a:ln w="9525">
            <a:noFill/>
          </a:ln>
        </p:spPr>
        <p:txBody>
          <a:bodyPr wrap="none">
            <a:spAutoFit/>
          </a:bodyPr>
          <a:lstStyle/>
          <a:p>
            <a:pPr lvl="0" eaLnBrk="1" hangingPunct="1"/>
            <a:r>
              <a:rPr lang="zh-CN" altLang="en-US" sz="2200" dirty="0">
                <a:solidFill>
                  <a:schemeClr val="accent2"/>
                </a:solidFill>
                <a:latin typeface="微软雅黑" panose="020B0503020204020204" pitchFamily="2" charset="-122"/>
                <a:ea typeface="微软雅黑" panose="020B0503020204020204" pitchFamily="2" charset="-122"/>
              </a:rPr>
              <a:t>重点要素一</a:t>
            </a:r>
          </a:p>
        </p:txBody>
      </p:sp>
      <p:sp>
        <p:nvSpPr>
          <p:cNvPr id="13329" name="TextBox 52"/>
          <p:cNvSpPr txBox="1"/>
          <p:nvPr/>
        </p:nvSpPr>
        <p:spPr>
          <a:xfrm>
            <a:off x="4822825" y="2820988"/>
            <a:ext cx="1595438" cy="431800"/>
          </a:xfrm>
          <a:prstGeom prst="rect">
            <a:avLst/>
          </a:prstGeom>
          <a:noFill/>
          <a:ln w="9525">
            <a:noFill/>
          </a:ln>
        </p:spPr>
        <p:txBody>
          <a:bodyPr wrap="none">
            <a:spAutoFit/>
          </a:bodyPr>
          <a:lstStyle/>
          <a:p>
            <a:pPr lvl="0" eaLnBrk="1" hangingPunct="1"/>
            <a:r>
              <a:rPr lang="zh-CN" altLang="en-US" sz="2200" dirty="0">
                <a:solidFill>
                  <a:schemeClr val="accent2"/>
                </a:solidFill>
                <a:latin typeface="微软雅黑" panose="020B0503020204020204" pitchFamily="2" charset="-122"/>
                <a:ea typeface="微软雅黑" panose="020B0503020204020204" pitchFamily="2" charset="-122"/>
              </a:rPr>
              <a:t>重点要素二</a:t>
            </a:r>
          </a:p>
        </p:txBody>
      </p:sp>
      <p:sp>
        <p:nvSpPr>
          <p:cNvPr id="13330" name="TextBox 53"/>
          <p:cNvSpPr txBox="1"/>
          <p:nvPr/>
        </p:nvSpPr>
        <p:spPr>
          <a:xfrm>
            <a:off x="4822825" y="4622800"/>
            <a:ext cx="1595438" cy="431800"/>
          </a:xfrm>
          <a:prstGeom prst="rect">
            <a:avLst/>
          </a:prstGeom>
          <a:noFill/>
          <a:ln w="9525">
            <a:noFill/>
          </a:ln>
        </p:spPr>
        <p:txBody>
          <a:bodyPr wrap="none">
            <a:spAutoFit/>
          </a:bodyPr>
          <a:lstStyle/>
          <a:p>
            <a:pPr lvl="0" eaLnBrk="1" hangingPunct="1"/>
            <a:r>
              <a:rPr lang="zh-CN" altLang="en-US" sz="2200" dirty="0">
                <a:solidFill>
                  <a:schemeClr val="accent2"/>
                </a:solidFill>
                <a:latin typeface="微软雅黑" panose="020B0503020204020204" pitchFamily="2" charset="-122"/>
                <a:ea typeface="微软雅黑" panose="020B0503020204020204" pitchFamily="2" charset="-122"/>
              </a:rPr>
              <a:t>重点要素三</a:t>
            </a:r>
          </a:p>
        </p:txBody>
      </p:sp>
      <p:sp>
        <p:nvSpPr>
          <p:cNvPr id="13331" name="TextBox 54"/>
          <p:cNvSpPr txBox="1"/>
          <p:nvPr/>
        </p:nvSpPr>
        <p:spPr>
          <a:xfrm>
            <a:off x="4441825" y="1684338"/>
            <a:ext cx="6697663" cy="923925"/>
          </a:xfrm>
          <a:prstGeom prst="rect">
            <a:avLst/>
          </a:prstGeom>
          <a:noFill/>
          <a:ln w="9525">
            <a:noFill/>
          </a:ln>
        </p:spPr>
        <p:txBody>
          <a:bodyPr>
            <a:spAutoFit/>
          </a:bodyPr>
          <a:lstStyle/>
          <a:p>
            <a:pPr lvl="0" eaLnBrk="1" hangingPunct="1"/>
            <a:r>
              <a:rPr lang="zh-CN" altLang="en-US" dirty="0">
                <a:solidFill>
                  <a:srgbClr val="4D4D4D"/>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这里可以添加主要内容这里可以添加主要内容这里可以添加主要内容这里可以添加主要内容可以添加主要内容这里可以添加主要内容可以添加主要内容这里可以添加主要内容</a:t>
            </a:r>
          </a:p>
        </p:txBody>
      </p:sp>
      <p:sp>
        <p:nvSpPr>
          <p:cNvPr id="13332" name="TextBox 55"/>
          <p:cNvSpPr txBox="1"/>
          <p:nvPr/>
        </p:nvSpPr>
        <p:spPr>
          <a:xfrm>
            <a:off x="4441825" y="3513138"/>
            <a:ext cx="6697663" cy="923925"/>
          </a:xfrm>
          <a:prstGeom prst="rect">
            <a:avLst/>
          </a:prstGeom>
          <a:noFill/>
          <a:ln w="9525">
            <a:noFill/>
          </a:ln>
        </p:spPr>
        <p:txBody>
          <a:bodyPr>
            <a:spAutoFit/>
          </a:bodyPr>
          <a:lstStyle/>
          <a:p>
            <a:pPr lvl="0" eaLnBrk="1" hangingPunct="1"/>
            <a:r>
              <a:rPr lang="zh-CN" altLang="en-US" dirty="0">
                <a:solidFill>
                  <a:srgbClr val="4D4D4D"/>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这里可以添加主要内容这里可以添加主要内容这里可以添加主要内容这里可以添加主要内容可以添加主要内容这里可以添加主要内容可以添加主要内容这里可以添加主要内容</a:t>
            </a:r>
          </a:p>
        </p:txBody>
      </p:sp>
      <p:sp>
        <p:nvSpPr>
          <p:cNvPr id="13333" name="TextBox 56"/>
          <p:cNvSpPr txBox="1"/>
          <p:nvPr/>
        </p:nvSpPr>
        <p:spPr>
          <a:xfrm>
            <a:off x="4441825" y="5246688"/>
            <a:ext cx="6697663" cy="922337"/>
          </a:xfrm>
          <a:prstGeom prst="rect">
            <a:avLst/>
          </a:prstGeom>
          <a:noFill/>
          <a:ln w="9525">
            <a:noFill/>
          </a:ln>
        </p:spPr>
        <p:txBody>
          <a:bodyPr>
            <a:spAutoFit/>
          </a:bodyPr>
          <a:lstStyle/>
          <a:p>
            <a:pPr lvl="0" eaLnBrk="1" hangingPunct="1"/>
            <a:r>
              <a:rPr lang="zh-CN" altLang="en-US" dirty="0">
                <a:solidFill>
                  <a:srgbClr val="4D4D4D"/>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这里可以添加主要内容这里可以添加主要内容这里可以添加主要内容这里可以添加主要内容可以添加主要内容这里可以添加主要内容可以添加主要内容这里可以添加主要内容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3315"/>
                                        </p:tgtEl>
                                        <p:attrNameLst>
                                          <p:attrName>style.visibility</p:attrName>
                                        </p:attrNameLst>
                                      </p:cBhvr>
                                      <p:to>
                                        <p:strVal val="visible"/>
                                      </p:to>
                                    </p:set>
                                    <p:anim calcmode="lin" valueType="num">
                                      <p:cBhvr additive="base">
                                        <p:cTn id="7" dur="500" fill="hold"/>
                                        <p:tgtEl>
                                          <p:spTgt spid="13315"/>
                                        </p:tgtEl>
                                        <p:attrNameLst>
                                          <p:attrName>ppt_x</p:attrName>
                                        </p:attrNameLst>
                                      </p:cBhvr>
                                      <p:tavLst>
                                        <p:tav tm="0">
                                          <p:val>
                                            <p:strVal val="1+#ppt_w/2"/>
                                          </p:val>
                                        </p:tav>
                                        <p:tav tm="100000">
                                          <p:val>
                                            <p:strVal val="#ppt_x"/>
                                          </p:val>
                                        </p:tav>
                                      </p:tavLst>
                                    </p:anim>
                                    <p:anim calcmode="lin" valueType="num">
                                      <p:cBhvr additive="base">
                                        <p:cTn id="8" dur="500" fill="hold"/>
                                        <p:tgtEl>
                                          <p:spTgt spid="133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3314"/>
                                        </p:tgtEl>
                                        <p:attrNameLst>
                                          <p:attrName>style.visibility</p:attrName>
                                        </p:attrNameLst>
                                      </p:cBhvr>
                                      <p:to>
                                        <p:strVal val="visible"/>
                                      </p:to>
                                    </p:set>
                                    <p:anim calcmode="lin" valueType="num">
                                      <p:cBhvr>
                                        <p:cTn id="12" dur="300" fill="hold"/>
                                        <p:tgtEl>
                                          <p:spTgt spid="13314"/>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3314"/>
                                        </p:tgtEl>
                                        <p:attrNameLst>
                                          <p:attrName>ppt_y</p:attrName>
                                        </p:attrNameLst>
                                      </p:cBhvr>
                                      <p:tavLst>
                                        <p:tav tm="0">
                                          <p:val>
                                            <p:strVal val="#ppt_y"/>
                                          </p:val>
                                        </p:tav>
                                        <p:tav tm="100000">
                                          <p:val>
                                            <p:strVal val="#ppt_y"/>
                                          </p:val>
                                        </p:tav>
                                      </p:tavLst>
                                    </p:anim>
                                    <p:anim calcmode="lin" valueType="num">
                                      <p:cBhvr>
                                        <p:cTn id="14" dur="300" fill="hold"/>
                                        <p:tgtEl>
                                          <p:spTgt spid="13314"/>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331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3314"/>
                                        </p:tgtEl>
                                      </p:cBhvr>
                                    </p:animEffect>
                                  </p:childTnLst>
                                </p:cTn>
                              </p:par>
                            </p:childTnLst>
                          </p:cTn>
                        </p:par>
                        <p:par>
                          <p:cTn id="17" fill="hold">
                            <p:stCondLst>
                              <p:cond delay="980"/>
                            </p:stCondLst>
                            <p:childTnLst>
                              <p:par>
                                <p:cTn id="18" presetID="52" presetClass="entr" presetSubtype="0" fill="hold" grpId="0" nodeType="afterEffect">
                                  <p:stCondLst>
                                    <p:cond delay="0"/>
                                  </p:stCondLst>
                                  <p:childTnLst>
                                    <p:set>
                                      <p:cBhvr>
                                        <p:cTn id="19" dur="1" fill="hold">
                                          <p:stCondLst>
                                            <p:cond delay="0"/>
                                          </p:stCondLst>
                                        </p:cTn>
                                        <p:tgtEl>
                                          <p:spTgt spid="13317"/>
                                        </p:tgtEl>
                                        <p:attrNameLst>
                                          <p:attrName>style.visibility</p:attrName>
                                        </p:attrNameLst>
                                      </p:cBhvr>
                                      <p:to>
                                        <p:strVal val="visible"/>
                                      </p:to>
                                    </p:set>
                                    <p:animScale>
                                      <p:cBhvr>
                                        <p:cTn id="20" dur="1000" decel="50000" fill="hold">
                                          <p:stCondLst>
                                            <p:cond delay="0"/>
                                          </p:stCondLst>
                                        </p:cTn>
                                        <p:tgtEl>
                                          <p:spTgt spid="133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13317"/>
                                        </p:tgtEl>
                                        <p:attrNameLst>
                                          <p:attrName>ppt_x</p:attrName>
                                          <p:attrName>ppt_y</p:attrName>
                                        </p:attrNameLst>
                                      </p:cBhvr>
                                    </p:animMotion>
                                    <p:animEffect transition="in" filter="fade">
                                      <p:cBhvr>
                                        <p:cTn id="22" dur="1000"/>
                                        <p:tgtEl>
                                          <p:spTgt spid="13317"/>
                                        </p:tgtEl>
                                      </p:cBhvr>
                                    </p:animEffect>
                                  </p:childTnLst>
                                </p:cTn>
                              </p:par>
                            </p:childTnLst>
                          </p:cTn>
                        </p:par>
                        <p:par>
                          <p:cTn id="23" fill="hold">
                            <p:stCondLst>
                              <p:cond delay="1980"/>
                            </p:stCondLst>
                            <p:childTnLst>
                              <p:par>
                                <p:cTn id="24" presetID="22" presetClass="entr" presetSubtype="8" fill="hold" nodeType="afterEffect">
                                  <p:stCondLst>
                                    <p:cond delay="0"/>
                                  </p:stCondLst>
                                  <p:childTnLst>
                                    <p:set>
                                      <p:cBhvr>
                                        <p:cTn id="25" dur="1" fill="hold">
                                          <p:stCondLst>
                                            <p:cond delay="0"/>
                                          </p:stCondLst>
                                        </p:cTn>
                                        <p:tgtEl>
                                          <p:spTgt spid="13316"/>
                                        </p:tgtEl>
                                        <p:attrNameLst>
                                          <p:attrName>style.visibility</p:attrName>
                                        </p:attrNameLst>
                                      </p:cBhvr>
                                      <p:to>
                                        <p:strVal val="visible"/>
                                      </p:to>
                                    </p:set>
                                    <p:animEffect transition="in" filter="wipe(left)">
                                      <p:cBhvr>
                                        <p:cTn id="26" dur="500"/>
                                        <p:tgtEl>
                                          <p:spTgt spid="13316"/>
                                        </p:tgtEl>
                                      </p:cBhvr>
                                    </p:animEffect>
                                  </p:childTnLst>
                                </p:cTn>
                              </p:par>
                            </p:childTnLst>
                          </p:cTn>
                        </p:par>
                        <p:par>
                          <p:cTn id="27" fill="hold">
                            <p:stCondLst>
                              <p:cond delay="2480"/>
                            </p:stCondLst>
                            <p:childTnLst>
                              <p:par>
                                <p:cTn id="28" presetID="22" presetClass="entr" presetSubtype="2" fill="hold" nodeType="afterEffect">
                                  <p:stCondLst>
                                    <p:cond delay="0"/>
                                  </p:stCondLst>
                                  <p:childTnLst>
                                    <p:set>
                                      <p:cBhvr>
                                        <p:cTn id="29" dur="1" fill="hold">
                                          <p:stCondLst>
                                            <p:cond delay="0"/>
                                          </p:stCondLst>
                                        </p:cTn>
                                        <p:tgtEl>
                                          <p:spTgt spid="13318"/>
                                        </p:tgtEl>
                                        <p:attrNameLst>
                                          <p:attrName>style.visibility</p:attrName>
                                        </p:attrNameLst>
                                      </p:cBhvr>
                                      <p:to>
                                        <p:strVal val="visible"/>
                                      </p:to>
                                    </p:set>
                                    <p:animEffect transition="in" filter="wipe(right)">
                                      <p:cBhvr>
                                        <p:cTn id="30" dur="500"/>
                                        <p:tgtEl>
                                          <p:spTgt spid="13318"/>
                                        </p:tgtEl>
                                      </p:cBhvr>
                                    </p:animEffect>
                                  </p:childTnLst>
                                </p:cTn>
                              </p:par>
                            </p:childTnLst>
                          </p:cTn>
                        </p:par>
                        <p:par>
                          <p:cTn id="31" fill="hold">
                            <p:stCondLst>
                              <p:cond delay="2980"/>
                            </p:stCondLst>
                            <p:childTnLst>
                              <p:par>
                                <p:cTn id="32" presetID="31" presetClass="entr" presetSubtype="0" fill="hold" grpId="0" nodeType="afterEffect">
                                  <p:stCondLst>
                                    <p:cond delay="0"/>
                                  </p:stCondLst>
                                  <p:childTnLst>
                                    <p:set>
                                      <p:cBhvr>
                                        <p:cTn id="33" dur="1" fill="hold">
                                          <p:stCondLst>
                                            <p:cond delay="0"/>
                                          </p:stCondLst>
                                        </p:cTn>
                                        <p:tgtEl>
                                          <p:spTgt spid="13325"/>
                                        </p:tgtEl>
                                        <p:attrNameLst>
                                          <p:attrName>style.visibility</p:attrName>
                                        </p:attrNameLst>
                                      </p:cBhvr>
                                      <p:to>
                                        <p:strVal val="visible"/>
                                      </p:to>
                                    </p:set>
                                    <p:anim calcmode="lin" valueType="num">
                                      <p:cBhvr>
                                        <p:cTn id="34" dur="500" fill="hold"/>
                                        <p:tgtEl>
                                          <p:spTgt spid="13325"/>
                                        </p:tgtEl>
                                        <p:attrNameLst>
                                          <p:attrName>ppt_w</p:attrName>
                                        </p:attrNameLst>
                                      </p:cBhvr>
                                      <p:tavLst>
                                        <p:tav tm="0">
                                          <p:val>
                                            <p:fltVal val="0"/>
                                          </p:val>
                                        </p:tav>
                                        <p:tav tm="100000">
                                          <p:val>
                                            <p:strVal val="#ppt_w"/>
                                          </p:val>
                                        </p:tav>
                                      </p:tavLst>
                                    </p:anim>
                                    <p:anim calcmode="lin" valueType="num">
                                      <p:cBhvr>
                                        <p:cTn id="35" dur="500" fill="hold"/>
                                        <p:tgtEl>
                                          <p:spTgt spid="13325"/>
                                        </p:tgtEl>
                                        <p:attrNameLst>
                                          <p:attrName>ppt_h</p:attrName>
                                        </p:attrNameLst>
                                      </p:cBhvr>
                                      <p:tavLst>
                                        <p:tav tm="0">
                                          <p:val>
                                            <p:fltVal val="0"/>
                                          </p:val>
                                        </p:tav>
                                        <p:tav tm="100000">
                                          <p:val>
                                            <p:strVal val="#ppt_h"/>
                                          </p:val>
                                        </p:tav>
                                      </p:tavLst>
                                    </p:anim>
                                    <p:anim calcmode="lin" valueType="num">
                                      <p:cBhvr>
                                        <p:cTn id="36" dur="500" fill="hold"/>
                                        <p:tgtEl>
                                          <p:spTgt spid="13325"/>
                                        </p:tgtEl>
                                        <p:attrNameLst>
                                          <p:attrName>style.rotation</p:attrName>
                                        </p:attrNameLst>
                                      </p:cBhvr>
                                      <p:tavLst>
                                        <p:tav tm="0">
                                          <p:val>
                                            <p:fltVal val="90"/>
                                          </p:val>
                                        </p:tav>
                                        <p:tav tm="100000">
                                          <p:val>
                                            <p:fltVal val="0"/>
                                          </p:val>
                                        </p:tav>
                                      </p:tavLst>
                                    </p:anim>
                                    <p:animEffect transition="in" filter="fade">
                                      <p:cBhvr>
                                        <p:cTn id="37" dur="500"/>
                                        <p:tgtEl>
                                          <p:spTgt spid="13325"/>
                                        </p:tgtEl>
                                      </p:cBhvr>
                                    </p:animEffect>
                                  </p:childTnLst>
                                </p:cTn>
                              </p:par>
                              <p:par>
                                <p:cTn id="38" presetID="31" presetClass="entr" presetSubtype="0" fill="hold" grpId="0" nodeType="withEffect">
                                  <p:stCondLst>
                                    <p:cond delay="0"/>
                                  </p:stCondLst>
                                  <p:childTnLst>
                                    <p:set>
                                      <p:cBhvr>
                                        <p:cTn id="39" dur="1" fill="hold">
                                          <p:stCondLst>
                                            <p:cond delay="0"/>
                                          </p:stCondLst>
                                        </p:cTn>
                                        <p:tgtEl>
                                          <p:spTgt spid="13326"/>
                                        </p:tgtEl>
                                        <p:attrNameLst>
                                          <p:attrName>style.visibility</p:attrName>
                                        </p:attrNameLst>
                                      </p:cBhvr>
                                      <p:to>
                                        <p:strVal val="visible"/>
                                      </p:to>
                                    </p:set>
                                    <p:anim calcmode="lin" valueType="num">
                                      <p:cBhvr>
                                        <p:cTn id="40" dur="500" fill="hold"/>
                                        <p:tgtEl>
                                          <p:spTgt spid="13326"/>
                                        </p:tgtEl>
                                        <p:attrNameLst>
                                          <p:attrName>ppt_w</p:attrName>
                                        </p:attrNameLst>
                                      </p:cBhvr>
                                      <p:tavLst>
                                        <p:tav tm="0">
                                          <p:val>
                                            <p:fltVal val="0"/>
                                          </p:val>
                                        </p:tav>
                                        <p:tav tm="100000">
                                          <p:val>
                                            <p:strVal val="#ppt_w"/>
                                          </p:val>
                                        </p:tav>
                                      </p:tavLst>
                                    </p:anim>
                                    <p:anim calcmode="lin" valueType="num">
                                      <p:cBhvr>
                                        <p:cTn id="41" dur="500" fill="hold"/>
                                        <p:tgtEl>
                                          <p:spTgt spid="13326"/>
                                        </p:tgtEl>
                                        <p:attrNameLst>
                                          <p:attrName>ppt_h</p:attrName>
                                        </p:attrNameLst>
                                      </p:cBhvr>
                                      <p:tavLst>
                                        <p:tav tm="0">
                                          <p:val>
                                            <p:fltVal val="0"/>
                                          </p:val>
                                        </p:tav>
                                        <p:tav tm="100000">
                                          <p:val>
                                            <p:strVal val="#ppt_h"/>
                                          </p:val>
                                        </p:tav>
                                      </p:tavLst>
                                    </p:anim>
                                    <p:anim calcmode="lin" valueType="num">
                                      <p:cBhvr>
                                        <p:cTn id="42" dur="500" fill="hold"/>
                                        <p:tgtEl>
                                          <p:spTgt spid="13326"/>
                                        </p:tgtEl>
                                        <p:attrNameLst>
                                          <p:attrName>style.rotation</p:attrName>
                                        </p:attrNameLst>
                                      </p:cBhvr>
                                      <p:tavLst>
                                        <p:tav tm="0">
                                          <p:val>
                                            <p:fltVal val="90"/>
                                          </p:val>
                                        </p:tav>
                                        <p:tav tm="100000">
                                          <p:val>
                                            <p:fltVal val="0"/>
                                          </p:val>
                                        </p:tav>
                                      </p:tavLst>
                                    </p:anim>
                                    <p:animEffect transition="in" filter="fade">
                                      <p:cBhvr>
                                        <p:cTn id="43" dur="500"/>
                                        <p:tgtEl>
                                          <p:spTgt spid="13326"/>
                                        </p:tgtEl>
                                      </p:cBhvr>
                                    </p:animEffect>
                                  </p:childTnLst>
                                </p:cTn>
                              </p:par>
                            </p:childTnLst>
                          </p:cTn>
                        </p:par>
                        <p:par>
                          <p:cTn id="44" fill="hold">
                            <p:stCondLst>
                              <p:cond delay="3480"/>
                            </p:stCondLst>
                            <p:childTnLst>
                              <p:par>
                                <p:cTn id="45" presetID="22" presetClass="entr" presetSubtype="1" fill="hold" grpId="0" nodeType="afterEffect">
                                  <p:stCondLst>
                                    <p:cond delay="0"/>
                                  </p:stCondLst>
                                  <p:childTnLst>
                                    <p:set>
                                      <p:cBhvr>
                                        <p:cTn id="46" dur="1" fill="hold">
                                          <p:stCondLst>
                                            <p:cond delay="0"/>
                                          </p:stCondLst>
                                        </p:cTn>
                                        <p:tgtEl>
                                          <p:spTgt spid="13327"/>
                                        </p:tgtEl>
                                        <p:attrNameLst>
                                          <p:attrName>style.visibility</p:attrName>
                                        </p:attrNameLst>
                                      </p:cBhvr>
                                      <p:to>
                                        <p:strVal val="visible"/>
                                      </p:to>
                                    </p:set>
                                    <p:animEffect transition="in" filter="wipe(up)">
                                      <p:cBhvr>
                                        <p:cTn id="47" dur="500"/>
                                        <p:tgtEl>
                                          <p:spTgt spid="13327"/>
                                        </p:tgtEl>
                                      </p:cBhvr>
                                    </p:animEffect>
                                  </p:childTnLst>
                                </p:cTn>
                              </p:par>
                            </p:childTnLst>
                          </p:cTn>
                        </p:par>
                        <p:par>
                          <p:cTn id="48" fill="hold">
                            <p:stCondLst>
                              <p:cond delay="3980"/>
                            </p:stCondLst>
                            <p:childTnLst>
                              <p:par>
                                <p:cTn id="49" presetID="22" presetClass="entr" presetSubtype="8" fill="hold" nodeType="afterEffect">
                                  <p:stCondLst>
                                    <p:cond delay="0"/>
                                  </p:stCondLst>
                                  <p:childTnLst>
                                    <p:set>
                                      <p:cBhvr>
                                        <p:cTn id="50" dur="1" fill="hold">
                                          <p:stCondLst>
                                            <p:cond delay="0"/>
                                          </p:stCondLst>
                                        </p:cTn>
                                        <p:tgtEl>
                                          <p:spTgt spid="13319"/>
                                        </p:tgtEl>
                                        <p:attrNameLst>
                                          <p:attrName>style.visibility</p:attrName>
                                        </p:attrNameLst>
                                      </p:cBhvr>
                                      <p:to>
                                        <p:strVal val="visible"/>
                                      </p:to>
                                    </p:set>
                                    <p:animEffect transition="in" filter="wipe(left)">
                                      <p:cBhvr>
                                        <p:cTn id="51" dur="300"/>
                                        <p:tgtEl>
                                          <p:spTgt spid="13319"/>
                                        </p:tgtEl>
                                      </p:cBhvr>
                                    </p:animEffect>
                                  </p:childTnLst>
                                </p:cTn>
                              </p:par>
                            </p:childTnLst>
                          </p:cTn>
                        </p:par>
                        <p:par>
                          <p:cTn id="52" fill="hold">
                            <p:stCondLst>
                              <p:cond delay="4480"/>
                            </p:stCondLst>
                            <p:childTnLst>
                              <p:par>
                                <p:cTn id="53" presetID="22" presetClass="entr" presetSubtype="2" fill="hold" nodeType="afterEffect">
                                  <p:stCondLst>
                                    <p:cond delay="0"/>
                                  </p:stCondLst>
                                  <p:childTnLst>
                                    <p:set>
                                      <p:cBhvr>
                                        <p:cTn id="54" dur="1" fill="hold">
                                          <p:stCondLst>
                                            <p:cond delay="0"/>
                                          </p:stCondLst>
                                        </p:cTn>
                                        <p:tgtEl>
                                          <p:spTgt spid="13320"/>
                                        </p:tgtEl>
                                        <p:attrNameLst>
                                          <p:attrName>style.visibility</p:attrName>
                                        </p:attrNameLst>
                                      </p:cBhvr>
                                      <p:to>
                                        <p:strVal val="visible"/>
                                      </p:to>
                                    </p:set>
                                    <p:animEffect transition="in" filter="wipe(right)">
                                      <p:cBhvr>
                                        <p:cTn id="55" dur="500"/>
                                        <p:tgtEl>
                                          <p:spTgt spid="13320"/>
                                        </p:tgtEl>
                                      </p:cBhvr>
                                    </p:animEffect>
                                  </p:childTnLst>
                                </p:cTn>
                              </p:par>
                            </p:childTnLst>
                          </p:cTn>
                        </p:par>
                        <p:par>
                          <p:cTn id="56" fill="hold">
                            <p:stCondLst>
                              <p:cond delay="4980"/>
                            </p:stCondLst>
                            <p:childTnLst>
                              <p:par>
                                <p:cTn id="57" presetID="31" presetClass="entr" presetSubtype="0" fill="hold" grpId="0" nodeType="afterEffect">
                                  <p:stCondLst>
                                    <p:cond delay="0"/>
                                  </p:stCondLst>
                                  <p:childTnLst>
                                    <p:set>
                                      <p:cBhvr>
                                        <p:cTn id="58" dur="1" fill="hold">
                                          <p:stCondLst>
                                            <p:cond delay="0"/>
                                          </p:stCondLst>
                                        </p:cTn>
                                        <p:tgtEl>
                                          <p:spTgt spid="13328"/>
                                        </p:tgtEl>
                                        <p:attrNameLst>
                                          <p:attrName>style.visibility</p:attrName>
                                        </p:attrNameLst>
                                      </p:cBhvr>
                                      <p:to>
                                        <p:strVal val="visible"/>
                                      </p:to>
                                    </p:set>
                                    <p:anim calcmode="lin" valueType="num">
                                      <p:cBhvr>
                                        <p:cTn id="59" dur="300" fill="hold"/>
                                        <p:tgtEl>
                                          <p:spTgt spid="13328"/>
                                        </p:tgtEl>
                                        <p:attrNameLst>
                                          <p:attrName>ppt_w</p:attrName>
                                        </p:attrNameLst>
                                      </p:cBhvr>
                                      <p:tavLst>
                                        <p:tav tm="0">
                                          <p:val>
                                            <p:fltVal val="0"/>
                                          </p:val>
                                        </p:tav>
                                        <p:tav tm="100000">
                                          <p:val>
                                            <p:strVal val="#ppt_w"/>
                                          </p:val>
                                        </p:tav>
                                      </p:tavLst>
                                    </p:anim>
                                    <p:anim calcmode="lin" valueType="num">
                                      <p:cBhvr>
                                        <p:cTn id="60" dur="300" fill="hold"/>
                                        <p:tgtEl>
                                          <p:spTgt spid="13328"/>
                                        </p:tgtEl>
                                        <p:attrNameLst>
                                          <p:attrName>ppt_h</p:attrName>
                                        </p:attrNameLst>
                                      </p:cBhvr>
                                      <p:tavLst>
                                        <p:tav tm="0">
                                          <p:val>
                                            <p:fltVal val="0"/>
                                          </p:val>
                                        </p:tav>
                                        <p:tav tm="100000">
                                          <p:val>
                                            <p:strVal val="#ppt_h"/>
                                          </p:val>
                                        </p:tav>
                                      </p:tavLst>
                                    </p:anim>
                                    <p:anim calcmode="lin" valueType="num">
                                      <p:cBhvr>
                                        <p:cTn id="61" dur="300" fill="hold"/>
                                        <p:tgtEl>
                                          <p:spTgt spid="13328"/>
                                        </p:tgtEl>
                                        <p:attrNameLst>
                                          <p:attrName>style.rotation</p:attrName>
                                        </p:attrNameLst>
                                      </p:cBhvr>
                                      <p:tavLst>
                                        <p:tav tm="0">
                                          <p:val>
                                            <p:fltVal val="90"/>
                                          </p:val>
                                        </p:tav>
                                        <p:tav tm="100000">
                                          <p:val>
                                            <p:fltVal val="0"/>
                                          </p:val>
                                        </p:tav>
                                      </p:tavLst>
                                    </p:anim>
                                    <p:animEffect transition="in" filter="fade">
                                      <p:cBhvr>
                                        <p:cTn id="62" dur="300"/>
                                        <p:tgtEl>
                                          <p:spTgt spid="13328"/>
                                        </p:tgtEl>
                                      </p:cBhvr>
                                    </p:animEffect>
                                  </p:childTnLst>
                                </p:cTn>
                              </p:par>
                            </p:childTnLst>
                          </p:cTn>
                        </p:par>
                        <p:par>
                          <p:cTn id="63" fill="hold">
                            <p:stCondLst>
                              <p:cond delay="5480"/>
                            </p:stCondLst>
                            <p:childTnLst>
                              <p:par>
                                <p:cTn id="64" presetID="22" presetClass="entr" presetSubtype="1" fill="hold" grpId="0" nodeType="afterEffect">
                                  <p:stCondLst>
                                    <p:cond delay="0"/>
                                  </p:stCondLst>
                                  <p:childTnLst>
                                    <p:set>
                                      <p:cBhvr>
                                        <p:cTn id="65" dur="1" fill="hold">
                                          <p:stCondLst>
                                            <p:cond delay="0"/>
                                          </p:stCondLst>
                                        </p:cTn>
                                        <p:tgtEl>
                                          <p:spTgt spid="13331"/>
                                        </p:tgtEl>
                                        <p:attrNameLst>
                                          <p:attrName>style.visibility</p:attrName>
                                        </p:attrNameLst>
                                      </p:cBhvr>
                                      <p:to>
                                        <p:strVal val="visible"/>
                                      </p:to>
                                    </p:set>
                                    <p:animEffect transition="in" filter="wipe(up)">
                                      <p:cBhvr>
                                        <p:cTn id="66" dur="500"/>
                                        <p:tgtEl>
                                          <p:spTgt spid="13331"/>
                                        </p:tgtEl>
                                      </p:cBhvr>
                                    </p:animEffect>
                                  </p:childTnLst>
                                </p:cTn>
                              </p:par>
                            </p:childTnLst>
                          </p:cTn>
                        </p:par>
                        <p:par>
                          <p:cTn id="67" fill="hold">
                            <p:stCondLst>
                              <p:cond delay="5980"/>
                            </p:stCondLst>
                            <p:childTnLst>
                              <p:par>
                                <p:cTn id="68" presetID="22" presetClass="entr" presetSubtype="8" fill="hold" nodeType="afterEffect">
                                  <p:stCondLst>
                                    <p:cond delay="0"/>
                                  </p:stCondLst>
                                  <p:childTnLst>
                                    <p:set>
                                      <p:cBhvr>
                                        <p:cTn id="69" dur="1" fill="hold">
                                          <p:stCondLst>
                                            <p:cond delay="0"/>
                                          </p:stCondLst>
                                        </p:cTn>
                                        <p:tgtEl>
                                          <p:spTgt spid="13321"/>
                                        </p:tgtEl>
                                        <p:attrNameLst>
                                          <p:attrName>style.visibility</p:attrName>
                                        </p:attrNameLst>
                                      </p:cBhvr>
                                      <p:to>
                                        <p:strVal val="visible"/>
                                      </p:to>
                                    </p:set>
                                    <p:animEffect transition="in" filter="wipe(left)">
                                      <p:cBhvr>
                                        <p:cTn id="70" dur="300"/>
                                        <p:tgtEl>
                                          <p:spTgt spid="13321"/>
                                        </p:tgtEl>
                                      </p:cBhvr>
                                    </p:animEffect>
                                  </p:childTnLst>
                                </p:cTn>
                              </p:par>
                            </p:childTnLst>
                          </p:cTn>
                        </p:par>
                        <p:par>
                          <p:cTn id="71" fill="hold">
                            <p:stCondLst>
                              <p:cond delay="6480"/>
                            </p:stCondLst>
                            <p:childTnLst>
                              <p:par>
                                <p:cTn id="72" presetID="22" presetClass="entr" presetSubtype="2" fill="hold" nodeType="afterEffect">
                                  <p:stCondLst>
                                    <p:cond delay="0"/>
                                  </p:stCondLst>
                                  <p:childTnLst>
                                    <p:set>
                                      <p:cBhvr>
                                        <p:cTn id="73" dur="1" fill="hold">
                                          <p:stCondLst>
                                            <p:cond delay="0"/>
                                          </p:stCondLst>
                                        </p:cTn>
                                        <p:tgtEl>
                                          <p:spTgt spid="13322"/>
                                        </p:tgtEl>
                                        <p:attrNameLst>
                                          <p:attrName>style.visibility</p:attrName>
                                        </p:attrNameLst>
                                      </p:cBhvr>
                                      <p:to>
                                        <p:strVal val="visible"/>
                                      </p:to>
                                    </p:set>
                                    <p:animEffect transition="in" filter="wipe(right)">
                                      <p:cBhvr>
                                        <p:cTn id="74" dur="500"/>
                                        <p:tgtEl>
                                          <p:spTgt spid="13322"/>
                                        </p:tgtEl>
                                      </p:cBhvr>
                                    </p:animEffect>
                                  </p:childTnLst>
                                </p:cTn>
                              </p:par>
                            </p:childTnLst>
                          </p:cTn>
                        </p:par>
                        <p:par>
                          <p:cTn id="75" fill="hold">
                            <p:stCondLst>
                              <p:cond delay="6980"/>
                            </p:stCondLst>
                            <p:childTnLst>
                              <p:par>
                                <p:cTn id="76" presetID="31" presetClass="entr" presetSubtype="0" fill="hold" grpId="0" nodeType="afterEffect">
                                  <p:stCondLst>
                                    <p:cond delay="0"/>
                                  </p:stCondLst>
                                  <p:childTnLst>
                                    <p:set>
                                      <p:cBhvr>
                                        <p:cTn id="77" dur="1" fill="hold">
                                          <p:stCondLst>
                                            <p:cond delay="0"/>
                                          </p:stCondLst>
                                        </p:cTn>
                                        <p:tgtEl>
                                          <p:spTgt spid="13329"/>
                                        </p:tgtEl>
                                        <p:attrNameLst>
                                          <p:attrName>style.visibility</p:attrName>
                                        </p:attrNameLst>
                                      </p:cBhvr>
                                      <p:to>
                                        <p:strVal val="visible"/>
                                      </p:to>
                                    </p:set>
                                    <p:anim calcmode="lin" valueType="num">
                                      <p:cBhvr>
                                        <p:cTn id="78" dur="300" fill="hold"/>
                                        <p:tgtEl>
                                          <p:spTgt spid="13329"/>
                                        </p:tgtEl>
                                        <p:attrNameLst>
                                          <p:attrName>ppt_w</p:attrName>
                                        </p:attrNameLst>
                                      </p:cBhvr>
                                      <p:tavLst>
                                        <p:tav tm="0">
                                          <p:val>
                                            <p:fltVal val="0"/>
                                          </p:val>
                                        </p:tav>
                                        <p:tav tm="100000">
                                          <p:val>
                                            <p:strVal val="#ppt_w"/>
                                          </p:val>
                                        </p:tav>
                                      </p:tavLst>
                                    </p:anim>
                                    <p:anim calcmode="lin" valueType="num">
                                      <p:cBhvr>
                                        <p:cTn id="79" dur="300" fill="hold"/>
                                        <p:tgtEl>
                                          <p:spTgt spid="13329"/>
                                        </p:tgtEl>
                                        <p:attrNameLst>
                                          <p:attrName>ppt_h</p:attrName>
                                        </p:attrNameLst>
                                      </p:cBhvr>
                                      <p:tavLst>
                                        <p:tav tm="0">
                                          <p:val>
                                            <p:fltVal val="0"/>
                                          </p:val>
                                        </p:tav>
                                        <p:tav tm="100000">
                                          <p:val>
                                            <p:strVal val="#ppt_h"/>
                                          </p:val>
                                        </p:tav>
                                      </p:tavLst>
                                    </p:anim>
                                    <p:anim calcmode="lin" valueType="num">
                                      <p:cBhvr>
                                        <p:cTn id="80" dur="300" fill="hold"/>
                                        <p:tgtEl>
                                          <p:spTgt spid="13329"/>
                                        </p:tgtEl>
                                        <p:attrNameLst>
                                          <p:attrName>style.rotation</p:attrName>
                                        </p:attrNameLst>
                                      </p:cBhvr>
                                      <p:tavLst>
                                        <p:tav tm="0">
                                          <p:val>
                                            <p:fltVal val="90"/>
                                          </p:val>
                                        </p:tav>
                                        <p:tav tm="100000">
                                          <p:val>
                                            <p:fltVal val="0"/>
                                          </p:val>
                                        </p:tav>
                                      </p:tavLst>
                                    </p:anim>
                                    <p:animEffect transition="in" filter="fade">
                                      <p:cBhvr>
                                        <p:cTn id="81" dur="300"/>
                                        <p:tgtEl>
                                          <p:spTgt spid="13329"/>
                                        </p:tgtEl>
                                      </p:cBhvr>
                                    </p:animEffect>
                                  </p:childTnLst>
                                </p:cTn>
                              </p:par>
                            </p:childTnLst>
                          </p:cTn>
                        </p:par>
                        <p:par>
                          <p:cTn id="82" fill="hold">
                            <p:stCondLst>
                              <p:cond delay="7480"/>
                            </p:stCondLst>
                            <p:childTnLst>
                              <p:par>
                                <p:cTn id="83" presetID="22" presetClass="entr" presetSubtype="1" fill="hold" grpId="0" nodeType="afterEffect">
                                  <p:stCondLst>
                                    <p:cond delay="0"/>
                                  </p:stCondLst>
                                  <p:childTnLst>
                                    <p:set>
                                      <p:cBhvr>
                                        <p:cTn id="84" dur="1" fill="hold">
                                          <p:stCondLst>
                                            <p:cond delay="0"/>
                                          </p:stCondLst>
                                        </p:cTn>
                                        <p:tgtEl>
                                          <p:spTgt spid="13332"/>
                                        </p:tgtEl>
                                        <p:attrNameLst>
                                          <p:attrName>style.visibility</p:attrName>
                                        </p:attrNameLst>
                                      </p:cBhvr>
                                      <p:to>
                                        <p:strVal val="visible"/>
                                      </p:to>
                                    </p:set>
                                    <p:animEffect transition="in" filter="wipe(up)">
                                      <p:cBhvr>
                                        <p:cTn id="85" dur="500"/>
                                        <p:tgtEl>
                                          <p:spTgt spid="13332"/>
                                        </p:tgtEl>
                                      </p:cBhvr>
                                    </p:animEffect>
                                  </p:childTnLst>
                                </p:cTn>
                              </p:par>
                            </p:childTnLst>
                          </p:cTn>
                        </p:par>
                        <p:par>
                          <p:cTn id="86" fill="hold">
                            <p:stCondLst>
                              <p:cond delay="7980"/>
                            </p:stCondLst>
                            <p:childTnLst>
                              <p:par>
                                <p:cTn id="87" presetID="22" presetClass="entr" presetSubtype="8" fill="hold" nodeType="afterEffect">
                                  <p:stCondLst>
                                    <p:cond delay="0"/>
                                  </p:stCondLst>
                                  <p:childTnLst>
                                    <p:set>
                                      <p:cBhvr>
                                        <p:cTn id="88" dur="1" fill="hold">
                                          <p:stCondLst>
                                            <p:cond delay="0"/>
                                          </p:stCondLst>
                                        </p:cTn>
                                        <p:tgtEl>
                                          <p:spTgt spid="13323"/>
                                        </p:tgtEl>
                                        <p:attrNameLst>
                                          <p:attrName>style.visibility</p:attrName>
                                        </p:attrNameLst>
                                      </p:cBhvr>
                                      <p:to>
                                        <p:strVal val="visible"/>
                                      </p:to>
                                    </p:set>
                                    <p:animEffect transition="in" filter="wipe(left)">
                                      <p:cBhvr>
                                        <p:cTn id="89" dur="300"/>
                                        <p:tgtEl>
                                          <p:spTgt spid="13323"/>
                                        </p:tgtEl>
                                      </p:cBhvr>
                                    </p:animEffect>
                                  </p:childTnLst>
                                </p:cTn>
                              </p:par>
                            </p:childTnLst>
                          </p:cTn>
                        </p:par>
                        <p:par>
                          <p:cTn id="90" fill="hold">
                            <p:stCondLst>
                              <p:cond delay="8480"/>
                            </p:stCondLst>
                            <p:childTnLst>
                              <p:par>
                                <p:cTn id="91" presetID="22" presetClass="entr" presetSubtype="2" fill="hold" nodeType="afterEffect">
                                  <p:stCondLst>
                                    <p:cond delay="0"/>
                                  </p:stCondLst>
                                  <p:childTnLst>
                                    <p:set>
                                      <p:cBhvr>
                                        <p:cTn id="92" dur="1" fill="hold">
                                          <p:stCondLst>
                                            <p:cond delay="0"/>
                                          </p:stCondLst>
                                        </p:cTn>
                                        <p:tgtEl>
                                          <p:spTgt spid="13324"/>
                                        </p:tgtEl>
                                        <p:attrNameLst>
                                          <p:attrName>style.visibility</p:attrName>
                                        </p:attrNameLst>
                                      </p:cBhvr>
                                      <p:to>
                                        <p:strVal val="visible"/>
                                      </p:to>
                                    </p:set>
                                    <p:animEffect transition="in" filter="wipe(right)">
                                      <p:cBhvr>
                                        <p:cTn id="93" dur="500"/>
                                        <p:tgtEl>
                                          <p:spTgt spid="13324"/>
                                        </p:tgtEl>
                                      </p:cBhvr>
                                    </p:animEffect>
                                  </p:childTnLst>
                                </p:cTn>
                              </p:par>
                            </p:childTnLst>
                          </p:cTn>
                        </p:par>
                        <p:par>
                          <p:cTn id="94" fill="hold">
                            <p:stCondLst>
                              <p:cond delay="8980"/>
                            </p:stCondLst>
                            <p:childTnLst>
                              <p:par>
                                <p:cTn id="95" presetID="31" presetClass="entr" presetSubtype="0" fill="hold" grpId="0" nodeType="afterEffect">
                                  <p:stCondLst>
                                    <p:cond delay="0"/>
                                  </p:stCondLst>
                                  <p:childTnLst>
                                    <p:set>
                                      <p:cBhvr>
                                        <p:cTn id="96" dur="1" fill="hold">
                                          <p:stCondLst>
                                            <p:cond delay="0"/>
                                          </p:stCondLst>
                                        </p:cTn>
                                        <p:tgtEl>
                                          <p:spTgt spid="13330"/>
                                        </p:tgtEl>
                                        <p:attrNameLst>
                                          <p:attrName>style.visibility</p:attrName>
                                        </p:attrNameLst>
                                      </p:cBhvr>
                                      <p:to>
                                        <p:strVal val="visible"/>
                                      </p:to>
                                    </p:set>
                                    <p:anim calcmode="lin" valueType="num">
                                      <p:cBhvr>
                                        <p:cTn id="97" dur="300" fill="hold"/>
                                        <p:tgtEl>
                                          <p:spTgt spid="13330"/>
                                        </p:tgtEl>
                                        <p:attrNameLst>
                                          <p:attrName>ppt_w</p:attrName>
                                        </p:attrNameLst>
                                      </p:cBhvr>
                                      <p:tavLst>
                                        <p:tav tm="0">
                                          <p:val>
                                            <p:fltVal val="0"/>
                                          </p:val>
                                        </p:tav>
                                        <p:tav tm="100000">
                                          <p:val>
                                            <p:strVal val="#ppt_w"/>
                                          </p:val>
                                        </p:tav>
                                      </p:tavLst>
                                    </p:anim>
                                    <p:anim calcmode="lin" valueType="num">
                                      <p:cBhvr>
                                        <p:cTn id="98" dur="300" fill="hold"/>
                                        <p:tgtEl>
                                          <p:spTgt spid="13330"/>
                                        </p:tgtEl>
                                        <p:attrNameLst>
                                          <p:attrName>ppt_h</p:attrName>
                                        </p:attrNameLst>
                                      </p:cBhvr>
                                      <p:tavLst>
                                        <p:tav tm="0">
                                          <p:val>
                                            <p:fltVal val="0"/>
                                          </p:val>
                                        </p:tav>
                                        <p:tav tm="100000">
                                          <p:val>
                                            <p:strVal val="#ppt_h"/>
                                          </p:val>
                                        </p:tav>
                                      </p:tavLst>
                                    </p:anim>
                                    <p:anim calcmode="lin" valueType="num">
                                      <p:cBhvr>
                                        <p:cTn id="99" dur="300" fill="hold"/>
                                        <p:tgtEl>
                                          <p:spTgt spid="13330"/>
                                        </p:tgtEl>
                                        <p:attrNameLst>
                                          <p:attrName>style.rotation</p:attrName>
                                        </p:attrNameLst>
                                      </p:cBhvr>
                                      <p:tavLst>
                                        <p:tav tm="0">
                                          <p:val>
                                            <p:fltVal val="90"/>
                                          </p:val>
                                        </p:tav>
                                        <p:tav tm="100000">
                                          <p:val>
                                            <p:fltVal val="0"/>
                                          </p:val>
                                        </p:tav>
                                      </p:tavLst>
                                    </p:anim>
                                    <p:animEffect transition="in" filter="fade">
                                      <p:cBhvr>
                                        <p:cTn id="100" dur="300"/>
                                        <p:tgtEl>
                                          <p:spTgt spid="13330"/>
                                        </p:tgtEl>
                                      </p:cBhvr>
                                    </p:animEffect>
                                  </p:childTnLst>
                                </p:cTn>
                              </p:par>
                            </p:childTnLst>
                          </p:cTn>
                        </p:par>
                        <p:par>
                          <p:cTn id="101" fill="hold">
                            <p:stCondLst>
                              <p:cond delay="9480"/>
                            </p:stCondLst>
                            <p:childTnLst>
                              <p:par>
                                <p:cTn id="102" presetID="22" presetClass="entr" presetSubtype="1" fill="hold" grpId="0" nodeType="afterEffect">
                                  <p:stCondLst>
                                    <p:cond delay="0"/>
                                  </p:stCondLst>
                                  <p:childTnLst>
                                    <p:set>
                                      <p:cBhvr>
                                        <p:cTn id="103" dur="1" fill="hold">
                                          <p:stCondLst>
                                            <p:cond delay="0"/>
                                          </p:stCondLst>
                                        </p:cTn>
                                        <p:tgtEl>
                                          <p:spTgt spid="13333"/>
                                        </p:tgtEl>
                                        <p:attrNameLst>
                                          <p:attrName>style.visibility</p:attrName>
                                        </p:attrNameLst>
                                      </p:cBhvr>
                                      <p:to>
                                        <p:strVal val="visible"/>
                                      </p:to>
                                    </p:set>
                                    <p:animEffect transition="in" filter="wipe(up)">
                                      <p:cBhvr>
                                        <p:cTn id="104" dur="500"/>
                                        <p:tgtEl>
                                          <p:spTgt spid="133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13317" grpId="0" animBg="1"/>
      <p:bldP spid="13325" grpId="0"/>
      <p:bldP spid="13326" grpId="0"/>
      <p:bldP spid="13327" grpId="0"/>
      <p:bldP spid="13328" grpId="0"/>
      <p:bldP spid="13329" grpId="0"/>
      <p:bldP spid="13330" grpId="0"/>
      <p:bldP spid="13331" grpId="0"/>
      <p:bldP spid="13332" grpId="0"/>
      <p:bldP spid="1333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25"/>
          <p:cNvSpPr txBox="1"/>
          <p:nvPr/>
        </p:nvSpPr>
        <p:spPr>
          <a:xfrm>
            <a:off x="708025" y="115888"/>
            <a:ext cx="2878138" cy="554037"/>
          </a:xfrm>
          <a:prstGeom prst="rect">
            <a:avLst/>
          </a:prstGeom>
          <a:noFill/>
          <a:ln w="9525">
            <a:noFill/>
          </a:ln>
        </p:spPr>
        <p:txBody>
          <a:bodyPr wrap="none">
            <a:spAutoFit/>
          </a:bodyPr>
          <a:lstStyle/>
          <a:p>
            <a:pPr lvl="0" eaLnBrk="1" hangingPunct="1"/>
            <a:r>
              <a:rPr lang="zh-CN" altLang="en-US" sz="3000" dirty="0">
                <a:latin typeface="微软雅黑" panose="020B0503020204020204" pitchFamily="2" charset="-122"/>
                <a:ea typeface="微软雅黑" panose="020B0503020204020204" pitchFamily="2" charset="-122"/>
              </a:rPr>
              <a:t>请输入您的标题</a:t>
            </a:r>
          </a:p>
        </p:txBody>
      </p:sp>
      <p:sp>
        <p:nvSpPr>
          <p:cNvPr id="14339" name="Freeform 40"/>
          <p:cNvSpPr>
            <a:spLocks noEditPoints="1"/>
          </p:cNvSpPr>
          <p:nvPr/>
        </p:nvSpPr>
        <p:spPr>
          <a:xfrm>
            <a:off x="268288" y="125413"/>
            <a:ext cx="346075" cy="495300"/>
          </a:xfrm>
          <a:custGeom>
            <a:avLst/>
            <a:gdLst/>
            <a:ahLst/>
            <a:cxnLst>
              <a:cxn ang="0">
                <a:pos x="103337" y="472058"/>
              </a:cxn>
              <a:cxn ang="0">
                <a:pos x="329125" y="472058"/>
              </a:cxn>
              <a:cxn ang="0">
                <a:pos x="341071" y="483599"/>
              </a:cxn>
              <a:cxn ang="0">
                <a:pos x="329125" y="494564"/>
              </a:cxn>
              <a:cxn ang="0">
                <a:pos x="103337" y="494564"/>
              </a:cxn>
              <a:cxn ang="0">
                <a:pos x="91390" y="483599"/>
              </a:cxn>
              <a:cxn ang="0">
                <a:pos x="103337" y="472058"/>
              </a:cxn>
              <a:cxn ang="0">
                <a:pos x="108115" y="364719"/>
              </a:cxn>
              <a:cxn ang="0">
                <a:pos x="232359" y="167355"/>
              </a:cxn>
              <a:cxn ang="0">
                <a:pos x="275963" y="192747"/>
              </a:cxn>
              <a:cxn ang="0">
                <a:pos x="152317" y="390111"/>
              </a:cxn>
              <a:cxn ang="0">
                <a:pos x="108115" y="364719"/>
              </a:cxn>
              <a:cxn ang="0">
                <a:pos x="20906" y="313359"/>
              </a:cxn>
              <a:cxn ang="0">
                <a:pos x="145149" y="115995"/>
              </a:cxn>
              <a:cxn ang="0">
                <a:pos x="188754" y="141386"/>
              </a:cxn>
              <a:cxn ang="0">
                <a:pos x="64511" y="338750"/>
              </a:cxn>
              <a:cxn ang="0">
                <a:pos x="20906" y="313359"/>
              </a:cxn>
              <a:cxn ang="0">
                <a:pos x="1195" y="473212"/>
              </a:cxn>
              <a:cxn ang="0">
                <a:pos x="13141" y="375107"/>
              </a:cxn>
              <a:cxn ang="0">
                <a:pos x="98558" y="424736"/>
              </a:cxn>
              <a:cxn ang="0">
                <a:pos x="14336" y="480714"/>
              </a:cxn>
              <a:cxn ang="0">
                <a:pos x="1195" y="473212"/>
              </a:cxn>
              <a:cxn ang="0">
                <a:pos x="178600" y="61171"/>
              </a:cxn>
              <a:cxn ang="0">
                <a:pos x="160680" y="90026"/>
              </a:cxn>
              <a:cxn ang="0">
                <a:pos x="291494" y="166778"/>
              </a:cxn>
              <a:cxn ang="0">
                <a:pos x="310011" y="137924"/>
              </a:cxn>
              <a:cxn ang="0">
                <a:pos x="178600" y="61171"/>
              </a:cxn>
              <a:cxn ang="0">
                <a:pos x="206674" y="17313"/>
              </a:cxn>
              <a:cxn ang="0">
                <a:pos x="246097" y="8079"/>
              </a:cxn>
              <a:cxn ang="0">
                <a:pos x="327930" y="55977"/>
              </a:cxn>
              <a:cxn ang="0">
                <a:pos x="338085" y="94065"/>
              </a:cxn>
              <a:cxn ang="0">
                <a:pos x="326736" y="111955"/>
              </a:cxn>
              <a:cxn ang="0">
                <a:pos x="195325" y="35202"/>
              </a:cxn>
              <a:cxn ang="0">
                <a:pos x="206674" y="17313"/>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14340" name="Freeform 6"/>
          <p:cNvSpPr/>
          <p:nvPr/>
        </p:nvSpPr>
        <p:spPr>
          <a:xfrm>
            <a:off x="1077913" y="1336675"/>
            <a:ext cx="10115550" cy="685800"/>
          </a:xfrm>
          <a:custGeom>
            <a:avLst/>
            <a:gdLst/>
            <a:ahLst/>
            <a:cxnLst>
              <a:cxn ang="0">
                <a:pos x="60069" y="0"/>
              </a:cxn>
              <a:cxn ang="0">
                <a:pos x="10055481" y="0"/>
              </a:cxn>
              <a:cxn ang="0">
                <a:pos x="10115550" y="75310"/>
              </a:cxn>
              <a:cxn ang="0">
                <a:pos x="10115550" y="611291"/>
              </a:cxn>
              <a:cxn ang="0">
                <a:pos x="10055481" y="685800"/>
              </a:cxn>
              <a:cxn ang="0">
                <a:pos x="60069" y="685800"/>
              </a:cxn>
              <a:cxn ang="0">
                <a:pos x="0" y="611291"/>
              </a:cxn>
              <a:cxn ang="0">
                <a:pos x="0" y="75310"/>
              </a:cxn>
              <a:cxn ang="0">
                <a:pos x="60069" y="0"/>
              </a:cxn>
            </a:cxnLst>
            <a:rect l="0" t="0" r="0" b="0"/>
            <a:pathLst>
              <a:path w="12630" h="856">
                <a:moveTo>
                  <a:pt x="75" y="0"/>
                </a:moveTo>
                <a:lnTo>
                  <a:pt x="12555" y="0"/>
                </a:lnTo>
                <a:cubicBezTo>
                  <a:pt x="12597" y="0"/>
                  <a:pt x="12630" y="43"/>
                  <a:pt x="12630" y="94"/>
                </a:cubicBezTo>
                <a:lnTo>
                  <a:pt x="12630" y="763"/>
                </a:lnTo>
                <a:cubicBezTo>
                  <a:pt x="12630" y="814"/>
                  <a:pt x="12597" y="856"/>
                  <a:pt x="12555" y="856"/>
                </a:cubicBezTo>
                <a:lnTo>
                  <a:pt x="75" y="856"/>
                </a:lnTo>
                <a:cubicBezTo>
                  <a:pt x="34" y="856"/>
                  <a:pt x="0" y="814"/>
                  <a:pt x="0" y="763"/>
                </a:cubicBezTo>
                <a:lnTo>
                  <a:pt x="0" y="94"/>
                </a:lnTo>
                <a:cubicBezTo>
                  <a:pt x="0" y="43"/>
                  <a:pt x="34" y="0"/>
                  <a:pt x="75" y="0"/>
                </a:cubicBezTo>
                <a:close/>
              </a:path>
            </a:pathLst>
          </a:custGeom>
          <a:solidFill>
            <a:schemeClr val="tx2">
              <a:alpha val="100000"/>
            </a:schemeClr>
          </a:solidFill>
          <a:ln w="10" cap="flat" cmpd="sng">
            <a:solidFill>
              <a:srgbClr val="C7C7C7"/>
            </a:solidFill>
            <a:prstDash val="solid"/>
            <a:headEnd type="none" w="med" len="med"/>
            <a:tailEnd type="none" w="med" len="med"/>
          </a:ln>
        </p:spPr>
        <p:txBody>
          <a:bodyPr/>
          <a:lstStyle/>
          <a:p>
            <a:endParaRPr lang="zh-CN" altLang="en-US"/>
          </a:p>
        </p:txBody>
      </p:sp>
      <p:sp>
        <p:nvSpPr>
          <p:cNvPr id="14341" name="Freeform 7"/>
          <p:cNvSpPr/>
          <p:nvPr/>
        </p:nvSpPr>
        <p:spPr>
          <a:xfrm>
            <a:off x="1077913" y="2644775"/>
            <a:ext cx="10115550" cy="685800"/>
          </a:xfrm>
          <a:custGeom>
            <a:avLst/>
            <a:gdLst/>
            <a:ahLst/>
            <a:cxnLst>
              <a:cxn ang="0">
                <a:pos x="60069" y="0"/>
              </a:cxn>
              <a:cxn ang="0">
                <a:pos x="10055481" y="0"/>
              </a:cxn>
              <a:cxn ang="0">
                <a:pos x="10115550" y="75310"/>
              </a:cxn>
              <a:cxn ang="0">
                <a:pos x="10115550" y="611291"/>
              </a:cxn>
              <a:cxn ang="0">
                <a:pos x="10055481" y="685800"/>
              </a:cxn>
              <a:cxn ang="0">
                <a:pos x="60069" y="685800"/>
              </a:cxn>
              <a:cxn ang="0">
                <a:pos x="0" y="611291"/>
              </a:cxn>
              <a:cxn ang="0">
                <a:pos x="0" y="75310"/>
              </a:cxn>
              <a:cxn ang="0">
                <a:pos x="60069" y="0"/>
              </a:cxn>
            </a:cxnLst>
            <a:rect l="0" t="0" r="0" b="0"/>
            <a:pathLst>
              <a:path w="12630" h="856">
                <a:moveTo>
                  <a:pt x="75" y="0"/>
                </a:moveTo>
                <a:lnTo>
                  <a:pt x="12555" y="0"/>
                </a:lnTo>
                <a:cubicBezTo>
                  <a:pt x="12597" y="0"/>
                  <a:pt x="12630" y="42"/>
                  <a:pt x="12630" y="94"/>
                </a:cubicBezTo>
                <a:lnTo>
                  <a:pt x="12630" y="763"/>
                </a:lnTo>
                <a:cubicBezTo>
                  <a:pt x="12630" y="814"/>
                  <a:pt x="12597" y="856"/>
                  <a:pt x="12555" y="856"/>
                </a:cubicBezTo>
                <a:lnTo>
                  <a:pt x="75" y="856"/>
                </a:lnTo>
                <a:cubicBezTo>
                  <a:pt x="34" y="856"/>
                  <a:pt x="0" y="814"/>
                  <a:pt x="0" y="763"/>
                </a:cubicBezTo>
                <a:lnTo>
                  <a:pt x="0" y="94"/>
                </a:lnTo>
                <a:cubicBezTo>
                  <a:pt x="0" y="42"/>
                  <a:pt x="34" y="0"/>
                  <a:pt x="75" y="0"/>
                </a:cubicBezTo>
                <a:close/>
              </a:path>
            </a:pathLst>
          </a:custGeom>
          <a:solidFill>
            <a:schemeClr val="tx2">
              <a:alpha val="100000"/>
            </a:schemeClr>
          </a:solidFill>
          <a:ln w="10" cap="flat" cmpd="sng">
            <a:solidFill>
              <a:srgbClr val="C7C7C7"/>
            </a:solidFill>
            <a:prstDash val="solid"/>
            <a:headEnd type="none" w="med" len="med"/>
            <a:tailEnd type="none" w="med" len="med"/>
          </a:ln>
        </p:spPr>
        <p:txBody>
          <a:bodyPr/>
          <a:lstStyle/>
          <a:p>
            <a:endParaRPr lang="zh-CN" altLang="en-US"/>
          </a:p>
        </p:txBody>
      </p:sp>
      <p:sp>
        <p:nvSpPr>
          <p:cNvPr id="14342" name="Freeform 8"/>
          <p:cNvSpPr/>
          <p:nvPr/>
        </p:nvSpPr>
        <p:spPr>
          <a:xfrm>
            <a:off x="1077913" y="3897313"/>
            <a:ext cx="10115550" cy="685800"/>
          </a:xfrm>
          <a:custGeom>
            <a:avLst/>
            <a:gdLst/>
            <a:ahLst/>
            <a:cxnLst>
              <a:cxn ang="0">
                <a:pos x="60069" y="0"/>
              </a:cxn>
              <a:cxn ang="0">
                <a:pos x="10055481" y="0"/>
              </a:cxn>
              <a:cxn ang="0">
                <a:pos x="10115550" y="74509"/>
              </a:cxn>
              <a:cxn ang="0">
                <a:pos x="10115550" y="610490"/>
              </a:cxn>
              <a:cxn ang="0">
                <a:pos x="10055481" y="685800"/>
              </a:cxn>
              <a:cxn ang="0">
                <a:pos x="60069" y="685800"/>
              </a:cxn>
              <a:cxn ang="0">
                <a:pos x="0" y="610490"/>
              </a:cxn>
              <a:cxn ang="0">
                <a:pos x="0" y="74509"/>
              </a:cxn>
              <a:cxn ang="0">
                <a:pos x="60069" y="0"/>
              </a:cxn>
            </a:cxnLst>
            <a:rect l="0" t="0" r="0" b="0"/>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chemeClr val="tx2">
              <a:alpha val="100000"/>
            </a:schemeClr>
          </a:solidFill>
          <a:ln w="10" cap="flat" cmpd="sng">
            <a:solidFill>
              <a:srgbClr val="C7C7C7"/>
            </a:solidFill>
            <a:prstDash val="solid"/>
            <a:headEnd type="none" w="med" len="med"/>
            <a:tailEnd type="none" w="med" len="med"/>
          </a:ln>
        </p:spPr>
        <p:txBody>
          <a:bodyPr/>
          <a:lstStyle/>
          <a:p>
            <a:endParaRPr lang="zh-CN" altLang="en-US"/>
          </a:p>
        </p:txBody>
      </p:sp>
      <p:sp>
        <p:nvSpPr>
          <p:cNvPr id="14343" name="Freeform 9"/>
          <p:cNvSpPr/>
          <p:nvPr/>
        </p:nvSpPr>
        <p:spPr>
          <a:xfrm>
            <a:off x="1077913" y="5119688"/>
            <a:ext cx="10115550" cy="685800"/>
          </a:xfrm>
          <a:custGeom>
            <a:avLst/>
            <a:gdLst/>
            <a:ahLst/>
            <a:cxnLst>
              <a:cxn ang="0">
                <a:pos x="60069" y="0"/>
              </a:cxn>
              <a:cxn ang="0">
                <a:pos x="10055481" y="0"/>
              </a:cxn>
              <a:cxn ang="0">
                <a:pos x="10115550" y="74509"/>
              </a:cxn>
              <a:cxn ang="0">
                <a:pos x="10115550" y="610490"/>
              </a:cxn>
              <a:cxn ang="0">
                <a:pos x="10055481" y="685800"/>
              </a:cxn>
              <a:cxn ang="0">
                <a:pos x="60069" y="685800"/>
              </a:cxn>
              <a:cxn ang="0">
                <a:pos x="0" y="610490"/>
              </a:cxn>
              <a:cxn ang="0">
                <a:pos x="0" y="74509"/>
              </a:cxn>
              <a:cxn ang="0">
                <a:pos x="60069" y="0"/>
              </a:cxn>
            </a:cxnLst>
            <a:rect l="0" t="0" r="0" b="0"/>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chemeClr val="tx2">
              <a:alpha val="100000"/>
            </a:schemeClr>
          </a:solidFill>
          <a:ln w="10" cap="flat" cmpd="sng">
            <a:solidFill>
              <a:srgbClr val="C7C7C7"/>
            </a:solidFill>
            <a:prstDash val="solid"/>
            <a:headEnd type="none" w="med" len="med"/>
            <a:tailEnd type="none" w="med" len="med"/>
          </a:ln>
        </p:spPr>
        <p:txBody>
          <a:bodyPr/>
          <a:lstStyle/>
          <a:p>
            <a:endParaRPr lang="zh-CN" altLang="en-US"/>
          </a:p>
        </p:txBody>
      </p:sp>
      <p:sp>
        <p:nvSpPr>
          <p:cNvPr id="14344" name="Freeform 10"/>
          <p:cNvSpPr>
            <a:spLocks noEditPoints="1"/>
          </p:cNvSpPr>
          <p:nvPr/>
        </p:nvSpPr>
        <p:spPr>
          <a:xfrm>
            <a:off x="1789113" y="981075"/>
            <a:ext cx="1868487" cy="1455738"/>
          </a:xfrm>
          <a:custGeom>
            <a:avLst/>
            <a:gdLst/>
            <a:ahLst/>
            <a:cxnLst>
              <a:cxn ang="0">
                <a:pos x="2147483647" y="0"/>
              </a:cxn>
              <a:cxn ang="0">
                <a:pos x="2147483647" y="2147483647"/>
              </a:cxn>
              <a:cxn ang="0">
                <a:pos x="2147483647" y="2147483647"/>
              </a:cxn>
              <a:cxn ang="0">
                <a:pos x="0" y="2147483647"/>
              </a:cxn>
              <a:cxn ang="0">
                <a:pos x="0" y="0"/>
              </a:cxn>
              <a:cxn ang="0">
                <a:pos x="2147483647" y="0"/>
              </a:cxn>
              <a:cxn ang="0">
                <a:pos x="2147483647" y="0"/>
              </a:cxn>
            </a:cxnLst>
            <a:rect l="0" t="0" r="0" b="0"/>
            <a:pathLst>
              <a:path w="2333" h="1818">
                <a:moveTo>
                  <a:pt x="2333" y="0"/>
                </a:moveTo>
                <a:lnTo>
                  <a:pt x="2333" y="1364"/>
                </a:lnTo>
                <a:lnTo>
                  <a:pt x="1166" y="1818"/>
                </a:lnTo>
                <a:lnTo>
                  <a:pt x="0" y="1364"/>
                </a:lnTo>
                <a:lnTo>
                  <a:pt x="0" y="0"/>
                </a:lnTo>
                <a:lnTo>
                  <a:pt x="2333" y="0"/>
                </a:lnTo>
                <a:close/>
                <a:moveTo>
                  <a:pt x="1166" y="0"/>
                </a:moveTo>
              </a:path>
            </a:pathLst>
          </a:custGeom>
          <a:solidFill>
            <a:schemeClr val="bg1">
              <a:alpha val="100000"/>
            </a:schemeClr>
          </a:solidFill>
          <a:ln w="9525">
            <a:noFill/>
          </a:ln>
        </p:spPr>
        <p:txBody>
          <a:bodyPr/>
          <a:lstStyle/>
          <a:p>
            <a:endParaRPr lang="zh-CN" altLang="en-US"/>
          </a:p>
        </p:txBody>
      </p:sp>
      <p:sp>
        <p:nvSpPr>
          <p:cNvPr id="14345" name="Freeform 11"/>
          <p:cNvSpPr>
            <a:spLocks noEditPoints="1"/>
          </p:cNvSpPr>
          <p:nvPr/>
        </p:nvSpPr>
        <p:spPr>
          <a:xfrm>
            <a:off x="1789113" y="2278063"/>
            <a:ext cx="1868487" cy="1420812"/>
          </a:xfrm>
          <a:custGeom>
            <a:avLst/>
            <a:gdLst/>
            <a:ahLst/>
            <a:cxnLst>
              <a:cxn ang="0">
                <a:pos x="2147483647" y="0"/>
              </a:cxn>
              <a:cxn ang="0">
                <a:pos x="2147483647" y="2147483647"/>
              </a:cxn>
              <a:cxn ang="0">
                <a:pos x="2147483647" y="2147483647"/>
              </a:cxn>
              <a:cxn ang="0">
                <a:pos x="0" y="2147483647"/>
              </a:cxn>
              <a:cxn ang="0">
                <a:pos x="0" y="0"/>
              </a:cxn>
              <a:cxn ang="0">
                <a:pos x="2147483647" y="2147483647"/>
              </a:cxn>
              <a:cxn ang="0">
                <a:pos x="2147483647" y="0"/>
              </a:cxn>
              <a:cxn ang="0">
                <a:pos x="2147483647" y="2147483647"/>
              </a:cxn>
            </a:cxnLst>
            <a:rect l="0" t="0" r="0" b="0"/>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bg2">
              <a:alpha val="100000"/>
            </a:schemeClr>
          </a:solidFill>
          <a:ln w="9525">
            <a:noFill/>
          </a:ln>
        </p:spPr>
        <p:txBody>
          <a:bodyPr/>
          <a:lstStyle/>
          <a:p>
            <a:endParaRPr lang="zh-CN" altLang="en-US"/>
          </a:p>
        </p:txBody>
      </p:sp>
      <p:sp>
        <p:nvSpPr>
          <p:cNvPr id="14346" name="Freeform 12"/>
          <p:cNvSpPr>
            <a:spLocks noEditPoints="1"/>
          </p:cNvSpPr>
          <p:nvPr/>
        </p:nvSpPr>
        <p:spPr>
          <a:xfrm>
            <a:off x="1789113" y="3519488"/>
            <a:ext cx="1868487" cy="1420812"/>
          </a:xfrm>
          <a:custGeom>
            <a:avLst/>
            <a:gdLst/>
            <a:ahLst/>
            <a:cxnLst>
              <a:cxn ang="0">
                <a:pos x="2147483647" y="0"/>
              </a:cxn>
              <a:cxn ang="0">
                <a:pos x="2147483647" y="2147483647"/>
              </a:cxn>
              <a:cxn ang="0">
                <a:pos x="2147483647" y="2147483647"/>
              </a:cxn>
              <a:cxn ang="0">
                <a:pos x="0" y="2147483647"/>
              </a:cxn>
              <a:cxn ang="0">
                <a:pos x="0" y="0"/>
              </a:cxn>
              <a:cxn ang="0">
                <a:pos x="2147483647" y="2147483647"/>
              </a:cxn>
              <a:cxn ang="0">
                <a:pos x="2147483647" y="0"/>
              </a:cxn>
              <a:cxn ang="0">
                <a:pos x="2147483647" y="2147483647"/>
              </a:cxn>
            </a:cxnLst>
            <a:rect l="0" t="0" r="0" b="0"/>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rgbClr val="B8B8B8">
              <a:alpha val="100000"/>
            </a:srgbClr>
          </a:solidFill>
          <a:ln w="9525">
            <a:noFill/>
          </a:ln>
        </p:spPr>
        <p:txBody>
          <a:bodyPr/>
          <a:lstStyle/>
          <a:p>
            <a:endParaRPr lang="zh-CN" altLang="en-US"/>
          </a:p>
        </p:txBody>
      </p:sp>
      <p:sp>
        <p:nvSpPr>
          <p:cNvPr id="14347" name="Freeform 13"/>
          <p:cNvSpPr>
            <a:spLocks noEditPoints="1"/>
          </p:cNvSpPr>
          <p:nvPr/>
        </p:nvSpPr>
        <p:spPr>
          <a:xfrm>
            <a:off x="1789113" y="4745038"/>
            <a:ext cx="1868487" cy="1419225"/>
          </a:xfrm>
          <a:custGeom>
            <a:avLst/>
            <a:gdLst/>
            <a:ahLst/>
            <a:cxnLst>
              <a:cxn ang="0">
                <a:pos x="2147483647" y="0"/>
              </a:cxn>
              <a:cxn ang="0">
                <a:pos x="2147483647" y="2147483647"/>
              </a:cxn>
              <a:cxn ang="0">
                <a:pos x="2147483647" y="2147483647"/>
              </a:cxn>
              <a:cxn ang="0">
                <a:pos x="0" y="2147483647"/>
              </a:cxn>
              <a:cxn ang="0">
                <a:pos x="0" y="0"/>
              </a:cxn>
              <a:cxn ang="0">
                <a:pos x="2147483647" y="2147483647"/>
              </a:cxn>
              <a:cxn ang="0">
                <a:pos x="2147483647" y="0"/>
              </a:cxn>
              <a:cxn ang="0">
                <a:pos x="2147483647" y="2147483647"/>
              </a:cxn>
            </a:cxnLst>
            <a:rect l="0" t="0" r="0" b="0"/>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tx1">
              <a:alpha val="100000"/>
            </a:schemeClr>
          </a:solidFill>
          <a:ln w="9525">
            <a:noFill/>
          </a:ln>
        </p:spPr>
        <p:txBody>
          <a:bodyPr/>
          <a:lstStyle/>
          <a:p>
            <a:endParaRPr lang="zh-CN" altLang="en-US"/>
          </a:p>
        </p:txBody>
      </p:sp>
      <p:sp>
        <p:nvSpPr>
          <p:cNvPr id="14348" name="TextBox 51"/>
          <p:cNvSpPr txBox="1"/>
          <p:nvPr/>
        </p:nvSpPr>
        <p:spPr>
          <a:xfrm>
            <a:off x="4081463" y="1355725"/>
            <a:ext cx="6913562" cy="647700"/>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14349" name="TextBox 52"/>
          <p:cNvSpPr txBox="1"/>
          <p:nvPr/>
        </p:nvSpPr>
        <p:spPr>
          <a:xfrm>
            <a:off x="1820863" y="1463675"/>
            <a:ext cx="1804987" cy="431800"/>
          </a:xfrm>
          <a:prstGeom prst="rect">
            <a:avLst/>
          </a:prstGeom>
          <a:noFill/>
          <a:ln w="9525">
            <a:noFill/>
          </a:ln>
        </p:spPr>
        <p:txBody>
          <a:bodyPr>
            <a:spAutoFit/>
          </a:bodyPr>
          <a:lstStyle/>
          <a:p>
            <a:pPr lvl="0" algn="ctr" eaLnBrk="1" hangingPunct="1"/>
            <a:r>
              <a:rPr lang="zh-CN" altLang="en-US" sz="2200" dirty="0">
                <a:solidFill>
                  <a:schemeClr val="accent2"/>
                </a:solidFill>
                <a:latin typeface="微软雅黑" panose="020B0503020204020204" pitchFamily="2" charset="-122"/>
                <a:ea typeface="微软雅黑" panose="020B0503020204020204" pitchFamily="2" charset="-122"/>
              </a:rPr>
              <a:t>标题文字</a:t>
            </a:r>
            <a:endParaRPr lang="en-US" altLang="x-none" sz="2200" dirty="0">
              <a:solidFill>
                <a:schemeClr val="accent2"/>
              </a:solidFill>
              <a:latin typeface="微软雅黑" panose="020B0503020204020204" pitchFamily="2" charset="-122"/>
              <a:ea typeface="微软雅黑" panose="020B0503020204020204" pitchFamily="2" charset="-122"/>
            </a:endParaRPr>
          </a:p>
        </p:txBody>
      </p:sp>
      <p:sp>
        <p:nvSpPr>
          <p:cNvPr id="14350" name="TextBox 53"/>
          <p:cNvSpPr txBox="1"/>
          <p:nvPr/>
        </p:nvSpPr>
        <p:spPr>
          <a:xfrm>
            <a:off x="1820863" y="2814638"/>
            <a:ext cx="1804987" cy="431800"/>
          </a:xfrm>
          <a:prstGeom prst="rect">
            <a:avLst/>
          </a:prstGeom>
          <a:noFill/>
          <a:ln w="9525">
            <a:noFill/>
          </a:ln>
        </p:spPr>
        <p:txBody>
          <a:bodyPr>
            <a:spAutoFit/>
          </a:bodyPr>
          <a:lstStyle/>
          <a:p>
            <a:pPr lvl="0" algn="ctr" eaLnBrk="1" hangingPunct="1"/>
            <a:r>
              <a:rPr lang="zh-CN" altLang="en-US" sz="2200" dirty="0">
                <a:solidFill>
                  <a:schemeClr val="accent2"/>
                </a:solidFill>
                <a:latin typeface="微软雅黑" panose="020B0503020204020204" pitchFamily="2" charset="-122"/>
                <a:ea typeface="微软雅黑" panose="020B0503020204020204" pitchFamily="2" charset="-122"/>
              </a:rPr>
              <a:t>标题文字</a:t>
            </a:r>
            <a:endParaRPr lang="en-US" altLang="x-none" sz="2200" dirty="0">
              <a:solidFill>
                <a:schemeClr val="accent2"/>
              </a:solidFill>
              <a:latin typeface="微软雅黑" panose="020B0503020204020204" pitchFamily="2" charset="-122"/>
              <a:ea typeface="微软雅黑" panose="020B0503020204020204" pitchFamily="2" charset="-122"/>
            </a:endParaRPr>
          </a:p>
        </p:txBody>
      </p:sp>
      <p:sp>
        <p:nvSpPr>
          <p:cNvPr id="14351" name="TextBox 54"/>
          <p:cNvSpPr txBox="1"/>
          <p:nvPr/>
        </p:nvSpPr>
        <p:spPr>
          <a:xfrm>
            <a:off x="1820863" y="4070350"/>
            <a:ext cx="1804987" cy="431800"/>
          </a:xfrm>
          <a:prstGeom prst="rect">
            <a:avLst/>
          </a:prstGeom>
          <a:noFill/>
          <a:ln w="9525">
            <a:noFill/>
          </a:ln>
        </p:spPr>
        <p:txBody>
          <a:bodyPr>
            <a:spAutoFit/>
          </a:bodyPr>
          <a:lstStyle/>
          <a:p>
            <a:pPr lvl="0" algn="ctr" eaLnBrk="1" hangingPunct="1"/>
            <a:r>
              <a:rPr lang="zh-CN" altLang="en-US" sz="2200" dirty="0">
                <a:solidFill>
                  <a:schemeClr val="accent2"/>
                </a:solidFill>
                <a:latin typeface="微软雅黑" panose="020B0503020204020204" pitchFamily="2" charset="-122"/>
                <a:ea typeface="微软雅黑" panose="020B0503020204020204" pitchFamily="2" charset="-122"/>
              </a:rPr>
              <a:t>标题文字</a:t>
            </a:r>
            <a:endParaRPr lang="en-US" altLang="x-none" sz="2200" dirty="0">
              <a:solidFill>
                <a:schemeClr val="accent2"/>
              </a:solidFill>
              <a:latin typeface="微软雅黑" panose="020B0503020204020204" pitchFamily="2" charset="-122"/>
              <a:ea typeface="微软雅黑" panose="020B0503020204020204" pitchFamily="2" charset="-122"/>
            </a:endParaRPr>
          </a:p>
        </p:txBody>
      </p:sp>
      <p:sp>
        <p:nvSpPr>
          <p:cNvPr id="14352" name="TextBox 55"/>
          <p:cNvSpPr txBox="1"/>
          <p:nvPr/>
        </p:nvSpPr>
        <p:spPr>
          <a:xfrm>
            <a:off x="1820863" y="5257800"/>
            <a:ext cx="1804987" cy="431800"/>
          </a:xfrm>
          <a:prstGeom prst="rect">
            <a:avLst/>
          </a:prstGeom>
          <a:noFill/>
          <a:ln w="9525">
            <a:noFill/>
          </a:ln>
        </p:spPr>
        <p:txBody>
          <a:bodyPr>
            <a:spAutoFit/>
          </a:bodyPr>
          <a:lstStyle/>
          <a:p>
            <a:pPr lvl="0" algn="ctr" eaLnBrk="1" hangingPunct="1"/>
            <a:r>
              <a:rPr lang="zh-CN" altLang="en-US" sz="2200" dirty="0">
                <a:solidFill>
                  <a:schemeClr val="accent2"/>
                </a:solidFill>
                <a:latin typeface="微软雅黑" panose="020B0503020204020204" pitchFamily="2" charset="-122"/>
                <a:ea typeface="微软雅黑" panose="020B0503020204020204" pitchFamily="2" charset="-122"/>
              </a:rPr>
              <a:t>标题文字</a:t>
            </a:r>
            <a:endParaRPr lang="en-US" altLang="x-none" sz="2200" dirty="0">
              <a:solidFill>
                <a:schemeClr val="accent2"/>
              </a:solidFill>
              <a:latin typeface="微软雅黑" panose="020B0503020204020204" pitchFamily="2" charset="-122"/>
              <a:ea typeface="微软雅黑" panose="020B0503020204020204" pitchFamily="2" charset="-122"/>
            </a:endParaRPr>
          </a:p>
        </p:txBody>
      </p:sp>
      <p:sp>
        <p:nvSpPr>
          <p:cNvPr id="14353" name="TextBox 56"/>
          <p:cNvSpPr txBox="1"/>
          <p:nvPr/>
        </p:nvSpPr>
        <p:spPr>
          <a:xfrm>
            <a:off x="4081463" y="2679700"/>
            <a:ext cx="6913562" cy="646113"/>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14354" name="TextBox 57"/>
          <p:cNvSpPr txBox="1"/>
          <p:nvPr/>
        </p:nvSpPr>
        <p:spPr>
          <a:xfrm>
            <a:off x="4081463" y="3935413"/>
            <a:ext cx="6913562" cy="646112"/>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14355" name="TextBox 58"/>
          <p:cNvSpPr txBox="1"/>
          <p:nvPr/>
        </p:nvSpPr>
        <p:spPr>
          <a:xfrm>
            <a:off x="4081463" y="5137150"/>
            <a:ext cx="6913562" cy="646113"/>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14356" name="TextBox 59"/>
          <p:cNvSpPr txBox="1"/>
          <p:nvPr/>
        </p:nvSpPr>
        <p:spPr>
          <a:xfrm>
            <a:off x="1130300" y="1341438"/>
            <a:ext cx="604838" cy="706437"/>
          </a:xfrm>
          <a:prstGeom prst="rect">
            <a:avLst/>
          </a:prstGeom>
          <a:noFill/>
          <a:ln w="9525">
            <a:noFill/>
          </a:ln>
        </p:spPr>
        <p:txBody>
          <a:bodyPr>
            <a:spAutoFit/>
          </a:bodyPr>
          <a:lstStyle/>
          <a:p>
            <a:pPr lvl="0" algn="ctr" eaLnBrk="1" hangingPunct="1"/>
            <a:r>
              <a:rPr lang="en-US" altLang="x-none" sz="4000" dirty="0">
                <a:solidFill>
                  <a:schemeClr val="accent1"/>
                </a:solidFill>
                <a:latin typeface="微软雅黑" panose="020B0503020204020204" pitchFamily="2" charset="-122"/>
                <a:ea typeface="微软雅黑" panose="020B0503020204020204" pitchFamily="2" charset="-122"/>
              </a:rPr>
              <a:t>1</a:t>
            </a:r>
          </a:p>
        </p:txBody>
      </p:sp>
      <p:sp>
        <p:nvSpPr>
          <p:cNvPr id="14357" name="TextBox 60"/>
          <p:cNvSpPr txBox="1"/>
          <p:nvPr/>
        </p:nvSpPr>
        <p:spPr>
          <a:xfrm>
            <a:off x="1130300" y="2663825"/>
            <a:ext cx="604838" cy="708025"/>
          </a:xfrm>
          <a:prstGeom prst="rect">
            <a:avLst/>
          </a:prstGeom>
          <a:noFill/>
          <a:ln w="9525">
            <a:noFill/>
          </a:ln>
        </p:spPr>
        <p:txBody>
          <a:bodyPr>
            <a:spAutoFit/>
          </a:bodyPr>
          <a:lstStyle/>
          <a:p>
            <a:pPr lvl="0" algn="ctr" eaLnBrk="1" hangingPunct="1"/>
            <a:r>
              <a:rPr lang="en-US" altLang="x-none" sz="4000" dirty="0">
                <a:solidFill>
                  <a:schemeClr val="accent1"/>
                </a:solidFill>
                <a:latin typeface="微软雅黑" panose="020B0503020204020204" pitchFamily="2" charset="-122"/>
                <a:ea typeface="微软雅黑" panose="020B0503020204020204" pitchFamily="2" charset="-122"/>
              </a:rPr>
              <a:t>2</a:t>
            </a:r>
          </a:p>
        </p:txBody>
      </p:sp>
      <p:sp>
        <p:nvSpPr>
          <p:cNvPr id="14358" name="TextBox 61"/>
          <p:cNvSpPr txBox="1"/>
          <p:nvPr/>
        </p:nvSpPr>
        <p:spPr>
          <a:xfrm>
            <a:off x="1130300" y="3919538"/>
            <a:ext cx="604838" cy="708025"/>
          </a:xfrm>
          <a:prstGeom prst="rect">
            <a:avLst/>
          </a:prstGeom>
          <a:noFill/>
          <a:ln w="9525">
            <a:noFill/>
          </a:ln>
        </p:spPr>
        <p:txBody>
          <a:bodyPr>
            <a:spAutoFit/>
          </a:bodyPr>
          <a:lstStyle/>
          <a:p>
            <a:pPr lvl="0" algn="ctr" eaLnBrk="1" hangingPunct="1"/>
            <a:r>
              <a:rPr lang="en-US" altLang="x-none" sz="4000" dirty="0">
                <a:solidFill>
                  <a:schemeClr val="accent1"/>
                </a:solidFill>
                <a:latin typeface="微软雅黑" panose="020B0503020204020204" pitchFamily="2" charset="-122"/>
                <a:ea typeface="微软雅黑" panose="020B0503020204020204" pitchFamily="2" charset="-122"/>
              </a:rPr>
              <a:t>3</a:t>
            </a:r>
          </a:p>
        </p:txBody>
      </p:sp>
      <p:sp>
        <p:nvSpPr>
          <p:cNvPr id="14359" name="TextBox 62"/>
          <p:cNvSpPr txBox="1"/>
          <p:nvPr/>
        </p:nvSpPr>
        <p:spPr>
          <a:xfrm>
            <a:off x="1130300" y="5106988"/>
            <a:ext cx="604838" cy="708025"/>
          </a:xfrm>
          <a:prstGeom prst="rect">
            <a:avLst/>
          </a:prstGeom>
          <a:noFill/>
          <a:ln w="9525">
            <a:noFill/>
          </a:ln>
        </p:spPr>
        <p:txBody>
          <a:bodyPr>
            <a:spAutoFit/>
          </a:bodyPr>
          <a:lstStyle/>
          <a:p>
            <a:pPr lvl="0" algn="ctr" eaLnBrk="1" hangingPunct="1"/>
            <a:r>
              <a:rPr lang="en-US" altLang="x-none" sz="4000" dirty="0">
                <a:solidFill>
                  <a:schemeClr val="accent1"/>
                </a:solidFill>
                <a:latin typeface="微软雅黑" panose="020B0503020204020204" pitchFamily="2" charset="-122"/>
                <a:ea typeface="微软雅黑" panose="020B0503020204020204" pitchFamily="2" charset="-122"/>
              </a:rPr>
              <a:t>4</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4339"/>
                                        </p:tgtEl>
                                        <p:attrNameLst>
                                          <p:attrName>style.visibility</p:attrName>
                                        </p:attrNameLst>
                                      </p:cBhvr>
                                      <p:to>
                                        <p:strVal val="visible"/>
                                      </p:to>
                                    </p:set>
                                    <p:anim calcmode="lin" valueType="num">
                                      <p:cBhvr additive="base">
                                        <p:cTn id="7" dur="500" fill="hold"/>
                                        <p:tgtEl>
                                          <p:spTgt spid="14339"/>
                                        </p:tgtEl>
                                        <p:attrNameLst>
                                          <p:attrName>ppt_x</p:attrName>
                                        </p:attrNameLst>
                                      </p:cBhvr>
                                      <p:tavLst>
                                        <p:tav tm="0">
                                          <p:val>
                                            <p:strVal val="1+#ppt_w/2"/>
                                          </p:val>
                                        </p:tav>
                                        <p:tav tm="100000">
                                          <p:val>
                                            <p:strVal val="#ppt_x"/>
                                          </p:val>
                                        </p:tav>
                                      </p:tavLst>
                                    </p:anim>
                                    <p:anim calcmode="lin" valueType="num">
                                      <p:cBhvr additive="base">
                                        <p:cTn id="8" dur="500" fill="hold"/>
                                        <p:tgtEl>
                                          <p:spTgt spid="1433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4338"/>
                                        </p:tgtEl>
                                        <p:attrNameLst>
                                          <p:attrName>style.visibility</p:attrName>
                                        </p:attrNameLst>
                                      </p:cBhvr>
                                      <p:to>
                                        <p:strVal val="visible"/>
                                      </p:to>
                                    </p:set>
                                    <p:anim calcmode="lin" valueType="num">
                                      <p:cBhvr>
                                        <p:cTn id="12" dur="300" fill="hold"/>
                                        <p:tgtEl>
                                          <p:spTgt spid="14338"/>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4338"/>
                                        </p:tgtEl>
                                        <p:attrNameLst>
                                          <p:attrName>ppt_y</p:attrName>
                                        </p:attrNameLst>
                                      </p:cBhvr>
                                      <p:tavLst>
                                        <p:tav tm="0">
                                          <p:val>
                                            <p:strVal val="#ppt_y"/>
                                          </p:val>
                                        </p:tav>
                                        <p:tav tm="100000">
                                          <p:val>
                                            <p:strVal val="#ppt_y"/>
                                          </p:val>
                                        </p:tav>
                                      </p:tavLst>
                                    </p:anim>
                                    <p:anim calcmode="lin" valueType="num">
                                      <p:cBhvr>
                                        <p:cTn id="14" dur="300" fill="hold"/>
                                        <p:tgtEl>
                                          <p:spTgt spid="14338"/>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433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4338"/>
                                        </p:tgtEl>
                                      </p:cBhvr>
                                    </p:animEffect>
                                  </p:childTnLst>
                                </p:cTn>
                              </p:par>
                            </p:childTnLst>
                          </p:cTn>
                        </p:par>
                        <p:par>
                          <p:cTn id="17" fill="hold">
                            <p:stCondLst>
                              <p:cond delay="980"/>
                            </p:stCondLst>
                            <p:childTnLst>
                              <p:par>
                                <p:cTn id="18" presetID="22" presetClass="entr" presetSubtype="8" fill="hold" nodeType="afterEffect">
                                  <p:stCondLst>
                                    <p:cond delay="0"/>
                                  </p:stCondLst>
                                  <p:childTnLst>
                                    <p:set>
                                      <p:cBhvr>
                                        <p:cTn id="19" dur="1" fill="hold">
                                          <p:stCondLst>
                                            <p:cond delay="0"/>
                                          </p:stCondLst>
                                        </p:cTn>
                                        <p:tgtEl>
                                          <p:spTgt spid="14340"/>
                                        </p:tgtEl>
                                        <p:attrNameLst>
                                          <p:attrName>style.visibility</p:attrName>
                                        </p:attrNameLst>
                                      </p:cBhvr>
                                      <p:to>
                                        <p:strVal val="visible"/>
                                      </p:to>
                                    </p:set>
                                    <p:animEffect transition="in" filter="wipe(left)">
                                      <p:cBhvr>
                                        <p:cTn id="20" dur="500"/>
                                        <p:tgtEl>
                                          <p:spTgt spid="14340"/>
                                        </p:tgtEl>
                                      </p:cBhvr>
                                    </p:animEffect>
                                  </p:childTnLst>
                                </p:cTn>
                              </p:par>
                              <p:par>
                                <p:cTn id="21" presetID="22" presetClass="entr" presetSubtype="8" fill="hold" nodeType="withEffect">
                                  <p:stCondLst>
                                    <p:cond delay="100"/>
                                  </p:stCondLst>
                                  <p:childTnLst>
                                    <p:set>
                                      <p:cBhvr>
                                        <p:cTn id="22" dur="1" fill="hold">
                                          <p:stCondLst>
                                            <p:cond delay="0"/>
                                          </p:stCondLst>
                                        </p:cTn>
                                        <p:tgtEl>
                                          <p:spTgt spid="14341"/>
                                        </p:tgtEl>
                                        <p:attrNameLst>
                                          <p:attrName>style.visibility</p:attrName>
                                        </p:attrNameLst>
                                      </p:cBhvr>
                                      <p:to>
                                        <p:strVal val="visible"/>
                                      </p:to>
                                    </p:set>
                                    <p:animEffect transition="in" filter="wipe(left)">
                                      <p:cBhvr>
                                        <p:cTn id="23" dur="500"/>
                                        <p:tgtEl>
                                          <p:spTgt spid="14341"/>
                                        </p:tgtEl>
                                      </p:cBhvr>
                                    </p:animEffect>
                                  </p:childTnLst>
                                </p:cTn>
                              </p:par>
                              <p:par>
                                <p:cTn id="24" presetID="22" presetClass="entr" presetSubtype="8" fill="hold" nodeType="withEffect">
                                  <p:stCondLst>
                                    <p:cond delay="200"/>
                                  </p:stCondLst>
                                  <p:childTnLst>
                                    <p:set>
                                      <p:cBhvr>
                                        <p:cTn id="25" dur="1" fill="hold">
                                          <p:stCondLst>
                                            <p:cond delay="0"/>
                                          </p:stCondLst>
                                        </p:cTn>
                                        <p:tgtEl>
                                          <p:spTgt spid="14342"/>
                                        </p:tgtEl>
                                        <p:attrNameLst>
                                          <p:attrName>style.visibility</p:attrName>
                                        </p:attrNameLst>
                                      </p:cBhvr>
                                      <p:to>
                                        <p:strVal val="visible"/>
                                      </p:to>
                                    </p:set>
                                    <p:animEffect transition="in" filter="wipe(left)">
                                      <p:cBhvr>
                                        <p:cTn id="26" dur="500"/>
                                        <p:tgtEl>
                                          <p:spTgt spid="14342"/>
                                        </p:tgtEl>
                                      </p:cBhvr>
                                    </p:animEffect>
                                  </p:childTnLst>
                                </p:cTn>
                              </p:par>
                              <p:par>
                                <p:cTn id="27" presetID="22" presetClass="entr" presetSubtype="8" fill="hold" nodeType="withEffect">
                                  <p:stCondLst>
                                    <p:cond delay="300"/>
                                  </p:stCondLst>
                                  <p:childTnLst>
                                    <p:set>
                                      <p:cBhvr>
                                        <p:cTn id="28" dur="1" fill="hold">
                                          <p:stCondLst>
                                            <p:cond delay="0"/>
                                          </p:stCondLst>
                                        </p:cTn>
                                        <p:tgtEl>
                                          <p:spTgt spid="14343"/>
                                        </p:tgtEl>
                                        <p:attrNameLst>
                                          <p:attrName>style.visibility</p:attrName>
                                        </p:attrNameLst>
                                      </p:cBhvr>
                                      <p:to>
                                        <p:strVal val="visible"/>
                                      </p:to>
                                    </p:set>
                                    <p:animEffect transition="in" filter="wipe(left)">
                                      <p:cBhvr>
                                        <p:cTn id="29" dur="500"/>
                                        <p:tgtEl>
                                          <p:spTgt spid="14343"/>
                                        </p:tgtEl>
                                      </p:cBhvr>
                                    </p:animEffect>
                                  </p:childTnLst>
                                </p:cTn>
                              </p:par>
                            </p:childTnLst>
                          </p:cTn>
                        </p:par>
                        <p:par>
                          <p:cTn id="30" fill="hold">
                            <p:stCondLst>
                              <p:cond delay="1480"/>
                            </p:stCondLst>
                            <p:childTnLst>
                              <p:par>
                                <p:cTn id="31" presetID="47" presetClass="entr" presetSubtype="0" fill="hold" nodeType="afterEffect">
                                  <p:stCondLst>
                                    <p:cond delay="0"/>
                                  </p:stCondLst>
                                  <p:childTnLst>
                                    <p:set>
                                      <p:cBhvr>
                                        <p:cTn id="32" dur="1" fill="hold">
                                          <p:stCondLst>
                                            <p:cond delay="0"/>
                                          </p:stCondLst>
                                        </p:cTn>
                                        <p:tgtEl>
                                          <p:spTgt spid="14344"/>
                                        </p:tgtEl>
                                        <p:attrNameLst>
                                          <p:attrName>style.visibility</p:attrName>
                                        </p:attrNameLst>
                                      </p:cBhvr>
                                      <p:to>
                                        <p:strVal val="visible"/>
                                      </p:to>
                                    </p:set>
                                    <p:animEffect transition="in" filter="fade">
                                      <p:cBhvr>
                                        <p:cTn id="33" dur="1000"/>
                                        <p:tgtEl>
                                          <p:spTgt spid="14344"/>
                                        </p:tgtEl>
                                      </p:cBhvr>
                                    </p:animEffect>
                                    <p:anim calcmode="lin" valueType="num">
                                      <p:cBhvr>
                                        <p:cTn id="34" dur="1000" fill="hold"/>
                                        <p:tgtEl>
                                          <p:spTgt spid="14344"/>
                                        </p:tgtEl>
                                        <p:attrNameLst>
                                          <p:attrName>ppt_x</p:attrName>
                                        </p:attrNameLst>
                                      </p:cBhvr>
                                      <p:tavLst>
                                        <p:tav tm="0">
                                          <p:val>
                                            <p:strVal val="#ppt_x"/>
                                          </p:val>
                                        </p:tav>
                                        <p:tav tm="100000">
                                          <p:val>
                                            <p:strVal val="#ppt_x"/>
                                          </p:val>
                                        </p:tav>
                                      </p:tavLst>
                                    </p:anim>
                                    <p:anim calcmode="lin" valueType="num">
                                      <p:cBhvr>
                                        <p:cTn id="35" dur="1000" fill="hold"/>
                                        <p:tgtEl>
                                          <p:spTgt spid="14344"/>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14349"/>
                                        </p:tgtEl>
                                        <p:attrNameLst>
                                          <p:attrName>style.visibility</p:attrName>
                                        </p:attrNameLst>
                                      </p:cBhvr>
                                      <p:to>
                                        <p:strVal val="visible"/>
                                      </p:to>
                                    </p:set>
                                    <p:animEffect transition="in" filter="fade">
                                      <p:cBhvr>
                                        <p:cTn id="38" dur="1000"/>
                                        <p:tgtEl>
                                          <p:spTgt spid="14349"/>
                                        </p:tgtEl>
                                      </p:cBhvr>
                                    </p:animEffect>
                                    <p:anim calcmode="lin" valueType="num">
                                      <p:cBhvr>
                                        <p:cTn id="39" dur="1000" fill="hold"/>
                                        <p:tgtEl>
                                          <p:spTgt spid="14349"/>
                                        </p:tgtEl>
                                        <p:attrNameLst>
                                          <p:attrName>ppt_x</p:attrName>
                                        </p:attrNameLst>
                                      </p:cBhvr>
                                      <p:tavLst>
                                        <p:tav tm="0">
                                          <p:val>
                                            <p:strVal val="#ppt_x"/>
                                          </p:val>
                                        </p:tav>
                                        <p:tav tm="100000">
                                          <p:val>
                                            <p:strVal val="#ppt_x"/>
                                          </p:val>
                                        </p:tav>
                                      </p:tavLst>
                                    </p:anim>
                                    <p:anim calcmode="lin" valueType="num">
                                      <p:cBhvr>
                                        <p:cTn id="40" dur="1000" fill="hold"/>
                                        <p:tgtEl>
                                          <p:spTgt spid="14349"/>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600"/>
                                  </p:stCondLst>
                                  <p:childTnLst>
                                    <p:set>
                                      <p:cBhvr>
                                        <p:cTn id="42" dur="1" fill="hold">
                                          <p:stCondLst>
                                            <p:cond delay="0"/>
                                          </p:stCondLst>
                                        </p:cTn>
                                        <p:tgtEl>
                                          <p:spTgt spid="14350"/>
                                        </p:tgtEl>
                                        <p:attrNameLst>
                                          <p:attrName>style.visibility</p:attrName>
                                        </p:attrNameLst>
                                      </p:cBhvr>
                                      <p:to>
                                        <p:strVal val="visible"/>
                                      </p:to>
                                    </p:set>
                                    <p:animEffect transition="in" filter="fade">
                                      <p:cBhvr>
                                        <p:cTn id="43" dur="1000"/>
                                        <p:tgtEl>
                                          <p:spTgt spid="14350"/>
                                        </p:tgtEl>
                                      </p:cBhvr>
                                    </p:animEffect>
                                    <p:anim calcmode="lin" valueType="num">
                                      <p:cBhvr>
                                        <p:cTn id="44" dur="1000" fill="hold"/>
                                        <p:tgtEl>
                                          <p:spTgt spid="14350"/>
                                        </p:tgtEl>
                                        <p:attrNameLst>
                                          <p:attrName>ppt_x</p:attrName>
                                        </p:attrNameLst>
                                      </p:cBhvr>
                                      <p:tavLst>
                                        <p:tav tm="0">
                                          <p:val>
                                            <p:strVal val="#ppt_x"/>
                                          </p:val>
                                        </p:tav>
                                        <p:tav tm="100000">
                                          <p:val>
                                            <p:strVal val="#ppt_x"/>
                                          </p:val>
                                        </p:tav>
                                      </p:tavLst>
                                    </p:anim>
                                    <p:anim calcmode="lin" valueType="num">
                                      <p:cBhvr>
                                        <p:cTn id="45" dur="1000" fill="hold"/>
                                        <p:tgtEl>
                                          <p:spTgt spid="14350"/>
                                        </p:tgtEl>
                                        <p:attrNameLst>
                                          <p:attrName>ppt_y</p:attrName>
                                        </p:attrNameLst>
                                      </p:cBhvr>
                                      <p:tavLst>
                                        <p:tav tm="0">
                                          <p:val>
                                            <p:strVal val="#ppt_y-.1"/>
                                          </p:val>
                                        </p:tav>
                                        <p:tav tm="100000">
                                          <p:val>
                                            <p:strVal val="#ppt_y"/>
                                          </p:val>
                                        </p:tav>
                                      </p:tavLst>
                                    </p:anim>
                                  </p:childTnLst>
                                </p:cTn>
                              </p:par>
                              <p:par>
                                <p:cTn id="46" presetID="47" presetClass="entr" presetSubtype="0" fill="hold" nodeType="withEffect">
                                  <p:stCondLst>
                                    <p:cond delay="600"/>
                                  </p:stCondLst>
                                  <p:childTnLst>
                                    <p:set>
                                      <p:cBhvr>
                                        <p:cTn id="47" dur="1" fill="hold">
                                          <p:stCondLst>
                                            <p:cond delay="0"/>
                                          </p:stCondLst>
                                        </p:cTn>
                                        <p:tgtEl>
                                          <p:spTgt spid="14345"/>
                                        </p:tgtEl>
                                        <p:attrNameLst>
                                          <p:attrName>style.visibility</p:attrName>
                                        </p:attrNameLst>
                                      </p:cBhvr>
                                      <p:to>
                                        <p:strVal val="visible"/>
                                      </p:to>
                                    </p:set>
                                    <p:animEffect transition="in" filter="fade">
                                      <p:cBhvr>
                                        <p:cTn id="48" dur="1000"/>
                                        <p:tgtEl>
                                          <p:spTgt spid="14345"/>
                                        </p:tgtEl>
                                      </p:cBhvr>
                                    </p:animEffect>
                                    <p:anim calcmode="lin" valueType="num">
                                      <p:cBhvr>
                                        <p:cTn id="49" dur="1000" fill="hold"/>
                                        <p:tgtEl>
                                          <p:spTgt spid="14345"/>
                                        </p:tgtEl>
                                        <p:attrNameLst>
                                          <p:attrName>ppt_x</p:attrName>
                                        </p:attrNameLst>
                                      </p:cBhvr>
                                      <p:tavLst>
                                        <p:tav tm="0">
                                          <p:val>
                                            <p:strVal val="#ppt_x"/>
                                          </p:val>
                                        </p:tav>
                                        <p:tav tm="100000">
                                          <p:val>
                                            <p:strVal val="#ppt_x"/>
                                          </p:val>
                                        </p:tav>
                                      </p:tavLst>
                                    </p:anim>
                                    <p:anim calcmode="lin" valueType="num">
                                      <p:cBhvr>
                                        <p:cTn id="50" dur="1000" fill="hold"/>
                                        <p:tgtEl>
                                          <p:spTgt spid="14345"/>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400"/>
                                  </p:stCondLst>
                                  <p:childTnLst>
                                    <p:set>
                                      <p:cBhvr>
                                        <p:cTn id="52" dur="1" fill="hold">
                                          <p:stCondLst>
                                            <p:cond delay="0"/>
                                          </p:stCondLst>
                                        </p:cTn>
                                        <p:tgtEl>
                                          <p:spTgt spid="14351"/>
                                        </p:tgtEl>
                                        <p:attrNameLst>
                                          <p:attrName>style.visibility</p:attrName>
                                        </p:attrNameLst>
                                      </p:cBhvr>
                                      <p:to>
                                        <p:strVal val="visible"/>
                                      </p:to>
                                    </p:set>
                                    <p:animEffect transition="in" filter="fade">
                                      <p:cBhvr>
                                        <p:cTn id="53" dur="1000"/>
                                        <p:tgtEl>
                                          <p:spTgt spid="14351"/>
                                        </p:tgtEl>
                                      </p:cBhvr>
                                    </p:animEffect>
                                    <p:anim calcmode="lin" valueType="num">
                                      <p:cBhvr>
                                        <p:cTn id="54" dur="1000" fill="hold"/>
                                        <p:tgtEl>
                                          <p:spTgt spid="14351"/>
                                        </p:tgtEl>
                                        <p:attrNameLst>
                                          <p:attrName>ppt_x</p:attrName>
                                        </p:attrNameLst>
                                      </p:cBhvr>
                                      <p:tavLst>
                                        <p:tav tm="0">
                                          <p:val>
                                            <p:strVal val="#ppt_x"/>
                                          </p:val>
                                        </p:tav>
                                        <p:tav tm="100000">
                                          <p:val>
                                            <p:strVal val="#ppt_x"/>
                                          </p:val>
                                        </p:tav>
                                      </p:tavLst>
                                    </p:anim>
                                    <p:anim calcmode="lin" valueType="num">
                                      <p:cBhvr>
                                        <p:cTn id="55" dur="1000" fill="hold"/>
                                        <p:tgtEl>
                                          <p:spTgt spid="14351"/>
                                        </p:tgtEl>
                                        <p:attrNameLst>
                                          <p:attrName>ppt_y</p:attrName>
                                        </p:attrNameLst>
                                      </p:cBhvr>
                                      <p:tavLst>
                                        <p:tav tm="0">
                                          <p:val>
                                            <p:strVal val="#ppt_y-.1"/>
                                          </p:val>
                                        </p:tav>
                                        <p:tav tm="100000">
                                          <p:val>
                                            <p:strVal val="#ppt_y"/>
                                          </p:val>
                                        </p:tav>
                                      </p:tavLst>
                                    </p:anim>
                                  </p:childTnLst>
                                </p:cTn>
                              </p:par>
                              <p:par>
                                <p:cTn id="56" presetID="47" presetClass="entr" presetSubtype="0" fill="hold" nodeType="withEffect">
                                  <p:stCondLst>
                                    <p:cond delay="400"/>
                                  </p:stCondLst>
                                  <p:childTnLst>
                                    <p:set>
                                      <p:cBhvr>
                                        <p:cTn id="57" dur="1" fill="hold">
                                          <p:stCondLst>
                                            <p:cond delay="0"/>
                                          </p:stCondLst>
                                        </p:cTn>
                                        <p:tgtEl>
                                          <p:spTgt spid="14346"/>
                                        </p:tgtEl>
                                        <p:attrNameLst>
                                          <p:attrName>style.visibility</p:attrName>
                                        </p:attrNameLst>
                                      </p:cBhvr>
                                      <p:to>
                                        <p:strVal val="visible"/>
                                      </p:to>
                                    </p:set>
                                    <p:animEffect transition="in" filter="fade">
                                      <p:cBhvr>
                                        <p:cTn id="58" dur="1000"/>
                                        <p:tgtEl>
                                          <p:spTgt spid="14346"/>
                                        </p:tgtEl>
                                      </p:cBhvr>
                                    </p:animEffect>
                                    <p:anim calcmode="lin" valueType="num">
                                      <p:cBhvr>
                                        <p:cTn id="59" dur="1000" fill="hold"/>
                                        <p:tgtEl>
                                          <p:spTgt spid="14346"/>
                                        </p:tgtEl>
                                        <p:attrNameLst>
                                          <p:attrName>ppt_x</p:attrName>
                                        </p:attrNameLst>
                                      </p:cBhvr>
                                      <p:tavLst>
                                        <p:tav tm="0">
                                          <p:val>
                                            <p:strVal val="#ppt_x"/>
                                          </p:val>
                                        </p:tav>
                                        <p:tav tm="100000">
                                          <p:val>
                                            <p:strVal val="#ppt_x"/>
                                          </p:val>
                                        </p:tav>
                                      </p:tavLst>
                                    </p:anim>
                                    <p:anim calcmode="lin" valueType="num">
                                      <p:cBhvr>
                                        <p:cTn id="60" dur="1000" fill="hold"/>
                                        <p:tgtEl>
                                          <p:spTgt spid="14346"/>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200"/>
                                  </p:stCondLst>
                                  <p:childTnLst>
                                    <p:set>
                                      <p:cBhvr>
                                        <p:cTn id="62" dur="1" fill="hold">
                                          <p:stCondLst>
                                            <p:cond delay="0"/>
                                          </p:stCondLst>
                                        </p:cTn>
                                        <p:tgtEl>
                                          <p:spTgt spid="14352"/>
                                        </p:tgtEl>
                                        <p:attrNameLst>
                                          <p:attrName>style.visibility</p:attrName>
                                        </p:attrNameLst>
                                      </p:cBhvr>
                                      <p:to>
                                        <p:strVal val="visible"/>
                                      </p:to>
                                    </p:set>
                                    <p:animEffect transition="in" filter="fade">
                                      <p:cBhvr>
                                        <p:cTn id="63" dur="1000"/>
                                        <p:tgtEl>
                                          <p:spTgt spid="14352"/>
                                        </p:tgtEl>
                                      </p:cBhvr>
                                    </p:animEffect>
                                    <p:anim calcmode="lin" valueType="num">
                                      <p:cBhvr>
                                        <p:cTn id="64" dur="1000" fill="hold"/>
                                        <p:tgtEl>
                                          <p:spTgt spid="14352"/>
                                        </p:tgtEl>
                                        <p:attrNameLst>
                                          <p:attrName>ppt_x</p:attrName>
                                        </p:attrNameLst>
                                      </p:cBhvr>
                                      <p:tavLst>
                                        <p:tav tm="0">
                                          <p:val>
                                            <p:strVal val="#ppt_x"/>
                                          </p:val>
                                        </p:tav>
                                        <p:tav tm="100000">
                                          <p:val>
                                            <p:strVal val="#ppt_x"/>
                                          </p:val>
                                        </p:tav>
                                      </p:tavLst>
                                    </p:anim>
                                    <p:anim calcmode="lin" valueType="num">
                                      <p:cBhvr>
                                        <p:cTn id="65" dur="1000" fill="hold"/>
                                        <p:tgtEl>
                                          <p:spTgt spid="14352"/>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200"/>
                                  </p:stCondLst>
                                  <p:childTnLst>
                                    <p:set>
                                      <p:cBhvr>
                                        <p:cTn id="67" dur="1" fill="hold">
                                          <p:stCondLst>
                                            <p:cond delay="0"/>
                                          </p:stCondLst>
                                        </p:cTn>
                                        <p:tgtEl>
                                          <p:spTgt spid="14347"/>
                                        </p:tgtEl>
                                        <p:attrNameLst>
                                          <p:attrName>style.visibility</p:attrName>
                                        </p:attrNameLst>
                                      </p:cBhvr>
                                      <p:to>
                                        <p:strVal val="visible"/>
                                      </p:to>
                                    </p:set>
                                    <p:animEffect transition="in" filter="fade">
                                      <p:cBhvr>
                                        <p:cTn id="68" dur="1000"/>
                                        <p:tgtEl>
                                          <p:spTgt spid="14347"/>
                                        </p:tgtEl>
                                      </p:cBhvr>
                                    </p:animEffect>
                                    <p:anim calcmode="lin" valueType="num">
                                      <p:cBhvr>
                                        <p:cTn id="69" dur="1000" fill="hold"/>
                                        <p:tgtEl>
                                          <p:spTgt spid="14347"/>
                                        </p:tgtEl>
                                        <p:attrNameLst>
                                          <p:attrName>ppt_x</p:attrName>
                                        </p:attrNameLst>
                                      </p:cBhvr>
                                      <p:tavLst>
                                        <p:tav tm="0">
                                          <p:val>
                                            <p:strVal val="#ppt_x"/>
                                          </p:val>
                                        </p:tav>
                                        <p:tav tm="100000">
                                          <p:val>
                                            <p:strVal val="#ppt_x"/>
                                          </p:val>
                                        </p:tav>
                                      </p:tavLst>
                                    </p:anim>
                                    <p:anim calcmode="lin" valueType="num">
                                      <p:cBhvr>
                                        <p:cTn id="70" dur="1000" fill="hold"/>
                                        <p:tgtEl>
                                          <p:spTgt spid="14347"/>
                                        </p:tgtEl>
                                        <p:attrNameLst>
                                          <p:attrName>ppt_y</p:attrName>
                                        </p:attrNameLst>
                                      </p:cBhvr>
                                      <p:tavLst>
                                        <p:tav tm="0">
                                          <p:val>
                                            <p:strVal val="#ppt_y-.1"/>
                                          </p:val>
                                        </p:tav>
                                        <p:tav tm="100000">
                                          <p:val>
                                            <p:strVal val="#ppt_y"/>
                                          </p:val>
                                        </p:tav>
                                      </p:tavLst>
                                    </p:anim>
                                  </p:childTnLst>
                                </p:cTn>
                              </p:par>
                            </p:childTnLst>
                          </p:cTn>
                        </p:par>
                        <p:par>
                          <p:cTn id="71" fill="hold">
                            <p:stCondLst>
                              <p:cond delay="2480"/>
                            </p:stCondLst>
                            <p:childTnLst>
                              <p:par>
                                <p:cTn id="72" presetID="31" presetClass="entr" presetSubtype="0" fill="hold" grpId="0" nodeType="afterEffect">
                                  <p:stCondLst>
                                    <p:cond delay="0"/>
                                  </p:stCondLst>
                                  <p:childTnLst>
                                    <p:set>
                                      <p:cBhvr>
                                        <p:cTn id="73" dur="1" fill="hold">
                                          <p:stCondLst>
                                            <p:cond delay="0"/>
                                          </p:stCondLst>
                                        </p:cTn>
                                        <p:tgtEl>
                                          <p:spTgt spid="14356"/>
                                        </p:tgtEl>
                                        <p:attrNameLst>
                                          <p:attrName>style.visibility</p:attrName>
                                        </p:attrNameLst>
                                      </p:cBhvr>
                                      <p:to>
                                        <p:strVal val="visible"/>
                                      </p:to>
                                    </p:set>
                                    <p:anim calcmode="lin" valueType="num">
                                      <p:cBhvr>
                                        <p:cTn id="74" dur="400" fill="hold"/>
                                        <p:tgtEl>
                                          <p:spTgt spid="14356"/>
                                        </p:tgtEl>
                                        <p:attrNameLst>
                                          <p:attrName>ppt_w</p:attrName>
                                        </p:attrNameLst>
                                      </p:cBhvr>
                                      <p:tavLst>
                                        <p:tav tm="0">
                                          <p:val>
                                            <p:fltVal val="0"/>
                                          </p:val>
                                        </p:tav>
                                        <p:tav tm="100000">
                                          <p:val>
                                            <p:strVal val="#ppt_w"/>
                                          </p:val>
                                        </p:tav>
                                      </p:tavLst>
                                    </p:anim>
                                    <p:anim calcmode="lin" valueType="num">
                                      <p:cBhvr>
                                        <p:cTn id="75" dur="400" fill="hold"/>
                                        <p:tgtEl>
                                          <p:spTgt spid="14356"/>
                                        </p:tgtEl>
                                        <p:attrNameLst>
                                          <p:attrName>ppt_h</p:attrName>
                                        </p:attrNameLst>
                                      </p:cBhvr>
                                      <p:tavLst>
                                        <p:tav tm="0">
                                          <p:val>
                                            <p:fltVal val="0"/>
                                          </p:val>
                                        </p:tav>
                                        <p:tav tm="100000">
                                          <p:val>
                                            <p:strVal val="#ppt_h"/>
                                          </p:val>
                                        </p:tav>
                                      </p:tavLst>
                                    </p:anim>
                                    <p:anim calcmode="lin" valueType="num">
                                      <p:cBhvr>
                                        <p:cTn id="76" dur="400" fill="hold"/>
                                        <p:tgtEl>
                                          <p:spTgt spid="14356"/>
                                        </p:tgtEl>
                                        <p:attrNameLst>
                                          <p:attrName>style.rotation</p:attrName>
                                        </p:attrNameLst>
                                      </p:cBhvr>
                                      <p:tavLst>
                                        <p:tav tm="0">
                                          <p:val>
                                            <p:fltVal val="90"/>
                                          </p:val>
                                        </p:tav>
                                        <p:tav tm="100000">
                                          <p:val>
                                            <p:fltVal val="0"/>
                                          </p:val>
                                        </p:tav>
                                      </p:tavLst>
                                    </p:anim>
                                    <p:animEffect transition="in" filter="fade">
                                      <p:cBhvr>
                                        <p:cTn id="77" dur="400"/>
                                        <p:tgtEl>
                                          <p:spTgt spid="14356"/>
                                        </p:tgtEl>
                                      </p:cBhvr>
                                    </p:animEffect>
                                  </p:childTnLst>
                                </p:cTn>
                              </p:par>
                            </p:childTnLst>
                          </p:cTn>
                        </p:par>
                        <p:par>
                          <p:cTn id="78" fill="hold">
                            <p:stCondLst>
                              <p:cond delay="2980"/>
                            </p:stCondLst>
                            <p:childTnLst>
                              <p:par>
                                <p:cTn id="79" presetID="22" presetClass="entr" presetSubtype="8" fill="hold" grpId="0" nodeType="afterEffect">
                                  <p:stCondLst>
                                    <p:cond delay="0"/>
                                  </p:stCondLst>
                                  <p:childTnLst>
                                    <p:set>
                                      <p:cBhvr>
                                        <p:cTn id="80" dur="1" fill="hold">
                                          <p:stCondLst>
                                            <p:cond delay="0"/>
                                          </p:stCondLst>
                                        </p:cTn>
                                        <p:tgtEl>
                                          <p:spTgt spid="14348"/>
                                        </p:tgtEl>
                                        <p:attrNameLst>
                                          <p:attrName>style.visibility</p:attrName>
                                        </p:attrNameLst>
                                      </p:cBhvr>
                                      <p:to>
                                        <p:strVal val="visible"/>
                                      </p:to>
                                    </p:set>
                                    <p:animEffect transition="in" filter="wipe(left)">
                                      <p:cBhvr>
                                        <p:cTn id="81" dur="500"/>
                                        <p:tgtEl>
                                          <p:spTgt spid="14348"/>
                                        </p:tgtEl>
                                      </p:cBhvr>
                                    </p:animEffect>
                                  </p:childTnLst>
                                </p:cTn>
                              </p:par>
                            </p:childTnLst>
                          </p:cTn>
                        </p:par>
                        <p:par>
                          <p:cTn id="82" fill="hold">
                            <p:stCondLst>
                              <p:cond delay="3480"/>
                            </p:stCondLst>
                            <p:childTnLst>
                              <p:par>
                                <p:cTn id="83" presetID="31" presetClass="entr" presetSubtype="0" fill="hold" grpId="0" nodeType="afterEffect">
                                  <p:stCondLst>
                                    <p:cond delay="0"/>
                                  </p:stCondLst>
                                  <p:childTnLst>
                                    <p:set>
                                      <p:cBhvr>
                                        <p:cTn id="84" dur="1" fill="hold">
                                          <p:stCondLst>
                                            <p:cond delay="0"/>
                                          </p:stCondLst>
                                        </p:cTn>
                                        <p:tgtEl>
                                          <p:spTgt spid="14357"/>
                                        </p:tgtEl>
                                        <p:attrNameLst>
                                          <p:attrName>style.visibility</p:attrName>
                                        </p:attrNameLst>
                                      </p:cBhvr>
                                      <p:to>
                                        <p:strVal val="visible"/>
                                      </p:to>
                                    </p:set>
                                    <p:anim calcmode="lin" valueType="num">
                                      <p:cBhvr>
                                        <p:cTn id="85" dur="400" fill="hold"/>
                                        <p:tgtEl>
                                          <p:spTgt spid="14357"/>
                                        </p:tgtEl>
                                        <p:attrNameLst>
                                          <p:attrName>ppt_w</p:attrName>
                                        </p:attrNameLst>
                                      </p:cBhvr>
                                      <p:tavLst>
                                        <p:tav tm="0">
                                          <p:val>
                                            <p:fltVal val="0"/>
                                          </p:val>
                                        </p:tav>
                                        <p:tav tm="100000">
                                          <p:val>
                                            <p:strVal val="#ppt_w"/>
                                          </p:val>
                                        </p:tav>
                                      </p:tavLst>
                                    </p:anim>
                                    <p:anim calcmode="lin" valueType="num">
                                      <p:cBhvr>
                                        <p:cTn id="86" dur="400" fill="hold"/>
                                        <p:tgtEl>
                                          <p:spTgt spid="14357"/>
                                        </p:tgtEl>
                                        <p:attrNameLst>
                                          <p:attrName>ppt_h</p:attrName>
                                        </p:attrNameLst>
                                      </p:cBhvr>
                                      <p:tavLst>
                                        <p:tav tm="0">
                                          <p:val>
                                            <p:fltVal val="0"/>
                                          </p:val>
                                        </p:tav>
                                        <p:tav tm="100000">
                                          <p:val>
                                            <p:strVal val="#ppt_h"/>
                                          </p:val>
                                        </p:tav>
                                      </p:tavLst>
                                    </p:anim>
                                    <p:anim calcmode="lin" valueType="num">
                                      <p:cBhvr>
                                        <p:cTn id="87" dur="400" fill="hold"/>
                                        <p:tgtEl>
                                          <p:spTgt spid="14357"/>
                                        </p:tgtEl>
                                        <p:attrNameLst>
                                          <p:attrName>style.rotation</p:attrName>
                                        </p:attrNameLst>
                                      </p:cBhvr>
                                      <p:tavLst>
                                        <p:tav tm="0">
                                          <p:val>
                                            <p:fltVal val="90"/>
                                          </p:val>
                                        </p:tav>
                                        <p:tav tm="100000">
                                          <p:val>
                                            <p:fltVal val="0"/>
                                          </p:val>
                                        </p:tav>
                                      </p:tavLst>
                                    </p:anim>
                                    <p:animEffect transition="in" filter="fade">
                                      <p:cBhvr>
                                        <p:cTn id="88" dur="400"/>
                                        <p:tgtEl>
                                          <p:spTgt spid="14357"/>
                                        </p:tgtEl>
                                      </p:cBhvr>
                                    </p:animEffect>
                                  </p:childTnLst>
                                </p:cTn>
                              </p:par>
                            </p:childTnLst>
                          </p:cTn>
                        </p:par>
                        <p:par>
                          <p:cTn id="89" fill="hold">
                            <p:stCondLst>
                              <p:cond delay="3980"/>
                            </p:stCondLst>
                            <p:childTnLst>
                              <p:par>
                                <p:cTn id="90" presetID="22" presetClass="entr" presetSubtype="8" fill="hold" grpId="0" nodeType="afterEffect">
                                  <p:stCondLst>
                                    <p:cond delay="0"/>
                                  </p:stCondLst>
                                  <p:childTnLst>
                                    <p:set>
                                      <p:cBhvr>
                                        <p:cTn id="91" dur="1" fill="hold">
                                          <p:stCondLst>
                                            <p:cond delay="0"/>
                                          </p:stCondLst>
                                        </p:cTn>
                                        <p:tgtEl>
                                          <p:spTgt spid="14353"/>
                                        </p:tgtEl>
                                        <p:attrNameLst>
                                          <p:attrName>style.visibility</p:attrName>
                                        </p:attrNameLst>
                                      </p:cBhvr>
                                      <p:to>
                                        <p:strVal val="visible"/>
                                      </p:to>
                                    </p:set>
                                    <p:animEffect transition="in" filter="wipe(left)">
                                      <p:cBhvr>
                                        <p:cTn id="92" dur="500"/>
                                        <p:tgtEl>
                                          <p:spTgt spid="14353"/>
                                        </p:tgtEl>
                                      </p:cBhvr>
                                    </p:animEffect>
                                  </p:childTnLst>
                                </p:cTn>
                              </p:par>
                            </p:childTnLst>
                          </p:cTn>
                        </p:par>
                        <p:par>
                          <p:cTn id="93" fill="hold">
                            <p:stCondLst>
                              <p:cond delay="4480"/>
                            </p:stCondLst>
                            <p:childTnLst>
                              <p:par>
                                <p:cTn id="94" presetID="31" presetClass="entr" presetSubtype="0" fill="hold" grpId="0" nodeType="afterEffect">
                                  <p:stCondLst>
                                    <p:cond delay="0"/>
                                  </p:stCondLst>
                                  <p:childTnLst>
                                    <p:set>
                                      <p:cBhvr>
                                        <p:cTn id="95" dur="1" fill="hold">
                                          <p:stCondLst>
                                            <p:cond delay="0"/>
                                          </p:stCondLst>
                                        </p:cTn>
                                        <p:tgtEl>
                                          <p:spTgt spid="14358"/>
                                        </p:tgtEl>
                                        <p:attrNameLst>
                                          <p:attrName>style.visibility</p:attrName>
                                        </p:attrNameLst>
                                      </p:cBhvr>
                                      <p:to>
                                        <p:strVal val="visible"/>
                                      </p:to>
                                    </p:set>
                                    <p:anim calcmode="lin" valueType="num">
                                      <p:cBhvr>
                                        <p:cTn id="96" dur="400" fill="hold"/>
                                        <p:tgtEl>
                                          <p:spTgt spid="14358"/>
                                        </p:tgtEl>
                                        <p:attrNameLst>
                                          <p:attrName>ppt_w</p:attrName>
                                        </p:attrNameLst>
                                      </p:cBhvr>
                                      <p:tavLst>
                                        <p:tav tm="0">
                                          <p:val>
                                            <p:fltVal val="0"/>
                                          </p:val>
                                        </p:tav>
                                        <p:tav tm="100000">
                                          <p:val>
                                            <p:strVal val="#ppt_w"/>
                                          </p:val>
                                        </p:tav>
                                      </p:tavLst>
                                    </p:anim>
                                    <p:anim calcmode="lin" valueType="num">
                                      <p:cBhvr>
                                        <p:cTn id="97" dur="400" fill="hold"/>
                                        <p:tgtEl>
                                          <p:spTgt spid="14358"/>
                                        </p:tgtEl>
                                        <p:attrNameLst>
                                          <p:attrName>ppt_h</p:attrName>
                                        </p:attrNameLst>
                                      </p:cBhvr>
                                      <p:tavLst>
                                        <p:tav tm="0">
                                          <p:val>
                                            <p:fltVal val="0"/>
                                          </p:val>
                                        </p:tav>
                                        <p:tav tm="100000">
                                          <p:val>
                                            <p:strVal val="#ppt_h"/>
                                          </p:val>
                                        </p:tav>
                                      </p:tavLst>
                                    </p:anim>
                                    <p:anim calcmode="lin" valueType="num">
                                      <p:cBhvr>
                                        <p:cTn id="98" dur="400" fill="hold"/>
                                        <p:tgtEl>
                                          <p:spTgt spid="14358"/>
                                        </p:tgtEl>
                                        <p:attrNameLst>
                                          <p:attrName>style.rotation</p:attrName>
                                        </p:attrNameLst>
                                      </p:cBhvr>
                                      <p:tavLst>
                                        <p:tav tm="0">
                                          <p:val>
                                            <p:fltVal val="90"/>
                                          </p:val>
                                        </p:tav>
                                        <p:tav tm="100000">
                                          <p:val>
                                            <p:fltVal val="0"/>
                                          </p:val>
                                        </p:tav>
                                      </p:tavLst>
                                    </p:anim>
                                    <p:animEffect transition="in" filter="fade">
                                      <p:cBhvr>
                                        <p:cTn id="99" dur="400"/>
                                        <p:tgtEl>
                                          <p:spTgt spid="14358"/>
                                        </p:tgtEl>
                                      </p:cBhvr>
                                    </p:animEffect>
                                  </p:childTnLst>
                                </p:cTn>
                              </p:par>
                            </p:childTnLst>
                          </p:cTn>
                        </p:par>
                        <p:par>
                          <p:cTn id="100" fill="hold">
                            <p:stCondLst>
                              <p:cond delay="4980"/>
                            </p:stCondLst>
                            <p:childTnLst>
                              <p:par>
                                <p:cTn id="101" presetID="22" presetClass="entr" presetSubtype="8" fill="hold" grpId="0" nodeType="afterEffect">
                                  <p:stCondLst>
                                    <p:cond delay="0"/>
                                  </p:stCondLst>
                                  <p:childTnLst>
                                    <p:set>
                                      <p:cBhvr>
                                        <p:cTn id="102" dur="1" fill="hold">
                                          <p:stCondLst>
                                            <p:cond delay="0"/>
                                          </p:stCondLst>
                                        </p:cTn>
                                        <p:tgtEl>
                                          <p:spTgt spid="14354"/>
                                        </p:tgtEl>
                                        <p:attrNameLst>
                                          <p:attrName>style.visibility</p:attrName>
                                        </p:attrNameLst>
                                      </p:cBhvr>
                                      <p:to>
                                        <p:strVal val="visible"/>
                                      </p:to>
                                    </p:set>
                                    <p:animEffect transition="in" filter="wipe(left)">
                                      <p:cBhvr>
                                        <p:cTn id="103" dur="500"/>
                                        <p:tgtEl>
                                          <p:spTgt spid="14354"/>
                                        </p:tgtEl>
                                      </p:cBhvr>
                                    </p:animEffect>
                                  </p:childTnLst>
                                </p:cTn>
                              </p:par>
                            </p:childTnLst>
                          </p:cTn>
                        </p:par>
                        <p:par>
                          <p:cTn id="104" fill="hold">
                            <p:stCondLst>
                              <p:cond delay="5480"/>
                            </p:stCondLst>
                            <p:childTnLst>
                              <p:par>
                                <p:cTn id="105" presetID="31" presetClass="entr" presetSubtype="0" fill="hold" grpId="0" nodeType="afterEffect">
                                  <p:stCondLst>
                                    <p:cond delay="0"/>
                                  </p:stCondLst>
                                  <p:childTnLst>
                                    <p:set>
                                      <p:cBhvr>
                                        <p:cTn id="106" dur="1" fill="hold">
                                          <p:stCondLst>
                                            <p:cond delay="0"/>
                                          </p:stCondLst>
                                        </p:cTn>
                                        <p:tgtEl>
                                          <p:spTgt spid="14359"/>
                                        </p:tgtEl>
                                        <p:attrNameLst>
                                          <p:attrName>style.visibility</p:attrName>
                                        </p:attrNameLst>
                                      </p:cBhvr>
                                      <p:to>
                                        <p:strVal val="visible"/>
                                      </p:to>
                                    </p:set>
                                    <p:anim calcmode="lin" valueType="num">
                                      <p:cBhvr>
                                        <p:cTn id="107" dur="400" fill="hold"/>
                                        <p:tgtEl>
                                          <p:spTgt spid="14359"/>
                                        </p:tgtEl>
                                        <p:attrNameLst>
                                          <p:attrName>ppt_w</p:attrName>
                                        </p:attrNameLst>
                                      </p:cBhvr>
                                      <p:tavLst>
                                        <p:tav tm="0">
                                          <p:val>
                                            <p:fltVal val="0"/>
                                          </p:val>
                                        </p:tav>
                                        <p:tav tm="100000">
                                          <p:val>
                                            <p:strVal val="#ppt_w"/>
                                          </p:val>
                                        </p:tav>
                                      </p:tavLst>
                                    </p:anim>
                                    <p:anim calcmode="lin" valueType="num">
                                      <p:cBhvr>
                                        <p:cTn id="108" dur="400" fill="hold"/>
                                        <p:tgtEl>
                                          <p:spTgt spid="14359"/>
                                        </p:tgtEl>
                                        <p:attrNameLst>
                                          <p:attrName>ppt_h</p:attrName>
                                        </p:attrNameLst>
                                      </p:cBhvr>
                                      <p:tavLst>
                                        <p:tav tm="0">
                                          <p:val>
                                            <p:fltVal val="0"/>
                                          </p:val>
                                        </p:tav>
                                        <p:tav tm="100000">
                                          <p:val>
                                            <p:strVal val="#ppt_h"/>
                                          </p:val>
                                        </p:tav>
                                      </p:tavLst>
                                    </p:anim>
                                    <p:anim calcmode="lin" valueType="num">
                                      <p:cBhvr>
                                        <p:cTn id="109" dur="400" fill="hold"/>
                                        <p:tgtEl>
                                          <p:spTgt spid="14359"/>
                                        </p:tgtEl>
                                        <p:attrNameLst>
                                          <p:attrName>style.rotation</p:attrName>
                                        </p:attrNameLst>
                                      </p:cBhvr>
                                      <p:tavLst>
                                        <p:tav tm="0">
                                          <p:val>
                                            <p:fltVal val="90"/>
                                          </p:val>
                                        </p:tav>
                                        <p:tav tm="100000">
                                          <p:val>
                                            <p:fltVal val="0"/>
                                          </p:val>
                                        </p:tav>
                                      </p:tavLst>
                                    </p:anim>
                                    <p:animEffect transition="in" filter="fade">
                                      <p:cBhvr>
                                        <p:cTn id="110" dur="400"/>
                                        <p:tgtEl>
                                          <p:spTgt spid="14359"/>
                                        </p:tgtEl>
                                      </p:cBhvr>
                                    </p:animEffect>
                                  </p:childTnLst>
                                </p:cTn>
                              </p:par>
                            </p:childTnLst>
                          </p:cTn>
                        </p:par>
                        <p:par>
                          <p:cTn id="111" fill="hold">
                            <p:stCondLst>
                              <p:cond delay="5980"/>
                            </p:stCondLst>
                            <p:childTnLst>
                              <p:par>
                                <p:cTn id="112" presetID="22" presetClass="entr" presetSubtype="8" fill="hold" grpId="0" nodeType="afterEffect">
                                  <p:stCondLst>
                                    <p:cond delay="0"/>
                                  </p:stCondLst>
                                  <p:childTnLst>
                                    <p:set>
                                      <p:cBhvr>
                                        <p:cTn id="113" dur="1" fill="hold">
                                          <p:stCondLst>
                                            <p:cond delay="0"/>
                                          </p:stCondLst>
                                        </p:cTn>
                                        <p:tgtEl>
                                          <p:spTgt spid="14355"/>
                                        </p:tgtEl>
                                        <p:attrNameLst>
                                          <p:attrName>style.visibility</p:attrName>
                                        </p:attrNameLst>
                                      </p:cBhvr>
                                      <p:to>
                                        <p:strVal val="visible"/>
                                      </p:to>
                                    </p:set>
                                    <p:animEffect transition="in" filter="wipe(left)">
                                      <p:cBhvr>
                                        <p:cTn id="114" dur="500"/>
                                        <p:tgtEl>
                                          <p:spTgt spid="143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48" grpId="0"/>
      <p:bldP spid="14349" grpId="0"/>
      <p:bldP spid="14350" grpId="0"/>
      <p:bldP spid="14351" grpId="0"/>
      <p:bldP spid="14352" grpId="0"/>
      <p:bldP spid="14353" grpId="0"/>
      <p:bldP spid="14354" grpId="0"/>
      <p:bldP spid="14355" grpId="0"/>
      <p:bldP spid="14356" grpId="0"/>
      <p:bldP spid="14357" grpId="0"/>
      <p:bldP spid="14358" grpId="0"/>
      <p:bldP spid="1435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25"/>
          <p:cNvSpPr txBox="1"/>
          <p:nvPr/>
        </p:nvSpPr>
        <p:spPr>
          <a:xfrm>
            <a:off x="708025" y="115888"/>
            <a:ext cx="2878138" cy="554037"/>
          </a:xfrm>
          <a:prstGeom prst="rect">
            <a:avLst/>
          </a:prstGeom>
          <a:noFill/>
          <a:ln w="9525">
            <a:noFill/>
          </a:ln>
        </p:spPr>
        <p:txBody>
          <a:bodyPr wrap="none">
            <a:spAutoFit/>
          </a:bodyPr>
          <a:lstStyle/>
          <a:p>
            <a:pPr lvl="0" eaLnBrk="1" hangingPunct="1"/>
            <a:r>
              <a:rPr lang="zh-CN" altLang="en-US" sz="3000" dirty="0">
                <a:latin typeface="微软雅黑" panose="020B0503020204020204" pitchFamily="2" charset="-122"/>
                <a:ea typeface="微软雅黑" panose="020B0503020204020204" pitchFamily="2" charset="-122"/>
              </a:rPr>
              <a:t>请输入您的标题</a:t>
            </a:r>
          </a:p>
        </p:txBody>
      </p:sp>
      <p:sp>
        <p:nvSpPr>
          <p:cNvPr id="15363" name="Freeform 40"/>
          <p:cNvSpPr>
            <a:spLocks noEditPoints="1"/>
          </p:cNvSpPr>
          <p:nvPr/>
        </p:nvSpPr>
        <p:spPr>
          <a:xfrm>
            <a:off x="268288" y="125413"/>
            <a:ext cx="346075" cy="495300"/>
          </a:xfrm>
          <a:custGeom>
            <a:avLst/>
            <a:gdLst/>
            <a:ahLst/>
            <a:cxnLst>
              <a:cxn ang="0">
                <a:pos x="103337" y="472058"/>
              </a:cxn>
              <a:cxn ang="0">
                <a:pos x="329125" y="472058"/>
              </a:cxn>
              <a:cxn ang="0">
                <a:pos x="341071" y="483599"/>
              </a:cxn>
              <a:cxn ang="0">
                <a:pos x="329125" y="494564"/>
              </a:cxn>
              <a:cxn ang="0">
                <a:pos x="103337" y="494564"/>
              </a:cxn>
              <a:cxn ang="0">
                <a:pos x="91390" y="483599"/>
              </a:cxn>
              <a:cxn ang="0">
                <a:pos x="103337" y="472058"/>
              </a:cxn>
              <a:cxn ang="0">
                <a:pos x="108115" y="364719"/>
              </a:cxn>
              <a:cxn ang="0">
                <a:pos x="232359" y="167355"/>
              </a:cxn>
              <a:cxn ang="0">
                <a:pos x="275963" y="192747"/>
              </a:cxn>
              <a:cxn ang="0">
                <a:pos x="152317" y="390111"/>
              </a:cxn>
              <a:cxn ang="0">
                <a:pos x="108115" y="364719"/>
              </a:cxn>
              <a:cxn ang="0">
                <a:pos x="20906" y="313359"/>
              </a:cxn>
              <a:cxn ang="0">
                <a:pos x="145149" y="115995"/>
              </a:cxn>
              <a:cxn ang="0">
                <a:pos x="188754" y="141386"/>
              </a:cxn>
              <a:cxn ang="0">
                <a:pos x="64511" y="338750"/>
              </a:cxn>
              <a:cxn ang="0">
                <a:pos x="20906" y="313359"/>
              </a:cxn>
              <a:cxn ang="0">
                <a:pos x="1195" y="473212"/>
              </a:cxn>
              <a:cxn ang="0">
                <a:pos x="13141" y="375107"/>
              </a:cxn>
              <a:cxn ang="0">
                <a:pos x="98558" y="424736"/>
              </a:cxn>
              <a:cxn ang="0">
                <a:pos x="14336" y="480714"/>
              </a:cxn>
              <a:cxn ang="0">
                <a:pos x="1195" y="473212"/>
              </a:cxn>
              <a:cxn ang="0">
                <a:pos x="178600" y="61171"/>
              </a:cxn>
              <a:cxn ang="0">
                <a:pos x="160680" y="90026"/>
              </a:cxn>
              <a:cxn ang="0">
                <a:pos x="291494" y="166778"/>
              </a:cxn>
              <a:cxn ang="0">
                <a:pos x="310011" y="137924"/>
              </a:cxn>
              <a:cxn ang="0">
                <a:pos x="178600" y="61171"/>
              </a:cxn>
              <a:cxn ang="0">
                <a:pos x="206674" y="17313"/>
              </a:cxn>
              <a:cxn ang="0">
                <a:pos x="246097" y="8079"/>
              </a:cxn>
              <a:cxn ang="0">
                <a:pos x="327930" y="55977"/>
              </a:cxn>
              <a:cxn ang="0">
                <a:pos x="338085" y="94065"/>
              </a:cxn>
              <a:cxn ang="0">
                <a:pos x="326736" y="111955"/>
              </a:cxn>
              <a:cxn ang="0">
                <a:pos x="195325" y="35202"/>
              </a:cxn>
              <a:cxn ang="0">
                <a:pos x="206674" y="17313"/>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cxnSp>
        <p:nvCxnSpPr>
          <p:cNvPr id="15364" name="直接连接符 17"/>
          <p:cNvCxnSpPr/>
          <p:nvPr/>
        </p:nvCxnSpPr>
        <p:spPr>
          <a:xfrm flipH="1">
            <a:off x="739775" y="615950"/>
            <a:ext cx="10110788" cy="0"/>
          </a:xfrm>
          <a:prstGeom prst="line">
            <a:avLst/>
          </a:prstGeom>
          <a:ln w="9525" cap="flat" cmpd="sng">
            <a:solidFill>
              <a:srgbClr val="A6A6A6"/>
            </a:solidFill>
            <a:prstDash val="solid"/>
            <a:headEnd type="none" w="med" len="med"/>
            <a:tailEnd type="none" w="med" len="med"/>
          </a:ln>
        </p:spPr>
      </p:cxnSp>
      <p:sp>
        <p:nvSpPr>
          <p:cNvPr id="15365" name="右箭头 5"/>
          <p:cNvSpPr/>
          <p:nvPr/>
        </p:nvSpPr>
        <p:spPr>
          <a:xfrm>
            <a:off x="7412038" y="2565400"/>
            <a:ext cx="2495550" cy="1511300"/>
          </a:xfrm>
          <a:prstGeom prst="rightArrow">
            <a:avLst>
              <a:gd name="adj1" fmla="val 69092"/>
              <a:gd name="adj2" fmla="val 44438"/>
            </a:avLst>
          </a:prstGeom>
          <a:solidFill>
            <a:schemeClr val="tx1"/>
          </a:solidFill>
          <a:ln w="9525">
            <a:noFill/>
          </a:ln>
        </p:spPr>
        <p:txBody>
          <a:bodyPr anchor="ctr"/>
          <a:lstStyle/>
          <a:p>
            <a:pPr lvl="0" algn="ctr" eaLnBrk="1" hangingPunct="1"/>
            <a:endParaRPr lang="zh-CN" altLang="en-US" sz="1400" dirty="0">
              <a:solidFill>
                <a:schemeClr val="bg1"/>
              </a:solidFill>
              <a:latin typeface="Arial" panose="020B0604020202020204" pitchFamily="34" charset="0"/>
              <a:ea typeface="微软雅黑" panose="020B0503020204020204" pitchFamily="2" charset="-122"/>
            </a:endParaRPr>
          </a:p>
        </p:txBody>
      </p:sp>
      <p:sp>
        <p:nvSpPr>
          <p:cNvPr id="15366" name="TextBox 6"/>
          <p:cNvSpPr txBox="1"/>
          <p:nvPr/>
        </p:nvSpPr>
        <p:spPr>
          <a:xfrm>
            <a:off x="7439025" y="3121025"/>
            <a:ext cx="2117725" cy="400050"/>
          </a:xfrm>
          <a:prstGeom prst="rect">
            <a:avLst/>
          </a:prstGeom>
          <a:noFill/>
          <a:ln w="9525">
            <a:noFill/>
          </a:ln>
        </p:spPr>
        <p:txBody>
          <a:bodyPr>
            <a:spAutoFit/>
          </a:bodyPr>
          <a:lstStyle/>
          <a:p>
            <a:pPr lvl="0" algn="ctr" eaLnBrk="1" hangingPunct="1"/>
            <a:r>
              <a:rPr lang="zh-CN" altLang="en-US" sz="2000" dirty="0">
                <a:solidFill>
                  <a:srgbClr val="F8F8F8"/>
                </a:solidFill>
                <a:latin typeface="微软雅黑" panose="020B0503020204020204" pitchFamily="2" charset="-122"/>
                <a:ea typeface="微软雅黑" panose="020B0503020204020204" pitchFamily="2" charset="-122"/>
              </a:rPr>
              <a:t>添加标题</a:t>
            </a:r>
          </a:p>
        </p:txBody>
      </p:sp>
      <p:sp>
        <p:nvSpPr>
          <p:cNvPr id="15367" name="右箭头 7"/>
          <p:cNvSpPr/>
          <p:nvPr/>
        </p:nvSpPr>
        <p:spPr>
          <a:xfrm flipH="1">
            <a:off x="1698625" y="2552700"/>
            <a:ext cx="4632325" cy="1512888"/>
          </a:xfrm>
          <a:prstGeom prst="rightArrow">
            <a:avLst>
              <a:gd name="adj1" fmla="val 69092"/>
              <a:gd name="adj2" fmla="val 44411"/>
            </a:avLst>
          </a:prstGeom>
          <a:solidFill>
            <a:schemeClr val="tx1"/>
          </a:solidFill>
          <a:ln w="9525">
            <a:noFill/>
          </a:ln>
        </p:spPr>
        <p:txBody>
          <a:bodyPr anchor="ctr"/>
          <a:lstStyle/>
          <a:p>
            <a:pPr lvl="0" algn="ctr" eaLnBrk="1" hangingPunct="1"/>
            <a:endParaRPr lang="zh-CN" altLang="en-US" sz="1400" dirty="0">
              <a:solidFill>
                <a:schemeClr val="bg1"/>
              </a:solidFill>
              <a:latin typeface="Arial" panose="020B0604020202020204" pitchFamily="34" charset="0"/>
              <a:ea typeface="微软雅黑" panose="020B0503020204020204" pitchFamily="2" charset="-122"/>
            </a:endParaRPr>
          </a:p>
        </p:txBody>
      </p:sp>
      <p:sp>
        <p:nvSpPr>
          <p:cNvPr id="15368" name="TextBox 8"/>
          <p:cNvSpPr txBox="1"/>
          <p:nvPr/>
        </p:nvSpPr>
        <p:spPr>
          <a:xfrm>
            <a:off x="2347913" y="3106738"/>
            <a:ext cx="1760537" cy="400050"/>
          </a:xfrm>
          <a:prstGeom prst="rect">
            <a:avLst/>
          </a:prstGeom>
          <a:noFill/>
          <a:ln w="9525">
            <a:noFill/>
          </a:ln>
        </p:spPr>
        <p:txBody>
          <a:bodyPr>
            <a:spAutoFit/>
          </a:bodyPr>
          <a:lstStyle/>
          <a:p>
            <a:pPr lvl="0" algn="ctr" eaLnBrk="1" hangingPunct="1"/>
            <a:r>
              <a:rPr lang="zh-CN" altLang="en-US" sz="2000" dirty="0">
                <a:solidFill>
                  <a:srgbClr val="F8F8F8"/>
                </a:solidFill>
                <a:latin typeface="微软雅黑" panose="020B0503020204020204" pitchFamily="2" charset="-122"/>
                <a:ea typeface="微软雅黑" panose="020B0503020204020204" pitchFamily="2" charset="-122"/>
              </a:rPr>
              <a:t>添加标题</a:t>
            </a:r>
          </a:p>
        </p:txBody>
      </p:sp>
      <p:sp>
        <p:nvSpPr>
          <p:cNvPr id="15369" name="右箭头 9"/>
          <p:cNvSpPr/>
          <p:nvPr/>
        </p:nvSpPr>
        <p:spPr>
          <a:xfrm rot="-16200000" flipH="1">
            <a:off x="5946775" y="1076325"/>
            <a:ext cx="1871663" cy="1512888"/>
          </a:xfrm>
          <a:prstGeom prst="rightArrow">
            <a:avLst>
              <a:gd name="adj1" fmla="val 69092"/>
              <a:gd name="adj2" fmla="val 44394"/>
            </a:avLst>
          </a:prstGeom>
          <a:solidFill>
            <a:schemeClr val="bg1"/>
          </a:solidFill>
          <a:ln w="9525">
            <a:noFill/>
          </a:ln>
        </p:spPr>
        <p:txBody>
          <a:bodyPr anchor="ctr"/>
          <a:lstStyle/>
          <a:p>
            <a:pPr lvl="0" algn="ctr" eaLnBrk="1" hangingPunct="1"/>
            <a:endParaRPr lang="zh-CN" altLang="en-US" dirty="0">
              <a:solidFill>
                <a:schemeClr val="bg1"/>
              </a:solidFill>
              <a:latin typeface="Arial" panose="020B0604020202020204" pitchFamily="34" charset="0"/>
              <a:ea typeface="微软雅黑" panose="020B0503020204020204" pitchFamily="2" charset="-122"/>
            </a:endParaRPr>
          </a:p>
        </p:txBody>
      </p:sp>
      <p:sp>
        <p:nvSpPr>
          <p:cNvPr id="15370" name="TextBox 10"/>
          <p:cNvSpPr txBox="1"/>
          <p:nvPr/>
        </p:nvSpPr>
        <p:spPr>
          <a:xfrm>
            <a:off x="6637338" y="1433513"/>
            <a:ext cx="493712" cy="1190625"/>
          </a:xfrm>
          <a:prstGeom prst="rect">
            <a:avLst/>
          </a:prstGeom>
          <a:noFill/>
          <a:ln w="9525">
            <a:noFill/>
          </a:ln>
        </p:spPr>
        <p:txBody>
          <a:bodyPr vert="eaVert">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添加标题</a:t>
            </a:r>
          </a:p>
        </p:txBody>
      </p:sp>
      <p:sp>
        <p:nvSpPr>
          <p:cNvPr id="15371" name="右箭头 11"/>
          <p:cNvSpPr/>
          <p:nvPr/>
        </p:nvSpPr>
        <p:spPr>
          <a:xfrm rot="16200000" flipH="1" flipV="1">
            <a:off x="5749925" y="4214813"/>
            <a:ext cx="2243138" cy="1512887"/>
          </a:xfrm>
          <a:prstGeom prst="rightArrow">
            <a:avLst>
              <a:gd name="adj1" fmla="val 69092"/>
              <a:gd name="adj2" fmla="val 44384"/>
            </a:avLst>
          </a:prstGeom>
          <a:solidFill>
            <a:schemeClr val="bg1"/>
          </a:solidFill>
          <a:ln w="9525">
            <a:noFill/>
          </a:ln>
        </p:spPr>
        <p:txBody>
          <a:bodyPr anchor="ctr"/>
          <a:lstStyle/>
          <a:p>
            <a:pPr lvl="0" algn="ctr" eaLnBrk="1" hangingPunct="1"/>
            <a:endParaRPr lang="zh-CN" altLang="en-US" dirty="0">
              <a:solidFill>
                <a:schemeClr val="bg1"/>
              </a:solidFill>
              <a:latin typeface="Arial" panose="020B0604020202020204" pitchFamily="34" charset="0"/>
              <a:ea typeface="微软雅黑" panose="020B0503020204020204" pitchFamily="2" charset="-122"/>
            </a:endParaRPr>
          </a:p>
        </p:txBody>
      </p:sp>
      <p:sp>
        <p:nvSpPr>
          <p:cNvPr id="15372" name="TextBox 12"/>
          <p:cNvSpPr txBox="1"/>
          <p:nvPr/>
        </p:nvSpPr>
        <p:spPr>
          <a:xfrm>
            <a:off x="6650038" y="4006850"/>
            <a:ext cx="492125" cy="1585913"/>
          </a:xfrm>
          <a:prstGeom prst="rect">
            <a:avLst/>
          </a:prstGeom>
          <a:noFill/>
          <a:ln w="9525">
            <a:noFill/>
          </a:ln>
        </p:spPr>
        <p:txBody>
          <a:bodyPr vert="eaVert">
            <a:spAutoFit/>
          </a:bodyPr>
          <a:lstStyle/>
          <a:p>
            <a:pPr lvl="0" algn="ctr" eaLnBrk="1" hangingPunct="1"/>
            <a:r>
              <a:rPr lang="zh-CN" altLang="en-US" sz="2000" dirty="0">
                <a:solidFill>
                  <a:srgbClr val="F8F8F8"/>
                </a:solidFill>
                <a:latin typeface="微软雅黑" panose="020B0503020204020204" pitchFamily="2" charset="-122"/>
                <a:ea typeface="微软雅黑" panose="020B0503020204020204" pitchFamily="2" charset="-122"/>
              </a:rPr>
              <a:t>添加标题</a:t>
            </a:r>
          </a:p>
        </p:txBody>
      </p:sp>
      <p:sp>
        <p:nvSpPr>
          <p:cNvPr id="15373" name="TextBox 13"/>
          <p:cNvSpPr txBox="1"/>
          <p:nvPr/>
        </p:nvSpPr>
        <p:spPr>
          <a:xfrm>
            <a:off x="7627938" y="4133850"/>
            <a:ext cx="2386012" cy="1371600"/>
          </a:xfrm>
          <a:prstGeom prst="rect">
            <a:avLst/>
          </a:prstGeom>
          <a:noFill/>
          <a:ln w="9525">
            <a:noFill/>
          </a:ln>
        </p:spPr>
        <p:txBody>
          <a:bodyPr>
            <a:spAutoFit/>
          </a:bodyPr>
          <a:lstStyle/>
          <a:p>
            <a:pPr lvl="0" eaLnBrk="1" hangingPunct="1">
              <a:lnSpc>
                <a:spcPct val="130000"/>
              </a:lnSpc>
            </a:pPr>
            <a:r>
              <a:rPr lang="zh-CN" altLang="en-US" sz="1600" dirty="0">
                <a:latin typeface="微软雅黑" panose="020B0503020204020204" pitchFamily="2" charset="-122"/>
                <a:ea typeface="微软雅黑" panose="020B0503020204020204" pitchFamily="2" charset="-122"/>
              </a:rPr>
              <a:t>单击此处添加文本</a:t>
            </a:r>
            <a:endParaRPr lang="en-US" altLang="x-none" sz="1600" dirty="0">
              <a:latin typeface="微软雅黑" panose="020B0503020204020204" pitchFamily="2" charset="-122"/>
              <a:ea typeface="微软雅黑" panose="020B0503020204020204" pitchFamily="2" charset="-122"/>
            </a:endParaRPr>
          </a:p>
          <a:p>
            <a:pPr lvl="0" eaLnBrk="1" hangingPunct="1">
              <a:lnSpc>
                <a:spcPct val="130000"/>
              </a:lnSpc>
            </a:pPr>
            <a:r>
              <a:rPr lang="zh-CN" altLang="en-US" sz="1600" dirty="0">
                <a:latin typeface="微软雅黑" panose="020B0503020204020204" pitchFamily="2" charset="-122"/>
                <a:ea typeface="微软雅黑" panose="020B0503020204020204" pitchFamily="2" charset="-122"/>
              </a:rPr>
              <a:t>单击此处添加文本</a:t>
            </a:r>
            <a:endParaRPr lang="en-US" altLang="x-none" sz="1600" dirty="0">
              <a:latin typeface="微软雅黑" panose="020B0503020204020204" pitchFamily="2" charset="-122"/>
              <a:ea typeface="微软雅黑" panose="020B0503020204020204" pitchFamily="2" charset="-122"/>
            </a:endParaRPr>
          </a:p>
          <a:p>
            <a:pPr lvl="0" eaLnBrk="1" hangingPunct="1">
              <a:lnSpc>
                <a:spcPct val="130000"/>
              </a:lnSpc>
            </a:pPr>
            <a:r>
              <a:rPr lang="zh-CN" altLang="en-US" sz="1600" dirty="0">
                <a:latin typeface="微软雅黑" panose="020B0503020204020204" pitchFamily="2" charset="-122"/>
                <a:ea typeface="微软雅黑" panose="020B0503020204020204" pitchFamily="2" charset="-122"/>
              </a:rPr>
              <a:t>单击此处添加文本</a:t>
            </a:r>
            <a:endParaRPr lang="en-US" altLang="x-none" sz="1600" dirty="0">
              <a:latin typeface="微软雅黑" panose="020B0503020204020204" pitchFamily="2" charset="-122"/>
              <a:ea typeface="微软雅黑" panose="020B0503020204020204" pitchFamily="2" charset="-122"/>
            </a:endParaRPr>
          </a:p>
          <a:p>
            <a:pPr lvl="0" eaLnBrk="1" hangingPunct="1">
              <a:lnSpc>
                <a:spcPct val="130000"/>
              </a:lnSpc>
            </a:pPr>
            <a:r>
              <a:rPr lang="zh-CN" altLang="en-US" sz="1600" dirty="0">
                <a:latin typeface="微软雅黑" panose="020B0503020204020204" pitchFamily="2" charset="-122"/>
                <a:ea typeface="微软雅黑" panose="020B0503020204020204" pitchFamily="2" charset="-122"/>
              </a:rPr>
              <a:t>单击此处添加文本</a:t>
            </a:r>
            <a:endParaRPr lang="en-US" altLang="x-none" sz="1600" dirty="0">
              <a:latin typeface="微软雅黑" panose="020B0503020204020204" pitchFamily="2" charset="-122"/>
              <a:ea typeface="微软雅黑" panose="020B0503020204020204" pitchFamily="2" charset="-122"/>
            </a:endParaRPr>
          </a:p>
        </p:txBody>
      </p:sp>
      <p:sp>
        <p:nvSpPr>
          <p:cNvPr id="15374" name="TextBox 14"/>
          <p:cNvSpPr txBox="1"/>
          <p:nvPr/>
        </p:nvSpPr>
        <p:spPr>
          <a:xfrm>
            <a:off x="1895475" y="4197350"/>
            <a:ext cx="2284413" cy="1373188"/>
          </a:xfrm>
          <a:prstGeom prst="rect">
            <a:avLst/>
          </a:prstGeom>
          <a:noFill/>
          <a:ln w="9525">
            <a:noFill/>
          </a:ln>
        </p:spPr>
        <p:txBody>
          <a:bodyPr>
            <a:spAutoFit/>
          </a:bodyPr>
          <a:lstStyle/>
          <a:p>
            <a:pPr lvl="0" eaLnBrk="1" hangingPunct="1">
              <a:lnSpc>
                <a:spcPct val="130000"/>
              </a:lnSpc>
            </a:pPr>
            <a:r>
              <a:rPr lang="zh-CN" altLang="en-US" sz="1600" dirty="0">
                <a:latin typeface="微软雅黑" panose="020B0503020204020204" pitchFamily="2" charset="-122"/>
                <a:ea typeface="微软雅黑" panose="020B0503020204020204" pitchFamily="2" charset="-122"/>
              </a:rPr>
              <a:t>单击此处添加文本</a:t>
            </a:r>
            <a:endParaRPr lang="en-US" altLang="x-none" sz="1600" dirty="0">
              <a:latin typeface="微软雅黑" panose="020B0503020204020204" pitchFamily="2" charset="-122"/>
              <a:ea typeface="微软雅黑" panose="020B0503020204020204" pitchFamily="2" charset="-122"/>
            </a:endParaRPr>
          </a:p>
          <a:p>
            <a:pPr lvl="0" eaLnBrk="1" hangingPunct="1">
              <a:lnSpc>
                <a:spcPct val="130000"/>
              </a:lnSpc>
            </a:pPr>
            <a:r>
              <a:rPr lang="zh-CN" altLang="en-US" sz="1600" dirty="0">
                <a:latin typeface="微软雅黑" panose="020B0503020204020204" pitchFamily="2" charset="-122"/>
                <a:ea typeface="微软雅黑" panose="020B0503020204020204" pitchFamily="2" charset="-122"/>
              </a:rPr>
              <a:t>单击此处添加文本</a:t>
            </a:r>
            <a:endParaRPr lang="en-US" altLang="x-none" sz="1600" dirty="0">
              <a:latin typeface="微软雅黑" panose="020B0503020204020204" pitchFamily="2" charset="-122"/>
              <a:ea typeface="微软雅黑" panose="020B0503020204020204" pitchFamily="2" charset="-122"/>
            </a:endParaRPr>
          </a:p>
          <a:p>
            <a:pPr lvl="0" eaLnBrk="1" hangingPunct="1">
              <a:lnSpc>
                <a:spcPct val="130000"/>
              </a:lnSpc>
            </a:pPr>
            <a:r>
              <a:rPr lang="zh-CN" altLang="en-US" sz="1600" dirty="0">
                <a:latin typeface="微软雅黑" panose="020B0503020204020204" pitchFamily="2" charset="-122"/>
                <a:ea typeface="微软雅黑" panose="020B0503020204020204" pitchFamily="2" charset="-122"/>
              </a:rPr>
              <a:t>单击此处添加文本</a:t>
            </a:r>
            <a:endParaRPr lang="en-US" altLang="x-none" sz="1600" dirty="0">
              <a:latin typeface="微软雅黑" panose="020B0503020204020204" pitchFamily="2" charset="-122"/>
              <a:ea typeface="微软雅黑" panose="020B0503020204020204" pitchFamily="2" charset="-122"/>
            </a:endParaRPr>
          </a:p>
          <a:p>
            <a:pPr lvl="0" eaLnBrk="1" hangingPunct="1">
              <a:lnSpc>
                <a:spcPct val="130000"/>
              </a:lnSpc>
            </a:pPr>
            <a:r>
              <a:rPr lang="zh-CN" altLang="en-US" sz="1600" dirty="0">
                <a:latin typeface="微软雅黑" panose="020B0503020204020204" pitchFamily="2" charset="-122"/>
                <a:ea typeface="微软雅黑" panose="020B0503020204020204" pitchFamily="2" charset="-122"/>
              </a:rPr>
              <a:t>单击此处添加文本</a:t>
            </a:r>
            <a:endParaRPr lang="en-US" altLang="x-none" sz="1600" dirty="0">
              <a:latin typeface="微软雅黑" panose="020B0503020204020204" pitchFamily="2" charset="-122"/>
              <a:ea typeface="微软雅黑" panose="020B0503020204020204" pitchFamily="2" charset="-122"/>
            </a:endParaRPr>
          </a:p>
        </p:txBody>
      </p:sp>
      <p:sp>
        <p:nvSpPr>
          <p:cNvPr id="15375" name="TextBox 15"/>
          <p:cNvSpPr txBox="1"/>
          <p:nvPr/>
        </p:nvSpPr>
        <p:spPr>
          <a:xfrm>
            <a:off x="3878263" y="1216025"/>
            <a:ext cx="2246312" cy="1373188"/>
          </a:xfrm>
          <a:prstGeom prst="rect">
            <a:avLst/>
          </a:prstGeom>
          <a:noFill/>
          <a:ln w="9525">
            <a:noFill/>
          </a:ln>
        </p:spPr>
        <p:txBody>
          <a:bodyPr>
            <a:spAutoFit/>
          </a:bodyPr>
          <a:lstStyle/>
          <a:p>
            <a:pPr lvl="0" eaLnBrk="1" hangingPunct="1">
              <a:lnSpc>
                <a:spcPct val="130000"/>
              </a:lnSpc>
            </a:pPr>
            <a:r>
              <a:rPr lang="zh-CN" altLang="en-US" sz="1600" dirty="0">
                <a:latin typeface="微软雅黑" panose="020B0503020204020204" pitchFamily="2" charset="-122"/>
                <a:ea typeface="微软雅黑" panose="020B0503020204020204" pitchFamily="2" charset="-122"/>
              </a:rPr>
              <a:t>单击此处添加文本</a:t>
            </a:r>
            <a:endParaRPr lang="en-US" altLang="x-none" sz="1600" dirty="0">
              <a:latin typeface="微软雅黑" panose="020B0503020204020204" pitchFamily="2" charset="-122"/>
              <a:ea typeface="微软雅黑" panose="020B0503020204020204" pitchFamily="2" charset="-122"/>
            </a:endParaRPr>
          </a:p>
          <a:p>
            <a:pPr lvl="0" eaLnBrk="1" hangingPunct="1">
              <a:lnSpc>
                <a:spcPct val="130000"/>
              </a:lnSpc>
            </a:pPr>
            <a:r>
              <a:rPr lang="zh-CN" altLang="en-US" sz="1600" dirty="0">
                <a:latin typeface="微软雅黑" panose="020B0503020204020204" pitchFamily="2" charset="-122"/>
                <a:ea typeface="微软雅黑" panose="020B0503020204020204" pitchFamily="2" charset="-122"/>
              </a:rPr>
              <a:t>单击此处添加文本</a:t>
            </a:r>
            <a:endParaRPr lang="en-US" altLang="x-none" sz="1600" dirty="0">
              <a:latin typeface="微软雅黑" panose="020B0503020204020204" pitchFamily="2" charset="-122"/>
              <a:ea typeface="微软雅黑" panose="020B0503020204020204" pitchFamily="2" charset="-122"/>
            </a:endParaRPr>
          </a:p>
          <a:p>
            <a:pPr lvl="0" eaLnBrk="1" hangingPunct="1">
              <a:lnSpc>
                <a:spcPct val="130000"/>
              </a:lnSpc>
            </a:pPr>
            <a:r>
              <a:rPr lang="zh-CN" altLang="en-US" sz="1600" dirty="0">
                <a:latin typeface="微软雅黑" panose="020B0503020204020204" pitchFamily="2" charset="-122"/>
                <a:ea typeface="微软雅黑" panose="020B0503020204020204" pitchFamily="2" charset="-122"/>
              </a:rPr>
              <a:t>单击此处添加文本</a:t>
            </a:r>
            <a:endParaRPr lang="en-US" altLang="x-none" sz="1600" dirty="0">
              <a:latin typeface="微软雅黑" panose="020B0503020204020204" pitchFamily="2" charset="-122"/>
              <a:ea typeface="微软雅黑" panose="020B0503020204020204" pitchFamily="2" charset="-122"/>
            </a:endParaRPr>
          </a:p>
          <a:p>
            <a:pPr lvl="0" eaLnBrk="1" hangingPunct="1">
              <a:lnSpc>
                <a:spcPct val="130000"/>
              </a:lnSpc>
            </a:pPr>
            <a:r>
              <a:rPr lang="zh-CN" altLang="en-US" sz="1600" dirty="0">
                <a:latin typeface="微软雅黑" panose="020B0503020204020204" pitchFamily="2" charset="-122"/>
                <a:ea typeface="微软雅黑" panose="020B0503020204020204" pitchFamily="2" charset="-122"/>
              </a:rPr>
              <a:t>单击此处添加文本</a:t>
            </a:r>
            <a:endParaRPr lang="en-US" altLang="x-none" sz="1600" dirty="0">
              <a:latin typeface="微软雅黑" panose="020B0503020204020204" pitchFamily="2" charset="-122"/>
              <a:ea typeface="微软雅黑" panose="020B0503020204020204" pitchFamily="2" charset="-122"/>
            </a:endParaRPr>
          </a:p>
        </p:txBody>
      </p:sp>
      <p:sp>
        <p:nvSpPr>
          <p:cNvPr id="15376" name="TextBox 18"/>
          <p:cNvSpPr txBox="1"/>
          <p:nvPr/>
        </p:nvSpPr>
        <p:spPr>
          <a:xfrm>
            <a:off x="3724275" y="4868863"/>
            <a:ext cx="2400300" cy="1371600"/>
          </a:xfrm>
          <a:prstGeom prst="rect">
            <a:avLst/>
          </a:prstGeom>
          <a:noFill/>
          <a:ln w="9525">
            <a:noFill/>
          </a:ln>
        </p:spPr>
        <p:txBody>
          <a:bodyPr>
            <a:spAutoFit/>
          </a:bodyPr>
          <a:lstStyle/>
          <a:p>
            <a:pPr lvl="0" eaLnBrk="1" hangingPunct="1">
              <a:lnSpc>
                <a:spcPct val="130000"/>
              </a:lnSpc>
            </a:pPr>
            <a:r>
              <a:rPr lang="zh-CN" altLang="en-US" sz="1600" dirty="0">
                <a:latin typeface="微软雅黑" panose="020B0503020204020204" pitchFamily="2" charset="-122"/>
                <a:ea typeface="微软雅黑" panose="020B0503020204020204" pitchFamily="2" charset="-122"/>
              </a:rPr>
              <a:t>单击此处添加文本</a:t>
            </a:r>
            <a:endParaRPr lang="en-US" altLang="x-none" sz="1600" dirty="0">
              <a:latin typeface="微软雅黑" panose="020B0503020204020204" pitchFamily="2" charset="-122"/>
              <a:ea typeface="微软雅黑" panose="020B0503020204020204" pitchFamily="2" charset="-122"/>
            </a:endParaRPr>
          </a:p>
          <a:p>
            <a:pPr lvl="0" eaLnBrk="1" hangingPunct="1">
              <a:lnSpc>
                <a:spcPct val="130000"/>
              </a:lnSpc>
            </a:pPr>
            <a:r>
              <a:rPr lang="zh-CN" altLang="en-US" sz="1600" dirty="0">
                <a:latin typeface="微软雅黑" panose="020B0503020204020204" pitchFamily="2" charset="-122"/>
                <a:ea typeface="微软雅黑" panose="020B0503020204020204" pitchFamily="2" charset="-122"/>
              </a:rPr>
              <a:t>单击此处添加文本</a:t>
            </a:r>
            <a:endParaRPr lang="en-US" altLang="x-none" sz="1600" dirty="0">
              <a:latin typeface="微软雅黑" panose="020B0503020204020204" pitchFamily="2" charset="-122"/>
              <a:ea typeface="微软雅黑" panose="020B0503020204020204" pitchFamily="2" charset="-122"/>
            </a:endParaRPr>
          </a:p>
          <a:p>
            <a:pPr lvl="0" eaLnBrk="1" hangingPunct="1">
              <a:lnSpc>
                <a:spcPct val="130000"/>
              </a:lnSpc>
            </a:pPr>
            <a:r>
              <a:rPr lang="zh-CN" altLang="en-US" sz="1600" dirty="0">
                <a:latin typeface="微软雅黑" panose="020B0503020204020204" pitchFamily="2" charset="-122"/>
                <a:ea typeface="微软雅黑" panose="020B0503020204020204" pitchFamily="2" charset="-122"/>
              </a:rPr>
              <a:t>单击此处添加文本</a:t>
            </a:r>
            <a:endParaRPr lang="en-US" altLang="x-none" sz="1600" dirty="0">
              <a:latin typeface="微软雅黑" panose="020B0503020204020204" pitchFamily="2" charset="-122"/>
              <a:ea typeface="微软雅黑" panose="020B0503020204020204" pitchFamily="2" charset="-122"/>
            </a:endParaRPr>
          </a:p>
          <a:p>
            <a:pPr lvl="0" eaLnBrk="1" hangingPunct="1">
              <a:lnSpc>
                <a:spcPct val="130000"/>
              </a:lnSpc>
            </a:pPr>
            <a:r>
              <a:rPr lang="zh-CN" altLang="en-US" sz="1600" dirty="0">
                <a:latin typeface="微软雅黑" panose="020B0503020204020204" pitchFamily="2" charset="-122"/>
                <a:ea typeface="微软雅黑" panose="020B0503020204020204" pitchFamily="2" charset="-122"/>
              </a:rPr>
              <a:t>单击此处添加文本</a:t>
            </a:r>
            <a:endParaRPr lang="en-US" altLang="x-none" sz="1600" dirty="0">
              <a:latin typeface="微软雅黑" panose="020B0503020204020204" pitchFamily="2" charset="-122"/>
              <a:ea typeface="微软雅黑" panose="020B0503020204020204" pitchFamily="2"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5363"/>
                                        </p:tgtEl>
                                        <p:attrNameLst>
                                          <p:attrName>style.visibility</p:attrName>
                                        </p:attrNameLst>
                                      </p:cBhvr>
                                      <p:to>
                                        <p:strVal val="visible"/>
                                      </p:to>
                                    </p:set>
                                    <p:anim calcmode="lin" valueType="num">
                                      <p:cBhvr additive="base">
                                        <p:cTn id="7" dur="500" fill="hold"/>
                                        <p:tgtEl>
                                          <p:spTgt spid="15363"/>
                                        </p:tgtEl>
                                        <p:attrNameLst>
                                          <p:attrName>ppt_x</p:attrName>
                                        </p:attrNameLst>
                                      </p:cBhvr>
                                      <p:tavLst>
                                        <p:tav tm="0">
                                          <p:val>
                                            <p:strVal val="1+#ppt_w/2"/>
                                          </p:val>
                                        </p:tav>
                                        <p:tav tm="100000">
                                          <p:val>
                                            <p:strVal val="#ppt_x"/>
                                          </p:val>
                                        </p:tav>
                                      </p:tavLst>
                                    </p:anim>
                                    <p:anim calcmode="lin" valueType="num">
                                      <p:cBhvr additive="base">
                                        <p:cTn id="8" dur="500" fill="hold"/>
                                        <p:tgtEl>
                                          <p:spTgt spid="1536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15364"/>
                                        </p:tgtEl>
                                        <p:attrNameLst>
                                          <p:attrName>style.visibility</p:attrName>
                                        </p:attrNameLst>
                                      </p:cBhvr>
                                      <p:to>
                                        <p:strVal val="visible"/>
                                      </p:to>
                                    </p:set>
                                    <p:animEffect transition="in" filter="wipe(right)">
                                      <p:cBhvr>
                                        <p:cTn id="11" dur="500"/>
                                        <p:tgtEl>
                                          <p:spTgt spid="15364"/>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5362"/>
                                        </p:tgtEl>
                                        <p:attrNameLst>
                                          <p:attrName>style.visibility</p:attrName>
                                        </p:attrNameLst>
                                      </p:cBhvr>
                                      <p:to>
                                        <p:strVal val="visible"/>
                                      </p:to>
                                    </p:set>
                                    <p:anim calcmode="lin" valueType="num">
                                      <p:cBhvr>
                                        <p:cTn id="15" dur="300" fill="hold"/>
                                        <p:tgtEl>
                                          <p:spTgt spid="15362"/>
                                        </p:tgtEl>
                                        <p:attrNameLst>
                                          <p:attrName>ppt_x</p:attrName>
                                        </p:attrNameLst>
                                      </p:cBhvr>
                                      <p:tavLst>
                                        <p:tav tm="0">
                                          <p:val>
                                            <p:strVal val="#ppt_x"/>
                                          </p:val>
                                        </p:tav>
                                        <p:tav tm="50000">
                                          <p:val>
                                            <p:strVal val="#ppt_x+.1"/>
                                          </p:val>
                                        </p:tav>
                                        <p:tav tm="100000">
                                          <p:val>
                                            <p:strVal val="#ppt_x"/>
                                          </p:val>
                                        </p:tav>
                                      </p:tavLst>
                                    </p:anim>
                                    <p:anim calcmode="lin" valueType="num">
                                      <p:cBhvr>
                                        <p:cTn id="16" dur="300" fill="hold"/>
                                        <p:tgtEl>
                                          <p:spTgt spid="15362"/>
                                        </p:tgtEl>
                                        <p:attrNameLst>
                                          <p:attrName>ppt_y</p:attrName>
                                        </p:attrNameLst>
                                      </p:cBhvr>
                                      <p:tavLst>
                                        <p:tav tm="0">
                                          <p:val>
                                            <p:strVal val="#ppt_y"/>
                                          </p:val>
                                        </p:tav>
                                        <p:tav tm="100000">
                                          <p:val>
                                            <p:strVal val="#ppt_y"/>
                                          </p:val>
                                        </p:tav>
                                      </p:tavLst>
                                    </p:anim>
                                    <p:anim calcmode="lin" valueType="num">
                                      <p:cBhvr>
                                        <p:cTn id="17" dur="300" fill="hold"/>
                                        <p:tgtEl>
                                          <p:spTgt spid="15362"/>
                                        </p:tgtEl>
                                        <p:attrNameLst>
                                          <p:attrName>ppt_h</p:attrName>
                                        </p:attrNameLst>
                                      </p:cBhvr>
                                      <p:tavLst>
                                        <p:tav tm="0">
                                          <p:val>
                                            <p:strVal val="#ppt_h/10"/>
                                          </p:val>
                                        </p:tav>
                                        <p:tav tm="50000">
                                          <p:val>
                                            <p:strVal val="#ppt_h+.01"/>
                                          </p:val>
                                        </p:tav>
                                        <p:tav tm="100000">
                                          <p:val>
                                            <p:strVal val="#ppt_h"/>
                                          </p:val>
                                        </p:tav>
                                      </p:tavLst>
                                    </p:anim>
                                    <p:anim calcmode="lin" valueType="num">
                                      <p:cBhvr>
                                        <p:cTn id="18" dur="300" fill="hold"/>
                                        <p:tgtEl>
                                          <p:spTgt spid="1536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300" tmFilter="0,0; .5, 1; 1, 1"/>
                                        <p:tgtEl>
                                          <p:spTgt spid="15362"/>
                                        </p:tgtEl>
                                      </p:cBhvr>
                                    </p:animEffect>
                                  </p:childTnLst>
                                </p:cTn>
                              </p:par>
                            </p:childTnLst>
                          </p:cTn>
                        </p:par>
                        <p:par>
                          <p:cTn id="20" fill="hold">
                            <p:stCondLst>
                              <p:cond delay="1080"/>
                            </p:stCondLst>
                            <p:childTnLst>
                              <p:par>
                                <p:cTn id="21" presetID="12" presetClass="entr" presetSubtype="2" fill="hold" grpId="0" nodeType="afterEffect">
                                  <p:stCondLst>
                                    <p:cond delay="0"/>
                                  </p:stCondLst>
                                  <p:childTnLst>
                                    <p:set>
                                      <p:cBhvr>
                                        <p:cTn id="22" dur="1" fill="hold">
                                          <p:stCondLst>
                                            <p:cond delay="0"/>
                                          </p:stCondLst>
                                        </p:cTn>
                                        <p:tgtEl>
                                          <p:spTgt spid="15367"/>
                                        </p:tgtEl>
                                        <p:attrNameLst>
                                          <p:attrName>style.visibility</p:attrName>
                                        </p:attrNameLst>
                                      </p:cBhvr>
                                      <p:to>
                                        <p:strVal val="visible"/>
                                      </p:to>
                                    </p:set>
                                    <p:anim calcmode="lin" valueType="num">
                                      <p:cBhvr additive="base">
                                        <p:cTn id="23" dur="500"/>
                                        <p:tgtEl>
                                          <p:spTgt spid="15367"/>
                                        </p:tgtEl>
                                        <p:attrNameLst>
                                          <p:attrName>ppt_x</p:attrName>
                                        </p:attrNameLst>
                                      </p:cBhvr>
                                      <p:tavLst>
                                        <p:tav tm="0">
                                          <p:val>
                                            <p:strVal val="#ppt_x+#ppt_w*1.125000"/>
                                          </p:val>
                                        </p:tav>
                                        <p:tav tm="100000">
                                          <p:val>
                                            <p:strVal val="#ppt_x"/>
                                          </p:val>
                                        </p:tav>
                                      </p:tavLst>
                                    </p:anim>
                                    <p:animEffect transition="in" filter="wipe(left)">
                                      <p:cBhvr>
                                        <p:cTn id="24" dur="500"/>
                                        <p:tgtEl>
                                          <p:spTgt spid="15367"/>
                                        </p:tgtEl>
                                      </p:cBhvr>
                                    </p:animEffect>
                                  </p:childTnLst>
                                </p:cTn>
                              </p:par>
                              <p:par>
                                <p:cTn id="25" presetID="12" presetClass="entr" presetSubtype="8" fill="hold" grpId="0" nodeType="withEffect">
                                  <p:stCondLst>
                                    <p:cond delay="0"/>
                                  </p:stCondLst>
                                  <p:childTnLst>
                                    <p:set>
                                      <p:cBhvr>
                                        <p:cTn id="26" dur="1" fill="hold">
                                          <p:stCondLst>
                                            <p:cond delay="0"/>
                                          </p:stCondLst>
                                        </p:cTn>
                                        <p:tgtEl>
                                          <p:spTgt spid="15365"/>
                                        </p:tgtEl>
                                        <p:attrNameLst>
                                          <p:attrName>style.visibility</p:attrName>
                                        </p:attrNameLst>
                                      </p:cBhvr>
                                      <p:to>
                                        <p:strVal val="visible"/>
                                      </p:to>
                                    </p:set>
                                    <p:anim calcmode="lin" valueType="num">
                                      <p:cBhvr additive="base">
                                        <p:cTn id="27" dur="500"/>
                                        <p:tgtEl>
                                          <p:spTgt spid="15365"/>
                                        </p:tgtEl>
                                        <p:attrNameLst>
                                          <p:attrName>ppt_x</p:attrName>
                                        </p:attrNameLst>
                                      </p:cBhvr>
                                      <p:tavLst>
                                        <p:tav tm="0">
                                          <p:val>
                                            <p:strVal val="#ppt_x-#ppt_w*1.125000"/>
                                          </p:val>
                                        </p:tav>
                                        <p:tav tm="100000">
                                          <p:val>
                                            <p:strVal val="#ppt_x"/>
                                          </p:val>
                                        </p:tav>
                                      </p:tavLst>
                                    </p:anim>
                                    <p:animEffect transition="in" filter="wipe(right)">
                                      <p:cBhvr>
                                        <p:cTn id="28" dur="500"/>
                                        <p:tgtEl>
                                          <p:spTgt spid="15365"/>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5369"/>
                                        </p:tgtEl>
                                        <p:attrNameLst>
                                          <p:attrName>style.visibility</p:attrName>
                                        </p:attrNameLst>
                                      </p:cBhvr>
                                      <p:to>
                                        <p:strVal val="visible"/>
                                      </p:to>
                                    </p:set>
                                    <p:anim calcmode="lin" valueType="num">
                                      <p:cBhvr additive="base">
                                        <p:cTn id="31" dur="500"/>
                                        <p:tgtEl>
                                          <p:spTgt spid="15369"/>
                                        </p:tgtEl>
                                        <p:attrNameLst>
                                          <p:attrName>ppt_y</p:attrName>
                                        </p:attrNameLst>
                                      </p:cBhvr>
                                      <p:tavLst>
                                        <p:tav tm="0">
                                          <p:val>
                                            <p:strVal val="#ppt_y+#ppt_h*1.125000"/>
                                          </p:val>
                                        </p:tav>
                                        <p:tav tm="100000">
                                          <p:val>
                                            <p:strVal val="#ppt_y"/>
                                          </p:val>
                                        </p:tav>
                                      </p:tavLst>
                                    </p:anim>
                                    <p:animEffect transition="in" filter="wipe(up)">
                                      <p:cBhvr>
                                        <p:cTn id="32" dur="500"/>
                                        <p:tgtEl>
                                          <p:spTgt spid="15369"/>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15370"/>
                                        </p:tgtEl>
                                        <p:attrNameLst>
                                          <p:attrName>style.visibility</p:attrName>
                                        </p:attrNameLst>
                                      </p:cBhvr>
                                      <p:to>
                                        <p:strVal val="visible"/>
                                      </p:to>
                                    </p:set>
                                    <p:anim calcmode="lin" valueType="num">
                                      <p:cBhvr additive="base">
                                        <p:cTn id="35" dur="500"/>
                                        <p:tgtEl>
                                          <p:spTgt spid="15370"/>
                                        </p:tgtEl>
                                        <p:attrNameLst>
                                          <p:attrName>ppt_y</p:attrName>
                                        </p:attrNameLst>
                                      </p:cBhvr>
                                      <p:tavLst>
                                        <p:tav tm="0">
                                          <p:val>
                                            <p:strVal val="#ppt_y+#ppt_h*1.125000"/>
                                          </p:val>
                                        </p:tav>
                                        <p:tav tm="100000">
                                          <p:val>
                                            <p:strVal val="#ppt_y"/>
                                          </p:val>
                                        </p:tav>
                                      </p:tavLst>
                                    </p:anim>
                                    <p:animEffect transition="in" filter="wipe(up)">
                                      <p:cBhvr>
                                        <p:cTn id="36" dur="500"/>
                                        <p:tgtEl>
                                          <p:spTgt spid="15370"/>
                                        </p:tgtEl>
                                      </p:cBhvr>
                                    </p:animEffect>
                                  </p:childTnLst>
                                </p:cTn>
                              </p:par>
                              <p:par>
                                <p:cTn id="37" presetID="12" presetClass="entr" presetSubtype="1" fill="hold" grpId="0" nodeType="withEffect">
                                  <p:stCondLst>
                                    <p:cond delay="0"/>
                                  </p:stCondLst>
                                  <p:childTnLst>
                                    <p:set>
                                      <p:cBhvr>
                                        <p:cTn id="38" dur="1" fill="hold">
                                          <p:stCondLst>
                                            <p:cond delay="0"/>
                                          </p:stCondLst>
                                        </p:cTn>
                                        <p:tgtEl>
                                          <p:spTgt spid="15371"/>
                                        </p:tgtEl>
                                        <p:attrNameLst>
                                          <p:attrName>style.visibility</p:attrName>
                                        </p:attrNameLst>
                                      </p:cBhvr>
                                      <p:to>
                                        <p:strVal val="visible"/>
                                      </p:to>
                                    </p:set>
                                    <p:anim calcmode="lin" valueType="num">
                                      <p:cBhvr additive="base">
                                        <p:cTn id="39" dur="500"/>
                                        <p:tgtEl>
                                          <p:spTgt spid="15371"/>
                                        </p:tgtEl>
                                        <p:attrNameLst>
                                          <p:attrName>ppt_y</p:attrName>
                                        </p:attrNameLst>
                                      </p:cBhvr>
                                      <p:tavLst>
                                        <p:tav tm="0">
                                          <p:val>
                                            <p:strVal val="#ppt_y-#ppt_h*1.125000"/>
                                          </p:val>
                                        </p:tav>
                                        <p:tav tm="100000">
                                          <p:val>
                                            <p:strVal val="#ppt_y"/>
                                          </p:val>
                                        </p:tav>
                                      </p:tavLst>
                                    </p:anim>
                                    <p:animEffect transition="in" filter="wipe(down)">
                                      <p:cBhvr>
                                        <p:cTn id="40" dur="500"/>
                                        <p:tgtEl>
                                          <p:spTgt spid="15371"/>
                                        </p:tgtEl>
                                      </p:cBhvr>
                                    </p:animEffect>
                                  </p:childTnLst>
                                </p:cTn>
                              </p:par>
                              <p:par>
                                <p:cTn id="41" presetID="12" presetClass="entr" presetSubtype="2" fill="hold" grpId="0" nodeType="withEffect">
                                  <p:stCondLst>
                                    <p:cond delay="0"/>
                                  </p:stCondLst>
                                  <p:childTnLst>
                                    <p:set>
                                      <p:cBhvr>
                                        <p:cTn id="42" dur="1" fill="hold">
                                          <p:stCondLst>
                                            <p:cond delay="0"/>
                                          </p:stCondLst>
                                        </p:cTn>
                                        <p:tgtEl>
                                          <p:spTgt spid="15368"/>
                                        </p:tgtEl>
                                        <p:attrNameLst>
                                          <p:attrName>style.visibility</p:attrName>
                                        </p:attrNameLst>
                                      </p:cBhvr>
                                      <p:to>
                                        <p:strVal val="visible"/>
                                      </p:to>
                                    </p:set>
                                    <p:anim calcmode="lin" valueType="num">
                                      <p:cBhvr additive="base">
                                        <p:cTn id="43" dur="500"/>
                                        <p:tgtEl>
                                          <p:spTgt spid="15368"/>
                                        </p:tgtEl>
                                        <p:attrNameLst>
                                          <p:attrName>ppt_x</p:attrName>
                                        </p:attrNameLst>
                                      </p:cBhvr>
                                      <p:tavLst>
                                        <p:tav tm="0">
                                          <p:val>
                                            <p:strVal val="#ppt_x+#ppt_w*1.125000"/>
                                          </p:val>
                                        </p:tav>
                                        <p:tav tm="100000">
                                          <p:val>
                                            <p:strVal val="#ppt_x"/>
                                          </p:val>
                                        </p:tav>
                                      </p:tavLst>
                                    </p:anim>
                                    <p:animEffect transition="in" filter="wipe(left)">
                                      <p:cBhvr>
                                        <p:cTn id="44" dur="500"/>
                                        <p:tgtEl>
                                          <p:spTgt spid="15368"/>
                                        </p:tgtEl>
                                      </p:cBhvr>
                                    </p:animEffect>
                                  </p:childTnLst>
                                </p:cTn>
                              </p:par>
                              <p:par>
                                <p:cTn id="45" presetID="12" presetClass="entr" presetSubtype="1" fill="hold" grpId="0" nodeType="withEffect">
                                  <p:stCondLst>
                                    <p:cond delay="0"/>
                                  </p:stCondLst>
                                  <p:childTnLst>
                                    <p:set>
                                      <p:cBhvr>
                                        <p:cTn id="46" dur="1" fill="hold">
                                          <p:stCondLst>
                                            <p:cond delay="0"/>
                                          </p:stCondLst>
                                        </p:cTn>
                                        <p:tgtEl>
                                          <p:spTgt spid="15372"/>
                                        </p:tgtEl>
                                        <p:attrNameLst>
                                          <p:attrName>style.visibility</p:attrName>
                                        </p:attrNameLst>
                                      </p:cBhvr>
                                      <p:to>
                                        <p:strVal val="visible"/>
                                      </p:to>
                                    </p:set>
                                    <p:anim calcmode="lin" valueType="num">
                                      <p:cBhvr additive="base">
                                        <p:cTn id="47" dur="500"/>
                                        <p:tgtEl>
                                          <p:spTgt spid="15372"/>
                                        </p:tgtEl>
                                        <p:attrNameLst>
                                          <p:attrName>ppt_y</p:attrName>
                                        </p:attrNameLst>
                                      </p:cBhvr>
                                      <p:tavLst>
                                        <p:tav tm="0">
                                          <p:val>
                                            <p:strVal val="#ppt_y-#ppt_h*1.125000"/>
                                          </p:val>
                                        </p:tav>
                                        <p:tav tm="100000">
                                          <p:val>
                                            <p:strVal val="#ppt_y"/>
                                          </p:val>
                                        </p:tav>
                                      </p:tavLst>
                                    </p:anim>
                                    <p:animEffect transition="in" filter="wipe(down)">
                                      <p:cBhvr>
                                        <p:cTn id="48" dur="500"/>
                                        <p:tgtEl>
                                          <p:spTgt spid="15372"/>
                                        </p:tgtEl>
                                      </p:cBhvr>
                                    </p:animEffect>
                                  </p:childTnLst>
                                </p:cTn>
                              </p:par>
                              <p:par>
                                <p:cTn id="49" presetID="12" presetClass="entr" presetSubtype="8" fill="hold" grpId="0" nodeType="withEffect">
                                  <p:stCondLst>
                                    <p:cond delay="0"/>
                                  </p:stCondLst>
                                  <p:childTnLst>
                                    <p:set>
                                      <p:cBhvr>
                                        <p:cTn id="50" dur="1" fill="hold">
                                          <p:stCondLst>
                                            <p:cond delay="0"/>
                                          </p:stCondLst>
                                        </p:cTn>
                                        <p:tgtEl>
                                          <p:spTgt spid="15366"/>
                                        </p:tgtEl>
                                        <p:attrNameLst>
                                          <p:attrName>style.visibility</p:attrName>
                                        </p:attrNameLst>
                                      </p:cBhvr>
                                      <p:to>
                                        <p:strVal val="visible"/>
                                      </p:to>
                                    </p:set>
                                    <p:anim calcmode="lin" valueType="num">
                                      <p:cBhvr additive="base">
                                        <p:cTn id="51" dur="500"/>
                                        <p:tgtEl>
                                          <p:spTgt spid="15366"/>
                                        </p:tgtEl>
                                        <p:attrNameLst>
                                          <p:attrName>ppt_x</p:attrName>
                                        </p:attrNameLst>
                                      </p:cBhvr>
                                      <p:tavLst>
                                        <p:tav tm="0">
                                          <p:val>
                                            <p:strVal val="#ppt_x-#ppt_w*1.125000"/>
                                          </p:val>
                                        </p:tav>
                                        <p:tav tm="100000">
                                          <p:val>
                                            <p:strVal val="#ppt_x"/>
                                          </p:val>
                                        </p:tav>
                                      </p:tavLst>
                                    </p:anim>
                                    <p:animEffect transition="in" filter="wipe(right)">
                                      <p:cBhvr>
                                        <p:cTn id="52" dur="500"/>
                                        <p:tgtEl>
                                          <p:spTgt spid="15366"/>
                                        </p:tgtEl>
                                      </p:cBhvr>
                                    </p:animEffect>
                                  </p:childTnLst>
                                </p:cTn>
                              </p:par>
                            </p:childTnLst>
                          </p:cTn>
                        </p:par>
                        <p:par>
                          <p:cTn id="53" fill="hold">
                            <p:stCondLst>
                              <p:cond delay="1580"/>
                            </p:stCondLst>
                            <p:childTnLst>
                              <p:par>
                                <p:cTn id="54" presetID="22" presetClass="entr" presetSubtype="2" fill="hold" grpId="0" nodeType="afterEffect">
                                  <p:stCondLst>
                                    <p:cond delay="0"/>
                                  </p:stCondLst>
                                  <p:childTnLst>
                                    <p:set>
                                      <p:cBhvr>
                                        <p:cTn id="55" dur="1" fill="hold">
                                          <p:stCondLst>
                                            <p:cond delay="0"/>
                                          </p:stCondLst>
                                        </p:cTn>
                                        <p:tgtEl>
                                          <p:spTgt spid="15375"/>
                                        </p:tgtEl>
                                        <p:attrNameLst>
                                          <p:attrName>style.visibility</p:attrName>
                                        </p:attrNameLst>
                                      </p:cBhvr>
                                      <p:to>
                                        <p:strVal val="visible"/>
                                      </p:to>
                                    </p:set>
                                    <p:animEffect transition="in" filter="wipe(right)">
                                      <p:cBhvr>
                                        <p:cTn id="56" dur="500"/>
                                        <p:tgtEl>
                                          <p:spTgt spid="15375"/>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15376"/>
                                        </p:tgtEl>
                                        <p:attrNameLst>
                                          <p:attrName>style.visibility</p:attrName>
                                        </p:attrNameLst>
                                      </p:cBhvr>
                                      <p:to>
                                        <p:strVal val="visible"/>
                                      </p:to>
                                    </p:set>
                                    <p:animEffect transition="in" filter="wipe(right)">
                                      <p:cBhvr>
                                        <p:cTn id="59" dur="500"/>
                                        <p:tgtEl>
                                          <p:spTgt spid="15376"/>
                                        </p:tgtEl>
                                      </p:cBhvr>
                                    </p:animEffect>
                                  </p:childTnLst>
                                </p:cTn>
                              </p:par>
                            </p:childTnLst>
                          </p:cTn>
                        </p:par>
                        <p:par>
                          <p:cTn id="60" fill="hold">
                            <p:stCondLst>
                              <p:cond delay="2080"/>
                            </p:stCondLst>
                            <p:childTnLst>
                              <p:par>
                                <p:cTn id="61" presetID="22" presetClass="entr" presetSubtype="1" fill="hold" grpId="0" nodeType="afterEffect">
                                  <p:stCondLst>
                                    <p:cond delay="0"/>
                                  </p:stCondLst>
                                  <p:childTnLst>
                                    <p:set>
                                      <p:cBhvr>
                                        <p:cTn id="62" dur="1" fill="hold">
                                          <p:stCondLst>
                                            <p:cond delay="0"/>
                                          </p:stCondLst>
                                        </p:cTn>
                                        <p:tgtEl>
                                          <p:spTgt spid="15373"/>
                                        </p:tgtEl>
                                        <p:attrNameLst>
                                          <p:attrName>style.visibility</p:attrName>
                                        </p:attrNameLst>
                                      </p:cBhvr>
                                      <p:to>
                                        <p:strVal val="visible"/>
                                      </p:to>
                                    </p:set>
                                    <p:animEffect transition="in" filter="wipe(up)">
                                      <p:cBhvr>
                                        <p:cTn id="63" dur="500"/>
                                        <p:tgtEl>
                                          <p:spTgt spid="15373"/>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15374"/>
                                        </p:tgtEl>
                                        <p:attrNameLst>
                                          <p:attrName>style.visibility</p:attrName>
                                        </p:attrNameLst>
                                      </p:cBhvr>
                                      <p:to>
                                        <p:strVal val="visible"/>
                                      </p:to>
                                    </p:set>
                                    <p:animEffect transition="in" filter="wipe(up)">
                                      <p:cBhvr>
                                        <p:cTn id="66" dur="500"/>
                                        <p:tgtEl>
                                          <p:spTgt spid="153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65" grpId="0" animBg="1"/>
      <p:bldP spid="15366" grpId="0"/>
      <p:bldP spid="15367" grpId="0" animBg="1"/>
      <p:bldP spid="15368" grpId="0"/>
      <p:bldP spid="15369" grpId="0" animBg="1"/>
      <p:bldP spid="15370" grpId="0"/>
      <p:bldP spid="15371" grpId="0" animBg="1"/>
      <p:bldP spid="15372" grpId="0"/>
      <p:bldP spid="15373" grpId="0"/>
      <p:bldP spid="15374" grpId="0"/>
      <p:bldP spid="15375" grpId="0"/>
      <p:bldP spid="1537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25"/>
          <p:cNvSpPr txBox="1"/>
          <p:nvPr/>
        </p:nvSpPr>
        <p:spPr>
          <a:xfrm>
            <a:off x="708025" y="115888"/>
            <a:ext cx="2878138" cy="554037"/>
          </a:xfrm>
          <a:prstGeom prst="rect">
            <a:avLst/>
          </a:prstGeom>
          <a:noFill/>
          <a:ln w="9525">
            <a:noFill/>
          </a:ln>
        </p:spPr>
        <p:txBody>
          <a:bodyPr wrap="none">
            <a:spAutoFit/>
          </a:bodyPr>
          <a:lstStyle/>
          <a:p>
            <a:pPr lvl="0" eaLnBrk="1" hangingPunct="1"/>
            <a:r>
              <a:rPr lang="zh-CN" altLang="en-US" sz="3000" dirty="0">
                <a:latin typeface="微软雅黑" panose="020B0503020204020204" pitchFamily="2" charset="-122"/>
                <a:ea typeface="微软雅黑" panose="020B0503020204020204" pitchFamily="2" charset="-122"/>
              </a:rPr>
              <a:t>请输入您的标题</a:t>
            </a:r>
          </a:p>
        </p:txBody>
      </p:sp>
      <p:sp>
        <p:nvSpPr>
          <p:cNvPr id="16387" name="Freeform 40"/>
          <p:cNvSpPr>
            <a:spLocks noEditPoints="1"/>
          </p:cNvSpPr>
          <p:nvPr/>
        </p:nvSpPr>
        <p:spPr>
          <a:xfrm>
            <a:off x="268288" y="125413"/>
            <a:ext cx="346075" cy="495300"/>
          </a:xfrm>
          <a:custGeom>
            <a:avLst/>
            <a:gdLst/>
            <a:ahLst/>
            <a:cxnLst>
              <a:cxn ang="0">
                <a:pos x="103337" y="472058"/>
              </a:cxn>
              <a:cxn ang="0">
                <a:pos x="329125" y="472058"/>
              </a:cxn>
              <a:cxn ang="0">
                <a:pos x="341071" y="483599"/>
              </a:cxn>
              <a:cxn ang="0">
                <a:pos x="329125" y="494564"/>
              </a:cxn>
              <a:cxn ang="0">
                <a:pos x="103337" y="494564"/>
              </a:cxn>
              <a:cxn ang="0">
                <a:pos x="91390" y="483599"/>
              </a:cxn>
              <a:cxn ang="0">
                <a:pos x="103337" y="472058"/>
              </a:cxn>
              <a:cxn ang="0">
                <a:pos x="108115" y="364719"/>
              </a:cxn>
              <a:cxn ang="0">
                <a:pos x="232359" y="167355"/>
              </a:cxn>
              <a:cxn ang="0">
                <a:pos x="275963" y="192747"/>
              </a:cxn>
              <a:cxn ang="0">
                <a:pos x="152317" y="390111"/>
              </a:cxn>
              <a:cxn ang="0">
                <a:pos x="108115" y="364719"/>
              </a:cxn>
              <a:cxn ang="0">
                <a:pos x="20906" y="313359"/>
              </a:cxn>
              <a:cxn ang="0">
                <a:pos x="145149" y="115995"/>
              </a:cxn>
              <a:cxn ang="0">
                <a:pos x="188754" y="141386"/>
              </a:cxn>
              <a:cxn ang="0">
                <a:pos x="64511" y="338750"/>
              </a:cxn>
              <a:cxn ang="0">
                <a:pos x="20906" y="313359"/>
              </a:cxn>
              <a:cxn ang="0">
                <a:pos x="1195" y="473212"/>
              </a:cxn>
              <a:cxn ang="0">
                <a:pos x="13141" y="375107"/>
              </a:cxn>
              <a:cxn ang="0">
                <a:pos x="98558" y="424736"/>
              </a:cxn>
              <a:cxn ang="0">
                <a:pos x="14336" y="480714"/>
              </a:cxn>
              <a:cxn ang="0">
                <a:pos x="1195" y="473212"/>
              </a:cxn>
              <a:cxn ang="0">
                <a:pos x="178600" y="61171"/>
              </a:cxn>
              <a:cxn ang="0">
                <a:pos x="160680" y="90026"/>
              </a:cxn>
              <a:cxn ang="0">
                <a:pos x="291494" y="166778"/>
              </a:cxn>
              <a:cxn ang="0">
                <a:pos x="310011" y="137924"/>
              </a:cxn>
              <a:cxn ang="0">
                <a:pos x="178600" y="61171"/>
              </a:cxn>
              <a:cxn ang="0">
                <a:pos x="206674" y="17313"/>
              </a:cxn>
              <a:cxn ang="0">
                <a:pos x="246097" y="8079"/>
              </a:cxn>
              <a:cxn ang="0">
                <a:pos x="327930" y="55977"/>
              </a:cxn>
              <a:cxn ang="0">
                <a:pos x="338085" y="94065"/>
              </a:cxn>
              <a:cxn ang="0">
                <a:pos x="326736" y="111955"/>
              </a:cxn>
              <a:cxn ang="0">
                <a:pos x="195325" y="35202"/>
              </a:cxn>
              <a:cxn ang="0">
                <a:pos x="206674" y="17313"/>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16388" name="矩形 4"/>
          <p:cNvSpPr/>
          <p:nvPr/>
        </p:nvSpPr>
        <p:spPr>
          <a:xfrm>
            <a:off x="739775" y="765175"/>
            <a:ext cx="10687050" cy="3240088"/>
          </a:xfrm>
          <a:prstGeom prst="rect">
            <a:avLst/>
          </a:prstGeom>
          <a:blipFill rotWithShape="1">
            <a:blip r:embed="rId3"/>
            <a:stretch>
              <a:fillRect/>
            </a:stretch>
          </a:blipFill>
          <a:ln w="9525" cap="flat" cmpd="sng">
            <a:solidFill>
              <a:schemeClr val="accent2"/>
            </a:solidFill>
            <a:prstDash val="solid"/>
            <a:bevel/>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6389" name="单圆角矩形 5"/>
          <p:cNvSpPr/>
          <p:nvPr/>
        </p:nvSpPr>
        <p:spPr>
          <a:xfrm>
            <a:off x="739775" y="4051300"/>
            <a:ext cx="3486150" cy="2330450"/>
          </a:xfrm>
          <a:custGeom>
            <a:avLst/>
            <a:gdLst/>
            <a:ahLst/>
            <a:cxnLst>
              <a:cxn ang="0">
                <a:pos x="0" y="0"/>
              </a:cxn>
              <a:cxn ang="0">
                <a:pos x="3246768" y="0"/>
              </a:cxn>
              <a:cxn ang="0">
                <a:pos x="3486972" y="240204"/>
              </a:cxn>
              <a:cxn ang="0">
                <a:pos x="3486972" y="2329590"/>
              </a:cxn>
              <a:cxn ang="0">
                <a:pos x="0" y="2329590"/>
              </a:cxn>
              <a:cxn ang="0">
                <a:pos x="0" y="0"/>
              </a:cxn>
            </a:cxnLst>
            <a:rect l="0" t="0" r="0" b="0"/>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bg1">
              <a:alpha val="100000"/>
            </a:schemeClr>
          </a:solidFill>
          <a:ln w="9525" cap="flat" cmpd="sng">
            <a:solidFill>
              <a:schemeClr val="accent2"/>
            </a:solidFill>
            <a:prstDash val="solid"/>
            <a:bevel/>
            <a:headEnd type="none" w="med" len="med"/>
            <a:tailEnd type="none" w="med" len="med"/>
          </a:ln>
        </p:spPr>
        <p:txBody>
          <a:bodyPr/>
          <a:lstStyle/>
          <a:p>
            <a:endParaRPr lang="zh-CN" altLang="en-US"/>
          </a:p>
        </p:txBody>
      </p:sp>
      <p:sp>
        <p:nvSpPr>
          <p:cNvPr id="16390" name="单圆角矩形 6"/>
          <p:cNvSpPr/>
          <p:nvPr/>
        </p:nvSpPr>
        <p:spPr>
          <a:xfrm>
            <a:off x="4333875" y="4051300"/>
            <a:ext cx="3486150" cy="2330450"/>
          </a:xfrm>
          <a:custGeom>
            <a:avLst/>
            <a:gdLst/>
            <a:ahLst/>
            <a:cxnLst>
              <a:cxn ang="0">
                <a:pos x="0" y="0"/>
              </a:cxn>
              <a:cxn ang="0">
                <a:pos x="3246768" y="0"/>
              </a:cxn>
              <a:cxn ang="0">
                <a:pos x="3486972" y="240204"/>
              </a:cxn>
              <a:cxn ang="0">
                <a:pos x="3486972" y="2329590"/>
              </a:cxn>
              <a:cxn ang="0">
                <a:pos x="0" y="2329590"/>
              </a:cxn>
              <a:cxn ang="0">
                <a:pos x="0" y="0"/>
              </a:cxn>
            </a:cxnLst>
            <a:rect l="0" t="0" r="0" b="0"/>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tx1">
              <a:alpha val="100000"/>
            </a:schemeClr>
          </a:solidFill>
          <a:ln w="9525" cap="flat" cmpd="sng">
            <a:solidFill>
              <a:schemeClr val="accent2"/>
            </a:solidFill>
            <a:prstDash val="solid"/>
            <a:bevel/>
            <a:headEnd type="none" w="med" len="med"/>
            <a:tailEnd type="none" w="med" len="med"/>
          </a:ln>
        </p:spPr>
        <p:txBody>
          <a:bodyPr/>
          <a:lstStyle/>
          <a:p>
            <a:endParaRPr lang="zh-CN" altLang="en-US"/>
          </a:p>
        </p:txBody>
      </p:sp>
      <p:sp>
        <p:nvSpPr>
          <p:cNvPr id="16391" name="单圆角矩形 7"/>
          <p:cNvSpPr/>
          <p:nvPr/>
        </p:nvSpPr>
        <p:spPr>
          <a:xfrm>
            <a:off x="7927975" y="4051300"/>
            <a:ext cx="3487738" cy="2330450"/>
          </a:xfrm>
          <a:custGeom>
            <a:avLst/>
            <a:gdLst/>
            <a:ahLst/>
            <a:cxnLst>
              <a:cxn ang="0">
                <a:pos x="0" y="0"/>
              </a:cxn>
              <a:cxn ang="0">
                <a:pos x="3246768" y="0"/>
              </a:cxn>
              <a:cxn ang="0">
                <a:pos x="3486972" y="240204"/>
              </a:cxn>
              <a:cxn ang="0">
                <a:pos x="3486972" y="2329590"/>
              </a:cxn>
              <a:cxn ang="0">
                <a:pos x="0" y="2329590"/>
              </a:cxn>
              <a:cxn ang="0">
                <a:pos x="0" y="0"/>
              </a:cxn>
            </a:cxnLst>
            <a:rect l="0" t="0" r="0" b="0"/>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bg2">
              <a:alpha val="100000"/>
            </a:schemeClr>
          </a:solidFill>
          <a:ln w="9525" cap="flat" cmpd="sng">
            <a:solidFill>
              <a:schemeClr val="accent2"/>
            </a:solidFill>
            <a:prstDash val="solid"/>
            <a:bevel/>
            <a:headEnd type="none" w="med" len="med"/>
            <a:tailEnd type="none" w="med" len="med"/>
          </a:ln>
        </p:spPr>
        <p:txBody>
          <a:bodyPr/>
          <a:lstStyle/>
          <a:p>
            <a:endParaRPr lang="zh-CN" altLang="en-US"/>
          </a:p>
        </p:txBody>
      </p:sp>
      <p:sp>
        <p:nvSpPr>
          <p:cNvPr id="16392" name="椭圆 8"/>
          <p:cNvSpPr/>
          <p:nvPr/>
        </p:nvSpPr>
        <p:spPr>
          <a:xfrm>
            <a:off x="2114550" y="3684588"/>
            <a:ext cx="736600" cy="736600"/>
          </a:xfrm>
          <a:prstGeom prst="ellipse">
            <a:avLst/>
          </a:prstGeom>
          <a:solidFill>
            <a:schemeClr val="bg1"/>
          </a:solidFill>
          <a:ln w="381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6393" name="椭圆 9"/>
          <p:cNvSpPr/>
          <p:nvPr/>
        </p:nvSpPr>
        <p:spPr>
          <a:xfrm>
            <a:off x="5710238" y="3684588"/>
            <a:ext cx="735012" cy="736600"/>
          </a:xfrm>
          <a:prstGeom prst="ellipse">
            <a:avLst/>
          </a:prstGeom>
          <a:solidFill>
            <a:schemeClr val="bg1"/>
          </a:solidFill>
          <a:ln w="381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6394" name="椭圆 10"/>
          <p:cNvSpPr/>
          <p:nvPr/>
        </p:nvSpPr>
        <p:spPr>
          <a:xfrm>
            <a:off x="9147175" y="3684588"/>
            <a:ext cx="735013" cy="736600"/>
          </a:xfrm>
          <a:prstGeom prst="ellipse">
            <a:avLst/>
          </a:prstGeom>
          <a:solidFill>
            <a:schemeClr val="bg1"/>
          </a:solidFill>
          <a:ln w="381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6395" name="TextBox 11"/>
          <p:cNvSpPr txBox="1"/>
          <p:nvPr/>
        </p:nvSpPr>
        <p:spPr>
          <a:xfrm>
            <a:off x="2254250" y="3789363"/>
            <a:ext cx="457200" cy="554037"/>
          </a:xfrm>
          <a:prstGeom prst="rect">
            <a:avLst/>
          </a:prstGeom>
          <a:noFill/>
          <a:ln w="9525">
            <a:noFill/>
          </a:ln>
        </p:spPr>
        <p:txBody>
          <a:bodyPr>
            <a:spAutoFit/>
          </a:bodyPr>
          <a:lstStyle/>
          <a:p>
            <a:pPr lvl="0" algn="ctr" eaLnBrk="1" hangingPunct="1"/>
            <a:r>
              <a:rPr lang="en-US" altLang="x-none" sz="3000" b="1" dirty="0">
                <a:solidFill>
                  <a:srgbClr val="F8F8F8"/>
                </a:solidFill>
                <a:latin typeface="微软雅黑" panose="020B0503020204020204" pitchFamily="2" charset="-122"/>
                <a:ea typeface="微软雅黑" panose="020B0503020204020204" pitchFamily="2" charset="-122"/>
              </a:rPr>
              <a:t>1</a:t>
            </a:r>
            <a:endParaRPr lang="zh-CN" altLang="en-US" sz="3000" b="1" dirty="0">
              <a:solidFill>
                <a:srgbClr val="F8F8F8"/>
              </a:solidFill>
              <a:latin typeface="微软雅黑" panose="020B0503020204020204" pitchFamily="2" charset="-122"/>
              <a:ea typeface="微软雅黑" panose="020B0503020204020204" pitchFamily="2" charset="-122"/>
            </a:endParaRPr>
          </a:p>
        </p:txBody>
      </p:sp>
      <p:sp>
        <p:nvSpPr>
          <p:cNvPr id="16396" name="TextBox 12"/>
          <p:cNvSpPr txBox="1"/>
          <p:nvPr/>
        </p:nvSpPr>
        <p:spPr>
          <a:xfrm>
            <a:off x="5864225" y="3789363"/>
            <a:ext cx="457200" cy="554037"/>
          </a:xfrm>
          <a:prstGeom prst="rect">
            <a:avLst/>
          </a:prstGeom>
          <a:noFill/>
          <a:ln w="9525">
            <a:noFill/>
          </a:ln>
        </p:spPr>
        <p:txBody>
          <a:bodyPr>
            <a:spAutoFit/>
          </a:bodyPr>
          <a:lstStyle/>
          <a:p>
            <a:pPr lvl="0" algn="ctr" eaLnBrk="1" hangingPunct="1"/>
            <a:r>
              <a:rPr lang="en-US" altLang="x-none" sz="3000" b="1" dirty="0">
                <a:solidFill>
                  <a:srgbClr val="F8F8F8"/>
                </a:solidFill>
                <a:latin typeface="微软雅黑" panose="020B0503020204020204" pitchFamily="2" charset="-122"/>
                <a:ea typeface="微软雅黑" panose="020B0503020204020204" pitchFamily="2" charset="-122"/>
              </a:rPr>
              <a:t>2</a:t>
            </a:r>
            <a:endParaRPr lang="zh-CN" altLang="en-US" sz="3000" b="1" dirty="0">
              <a:solidFill>
                <a:srgbClr val="F8F8F8"/>
              </a:solidFill>
              <a:latin typeface="微软雅黑" panose="020B0503020204020204" pitchFamily="2" charset="-122"/>
              <a:ea typeface="微软雅黑" panose="020B0503020204020204" pitchFamily="2" charset="-122"/>
            </a:endParaRPr>
          </a:p>
        </p:txBody>
      </p:sp>
      <p:sp>
        <p:nvSpPr>
          <p:cNvPr id="16397" name="TextBox 13"/>
          <p:cNvSpPr txBox="1"/>
          <p:nvPr/>
        </p:nvSpPr>
        <p:spPr>
          <a:xfrm>
            <a:off x="9269413" y="3789363"/>
            <a:ext cx="457200" cy="554037"/>
          </a:xfrm>
          <a:prstGeom prst="rect">
            <a:avLst/>
          </a:prstGeom>
          <a:noFill/>
          <a:ln w="9525">
            <a:noFill/>
          </a:ln>
        </p:spPr>
        <p:txBody>
          <a:bodyPr>
            <a:spAutoFit/>
          </a:bodyPr>
          <a:lstStyle/>
          <a:p>
            <a:pPr lvl="0" algn="ctr" eaLnBrk="1" hangingPunct="1"/>
            <a:r>
              <a:rPr lang="en-US" altLang="x-none" sz="3000" b="1" dirty="0">
                <a:solidFill>
                  <a:srgbClr val="F8F8F8"/>
                </a:solidFill>
                <a:latin typeface="微软雅黑" panose="020B0503020204020204" pitchFamily="2" charset="-122"/>
                <a:ea typeface="微软雅黑" panose="020B0503020204020204" pitchFamily="2" charset="-122"/>
              </a:rPr>
              <a:t>3</a:t>
            </a:r>
            <a:endParaRPr lang="zh-CN" altLang="en-US" sz="3000" b="1" dirty="0">
              <a:solidFill>
                <a:srgbClr val="F8F8F8"/>
              </a:solidFill>
              <a:latin typeface="微软雅黑" panose="020B0503020204020204" pitchFamily="2" charset="-122"/>
              <a:ea typeface="微软雅黑" panose="020B0503020204020204" pitchFamily="2" charset="-122"/>
            </a:endParaRPr>
          </a:p>
        </p:txBody>
      </p:sp>
      <p:sp>
        <p:nvSpPr>
          <p:cNvPr id="16398" name="TextBox 14"/>
          <p:cNvSpPr txBox="1"/>
          <p:nvPr/>
        </p:nvSpPr>
        <p:spPr>
          <a:xfrm>
            <a:off x="941388" y="4581525"/>
            <a:ext cx="3140075" cy="1476375"/>
          </a:xfrm>
          <a:prstGeom prst="rect">
            <a:avLst/>
          </a:prstGeom>
          <a:noFill/>
          <a:ln w="9525">
            <a:noFill/>
          </a:ln>
        </p:spPr>
        <p:txBody>
          <a:bodyPr>
            <a:spAutoFit/>
          </a:bodyPr>
          <a:lstStyle/>
          <a:p>
            <a:pPr lvl="0" eaLnBrk="1" hangingPunct="1"/>
            <a:r>
              <a:rPr lang="zh-CN" altLang="en-US" dirty="0">
                <a:solidFill>
                  <a:schemeClr val="accent2"/>
                </a:solidFill>
                <a:latin typeface="微软雅黑" panose="020B0503020204020204" pitchFamily="2" charset="-122"/>
                <a:ea typeface="微软雅黑" panose="020B0503020204020204" pitchFamily="2" charset="-122"/>
              </a:rPr>
              <a:t>上面的图片可自行更换，动画效果不变，方法是对图片点右键</a:t>
            </a:r>
            <a:r>
              <a:rPr lang="en-US" altLang="x-none" dirty="0">
                <a:solidFill>
                  <a:schemeClr val="accent2"/>
                </a:solidFill>
                <a:latin typeface="微软雅黑" panose="020B0503020204020204" pitchFamily="2" charset="-122"/>
                <a:ea typeface="微软雅黑" panose="020B0503020204020204" pitchFamily="2" charset="-122"/>
              </a:rPr>
              <a:t>-&gt;</a:t>
            </a:r>
            <a:r>
              <a:rPr lang="zh-CN" altLang="en-US" dirty="0">
                <a:solidFill>
                  <a:schemeClr val="accent2"/>
                </a:solidFill>
                <a:latin typeface="微软雅黑" panose="020B0503020204020204" pitchFamily="2" charset="-122"/>
                <a:ea typeface="微软雅黑" panose="020B0503020204020204" pitchFamily="2" charset="-122"/>
              </a:rPr>
              <a:t>设置对象格式</a:t>
            </a:r>
            <a:r>
              <a:rPr lang="en-US" altLang="x-none" dirty="0">
                <a:solidFill>
                  <a:schemeClr val="accent2"/>
                </a:solidFill>
                <a:latin typeface="微软雅黑" panose="020B0503020204020204" pitchFamily="2" charset="-122"/>
                <a:ea typeface="微软雅黑" panose="020B0503020204020204" pitchFamily="2" charset="-122"/>
              </a:rPr>
              <a:t>-&gt;</a:t>
            </a:r>
            <a:r>
              <a:rPr lang="zh-CN" altLang="en-US" dirty="0">
                <a:solidFill>
                  <a:schemeClr val="accent2"/>
                </a:solidFill>
                <a:latin typeface="微软雅黑" panose="020B0503020204020204" pitchFamily="2" charset="-122"/>
                <a:ea typeface="微软雅黑" panose="020B0503020204020204" pitchFamily="2" charset="-122"/>
              </a:rPr>
              <a:t>填充</a:t>
            </a:r>
            <a:r>
              <a:rPr lang="en-US" altLang="x-none" dirty="0">
                <a:solidFill>
                  <a:schemeClr val="accent2"/>
                </a:solidFill>
                <a:latin typeface="微软雅黑" panose="020B0503020204020204" pitchFamily="2" charset="-122"/>
                <a:ea typeface="微软雅黑" panose="020B0503020204020204" pitchFamily="2" charset="-122"/>
              </a:rPr>
              <a:t>-&gt;</a:t>
            </a:r>
            <a:r>
              <a:rPr lang="zh-CN" altLang="en-US" dirty="0">
                <a:solidFill>
                  <a:schemeClr val="accent2"/>
                </a:solidFill>
                <a:latin typeface="微软雅黑" panose="020B0503020204020204" pitchFamily="2" charset="-122"/>
                <a:ea typeface="微软雅黑" panose="020B0503020204020204" pitchFamily="2" charset="-122"/>
              </a:rPr>
              <a:t>填充效果</a:t>
            </a:r>
            <a:r>
              <a:rPr lang="en-US" altLang="x-none" dirty="0">
                <a:solidFill>
                  <a:schemeClr val="accent2"/>
                </a:solidFill>
                <a:latin typeface="微软雅黑" panose="020B0503020204020204" pitchFamily="2" charset="-122"/>
                <a:ea typeface="微软雅黑" panose="020B0503020204020204" pitchFamily="2" charset="-122"/>
              </a:rPr>
              <a:t>-&gt;</a:t>
            </a:r>
            <a:r>
              <a:rPr lang="zh-CN" altLang="en-US" dirty="0">
                <a:solidFill>
                  <a:schemeClr val="accent2"/>
                </a:solidFill>
                <a:latin typeface="微软雅黑" panose="020B0503020204020204" pitchFamily="2" charset="-122"/>
                <a:ea typeface="微软雅黑" panose="020B0503020204020204" pitchFamily="2" charset="-122"/>
              </a:rPr>
              <a:t>图片，选择事先准备好的图片即可。</a:t>
            </a:r>
          </a:p>
        </p:txBody>
      </p:sp>
      <p:sp>
        <p:nvSpPr>
          <p:cNvPr id="16399" name="TextBox 15"/>
          <p:cNvSpPr txBox="1"/>
          <p:nvPr/>
        </p:nvSpPr>
        <p:spPr>
          <a:xfrm>
            <a:off x="4503738" y="4581525"/>
            <a:ext cx="3141662" cy="1476375"/>
          </a:xfrm>
          <a:prstGeom prst="rect">
            <a:avLst/>
          </a:prstGeom>
          <a:noFill/>
          <a:ln w="9525">
            <a:noFill/>
          </a:ln>
        </p:spPr>
        <p:txBody>
          <a:bodyPr>
            <a:spAutoFit/>
          </a:bodyPr>
          <a:lstStyle/>
          <a:p>
            <a:pPr lvl="0" eaLnBrk="1" hangingPunct="1"/>
            <a:r>
              <a:rPr lang="zh-CN" altLang="en-US" dirty="0">
                <a:solidFill>
                  <a:schemeClr val="accent2"/>
                </a:solidFill>
                <a:latin typeface="微软雅黑" panose="020B0503020204020204" pitchFamily="2" charset="-122"/>
                <a:ea typeface="微软雅黑" panose="020B0503020204020204" pitchFamily="2" charset="-122"/>
              </a:rPr>
              <a:t>上面的图片可自行更换，动画效果不变，方法是对图片点右键</a:t>
            </a:r>
            <a:r>
              <a:rPr lang="en-US" altLang="x-none" dirty="0">
                <a:solidFill>
                  <a:schemeClr val="accent2"/>
                </a:solidFill>
                <a:latin typeface="微软雅黑" panose="020B0503020204020204" pitchFamily="2" charset="-122"/>
                <a:ea typeface="微软雅黑" panose="020B0503020204020204" pitchFamily="2" charset="-122"/>
              </a:rPr>
              <a:t>-&gt;</a:t>
            </a:r>
            <a:r>
              <a:rPr lang="zh-CN" altLang="en-US" dirty="0">
                <a:solidFill>
                  <a:schemeClr val="accent2"/>
                </a:solidFill>
                <a:latin typeface="微软雅黑" panose="020B0503020204020204" pitchFamily="2" charset="-122"/>
                <a:ea typeface="微软雅黑" panose="020B0503020204020204" pitchFamily="2" charset="-122"/>
              </a:rPr>
              <a:t>设置对象格式</a:t>
            </a:r>
            <a:r>
              <a:rPr lang="en-US" altLang="x-none" dirty="0">
                <a:solidFill>
                  <a:schemeClr val="accent2"/>
                </a:solidFill>
                <a:latin typeface="微软雅黑" panose="020B0503020204020204" pitchFamily="2" charset="-122"/>
                <a:ea typeface="微软雅黑" panose="020B0503020204020204" pitchFamily="2" charset="-122"/>
              </a:rPr>
              <a:t>-&gt;</a:t>
            </a:r>
            <a:r>
              <a:rPr lang="zh-CN" altLang="en-US" dirty="0">
                <a:solidFill>
                  <a:schemeClr val="accent2"/>
                </a:solidFill>
                <a:latin typeface="微软雅黑" panose="020B0503020204020204" pitchFamily="2" charset="-122"/>
                <a:ea typeface="微软雅黑" panose="020B0503020204020204" pitchFamily="2" charset="-122"/>
              </a:rPr>
              <a:t>填充</a:t>
            </a:r>
            <a:r>
              <a:rPr lang="en-US" altLang="x-none" dirty="0">
                <a:solidFill>
                  <a:schemeClr val="accent2"/>
                </a:solidFill>
                <a:latin typeface="微软雅黑" panose="020B0503020204020204" pitchFamily="2" charset="-122"/>
                <a:ea typeface="微软雅黑" panose="020B0503020204020204" pitchFamily="2" charset="-122"/>
              </a:rPr>
              <a:t>-&gt;</a:t>
            </a:r>
            <a:r>
              <a:rPr lang="zh-CN" altLang="en-US" dirty="0">
                <a:solidFill>
                  <a:schemeClr val="accent2"/>
                </a:solidFill>
                <a:latin typeface="微软雅黑" panose="020B0503020204020204" pitchFamily="2" charset="-122"/>
                <a:ea typeface="微软雅黑" panose="020B0503020204020204" pitchFamily="2" charset="-122"/>
              </a:rPr>
              <a:t>填充效果</a:t>
            </a:r>
            <a:r>
              <a:rPr lang="en-US" altLang="x-none" dirty="0">
                <a:solidFill>
                  <a:schemeClr val="accent2"/>
                </a:solidFill>
                <a:latin typeface="微软雅黑" panose="020B0503020204020204" pitchFamily="2" charset="-122"/>
                <a:ea typeface="微软雅黑" panose="020B0503020204020204" pitchFamily="2" charset="-122"/>
              </a:rPr>
              <a:t>-&gt;</a:t>
            </a:r>
            <a:r>
              <a:rPr lang="zh-CN" altLang="en-US" dirty="0">
                <a:solidFill>
                  <a:schemeClr val="accent2"/>
                </a:solidFill>
                <a:latin typeface="微软雅黑" panose="020B0503020204020204" pitchFamily="2" charset="-122"/>
                <a:ea typeface="微软雅黑" panose="020B0503020204020204" pitchFamily="2" charset="-122"/>
              </a:rPr>
              <a:t>图片，选择事先准备好的图片即可。</a:t>
            </a:r>
          </a:p>
        </p:txBody>
      </p:sp>
      <p:sp>
        <p:nvSpPr>
          <p:cNvPr id="16400" name="TextBox 18"/>
          <p:cNvSpPr txBox="1"/>
          <p:nvPr/>
        </p:nvSpPr>
        <p:spPr>
          <a:xfrm>
            <a:off x="8113713" y="4581525"/>
            <a:ext cx="3141662" cy="1476375"/>
          </a:xfrm>
          <a:prstGeom prst="rect">
            <a:avLst/>
          </a:prstGeom>
          <a:noFill/>
          <a:ln w="9525">
            <a:noFill/>
          </a:ln>
        </p:spPr>
        <p:txBody>
          <a:bodyPr>
            <a:spAutoFit/>
          </a:bodyPr>
          <a:lstStyle/>
          <a:p>
            <a:pPr lvl="0" eaLnBrk="1" hangingPunct="1"/>
            <a:r>
              <a:rPr lang="zh-CN" altLang="en-US" dirty="0">
                <a:solidFill>
                  <a:schemeClr val="accent2"/>
                </a:solidFill>
                <a:latin typeface="微软雅黑" panose="020B0503020204020204" pitchFamily="2" charset="-122"/>
                <a:ea typeface="微软雅黑" panose="020B0503020204020204" pitchFamily="2" charset="-122"/>
              </a:rPr>
              <a:t>上面的图片可自行更换，动画效果不变，方法是对图片点右键</a:t>
            </a:r>
            <a:r>
              <a:rPr lang="en-US" altLang="x-none" dirty="0">
                <a:solidFill>
                  <a:schemeClr val="accent2"/>
                </a:solidFill>
                <a:latin typeface="微软雅黑" panose="020B0503020204020204" pitchFamily="2" charset="-122"/>
                <a:ea typeface="微软雅黑" panose="020B0503020204020204" pitchFamily="2" charset="-122"/>
              </a:rPr>
              <a:t>-&gt;</a:t>
            </a:r>
            <a:r>
              <a:rPr lang="zh-CN" altLang="en-US" dirty="0">
                <a:solidFill>
                  <a:schemeClr val="accent2"/>
                </a:solidFill>
                <a:latin typeface="微软雅黑" panose="020B0503020204020204" pitchFamily="2" charset="-122"/>
                <a:ea typeface="微软雅黑" panose="020B0503020204020204" pitchFamily="2" charset="-122"/>
              </a:rPr>
              <a:t>设置对象格式</a:t>
            </a:r>
            <a:r>
              <a:rPr lang="en-US" altLang="x-none" dirty="0">
                <a:solidFill>
                  <a:schemeClr val="accent2"/>
                </a:solidFill>
                <a:latin typeface="微软雅黑" panose="020B0503020204020204" pitchFamily="2" charset="-122"/>
                <a:ea typeface="微软雅黑" panose="020B0503020204020204" pitchFamily="2" charset="-122"/>
              </a:rPr>
              <a:t>-&gt;</a:t>
            </a:r>
            <a:r>
              <a:rPr lang="zh-CN" altLang="en-US" dirty="0">
                <a:solidFill>
                  <a:schemeClr val="accent2"/>
                </a:solidFill>
                <a:latin typeface="微软雅黑" panose="020B0503020204020204" pitchFamily="2" charset="-122"/>
                <a:ea typeface="微软雅黑" panose="020B0503020204020204" pitchFamily="2" charset="-122"/>
              </a:rPr>
              <a:t>填充</a:t>
            </a:r>
            <a:r>
              <a:rPr lang="en-US" altLang="x-none" dirty="0">
                <a:solidFill>
                  <a:schemeClr val="accent2"/>
                </a:solidFill>
                <a:latin typeface="微软雅黑" panose="020B0503020204020204" pitchFamily="2" charset="-122"/>
                <a:ea typeface="微软雅黑" panose="020B0503020204020204" pitchFamily="2" charset="-122"/>
              </a:rPr>
              <a:t>-&gt;</a:t>
            </a:r>
            <a:r>
              <a:rPr lang="zh-CN" altLang="en-US" dirty="0">
                <a:solidFill>
                  <a:schemeClr val="accent2"/>
                </a:solidFill>
                <a:latin typeface="微软雅黑" panose="020B0503020204020204" pitchFamily="2" charset="-122"/>
                <a:ea typeface="微软雅黑" panose="020B0503020204020204" pitchFamily="2" charset="-122"/>
              </a:rPr>
              <a:t>填充效果</a:t>
            </a:r>
            <a:r>
              <a:rPr lang="en-US" altLang="x-none" dirty="0">
                <a:solidFill>
                  <a:schemeClr val="accent2"/>
                </a:solidFill>
                <a:latin typeface="微软雅黑" panose="020B0503020204020204" pitchFamily="2" charset="-122"/>
                <a:ea typeface="微软雅黑" panose="020B0503020204020204" pitchFamily="2" charset="-122"/>
              </a:rPr>
              <a:t>-&gt;</a:t>
            </a:r>
            <a:r>
              <a:rPr lang="zh-CN" altLang="en-US" dirty="0">
                <a:solidFill>
                  <a:schemeClr val="accent2"/>
                </a:solidFill>
                <a:latin typeface="微软雅黑" panose="020B0503020204020204" pitchFamily="2" charset="-122"/>
                <a:ea typeface="微软雅黑" panose="020B0503020204020204" pitchFamily="2" charset="-122"/>
              </a:rPr>
              <a:t>图片，选择事先准备好的图片即可。</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6387"/>
                                        </p:tgtEl>
                                        <p:attrNameLst>
                                          <p:attrName>style.visibility</p:attrName>
                                        </p:attrNameLst>
                                      </p:cBhvr>
                                      <p:to>
                                        <p:strVal val="visible"/>
                                      </p:to>
                                    </p:set>
                                    <p:anim calcmode="lin" valueType="num">
                                      <p:cBhvr additive="base">
                                        <p:cTn id="7" dur="500" fill="hold"/>
                                        <p:tgtEl>
                                          <p:spTgt spid="16387"/>
                                        </p:tgtEl>
                                        <p:attrNameLst>
                                          <p:attrName>ppt_x</p:attrName>
                                        </p:attrNameLst>
                                      </p:cBhvr>
                                      <p:tavLst>
                                        <p:tav tm="0">
                                          <p:val>
                                            <p:strVal val="1+#ppt_w/2"/>
                                          </p:val>
                                        </p:tav>
                                        <p:tav tm="100000">
                                          <p:val>
                                            <p:strVal val="#ppt_x"/>
                                          </p:val>
                                        </p:tav>
                                      </p:tavLst>
                                    </p:anim>
                                    <p:anim calcmode="lin" valueType="num">
                                      <p:cBhvr additive="base">
                                        <p:cTn id="8" dur="500" fill="hold"/>
                                        <p:tgtEl>
                                          <p:spTgt spid="1638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6386"/>
                                        </p:tgtEl>
                                        <p:attrNameLst>
                                          <p:attrName>style.visibility</p:attrName>
                                        </p:attrNameLst>
                                      </p:cBhvr>
                                      <p:to>
                                        <p:strVal val="visible"/>
                                      </p:to>
                                    </p:set>
                                    <p:anim calcmode="lin" valueType="num">
                                      <p:cBhvr>
                                        <p:cTn id="12" dur="300" fill="hold"/>
                                        <p:tgtEl>
                                          <p:spTgt spid="16386"/>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6386"/>
                                        </p:tgtEl>
                                        <p:attrNameLst>
                                          <p:attrName>ppt_y</p:attrName>
                                        </p:attrNameLst>
                                      </p:cBhvr>
                                      <p:tavLst>
                                        <p:tav tm="0">
                                          <p:val>
                                            <p:strVal val="#ppt_y"/>
                                          </p:val>
                                        </p:tav>
                                        <p:tav tm="100000">
                                          <p:val>
                                            <p:strVal val="#ppt_y"/>
                                          </p:val>
                                        </p:tav>
                                      </p:tavLst>
                                    </p:anim>
                                    <p:anim calcmode="lin" valueType="num">
                                      <p:cBhvr>
                                        <p:cTn id="14" dur="300" fill="hold"/>
                                        <p:tgtEl>
                                          <p:spTgt spid="16386"/>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638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6386"/>
                                        </p:tgtEl>
                                      </p:cBhvr>
                                    </p:animEffect>
                                  </p:childTnLst>
                                </p:cTn>
                              </p:par>
                            </p:childTnLst>
                          </p:cTn>
                        </p:par>
                        <p:par>
                          <p:cTn id="17" fill="hold">
                            <p:stCondLst>
                              <p:cond delay="980"/>
                            </p:stCondLst>
                            <p:childTnLst>
                              <p:par>
                                <p:cTn id="18" presetID="22" presetClass="entr" presetSubtype="4" fill="hold" grpId="0" nodeType="afterEffect">
                                  <p:stCondLst>
                                    <p:cond delay="0"/>
                                  </p:stCondLst>
                                  <p:childTnLst>
                                    <p:set>
                                      <p:cBhvr>
                                        <p:cTn id="19" dur="1" fill="hold">
                                          <p:stCondLst>
                                            <p:cond delay="0"/>
                                          </p:stCondLst>
                                        </p:cTn>
                                        <p:tgtEl>
                                          <p:spTgt spid="16388"/>
                                        </p:tgtEl>
                                        <p:attrNameLst>
                                          <p:attrName>style.visibility</p:attrName>
                                        </p:attrNameLst>
                                      </p:cBhvr>
                                      <p:to>
                                        <p:strVal val="visible"/>
                                      </p:to>
                                    </p:set>
                                    <p:animEffect transition="in" filter="wipe(down)">
                                      <p:cBhvr>
                                        <p:cTn id="20" dur="1000"/>
                                        <p:tgtEl>
                                          <p:spTgt spid="16388"/>
                                        </p:tgtEl>
                                      </p:cBhvr>
                                    </p:animEffect>
                                  </p:childTnLst>
                                </p:cTn>
                              </p:par>
                            </p:childTnLst>
                          </p:cTn>
                        </p:par>
                        <p:par>
                          <p:cTn id="21" fill="hold">
                            <p:stCondLst>
                              <p:cond delay="1980"/>
                            </p:stCondLst>
                            <p:childTnLst>
                              <p:par>
                                <p:cTn id="22" presetID="52" presetClass="entr" presetSubtype="0" fill="hold" grpId="0" nodeType="afterEffect">
                                  <p:stCondLst>
                                    <p:cond delay="0"/>
                                  </p:stCondLst>
                                  <p:childTnLst>
                                    <p:set>
                                      <p:cBhvr>
                                        <p:cTn id="23" dur="1" fill="hold">
                                          <p:stCondLst>
                                            <p:cond delay="0"/>
                                          </p:stCondLst>
                                        </p:cTn>
                                        <p:tgtEl>
                                          <p:spTgt spid="16395"/>
                                        </p:tgtEl>
                                        <p:attrNameLst>
                                          <p:attrName>style.visibility</p:attrName>
                                        </p:attrNameLst>
                                      </p:cBhvr>
                                      <p:to>
                                        <p:strVal val="visible"/>
                                      </p:to>
                                    </p:set>
                                    <p:animScale>
                                      <p:cBhvr>
                                        <p:cTn id="24" dur="1000" decel="50000" fill="hold">
                                          <p:stCondLst>
                                            <p:cond delay="0"/>
                                          </p:stCondLst>
                                        </p:cTn>
                                        <p:tgtEl>
                                          <p:spTgt spid="1639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16395"/>
                                        </p:tgtEl>
                                        <p:attrNameLst>
                                          <p:attrName>ppt_x</p:attrName>
                                          <p:attrName>ppt_y</p:attrName>
                                        </p:attrNameLst>
                                      </p:cBhvr>
                                    </p:animMotion>
                                    <p:animEffect transition="in" filter="fade">
                                      <p:cBhvr>
                                        <p:cTn id="26" dur="1000"/>
                                        <p:tgtEl>
                                          <p:spTgt spid="16395"/>
                                        </p:tgtEl>
                                      </p:cBhvr>
                                    </p:animEffect>
                                  </p:childTnLst>
                                </p:cTn>
                              </p:par>
                              <p:par>
                                <p:cTn id="27" presetID="52" presetClass="entr" presetSubtype="0" fill="hold" grpId="0" nodeType="withEffect">
                                  <p:stCondLst>
                                    <p:cond delay="0"/>
                                  </p:stCondLst>
                                  <p:childTnLst>
                                    <p:set>
                                      <p:cBhvr>
                                        <p:cTn id="28" dur="1" fill="hold">
                                          <p:stCondLst>
                                            <p:cond delay="0"/>
                                          </p:stCondLst>
                                        </p:cTn>
                                        <p:tgtEl>
                                          <p:spTgt spid="16392"/>
                                        </p:tgtEl>
                                        <p:attrNameLst>
                                          <p:attrName>style.visibility</p:attrName>
                                        </p:attrNameLst>
                                      </p:cBhvr>
                                      <p:to>
                                        <p:strVal val="visible"/>
                                      </p:to>
                                    </p:set>
                                    <p:animScale>
                                      <p:cBhvr>
                                        <p:cTn id="29" dur="1000" decel="50000" fill="hold">
                                          <p:stCondLst>
                                            <p:cond delay="0"/>
                                          </p:stCondLst>
                                        </p:cTn>
                                        <p:tgtEl>
                                          <p:spTgt spid="1639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16392"/>
                                        </p:tgtEl>
                                        <p:attrNameLst>
                                          <p:attrName>ppt_x</p:attrName>
                                          <p:attrName>ppt_y</p:attrName>
                                        </p:attrNameLst>
                                      </p:cBhvr>
                                    </p:animMotion>
                                    <p:animEffect transition="in" filter="fade">
                                      <p:cBhvr>
                                        <p:cTn id="31" dur="1000"/>
                                        <p:tgtEl>
                                          <p:spTgt spid="16392"/>
                                        </p:tgtEl>
                                      </p:cBhvr>
                                    </p:animEffect>
                                  </p:childTnLst>
                                </p:cTn>
                              </p:par>
                            </p:childTnLst>
                          </p:cTn>
                        </p:par>
                        <p:par>
                          <p:cTn id="32" fill="hold">
                            <p:stCondLst>
                              <p:cond delay="2980"/>
                            </p:stCondLst>
                            <p:childTnLst>
                              <p:par>
                                <p:cTn id="33" presetID="22" presetClass="entr" presetSubtype="1" fill="hold" nodeType="afterEffect">
                                  <p:stCondLst>
                                    <p:cond delay="0"/>
                                  </p:stCondLst>
                                  <p:childTnLst>
                                    <p:set>
                                      <p:cBhvr>
                                        <p:cTn id="34" dur="1" fill="hold">
                                          <p:stCondLst>
                                            <p:cond delay="0"/>
                                          </p:stCondLst>
                                        </p:cTn>
                                        <p:tgtEl>
                                          <p:spTgt spid="16389"/>
                                        </p:tgtEl>
                                        <p:attrNameLst>
                                          <p:attrName>style.visibility</p:attrName>
                                        </p:attrNameLst>
                                      </p:cBhvr>
                                      <p:to>
                                        <p:strVal val="visible"/>
                                      </p:to>
                                    </p:set>
                                    <p:animEffect transition="in" filter="wipe(up)">
                                      <p:cBhvr>
                                        <p:cTn id="35" dur="500"/>
                                        <p:tgtEl>
                                          <p:spTgt spid="16389"/>
                                        </p:tgtEl>
                                      </p:cBhvr>
                                    </p:animEffect>
                                  </p:childTnLst>
                                </p:cTn>
                              </p:par>
                            </p:childTnLst>
                          </p:cTn>
                        </p:par>
                        <p:par>
                          <p:cTn id="36" fill="hold">
                            <p:stCondLst>
                              <p:cond delay="3480"/>
                            </p:stCondLst>
                            <p:childTnLst>
                              <p:par>
                                <p:cTn id="37" presetID="31" presetClass="entr" presetSubtype="0" fill="hold" grpId="0" nodeType="afterEffect">
                                  <p:stCondLst>
                                    <p:cond delay="0"/>
                                  </p:stCondLst>
                                  <p:childTnLst>
                                    <p:set>
                                      <p:cBhvr>
                                        <p:cTn id="38" dur="1" fill="hold">
                                          <p:stCondLst>
                                            <p:cond delay="0"/>
                                          </p:stCondLst>
                                        </p:cTn>
                                        <p:tgtEl>
                                          <p:spTgt spid="16398"/>
                                        </p:tgtEl>
                                        <p:attrNameLst>
                                          <p:attrName>style.visibility</p:attrName>
                                        </p:attrNameLst>
                                      </p:cBhvr>
                                      <p:to>
                                        <p:strVal val="visible"/>
                                      </p:to>
                                    </p:set>
                                    <p:anim calcmode="lin" valueType="num">
                                      <p:cBhvr>
                                        <p:cTn id="39" dur="500" fill="hold"/>
                                        <p:tgtEl>
                                          <p:spTgt spid="16398"/>
                                        </p:tgtEl>
                                        <p:attrNameLst>
                                          <p:attrName>ppt_w</p:attrName>
                                        </p:attrNameLst>
                                      </p:cBhvr>
                                      <p:tavLst>
                                        <p:tav tm="0">
                                          <p:val>
                                            <p:fltVal val="0"/>
                                          </p:val>
                                        </p:tav>
                                        <p:tav tm="100000">
                                          <p:val>
                                            <p:strVal val="#ppt_w"/>
                                          </p:val>
                                        </p:tav>
                                      </p:tavLst>
                                    </p:anim>
                                    <p:anim calcmode="lin" valueType="num">
                                      <p:cBhvr>
                                        <p:cTn id="40" dur="500" fill="hold"/>
                                        <p:tgtEl>
                                          <p:spTgt spid="16398"/>
                                        </p:tgtEl>
                                        <p:attrNameLst>
                                          <p:attrName>ppt_h</p:attrName>
                                        </p:attrNameLst>
                                      </p:cBhvr>
                                      <p:tavLst>
                                        <p:tav tm="0">
                                          <p:val>
                                            <p:fltVal val="0"/>
                                          </p:val>
                                        </p:tav>
                                        <p:tav tm="100000">
                                          <p:val>
                                            <p:strVal val="#ppt_h"/>
                                          </p:val>
                                        </p:tav>
                                      </p:tavLst>
                                    </p:anim>
                                    <p:anim calcmode="lin" valueType="num">
                                      <p:cBhvr>
                                        <p:cTn id="41" dur="500" fill="hold"/>
                                        <p:tgtEl>
                                          <p:spTgt spid="16398"/>
                                        </p:tgtEl>
                                        <p:attrNameLst>
                                          <p:attrName>style.rotation</p:attrName>
                                        </p:attrNameLst>
                                      </p:cBhvr>
                                      <p:tavLst>
                                        <p:tav tm="0">
                                          <p:val>
                                            <p:fltVal val="90"/>
                                          </p:val>
                                        </p:tav>
                                        <p:tav tm="100000">
                                          <p:val>
                                            <p:fltVal val="0"/>
                                          </p:val>
                                        </p:tav>
                                      </p:tavLst>
                                    </p:anim>
                                    <p:animEffect transition="in" filter="fade">
                                      <p:cBhvr>
                                        <p:cTn id="42" dur="500"/>
                                        <p:tgtEl>
                                          <p:spTgt spid="16398"/>
                                        </p:tgtEl>
                                      </p:cBhvr>
                                    </p:animEffect>
                                  </p:childTnLst>
                                </p:cTn>
                              </p:par>
                            </p:childTnLst>
                          </p:cTn>
                        </p:par>
                        <p:par>
                          <p:cTn id="43" fill="hold">
                            <p:stCondLst>
                              <p:cond delay="3980"/>
                            </p:stCondLst>
                            <p:childTnLst>
                              <p:par>
                                <p:cTn id="44" presetID="52" presetClass="entr" presetSubtype="0" fill="hold" grpId="0" nodeType="afterEffect">
                                  <p:stCondLst>
                                    <p:cond delay="0"/>
                                  </p:stCondLst>
                                  <p:childTnLst>
                                    <p:set>
                                      <p:cBhvr>
                                        <p:cTn id="45" dur="1" fill="hold">
                                          <p:stCondLst>
                                            <p:cond delay="0"/>
                                          </p:stCondLst>
                                        </p:cTn>
                                        <p:tgtEl>
                                          <p:spTgt spid="16393"/>
                                        </p:tgtEl>
                                        <p:attrNameLst>
                                          <p:attrName>style.visibility</p:attrName>
                                        </p:attrNameLst>
                                      </p:cBhvr>
                                      <p:to>
                                        <p:strVal val="visible"/>
                                      </p:to>
                                    </p:set>
                                    <p:animScale>
                                      <p:cBhvr>
                                        <p:cTn id="46" dur="1000" decel="50000" fill="hold">
                                          <p:stCondLst>
                                            <p:cond delay="0"/>
                                          </p:stCondLst>
                                        </p:cTn>
                                        <p:tgtEl>
                                          <p:spTgt spid="1639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16393"/>
                                        </p:tgtEl>
                                        <p:attrNameLst>
                                          <p:attrName>ppt_x</p:attrName>
                                          <p:attrName>ppt_y</p:attrName>
                                        </p:attrNameLst>
                                      </p:cBhvr>
                                    </p:animMotion>
                                    <p:animEffect transition="in" filter="fade">
                                      <p:cBhvr>
                                        <p:cTn id="48" dur="1000"/>
                                        <p:tgtEl>
                                          <p:spTgt spid="16393"/>
                                        </p:tgtEl>
                                      </p:cBhvr>
                                    </p:animEffect>
                                  </p:childTnLst>
                                </p:cTn>
                              </p:par>
                              <p:par>
                                <p:cTn id="49" presetID="52" presetClass="entr" presetSubtype="0" fill="hold" grpId="0" nodeType="withEffect">
                                  <p:stCondLst>
                                    <p:cond delay="0"/>
                                  </p:stCondLst>
                                  <p:childTnLst>
                                    <p:set>
                                      <p:cBhvr>
                                        <p:cTn id="50" dur="1" fill="hold">
                                          <p:stCondLst>
                                            <p:cond delay="0"/>
                                          </p:stCondLst>
                                        </p:cTn>
                                        <p:tgtEl>
                                          <p:spTgt spid="16396"/>
                                        </p:tgtEl>
                                        <p:attrNameLst>
                                          <p:attrName>style.visibility</p:attrName>
                                        </p:attrNameLst>
                                      </p:cBhvr>
                                      <p:to>
                                        <p:strVal val="visible"/>
                                      </p:to>
                                    </p:set>
                                    <p:animScale>
                                      <p:cBhvr>
                                        <p:cTn id="51" dur="1000" decel="50000" fill="hold">
                                          <p:stCondLst>
                                            <p:cond delay="0"/>
                                          </p:stCondLst>
                                        </p:cTn>
                                        <p:tgtEl>
                                          <p:spTgt spid="1639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16396"/>
                                        </p:tgtEl>
                                        <p:attrNameLst>
                                          <p:attrName>ppt_x</p:attrName>
                                          <p:attrName>ppt_y</p:attrName>
                                        </p:attrNameLst>
                                      </p:cBhvr>
                                    </p:animMotion>
                                    <p:animEffect transition="in" filter="fade">
                                      <p:cBhvr>
                                        <p:cTn id="53" dur="1000"/>
                                        <p:tgtEl>
                                          <p:spTgt spid="16396"/>
                                        </p:tgtEl>
                                      </p:cBhvr>
                                    </p:animEffect>
                                  </p:childTnLst>
                                </p:cTn>
                              </p:par>
                            </p:childTnLst>
                          </p:cTn>
                        </p:par>
                        <p:par>
                          <p:cTn id="54" fill="hold">
                            <p:stCondLst>
                              <p:cond delay="4980"/>
                            </p:stCondLst>
                            <p:childTnLst>
                              <p:par>
                                <p:cTn id="55" presetID="22" presetClass="entr" presetSubtype="1" fill="hold" nodeType="afterEffect">
                                  <p:stCondLst>
                                    <p:cond delay="0"/>
                                  </p:stCondLst>
                                  <p:childTnLst>
                                    <p:set>
                                      <p:cBhvr>
                                        <p:cTn id="56" dur="1" fill="hold">
                                          <p:stCondLst>
                                            <p:cond delay="0"/>
                                          </p:stCondLst>
                                        </p:cTn>
                                        <p:tgtEl>
                                          <p:spTgt spid="16390"/>
                                        </p:tgtEl>
                                        <p:attrNameLst>
                                          <p:attrName>style.visibility</p:attrName>
                                        </p:attrNameLst>
                                      </p:cBhvr>
                                      <p:to>
                                        <p:strVal val="visible"/>
                                      </p:to>
                                    </p:set>
                                    <p:animEffect transition="in" filter="wipe(up)">
                                      <p:cBhvr>
                                        <p:cTn id="57" dur="500"/>
                                        <p:tgtEl>
                                          <p:spTgt spid="16390"/>
                                        </p:tgtEl>
                                      </p:cBhvr>
                                    </p:animEffect>
                                  </p:childTnLst>
                                </p:cTn>
                              </p:par>
                            </p:childTnLst>
                          </p:cTn>
                        </p:par>
                        <p:par>
                          <p:cTn id="58" fill="hold">
                            <p:stCondLst>
                              <p:cond delay="5480"/>
                            </p:stCondLst>
                            <p:childTnLst>
                              <p:par>
                                <p:cTn id="59" presetID="31" presetClass="entr" presetSubtype="0" fill="hold" grpId="0" nodeType="afterEffect">
                                  <p:stCondLst>
                                    <p:cond delay="0"/>
                                  </p:stCondLst>
                                  <p:childTnLst>
                                    <p:set>
                                      <p:cBhvr>
                                        <p:cTn id="60" dur="1" fill="hold">
                                          <p:stCondLst>
                                            <p:cond delay="0"/>
                                          </p:stCondLst>
                                        </p:cTn>
                                        <p:tgtEl>
                                          <p:spTgt spid="16399"/>
                                        </p:tgtEl>
                                        <p:attrNameLst>
                                          <p:attrName>style.visibility</p:attrName>
                                        </p:attrNameLst>
                                      </p:cBhvr>
                                      <p:to>
                                        <p:strVal val="visible"/>
                                      </p:to>
                                    </p:set>
                                    <p:anim calcmode="lin" valueType="num">
                                      <p:cBhvr>
                                        <p:cTn id="61" dur="500" fill="hold"/>
                                        <p:tgtEl>
                                          <p:spTgt spid="16399"/>
                                        </p:tgtEl>
                                        <p:attrNameLst>
                                          <p:attrName>ppt_w</p:attrName>
                                        </p:attrNameLst>
                                      </p:cBhvr>
                                      <p:tavLst>
                                        <p:tav tm="0">
                                          <p:val>
                                            <p:fltVal val="0"/>
                                          </p:val>
                                        </p:tav>
                                        <p:tav tm="100000">
                                          <p:val>
                                            <p:strVal val="#ppt_w"/>
                                          </p:val>
                                        </p:tav>
                                      </p:tavLst>
                                    </p:anim>
                                    <p:anim calcmode="lin" valueType="num">
                                      <p:cBhvr>
                                        <p:cTn id="62" dur="500" fill="hold"/>
                                        <p:tgtEl>
                                          <p:spTgt spid="16399"/>
                                        </p:tgtEl>
                                        <p:attrNameLst>
                                          <p:attrName>ppt_h</p:attrName>
                                        </p:attrNameLst>
                                      </p:cBhvr>
                                      <p:tavLst>
                                        <p:tav tm="0">
                                          <p:val>
                                            <p:fltVal val="0"/>
                                          </p:val>
                                        </p:tav>
                                        <p:tav tm="100000">
                                          <p:val>
                                            <p:strVal val="#ppt_h"/>
                                          </p:val>
                                        </p:tav>
                                      </p:tavLst>
                                    </p:anim>
                                    <p:anim calcmode="lin" valueType="num">
                                      <p:cBhvr>
                                        <p:cTn id="63" dur="500" fill="hold"/>
                                        <p:tgtEl>
                                          <p:spTgt spid="16399"/>
                                        </p:tgtEl>
                                        <p:attrNameLst>
                                          <p:attrName>style.rotation</p:attrName>
                                        </p:attrNameLst>
                                      </p:cBhvr>
                                      <p:tavLst>
                                        <p:tav tm="0">
                                          <p:val>
                                            <p:fltVal val="90"/>
                                          </p:val>
                                        </p:tav>
                                        <p:tav tm="100000">
                                          <p:val>
                                            <p:fltVal val="0"/>
                                          </p:val>
                                        </p:tav>
                                      </p:tavLst>
                                    </p:anim>
                                    <p:animEffect transition="in" filter="fade">
                                      <p:cBhvr>
                                        <p:cTn id="64" dur="500"/>
                                        <p:tgtEl>
                                          <p:spTgt spid="16399"/>
                                        </p:tgtEl>
                                      </p:cBhvr>
                                    </p:animEffect>
                                  </p:childTnLst>
                                </p:cTn>
                              </p:par>
                            </p:childTnLst>
                          </p:cTn>
                        </p:par>
                        <p:par>
                          <p:cTn id="65" fill="hold">
                            <p:stCondLst>
                              <p:cond delay="5980"/>
                            </p:stCondLst>
                            <p:childTnLst>
                              <p:par>
                                <p:cTn id="66" presetID="52" presetClass="entr" presetSubtype="0" fill="hold" grpId="0" nodeType="afterEffect">
                                  <p:stCondLst>
                                    <p:cond delay="0"/>
                                  </p:stCondLst>
                                  <p:childTnLst>
                                    <p:set>
                                      <p:cBhvr>
                                        <p:cTn id="67" dur="1" fill="hold">
                                          <p:stCondLst>
                                            <p:cond delay="0"/>
                                          </p:stCondLst>
                                        </p:cTn>
                                        <p:tgtEl>
                                          <p:spTgt spid="16394"/>
                                        </p:tgtEl>
                                        <p:attrNameLst>
                                          <p:attrName>style.visibility</p:attrName>
                                        </p:attrNameLst>
                                      </p:cBhvr>
                                      <p:to>
                                        <p:strVal val="visible"/>
                                      </p:to>
                                    </p:set>
                                    <p:animScale>
                                      <p:cBhvr>
                                        <p:cTn id="68" dur="1000" decel="50000" fill="hold">
                                          <p:stCondLst>
                                            <p:cond delay="0"/>
                                          </p:stCondLst>
                                        </p:cTn>
                                        <p:tgtEl>
                                          <p:spTgt spid="1639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1000" decel="50000" fill="hold">
                                          <p:stCondLst>
                                            <p:cond delay="0"/>
                                          </p:stCondLst>
                                        </p:cTn>
                                        <p:tgtEl>
                                          <p:spTgt spid="16394"/>
                                        </p:tgtEl>
                                        <p:attrNameLst>
                                          <p:attrName>ppt_x</p:attrName>
                                          <p:attrName>ppt_y</p:attrName>
                                        </p:attrNameLst>
                                      </p:cBhvr>
                                    </p:animMotion>
                                    <p:animEffect transition="in" filter="fade">
                                      <p:cBhvr>
                                        <p:cTn id="70" dur="1000"/>
                                        <p:tgtEl>
                                          <p:spTgt spid="16394"/>
                                        </p:tgtEl>
                                      </p:cBhvr>
                                    </p:animEffect>
                                  </p:childTnLst>
                                </p:cTn>
                              </p:par>
                              <p:par>
                                <p:cTn id="71" presetID="52" presetClass="entr" presetSubtype="0" fill="hold" grpId="0" nodeType="withEffect">
                                  <p:stCondLst>
                                    <p:cond delay="0"/>
                                  </p:stCondLst>
                                  <p:childTnLst>
                                    <p:set>
                                      <p:cBhvr>
                                        <p:cTn id="72" dur="1" fill="hold">
                                          <p:stCondLst>
                                            <p:cond delay="0"/>
                                          </p:stCondLst>
                                        </p:cTn>
                                        <p:tgtEl>
                                          <p:spTgt spid="16397"/>
                                        </p:tgtEl>
                                        <p:attrNameLst>
                                          <p:attrName>style.visibility</p:attrName>
                                        </p:attrNameLst>
                                      </p:cBhvr>
                                      <p:to>
                                        <p:strVal val="visible"/>
                                      </p:to>
                                    </p:set>
                                    <p:animScale>
                                      <p:cBhvr>
                                        <p:cTn id="73" dur="1000" decel="50000" fill="hold">
                                          <p:stCondLst>
                                            <p:cond delay="0"/>
                                          </p:stCondLst>
                                        </p:cTn>
                                        <p:tgtEl>
                                          <p:spTgt spid="1639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4" dur="1000" decel="50000" fill="hold">
                                          <p:stCondLst>
                                            <p:cond delay="0"/>
                                          </p:stCondLst>
                                        </p:cTn>
                                        <p:tgtEl>
                                          <p:spTgt spid="16397"/>
                                        </p:tgtEl>
                                        <p:attrNameLst>
                                          <p:attrName>ppt_x</p:attrName>
                                          <p:attrName>ppt_y</p:attrName>
                                        </p:attrNameLst>
                                      </p:cBhvr>
                                    </p:animMotion>
                                    <p:animEffect transition="in" filter="fade">
                                      <p:cBhvr>
                                        <p:cTn id="75" dur="1000"/>
                                        <p:tgtEl>
                                          <p:spTgt spid="16397"/>
                                        </p:tgtEl>
                                      </p:cBhvr>
                                    </p:animEffect>
                                  </p:childTnLst>
                                </p:cTn>
                              </p:par>
                            </p:childTnLst>
                          </p:cTn>
                        </p:par>
                        <p:par>
                          <p:cTn id="76" fill="hold">
                            <p:stCondLst>
                              <p:cond delay="6980"/>
                            </p:stCondLst>
                            <p:childTnLst>
                              <p:par>
                                <p:cTn id="77" presetID="22" presetClass="entr" presetSubtype="1" fill="hold" nodeType="afterEffect">
                                  <p:stCondLst>
                                    <p:cond delay="0"/>
                                  </p:stCondLst>
                                  <p:childTnLst>
                                    <p:set>
                                      <p:cBhvr>
                                        <p:cTn id="78" dur="1" fill="hold">
                                          <p:stCondLst>
                                            <p:cond delay="0"/>
                                          </p:stCondLst>
                                        </p:cTn>
                                        <p:tgtEl>
                                          <p:spTgt spid="16391"/>
                                        </p:tgtEl>
                                        <p:attrNameLst>
                                          <p:attrName>style.visibility</p:attrName>
                                        </p:attrNameLst>
                                      </p:cBhvr>
                                      <p:to>
                                        <p:strVal val="visible"/>
                                      </p:to>
                                    </p:set>
                                    <p:animEffect transition="in" filter="wipe(up)">
                                      <p:cBhvr>
                                        <p:cTn id="79" dur="500"/>
                                        <p:tgtEl>
                                          <p:spTgt spid="16391"/>
                                        </p:tgtEl>
                                      </p:cBhvr>
                                    </p:animEffect>
                                  </p:childTnLst>
                                </p:cTn>
                              </p:par>
                            </p:childTnLst>
                          </p:cTn>
                        </p:par>
                        <p:par>
                          <p:cTn id="80" fill="hold">
                            <p:stCondLst>
                              <p:cond delay="7480"/>
                            </p:stCondLst>
                            <p:childTnLst>
                              <p:par>
                                <p:cTn id="81" presetID="31" presetClass="entr" presetSubtype="0" fill="hold" grpId="0" nodeType="afterEffect">
                                  <p:stCondLst>
                                    <p:cond delay="0"/>
                                  </p:stCondLst>
                                  <p:childTnLst>
                                    <p:set>
                                      <p:cBhvr>
                                        <p:cTn id="82" dur="1" fill="hold">
                                          <p:stCondLst>
                                            <p:cond delay="0"/>
                                          </p:stCondLst>
                                        </p:cTn>
                                        <p:tgtEl>
                                          <p:spTgt spid="16400"/>
                                        </p:tgtEl>
                                        <p:attrNameLst>
                                          <p:attrName>style.visibility</p:attrName>
                                        </p:attrNameLst>
                                      </p:cBhvr>
                                      <p:to>
                                        <p:strVal val="visible"/>
                                      </p:to>
                                    </p:set>
                                    <p:anim calcmode="lin" valueType="num">
                                      <p:cBhvr>
                                        <p:cTn id="83" dur="500" fill="hold"/>
                                        <p:tgtEl>
                                          <p:spTgt spid="16400"/>
                                        </p:tgtEl>
                                        <p:attrNameLst>
                                          <p:attrName>ppt_w</p:attrName>
                                        </p:attrNameLst>
                                      </p:cBhvr>
                                      <p:tavLst>
                                        <p:tav tm="0">
                                          <p:val>
                                            <p:fltVal val="0"/>
                                          </p:val>
                                        </p:tav>
                                        <p:tav tm="100000">
                                          <p:val>
                                            <p:strVal val="#ppt_w"/>
                                          </p:val>
                                        </p:tav>
                                      </p:tavLst>
                                    </p:anim>
                                    <p:anim calcmode="lin" valueType="num">
                                      <p:cBhvr>
                                        <p:cTn id="84" dur="500" fill="hold"/>
                                        <p:tgtEl>
                                          <p:spTgt spid="16400"/>
                                        </p:tgtEl>
                                        <p:attrNameLst>
                                          <p:attrName>ppt_h</p:attrName>
                                        </p:attrNameLst>
                                      </p:cBhvr>
                                      <p:tavLst>
                                        <p:tav tm="0">
                                          <p:val>
                                            <p:fltVal val="0"/>
                                          </p:val>
                                        </p:tav>
                                        <p:tav tm="100000">
                                          <p:val>
                                            <p:strVal val="#ppt_h"/>
                                          </p:val>
                                        </p:tav>
                                      </p:tavLst>
                                    </p:anim>
                                    <p:anim calcmode="lin" valueType="num">
                                      <p:cBhvr>
                                        <p:cTn id="85" dur="500" fill="hold"/>
                                        <p:tgtEl>
                                          <p:spTgt spid="16400"/>
                                        </p:tgtEl>
                                        <p:attrNameLst>
                                          <p:attrName>style.rotation</p:attrName>
                                        </p:attrNameLst>
                                      </p:cBhvr>
                                      <p:tavLst>
                                        <p:tav tm="0">
                                          <p:val>
                                            <p:fltVal val="90"/>
                                          </p:val>
                                        </p:tav>
                                        <p:tav tm="100000">
                                          <p:val>
                                            <p:fltVal val="0"/>
                                          </p:val>
                                        </p:tav>
                                      </p:tavLst>
                                    </p:anim>
                                    <p:animEffect transition="in" filter="fade">
                                      <p:cBhvr>
                                        <p:cTn id="86" dur="500"/>
                                        <p:tgtEl>
                                          <p:spTgt spid="164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8" grpId="0" animBg="1"/>
      <p:bldP spid="16392" grpId="0" animBg="1"/>
      <p:bldP spid="16393" grpId="0" animBg="1"/>
      <p:bldP spid="16394" grpId="0" animBg="1"/>
      <p:bldP spid="16395" grpId="0"/>
      <p:bldP spid="16396" grpId="0"/>
      <p:bldP spid="16397" grpId="0"/>
      <p:bldP spid="16398" grpId="0"/>
      <p:bldP spid="16399" grpId="0"/>
      <p:bldP spid="1640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25"/>
          <p:cNvSpPr txBox="1"/>
          <p:nvPr/>
        </p:nvSpPr>
        <p:spPr>
          <a:xfrm>
            <a:off x="708025" y="115888"/>
            <a:ext cx="2878138" cy="554037"/>
          </a:xfrm>
          <a:prstGeom prst="rect">
            <a:avLst/>
          </a:prstGeom>
          <a:noFill/>
          <a:ln w="9525">
            <a:noFill/>
          </a:ln>
        </p:spPr>
        <p:txBody>
          <a:bodyPr wrap="none">
            <a:spAutoFit/>
          </a:bodyPr>
          <a:lstStyle/>
          <a:p>
            <a:pPr lvl="0" eaLnBrk="1" hangingPunct="1"/>
            <a:r>
              <a:rPr lang="zh-CN" altLang="en-US" sz="3000" dirty="0">
                <a:latin typeface="微软雅黑" panose="020B0503020204020204" pitchFamily="2" charset="-122"/>
                <a:ea typeface="微软雅黑" panose="020B0503020204020204" pitchFamily="2" charset="-122"/>
              </a:rPr>
              <a:t>请输入您的标题</a:t>
            </a:r>
          </a:p>
        </p:txBody>
      </p:sp>
      <p:sp>
        <p:nvSpPr>
          <p:cNvPr id="17411" name="Freeform 40"/>
          <p:cNvSpPr>
            <a:spLocks noEditPoints="1"/>
          </p:cNvSpPr>
          <p:nvPr/>
        </p:nvSpPr>
        <p:spPr>
          <a:xfrm>
            <a:off x="268288" y="125413"/>
            <a:ext cx="346075" cy="495300"/>
          </a:xfrm>
          <a:custGeom>
            <a:avLst/>
            <a:gdLst/>
            <a:ahLst/>
            <a:cxnLst>
              <a:cxn ang="0">
                <a:pos x="103337" y="472058"/>
              </a:cxn>
              <a:cxn ang="0">
                <a:pos x="329125" y="472058"/>
              </a:cxn>
              <a:cxn ang="0">
                <a:pos x="341071" y="483599"/>
              </a:cxn>
              <a:cxn ang="0">
                <a:pos x="329125" y="494564"/>
              </a:cxn>
              <a:cxn ang="0">
                <a:pos x="103337" y="494564"/>
              </a:cxn>
              <a:cxn ang="0">
                <a:pos x="91390" y="483599"/>
              </a:cxn>
              <a:cxn ang="0">
                <a:pos x="103337" y="472058"/>
              </a:cxn>
              <a:cxn ang="0">
                <a:pos x="108115" y="364719"/>
              </a:cxn>
              <a:cxn ang="0">
                <a:pos x="232359" y="167355"/>
              </a:cxn>
              <a:cxn ang="0">
                <a:pos x="275963" y="192747"/>
              </a:cxn>
              <a:cxn ang="0">
                <a:pos x="152317" y="390111"/>
              </a:cxn>
              <a:cxn ang="0">
                <a:pos x="108115" y="364719"/>
              </a:cxn>
              <a:cxn ang="0">
                <a:pos x="20906" y="313359"/>
              </a:cxn>
              <a:cxn ang="0">
                <a:pos x="145149" y="115995"/>
              </a:cxn>
              <a:cxn ang="0">
                <a:pos x="188754" y="141386"/>
              </a:cxn>
              <a:cxn ang="0">
                <a:pos x="64511" y="338750"/>
              </a:cxn>
              <a:cxn ang="0">
                <a:pos x="20906" y="313359"/>
              </a:cxn>
              <a:cxn ang="0">
                <a:pos x="1195" y="473212"/>
              </a:cxn>
              <a:cxn ang="0">
                <a:pos x="13141" y="375107"/>
              </a:cxn>
              <a:cxn ang="0">
                <a:pos x="98558" y="424736"/>
              </a:cxn>
              <a:cxn ang="0">
                <a:pos x="14336" y="480714"/>
              </a:cxn>
              <a:cxn ang="0">
                <a:pos x="1195" y="473212"/>
              </a:cxn>
              <a:cxn ang="0">
                <a:pos x="178600" y="61171"/>
              </a:cxn>
              <a:cxn ang="0">
                <a:pos x="160680" y="90026"/>
              </a:cxn>
              <a:cxn ang="0">
                <a:pos x="291494" y="166778"/>
              </a:cxn>
              <a:cxn ang="0">
                <a:pos x="310011" y="137924"/>
              </a:cxn>
              <a:cxn ang="0">
                <a:pos x="178600" y="61171"/>
              </a:cxn>
              <a:cxn ang="0">
                <a:pos x="206674" y="17313"/>
              </a:cxn>
              <a:cxn ang="0">
                <a:pos x="246097" y="8079"/>
              </a:cxn>
              <a:cxn ang="0">
                <a:pos x="327930" y="55977"/>
              </a:cxn>
              <a:cxn ang="0">
                <a:pos x="338085" y="94065"/>
              </a:cxn>
              <a:cxn ang="0">
                <a:pos x="326736" y="111955"/>
              </a:cxn>
              <a:cxn ang="0">
                <a:pos x="195325" y="35202"/>
              </a:cxn>
              <a:cxn ang="0">
                <a:pos x="206674" y="17313"/>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17412" name="矩形 21"/>
          <p:cNvSpPr/>
          <p:nvPr/>
        </p:nvSpPr>
        <p:spPr>
          <a:xfrm>
            <a:off x="1754188" y="4254500"/>
            <a:ext cx="9040812" cy="1754188"/>
          </a:xfrm>
          <a:prstGeom prst="rect">
            <a:avLst/>
          </a:prstGeom>
          <a:solidFill>
            <a:schemeClr val="tx2"/>
          </a:solidFill>
          <a:ln w="9525" cap="flat" cmpd="sng">
            <a:solidFill>
              <a:srgbClr val="A6A6A6"/>
            </a:solidFill>
            <a:prstDash val="solid"/>
            <a:bevel/>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7413" name="Freeform 7"/>
          <p:cNvSpPr/>
          <p:nvPr/>
        </p:nvSpPr>
        <p:spPr>
          <a:xfrm>
            <a:off x="2376488" y="1468438"/>
            <a:ext cx="1779587" cy="1765300"/>
          </a:xfrm>
          <a:custGeom>
            <a:avLst/>
            <a:gdLst/>
            <a:ahLst/>
            <a:cxnLst>
              <a:cxn ang="0">
                <a:pos x="890397" y="0"/>
              </a:cxn>
              <a:cxn ang="0">
                <a:pos x="1780146" y="889414"/>
              </a:cxn>
              <a:cxn ang="0">
                <a:pos x="1039983" y="1766529"/>
              </a:cxn>
              <a:cxn ang="0">
                <a:pos x="7771" y="1004636"/>
              </a:cxn>
              <a:cxn ang="0">
                <a:pos x="0" y="889414"/>
              </a:cxn>
              <a:cxn ang="0">
                <a:pos x="890397" y="0"/>
              </a:cxn>
            </a:cxnLst>
            <a:rect l="0" t="0" r="0" b="0"/>
            <a:pathLst>
              <a:path w="2749" h="2729">
                <a:moveTo>
                  <a:pt x="1375" y="0"/>
                </a:moveTo>
                <a:cubicBezTo>
                  <a:pt x="2133" y="0"/>
                  <a:pt x="2749" y="615"/>
                  <a:pt x="2749" y="1374"/>
                </a:cubicBezTo>
                <a:cubicBezTo>
                  <a:pt x="2749" y="2054"/>
                  <a:pt x="2254" y="2619"/>
                  <a:pt x="1606" y="2729"/>
                </a:cubicBezTo>
                <a:lnTo>
                  <a:pt x="12" y="1552"/>
                </a:lnTo>
                <a:cubicBezTo>
                  <a:pt x="4" y="1494"/>
                  <a:pt x="0" y="1435"/>
                  <a:pt x="0" y="1374"/>
                </a:cubicBezTo>
                <a:cubicBezTo>
                  <a:pt x="0" y="615"/>
                  <a:pt x="616" y="0"/>
                  <a:pt x="1375" y="0"/>
                </a:cubicBezTo>
                <a:close/>
              </a:path>
            </a:pathLst>
          </a:custGeom>
          <a:solidFill>
            <a:schemeClr val="bg1">
              <a:alpha val="100000"/>
            </a:schemeClr>
          </a:solidFill>
          <a:ln w="9525">
            <a:noFill/>
          </a:ln>
        </p:spPr>
        <p:txBody>
          <a:bodyPr/>
          <a:lstStyle/>
          <a:p>
            <a:endParaRPr lang="zh-CN" altLang="en-US"/>
          </a:p>
        </p:txBody>
      </p:sp>
      <p:pic>
        <p:nvPicPr>
          <p:cNvPr id="17414" name="Picture 3"/>
          <p:cNvPicPr>
            <a:picLocks noChangeAspect="1"/>
          </p:cNvPicPr>
          <p:nvPr/>
        </p:nvPicPr>
        <p:blipFill>
          <a:blip r:embed="rId3"/>
          <a:srcRect l="2766" r="7205" b="57680"/>
          <a:stretch>
            <a:fillRect/>
          </a:stretch>
        </p:blipFill>
        <p:spPr>
          <a:xfrm rot="13010205" flipH="1" flipV="1">
            <a:off x="1749425" y="2511425"/>
            <a:ext cx="2454275" cy="363538"/>
          </a:xfrm>
          <a:prstGeom prst="rect">
            <a:avLst/>
          </a:prstGeom>
          <a:noFill/>
          <a:ln w="9525">
            <a:noFill/>
          </a:ln>
        </p:spPr>
      </p:pic>
      <p:sp>
        <p:nvSpPr>
          <p:cNvPr id="17415" name="Freeform 7"/>
          <p:cNvSpPr/>
          <p:nvPr/>
        </p:nvSpPr>
        <p:spPr>
          <a:xfrm>
            <a:off x="5332413" y="1468438"/>
            <a:ext cx="1779587" cy="1765300"/>
          </a:xfrm>
          <a:custGeom>
            <a:avLst/>
            <a:gdLst/>
            <a:ahLst/>
            <a:cxnLst>
              <a:cxn ang="0">
                <a:pos x="890397" y="0"/>
              </a:cxn>
              <a:cxn ang="0">
                <a:pos x="1780146" y="889414"/>
              </a:cxn>
              <a:cxn ang="0">
                <a:pos x="1039983" y="1766529"/>
              </a:cxn>
              <a:cxn ang="0">
                <a:pos x="7771" y="1004636"/>
              </a:cxn>
              <a:cxn ang="0">
                <a:pos x="0" y="889414"/>
              </a:cxn>
              <a:cxn ang="0">
                <a:pos x="890397" y="0"/>
              </a:cxn>
            </a:cxnLst>
            <a:rect l="0" t="0" r="0" b="0"/>
            <a:pathLst>
              <a:path w="2749" h="2729">
                <a:moveTo>
                  <a:pt x="1375" y="0"/>
                </a:moveTo>
                <a:cubicBezTo>
                  <a:pt x="2133" y="0"/>
                  <a:pt x="2749" y="615"/>
                  <a:pt x="2749" y="1374"/>
                </a:cubicBezTo>
                <a:cubicBezTo>
                  <a:pt x="2749" y="2054"/>
                  <a:pt x="2254" y="2619"/>
                  <a:pt x="1606" y="2729"/>
                </a:cubicBezTo>
                <a:lnTo>
                  <a:pt x="12" y="1552"/>
                </a:lnTo>
                <a:cubicBezTo>
                  <a:pt x="4" y="1494"/>
                  <a:pt x="0" y="1435"/>
                  <a:pt x="0" y="1374"/>
                </a:cubicBezTo>
                <a:cubicBezTo>
                  <a:pt x="0" y="615"/>
                  <a:pt x="616" y="0"/>
                  <a:pt x="1375" y="0"/>
                </a:cubicBezTo>
                <a:close/>
              </a:path>
            </a:pathLst>
          </a:custGeom>
          <a:solidFill>
            <a:schemeClr val="bg2">
              <a:alpha val="100000"/>
            </a:schemeClr>
          </a:solidFill>
          <a:ln w="9525">
            <a:noFill/>
          </a:ln>
        </p:spPr>
        <p:txBody>
          <a:bodyPr/>
          <a:lstStyle/>
          <a:p>
            <a:endParaRPr lang="zh-CN" altLang="en-US"/>
          </a:p>
        </p:txBody>
      </p:sp>
      <p:pic>
        <p:nvPicPr>
          <p:cNvPr id="17416" name="Picture 3"/>
          <p:cNvPicPr>
            <a:picLocks noChangeAspect="1"/>
          </p:cNvPicPr>
          <p:nvPr/>
        </p:nvPicPr>
        <p:blipFill>
          <a:blip r:embed="rId3"/>
          <a:srcRect l="2766" r="7205" b="57680"/>
          <a:stretch>
            <a:fillRect/>
          </a:stretch>
        </p:blipFill>
        <p:spPr>
          <a:xfrm rot="13010205" flipH="1" flipV="1">
            <a:off x="4705350" y="2511425"/>
            <a:ext cx="2452688" cy="363538"/>
          </a:xfrm>
          <a:prstGeom prst="rect">
            <a:avLst/>
          </a:prstGeom>
          <a:noFill/>
          <a:ln w="9525">
            <a:noFill/>
          </a:ln>
        </p:spPr>
      </p:pic>
      <p:sp>
        <p:nvSpPr>
          <p:cNvPr id="17417" name="Freeform 7"/>
          <p:cNvSpPr/>
          <p:nvPr/>
        </p:nvSpPr>
        <p:spPr>
          <a:xfrm>
            <a:off x="8391525" y="1468438"/>
            <a:ext cx="1779588" cy="1765300"/>
          </a:xfrm>
          <a:custGeom>
            <a:avLst/>
            <a:gdLst/>
            <a:ahLst/>
            <a:cxnLst>
              <a:cxn ang="0">
                <a:pos x="890397" y="0"/>
              </a:cxn>
              <a:cxn ang="0">
                <a:pos x="1780146" y="889414"/>
              </a:cxn>
              <a:cxn ang="0">
                <a:pos x="1039983" y="1766529"/>
              </a:cxn>
              <a:cxn ang="0">
                <a:pos x="7771" y="1004636"/>
              </a:cxn>
              <a:cxn ang="0">
                <a:pos x="0" y="889414"/>
              </a:cxn>
              <a:cxn ang="0">
                <a:pos x="890397" y="0"/>
              </a:cxn>
            </a:cxnLst>
            <a:rect l="0" t="0" r="0" b="0"/>
            <a:pathLst>
              <a:path w="2749" h="2729">
                <a:moveTo>
                  <a:pt x="1375" y="0"/>
                </a:moveTo>
                <a:cubicBezTo>
                  <a:pt x="2133" y="0"/>
                  <a:pt x="2749" y="615"/>
                  <a:pt x="2749" y="1374"/>
                </a:cubicBezTo>
                <a:cubicBezTo>
                  <a:pt x="2749" y="2054"/>
                  <a:pt x="2254" y="2619"/>
                  <a:pt x="1606" y="2729"/>
                </a:cubicBezTo>
                <a:lnTo>
                  <a:pt x="12" y="1552"/>
                </a:lnTo>
                <a:cubicBezTo>
                  <a:pt x="4" y="1494"/>
                  <a:pt x="0" y="1435"/>
                  <a:pt x="0" y="1374"/>
                </a:cubicBezTo>
                <a:cubicBezTo>
                  <a:pt x="0" y="615"/>
                  <a:pt x="616" y="0"/>
                  <a:pt x="1375" y="0"/>
                </a:cubicBezTo>
                <a:close/>
              </a:path>
            </a:pathLst>
          </a:custGeom>
          <a:solidFill>
            <a:schemeClr val="tx1">
              <a:alpha val="100000"/>
            </a:schemeClr>
          </a:solidFill>
          <a:ln w="9525">
            <a:noFill/>
          </a:ln>
        </p:spPr>
        <p:txBody>
          <a:bodyPr/>
          <a:lstStyle/>
          <a:p>
            <a:endParaRPr lang="zh-CN" altLang="en-US"/>
          </a:p>
        </p:txBody>
      </p:sp>
      <p:pic>
        <p:nvPicPr>
          <p:cNvPr id="17418" name="Picture 3"/>
          <p:cNvPicPr>
            <a:picLocks noChangeAspect="1"/>
          </p:cNvPicPr>
          <p:nvPr/>
        </p:nvPicPr>
        <p:blipFill>
          <a:blip r:embed="rId3"/>
          <a:srcRect l="2766" r="7205" b="57680"/>
          <a:stretch>
            <a:fillRect/>
          </a:stretch>
        </p:blipFill>
        <p:spPr>
          <a:xfrm rot="13010205" flipH="1" flipV="1">
            <a:off x="7764463" y="2511425"/>
            <a:ext cx="2454275" cy="363538"/>
          </a:xfrm>
          <a:prstGeom prst="rect">
            <a:avLst/>
          </a:prstGeom>
          <a:noFill/>
          <a:ln w="9525">
            <a:noFill/>
          </a:ln>
        </p:spPr>
      </p:pic>
      <p:sp>
        <p:nvSpPr>
          <p:cNvPr id="17419" name="TextBox 29"/>
          <p:cNvSpPr txBox="1"/>
          <p:nvPr/>
        </p:nvSpPr>
        <p:spPr>
          <a:xfrm>
            <a:off x="2647950" y="2106613"/>
            <a:ext cx="1211263" cy="400050"/>
          </a:xfrm>
          <a:prstGeom prst="rect">
            <a:avLst/>
          </a:prstGeom>
          <a:noFill/>
          <a:ln w="9525">
            <a:noFill/>
          </a:ln>
        </p:spPr>
        <p:txBody>
          <a:bodyPr wrap="none">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研究论文</a:t>
            </a:r>
          </a:p>
        </p:txBody>
      </p:sp>
      <p:sp>
        <p:nvSpPr>
          <p:cNvPr id="17420" name="TextBox 30"/>
          <p:cNvSpPr txBox="1"/>
          <p:nvPr/>
        </p:nvSpPr>
        <p:spPr>
          <a:xfrm>
            <a:off x="5646738" y="2106613"/>
            <a:ext cx="1209675" cy="400050"/>
          </a:xfrm>
          <a:prstGeom prst="rect">
            <a:avLst/>
          </a:prstGeom>
          <a:noFill/>
          <a:ln w="9525">
            <a:noFill/>
          </a:ln>
        </p:spPr>
        <p:txBody>
          <a:bodyPr wrap="none">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设计报告</a:t>
            </a:r>
          </a:p>
        </p:txBody>
      </p:sp>
      <p:sp>
        <p:nvSpPr>
          <p:cNvPr id="17421" name="TextBox 31"/>
          <p:cNvSpPr txBox="1"/>
          <p:nvPr/>
        </p:nvSpPr>
        <p:spPr>
          <a:xfrm>
            <a:off x="8551863" y="2106613"/>
            <a:ext cx="1617662" cy="400050"/>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工程样机</a:t>
            </a:r>
          </a:p>
        </p:txBody>
      </p:sp>
      <p:sp>
        <p:nvSpPr>
          <p:cNvPr id="17422" name="TextBox 32"/>
          <p:cNvSpPr txBox="1"/>
          <p:nvPr/>
        </p:nvSpPr>
        <p:spPr>
          <a:xfrm>
            <a:off x="1935163" y="4354513"/>
            <a:ext cx="8574087" cy="1339850"/>
          </a:xfrm>
          <a:prstGeom prst="rect">
            <a:avLst/>
          </a:prstGeom>
          <a:noFill/>
          <a:ln w="9525">
            <a:noFill/>
          </a:ln>
        </p:spPr>
        <p:txBody>
          <a:bodyPr>
            <a:spAutoFit/>
          </a:bodyPr>
          <a:lstStyle/>
          <a:p>
            <a:pPr lvl="0" eaLnBrk="1" hangingPunct="1">
              <a:lnSpc>
                <a:spcPct val="150000"/>
              </a:lnSpc>
            </a:pPr>
            <a:r>
              <a:rPr lang="zh-CN" altLang="en-US" dirty="0">
                <a:solidFill>
                  <a:schemeClr val="accent1"/>
                </a:solidFill>
                <a:latin typeface="微软雅黑" panose="020B0503020204020204" pitchFamily="2" charset="-122"/>
                <a:ea typeface="微软雅黑" panose="020B0503020204020204" pitchFamily="2" charset="-122"/>
              </a:rPr>
              <a:t>请在这里输入您的文字内容请在这里输入您的文字内容请在这里输入您的文字内容请在这里输入您的文字内容请在这里输入您的文字内容</a:t>
            </a:r>
          </a:p>
          <a:p>
            <a:pPr lvl="0" eaLnBrk="1" hangingPunct="1">
              <a:lnSpc>
                <a:spcPct val="150000"/>
              </a:lnSpc>
            </a:pPr>
            <a:r>
              <a:rPr lang="zh-CN" altLang="en-US" dirty="0">
                <a:solidFill>
                  <a:schemeClr val="accent1"/>
                </a:solidFill>
                <a:latin typeface="微软雅黑" panose="020B0503020204020204" pitchFamily="2" charset="-122"/>
                <a:ea typeface="微软雅黑" panose="020B0503020204020204" pitchFamily="2" charset="-122"/>
              </a:rPr>
              <a:t>请在这里输入您的文字内容请在这里输入您的文字内容请在这里输入您的文字内容</a:t>
            </a:r>
          </a:p>
        </p:txBody>
      </p:sp>
      <p:sp>
        <p:nvSpPr>
          <p:cNvPr id="17423" name="Freeform 12"/>
          <p:cNvSpPr/>
          <p:nvPr/>
        </p:nvSpPr>
        <p:spPr>
          <a:xfrm>
            <a:off x="1617663" y="4108450"/>
            <a:ext cx="528637" cy="530225"/>
          </a:xfrm>
          <a:custGeom>
            <a:avLst/>
            <a:gdLst/>
            <a:ahLst/>
            <a:cxnLst>
              <a:cxn ang="0">
                <a:pos x="0" y="0"/>
              </a:cxn>
              <a:cxn ang="0">
                <a:pos x="528637" y="0"/>
              </a:cxn>
              <a:cxn ang="0">
                <a:pos x="528637" y="167942"/>
              </a:cxn>
              <a:cxn ang="0">
                <a:pos x="160127" y="167942"/>
              </a:cxn>
              <a:cxn ang="0">
                <a:pos x="160127" y="530226"/>
              </a:cxn>
              <a:cxn ang="0">
                <a:pos x="0" y="530226"/>
              </a:cxn>
              <a:cxn ang="0">
                <a:pos x="0" y="0"/>
              </a:cxn>
            </a:cxnLst>
            <a:rect l="0" t="0" r="0" b="0"/>
            <a:pathLst>
              <a:path w="1446" h="1446">
                <a:moveTo>
                  <a:pt x="0" y="0"/>
                </a:moveTo>
                <a:lnTo>
                  <a:pt x="1446" y="0"/>
                </a:lnTo>
                <a:lnTo>
                  <a:pt x="1446" y="458"/>
                </a:lnTo>
                <a:lnTo>
                  <a:pt x="438" y="458"/>
                </a:lnTo>
                <a:lnTo>
                  <a:pt x="438" y="1446"/>
                </a:lnTo>
                <a:lnTo>
                  <a:pt x="0" y="1446"/>
                </a:lnTo>
                <a:lnTo>
                  <a:pt x="0" y="0"/>
                </a:lnTo>
                <a:close/>
              </a:path>
            </a:pathLst>
          </a:custGeom>
          <a:solidFill>
            <a:schemeClr val="bg1">
              <a:alpha val="100000"/>
            </a:schemeClr>
          </a:solidFill>
          <a:ln w="9525">
            <a:noFill/>
          </a:ln>
        </p:spPr>
        <p:txBody>
          <a:bodyPr/>
          <a:lstStyle/>
          <a:p>
            <a:endParaRPr lang="zh-CN" altLang="en-US"/>
          </a:p>
        </p:txBody>
      </p:sp>
      <p:sp>
        <p:nvSpPr>
          <p:cNvPr id="17424" name="Freeform 12"/>
          <p:cNvSpPr/>
          <p:nvPr/>
        </p:nvSpPr>
        <p:spPr>
          <a:xfrm flipH="1" flipV="1">
            <a:off x="10347325" y="5551488"/>
            <a:ext cx="528638" cy="530225"/>
          </a:xfrm>
          <a:custGeom>
            <a:avLst/>
            <a:gdLst/>
            <a:ahLst/>
            <a:cxnLst>
              <a:cxn ang="0">
                <a:pos x="0" y="0"/>
              </a:cxn>
              <a:cxn ang="0">
                <a:pos x="528637" y="0"/>
              </a:cxn>
              <a:cxn ang="0">
                <a:pos x="528637" y="167942"/>
              </a:cxn>
              <a:cxn ang="0">
                <a:pos x="160127" y="167942"/>
              </a:cxn>
              <a:cxn ang="0">
                <a:pos x="160127" y="530226"/>
              </a:cxn>
              <a:cxn ang="0">
                <a:pos x="0" y="530226"/>
              </a:cxn>
              <a:cxn ang="0">
                <a:pos x="0" y="0"/>
              </a:cxn>
            </a:cxnLst>
            <a:rect l="0" t="0" r="0" b="0"/>
            <a:pathLst>
              <a:path w="1446" h="1446">
                <a:moveTo>
                  <a:pt x="0" y="0"/>
                </a:moveTo>
                <a:lnTo>
                  <a:pt x="1446" y="0"/>
                </a:lnTo>
                <a:lnTo>
                  <a:pt x="1446" y="458"/>
                </a:lnTo>
                <a:lnTo>
                  <a:pt x="438" y="458"/>
                </a:lnTo>
                <a:lnTo>
                  <a:pt x="438" y="1446"/>
                </a:lnTo>
                <a:lnTo>
                  <a:pt x="0" y="1446"/>
                </a:lnTo>
                <a:lnTo>
                  <a:pt x="0" y="0"/>
                </a:lnTo>
                <a:close/>
              </a:path>
            </a:pathLst>
          </a:custGeom>
          <a:solidFill>
            <a:schemeClr val="tx1">
              <a:alpha val="100000"/>
            </a:schemeClr>
          </a:solidFill>
          <a:ln w="9525">
            <a:noFill/>
          </a:ln>
        </p:spPr>
        <p:txBody>
          <a:bodyPr/>
          <a:lstStyle/>
          <a:p>
            <a:endParaRPr lang="zh-CN" altLang="en-US"/>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7411"/>
                                        </p:tgtEl>
                                        <p:attrNameLst>
                                          <p:attrName>style.visibility</p:attrName>
                                        </p:attrNameLst>
                                      </p:cBhvr>
                                      <p:to>
                                        <p:strVal val="visible"/>
                                      </p:to>
                                    </p:set>
                                    <p:anim calcmode="lin" valueType="num">
                                      <p:cBhvr additive="base">
                                        <p:cTn id="7" dur="500" fill="hold"/>
                                        <p:tgtEl>
                                          <p:spTgt spid="17411"/>
                                        </p:tgtEl>
                                        <p:attrNameLst>
                                          <p:attrName>ppt_x</p:attrName>
                                        </p:attrNameLst>
                                      </p:cBhvr>
                                      <p:tavLst>
                                        <p:tav tm="0">
                                          <p:val>
                                            <p:strVal val="1+#ppt_w/2"/>
                                          </p:val>
                                        </p:tav>
                                        <p:tav tm="100000">
                                          <p:val>
                                            <p:strVal val="#ppt_x"/>
                                          </p:val>
                                        </p:tav>
                                      </p:tavLst>
                                    </p:anim>
                                    <p:anim calcmode="lin" valueType="num">
                                      <p:cBhvr additive="base">
                                        <p:cTn id="8" dur="500" fill="hold"/>
                                        <p:tgtEl>
                                          <p:spTgt spid="174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7410"/>
                                        </p:tgtEl>
                                        <p:attrNameLst>
                                          <p:attrName>style.visibility</p:attrName>
                                        </p:attrNameLst>
                                      </p:cBhvr>
                                      <p:to>
                                        <p:strVal val="visible"/>
                                      </p:to>
                                    </p:set>
                                    <p:anim calcmode="lin" valueType="num">
                                      <p:cBhvr>
                                        <p:cTn id="12" dur="300" fill="hold"/>
                                        <p:tgtEl>
                                          <p:spTgt spid="17410"/>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7410"/>
                                        </p:tgtEl>
                                        <p:attrNameLst>
                                          <p:attrName>ppt_y</p:attrName>
                                        </p:attrNameLst>
                                      </p:cBhvr>
                                      <p:tavLst>
                                        <p:tav tm="0">
                                          <p:val>
                                            <p:strVal val="#ppt_y"/>
                                          </p:val>
                                        </p:tav>
                                        <p:tav tm="100000">
                                          <p:val>
                                            <p:strVal val="#ppt_y"/>
                                          </p:val>
                                        </p:tav>
                                      </p:tavLst>
                                    </p:anim>
                                    <p:anim calcmode="lin" valueType="num">
                                      <p:cBhvr>
                                        <p:cTn id="14" dur="300" fill="hold"/>
                                        <p:tgtEl>
                                          <p:spTgt spid="17410"/>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741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7410"/>
                                        </p:tgtEl>
                                      </p:cBhvr>
                                    </p:animEffect>
                                  </p:childTnLst>
                                </p:cTn>
                              </p:par>
                            </p:childTnLst>
                          </p:cTn>
                        </p:par>
                        <p:par>
                          <p:cTn id="17" fill="hold">
                            <p:stCondLst>
                              <p:cond delay="980"/>
                            </p:stCondLst>
                            <p:childTnLst>
                              <p:par>
                                <p:cTn id="18" presetID="22" presetClass="entr" presetSubtype="4" fill="hold" nodeType="afterEffect">
                                  <p:stCondLst>
                                    <p:cond delay="0"/>
                                  </p:stCondLst>
                                  <p:childTnLst>
                                    <p:set>
                                      <p:cBhvr>
                                        <p:cTn id="19" dur="1" fill="hold">
                                          <p:stCondLst>
                                            <p:cond delay="0"/>
                                          </p:stCondLst>
                                        </p:cTn>
                                        <p:tgtEl>
                                          <p:spTgt spid="17414"/>
                                        </p:tgtEl>
                                        <p:attrNameLst>
                                          <p:attrName>style.visibility</p:attrName>
                                        </p:attrNameLst>
                                      </p:cBhvr>
                                      <p:to>
                                        <p:strVal val="visible"/>
                                      </p:to>
                                    </p:set>
                                    <p:animEffect transition="in" filter="wipe(down)">
                                      <p:cBhvr>
                                        <p:cTn id="20" dur="300"/>
                                        <p:tgtEl>
                                          <p:spTgt spid="17414"/>
                                        </p:tgtEl>
                                      </p:cBhvr>
                                    </p:animEffect>
                                  </p:childTnLst>
                                </p:cTn>
                              </p:par>
                              <p:par>
                                <p:cTn id="21" presetID="22" presetClass="entr" presetSubtype="4" fill="hold" nodeType="withEffect">
                                  <p:stCondLst>
                                    <p:cond delay="100"/>
                                  </p:stCondLst>
                                  <p:childTnLst>
                                    <p:set>
                                      <p:cBhvr>
                                        <p:cTn id="22" dur="1" fill="hold">
                                          <p:stCondLst>
                                            <p:cond delay="0"/>
                                          </p:stCondLst>
                                        </p:cTn>
                                        <p:tgtEl>
                                          <p:spTgt spid="17416"/>
                                        </p:tgtEl>
                                        <p:attrNameLst>
                                          <p:attrName>style.visibility</p:attrName>
                                        </p:attrNameLst>
                                      </p:cBhvr>
                                      <p:to>
                                        <p:strVal val="visible"/>
                                      </p:to>
                                    </p:set>
                                    <p:animEffect transition="in" filter="wipe(down)">
                                      <p:cBhvr>
                                        <p:cTn id="23" dur="300"/>
                                        <p:tgtEl>
                                          <p:spTgt spid="17416"/>
                                        </p:tgtEl>
                                      </p:cBhvr>
                                    </p:animEffect>
                                  </p:childTnLst>
                                </p:cTn>
                              </p:par>
                              <p:par>
                                <p:cTn id="24" presetID="22" presetClass="entr" presetSubtype="4" fill="hold" nodeType="withEffect">
                                  <p:stCondLst>
                                    <p:cond delay="200"/>
                                  </p:stCondLst>
                                  <p:childTnLst>
                                    <p:set>
                                      <p:cBhvr>
                                        <p:cTn id="25" dur="1" fill="hold">
                                          <p:stCondLst>
                                            <p:cond delay="0"/>
                                          </p:stCondLst>
                                        </p:cTn>
                                        <p:tgtEl>
                                          <p:spTgt spid="17418"/>
                                        </p:tgtEl>
                                        <p:attrNameLst>
                                          <p:attrName>style.visibility</p:attrName>
                                        </p:attrNameLst>
                                      </p:cBhvr>
                                      <p:to>
                                        <p:strVal val="visible"/>
                                      </p:to>
                                    </p:set>
                                    <p:animEffect transition="in" filter="wipe(down)">
                                      <p:cBhvr>
                                        <p:cTn id="26" dur="300"/>
                                        <p:tgtEl>
                                          <p:spTgt spid="17418"/>
                                        </p:tgtEl>
                                      </p:cBhvr>
                                    </p:animEffect>
                                  </p:childTnLst>
                                </p:cTn>
                              </p:par>
                            </p:childTnLst>
                          </p:cTn>
                        </p:par>
                        <p:par>
                          <p:cTn id="27" fill="hold">
                            <p:stCondLst>
                              <p:cond delay="1480"/>
                            </p:stCondLst>
                            <p:childTnLst>
                              <p:par>
                                <p:cTn id="28" presetID="42" presetClass="entr" presetSubtype="0" fill="hold" nodeType="afterEffect">
                                  <p:stCondLst>
                                    <p:cond delay="0"/>
                                  </p:stCondLst>
                                  <p:childTnLst>
                                    <p:set>
                                      <p:cBhvr>
                                        <p:cTn id="29" dur="1" fill="hold">
                                          <p:stCondLst>
                                            <p:cond delay="0"/>
                                          </p:stCondLst>
                                        </p:cTn>
                                        <p:tgtEl>
                                          <p:spTgt spid="17413"/>
                                        </p:tgtEl>
                                        <p:attrNameLst>
                                          <p:attrName>style.visibility</p:attrName>
                                        </p:attrNameLst>
                                      </p:cBhvr>
                                      <p:to>
                                        <p:strVal val="visible"/>
                                      </p:to>
                                    </p:set>
                                    <p:animEffect transition="in" filter="fade">
                                      <p:cBhvr>
                                        <p:cTn id="30" dur="500"/>
                                        <p:tgtEl>
                                          <p:spTgt spid="17413"/>
                                        </p:tgtEl>
                                      </p:cBhvr>
                                    </p:animEffect>
                                    <p:anim calcmode="lin" valueType="num">
                                      <p:cBhvr>
                                        <p:cTn id="31" dur="500" fill="hold"/>
                                        <p:tgtEl>
                                          <p:spTgt spid="17413"/>
                                        </p:tgtEl>
                                        <p:attrNameLst>
                                          <p:attrName>ppt_x</p:attrName>
                                        </p:attrNameLst>
                                      </p:cBhvr>
                                      <p:tavLst>
                                        <p:tav tm="0">
                                          <p:val>
                                            <p:strVal val="#ppt_x"/>
                                          </p:val>
                                        </p:tav>
                                        <p:tav tm="100000">
                                          <p:val>
                                            <p:strVal val="#ppt_x"/>
                                          </p:val>
                                        </p:tav>
                                      </p:tavLst>
                                    </p:anim>
                                    <p:anim calcmode="lin" valueType="num">
                                      <p:cBhvr>
                                        <p:cTn id="32" dur="500" fill="hold"/>
                                        <p:tgtEl>
                                          <p:spTgt spid="17413"/>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200"/>
                                  </p:stCondLst>
                                  <p:childTnLst>
                                    <p:set>
                                      <p:cBhvr>
                                        <p:cTn id="34" dur="1" fill="hold">
                                          <p:stCondLst>
                                            <p:cond delay="0"/>
                                          </p:stCondLst>
                                        </p:cTn>
                                        <p:tgtEl>
                                          <p:spTgt spid="17415"/>
                                        </p:tgtEl>
                                        <p:attrNameLst>
                                          <p:attrName>style.visibility</p:attrName>
                                        </p:attrNameLst>
                                      </p:cBhvr>
                                      <p:to>
                                        <p:strVal val="visible"/>
                                      </p:to>
                                    </p:set>
                                    <p:animEffect transition="in" filter="fade">
                                      <p:cBhvr>
                                        <p:cTn id="35" dur="500"/>
                                        <p:tgtEl>
                                          <p:spTgt spid="17415"/>
                                        </p:tgtEl>
                                      </p:cBhvr>
                                    </p:animEffect>
                                    <p:anim calcmode="lin" valueType="num">
                                      <p:cBhvr>
                                        <p:cTn id="36" dur="500" fill="hold"/>
                                        <p:tgtEl>
                                          <p:spTgt spid="17415"/>
                                        </p:tgtEl>
                                        <p:attrNameLst>
                                          <p:attrName>ppt_x</p:attrName>
                                        </p:attrNameLst>
                                      </p:cBhvr>
                                      <p:tavLst>
                                        <p:tav tm="0">
                                          <p:val>
                                            <p:strVal val="#ppt_x"/>
                                          </p:val>
                                        </p:tav>
                                        <p:tav tm="100000">
                                          <p:val>
                                            <p:strVal val="#ppt_x"/>
                                          </p:val>
                                        </p:tav>
                                      </p:tavLst>
                                    </p:anim>
                                    <p:anim calcmode="lin" valueType="num">
                                      <p:cBhvr>
                                        <p:cTn id="37" dur="500" fill="hold"/>
                                        <p:tgtEl>
                                          <p:spTgt spid="17415"/>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400"/>
                                  </p:stCondLst>
                                  <p:childTnLst>
                                    <p:set>
                                      <p:cBhvr>
                                        <p:cTn id="39" dur="1" fill="hold">
                                          <p:stCondLst>
                                            <p:cond delay="0"/>
                                          </p:stCondLst>
                                        </p:cTn>
                                        <p:tgtEl>
                                          <p:spTgt spid="17417"/>
                                        </p:tgtEl>
                                        <p:attrNameLst>
                                          <p:attrName>style.visibility</p:attrName>
                                        </p:attrNameLst>
                                      </p:cBhvr>
                                      <p:to>
                                        <p:strVal val="visible"/>
                                      </p:to>
                                    </p:set>
                                    <p:animEffect transition="in" filter="fade">
                                      <p:cBhvr>
                                        <p:cTn id="40" dur="500"/>
                                        <p:tgtEl>
                                          <p:spTgt spid="17417"/>
                                        </p:tgtEl>
                                      </p:cBhvr>
                                    </p:animEffect>
                                    <p:anim calcmode="lin" valueType="num">
                                      <p:cBhvr>
                                        <p:cTn id="41" dur="500" fill="hold"/>
                                        <p:tgtEl>
                                          <p:spTgt spid="17417"/>
                                        </p:tgtEl>
                                        <p:attrNameLst>
                                          <p:attrName>ppt_x</p:attrName>
                                        </p:attrNameLst>
                                      </p:cBhvr>
                                      <p:tavLst>
                                        <p:tav tm="0">
                                          <p:val>
                                            <p:strVal val="#ppt_x"/>
                                          </p:val>
                                        </p:tav>
                                        <p:tav tm="100000">
                                          <p:val>
                                            <p:strVal val="#ppt_x"/>
                                          </p:val>
                                        </p:tav>
                                      </p:tavLst>
                                    </p:anim>
                                    <p:anim calcmode="lin" valueType="num">
                                      <p:cBhvr>
                                        <p:cTn id="42" dur="500" fill="hold"/>
                                        <p:tgtEl>
                                          <p:spTgt spid="17417"/>
                                        </p:tgtEl>
                                        <p:attrNameLst>
                                          <p:attrName>ppt_y</p:attrName>
                                        </p:attrNameLst>
                                      </p:cBhvr>
                                      <p:tavLst>
                                        <p:tav tm="0">
                                          <p:val>
                                            <p:strVal val="#ppt_y+.1"/>
                                          </p:val>
                                        </p:tav>
                                        <p:tav tm="100000">
                                          <p:val>
                                            <p:strVal val="#ppt_y"/>
                                          </p:val>
                                        </p:tav>
                                      </p:tavLst>
                                    </p:anim>
                                  </p:childTnLst>
                                </p:cTn>
                              </p:par>
                            </p:childTnLst>
                          </p:cTn>
                        </p:par>
                        <p:par>
                          <p:cTn id="43" fill="hold">
                            <p:stCondLst>
                              <p:cond delay="1980"/>
                            </p:stCondLst>
                            <p:childTnLst>
                              <p:par>
                                <p:cTn id="44" presetID="31" presetClass="entr" presetSubtype="0" fill="hold" grpId="0" nodeType="afterEffect">
                                  <p:stCondLst>
                                    <p:cond delay="0"/>
                                  </p:stCondLst>
                                  <p:childTnLst>
                                    <p:set>
                                      <p:cBhvr>
                                        <p:cTn id="45" dur="1" fill="hold">
                                          <p:stCondLst>
                                            <p:cond delay="0"/>
                                          </p:stCondLst>
                                        </p:cTn>
                                        <p:tgtEl>
                                          <p:spTgt spid="17419"/>
                                        </p:tgtEl>
                                        <p:attrNameLst>
                                          <p:attrName>style.visibility</p:attrName>
                                        </p:attrNameLst>
                                      </p:cBhvr>
                                      <p:to>
                                        <p:strVal val="visible"/>
                                      </p:to>
                                    </p:set>
                                    <p:anim calcmode="lin" valueType="num">
                                      <p:cBhvr>
                                        <p:cTn id="46" dur="400" fill="hold"/>
                                        <p:tgtEl>
                                          <p:spTgt spid="17419"/>
                                        </p:tgtEl>
                                        <p:attrNameLst>
                                          <p:attrName>ppt_w</p:attrName>
                                        </p:attrNameLst>
                                      </p:cBhvr>
                                      <p:tavLst>
                                        <p:tav tm="0">
                                          <p:val>
                                            <p:fltVal val="0"/>
                                          </p:val>
                                        </p:tav>
                                        <p:tav tm="100000">
                                          <p:val>
                                            <p:strVal val="#ppt_w"/>
                                          </p:val>
                                        </p:tav>
                                      </p:tavLst>
                                    </p:anim>
                                    <p:anim calcmode="lin" valueType="num">
                                      <p:cBhvr>
                                        <p:cTn id="47" dur="400" fill="hold"/>
                                        <p:tgtEl>
                                          <p:spTgt spid="17419"/>
                                        </p:tgtEl>
                                        <p:attrNameLst>
                                          <p:attrName>ppt_h</p:attrName>
                                        </p:attrNameLst>
                                      </p:cBhvr>
                                      <p:tavLst>
                                        <p:tav tm="0">
                                          <p:val>
                                            <p:fltVal val="0"/>
                                          </p:val>
                                        </p:tav>
                                        <p:tav tm="100000">
                                          <p:val>
                                            <p:strVal val="#ppt_h"/>
                                          </p:val>
                                        </p:tav>
                                      </p:tavLst>
                                    </p:anim>
                                    <p:anim calcmode="lin" valueType="num">
                                      <p:cBhvr>
                                        <p:cTn id="48" dur="400" fill="hold"/>
                                        <p:tgtEl>
                                          <p:spTgt spid="17419"/>
                                        </p:tgtEl>
                                        <p:attrNameLst>
                                          <p:attrName>style.rotation</p:attrName>
                                        </p:attrNameLst>
                                      </p:cBhvr>
                                      <p:tavLst>
                                        <p:tav tm="0">
                                          <p:val>
                                            <p:fltVal val="90"/>
                                          </p:val>
                                        </p:tav>
                                        <p:tav tm="100000">
                                          <p:val>
                                            <p:fltVal val="0"/>
                                          </p:val>
                                        </p:tav>
                                      </p:tavLst>
                                    </p:anim>
                                    <p:animEffect transition="in" filter="fade">
                                      <p:cBhvr>
                                        <p:cTn id="49" dur="400"/>
                                        <p:tgtEl>
                                          <p:spTgt spid="17419"/>
                                        </p:tgtEl>
                                      </p:cBhvr>
                                    </p:animEffect>
                                  </p:childTnLst>
                                </p:cTn>
                              </p:par>
                              <p:par>
                                <p:cTn id="50" presetID="31" presetClass="entr" presetSubtype="0" fill="hold" grpId="0" nodeType="withEffect">
                                  <p:stCondLst>
                                    <p:cond delay="100"/>
                                  </p:stCondLst>
                                  <p:childTnLst>
                                    <p:set>
                                      <p:cBhvr>
                                        <p:cTn id="51" dur="1" fill="hold">
                                          <p:stCondLst>
                                            <p:cond delay="0"/>
                                          </p:stCondLst>
                                        </p:cTn>
                                        <p:tgtEl>
                                          <p:spTgt spid="17420"/>
                                        </p:tgtEl>
                                        <p:attrNameLst>
                                          <p:attrName>style.visibility</p:attrName>
                                        </p:attrNameLst>
                                      </p:cBhvr>
                                      <p:to>
                                        <p:strVal val="visible"/>
                                      </p:to>
                                    </p:set>
                                    <p:anim calcmode="lin" valueType="num">
                                      <p:cBhvr>
                                        <p:cTn id="52" dur="400" fill="hold"/>
                                        <p:tgtEl>
                                          <p:spTgt spid="17420"/>
                                        </p:tgtEl>
                                        <p:attrNameLst>
                                          <p:attrName>ppt_w</p:attrName>
                                        </p:attrNameLst>
                                      </p:cBhvr>
                                      <p:tavLst>
                                        <p:tav tm="0">
                                          <p:val>
                                            <p:fltVal val="0"/>
                                          </p:val>
                                        </p:tav>
                                        <p:tav tm="100000">
                                          <p:val>
                                            <p:strVal val="#ppt_w"/>
                                          </p:val>
                                        </p:tav>
                                      </p:tavLst>
                                    </p:anim>
                                    <p:anim calcmode="lin" valueType="num">
                                      <p:cBhvr>
                                        <p:cTn id="53" dur="400" fill="hold"/>
                                        <p:tgtEl>
                                          <p:spTgt spid="17420"/>
                                        </p:tgtEl>
                                        <p:attrNameLst>
                                          <p:attrName>ppt_h</p:attrName>
                                        </p:attrNameLst>
                                      </p:cBhvr>
                                      <p:tavLst>
                                        <p:tav tm="0">
                                          <p:val>
                                            <p:fltVal val="0"/>
                                          </p:val>
                                        </p:tav>
                                        <p:tav tm="100000">
                                          <p:val>
                                            <p:strVal val="#ppt_h"/>
                                          </p:val>
                                        </p:tav>
                                      </p:tavLst>
                                    </p:anim>
                                    <p:anim calcmode="lin" valueType="num">
                                      <p:cBhvr>
                                        <p:cTn id="54" dur="400" fill="hold"/>
                                        <p:tgtEl>
                                          <p:spTgt spid="17420"/>
                                        </p:tgtEl>
                                        <p:attrNameLst>
                                          <p:attrName>style.rotation</p:attrName>
                                        </p:attrNameLst>
                                      </p:cBhvr>
                                      <p:tavLst>
                                        <p:tav tm="0">
                                          <p:val>
                                            <p:fltVal val="90"/>
                                          </p:val>
                                        </p:tav>
                                        <p:tav tm="100000">
                                          <p:val>
                                            <p:fltVal val="0"/>
                                          </p:val>
                                        </p:tav>
                                      </p:tavLst>
                                    </p:anim>
                                    <p:animEffect transition="in" filter="fade">
                                      <p:cBhvr>
                                        <p:cTn id="55" dur="400"/>
                                        <p:tgtEl>
                                          <p:spTgt spid="17420"/>
                                        </p:tgtEl>
                                      </p:cBhvr>
                                    </p:animEffect>
                                  </p:childTnLst>
                                </p:cTn>
                              </p:par>
                              <p:par>
                                <p:cTn id="56" presetID="31" presetClass="entr" presetSubtype="0" fill="hold" grpId="0" nodeType="withEffect">
                                  <p:stCondLst>
                                    <p:cond delay="200"/>
                                  </p:stCondLst>
                                  <p:childTnLst>
                                    <p:set>
                                      <p:cBhvr>
                                        <p:cTn id="57" dur="1" fill="hold">
                                          <p:stCondLst>
                                            <p:cond delay="0"/>
                                          </p:stCondLst>
                                        </p:cTn>
                                        <p:tgtEl>
                                          <p:spTgt spid="17421"/>
                                        </p:tgtEl>
                                        <p:attrNameLst>
                                          <p:attrName>style.visibility</p:attrName>
                                        </p:attrNameLst>
                                      </p:cBhvr>
                                      <p:to>
                                        <p:strVal val="visible"/>
                                      </p:to>
                                    </p:set>
                                    <p:anim calcmode="lin" valueType="num">
                                      <p:cBhvr>
                                        <p:cTn id="58" dur="400" fill="hold"/>
                                        <p:tgtEl>
                                          <p:spTgt spid="17421"/>
                                        </p:tgtEl>
                                        <p:attrNameLst>
                                          <p:attrName>ppt_w</p:attrName>
                                        </p:attrNameLst>
                                      </p:cBhvr>
                                      <p:tavLst>
                                        <p:tav tm="0">
                                          <p:val>
                                            <p:fltVal val="0"/>
                                          </p:val>
                                        </p:tav>
                                        <p:tav tm="100000">
                                          <p:val>
                                            <p:strVal val="#ppt_w"/>
                                          </p:val>
                                        </p:tav>
                                      </p:tavLst>
                                    </p:anim>
                                    <p:anim calcmode="lin" valueType="num">
                                      <p:cBhvr>
                                        <p:cTn id="59" dur="400" fill="hold"/>
                                        <p:tgtEl>
                                          <p:spTgt spid="17421"/>
                                        </p:tgtEl>
                                        <p:attrNameLst>
                                          <p:attrName>ppt_h</p:attrName>
                                        </p:attrNameLst>
                                      </p:cBhvr>
                                      <p:tavLst>
                                        <p:tav tm="0">
                                          <p:val>
                                            <p:fltVal val="0"/>
                                          </p:val>
                                        </p:tav>
                                        <p:tav tm="100000">
                                          <p:val>
                                            <p:strVal val="#ppt_h"/>
                                          </p:val>
                                        </p:tav>
                                      </p:tavLst>
                                    </p:anim>
                                    <p:anim calcmode="lin" valueType="num">
                                      <p:cBhvr>
                                        <p:cTn id="60" dur="400" fill="hold"/>
                                        <p:tgtEl>
                                          <p:spTgt spid="17421"/>
                                        </p:tgtEl>
                                        <p:attrNameLst>
                                          <p:attrName>style.rotation</p:attrName>
                                        </p:attrNameLst>
                                      </p:cBhvr>
                                      <p:tavLst>
                                        <p:tav tm="0">
                                          <p:val>
                                            <p:fltVal val="90"/>
                                          </p:val>
                                        </p:tav>
                                        <p:tav tm="100000">
                                          <p:val>
                                            <p:fltVal val="0"/>
                                          </p:val>
                                        </p:tav>
                                      </p:tavLst>
                                    </p:anim>
                                    <p:animEffect transition="in" filter="fade">
                                      <p:cBhvr>
                                        <p:cTn id="61" dur="400"/>
                                        <p:tgtEl>
                                          <p:spTgt spid="17421"/>
                                        </p:tgtEl>
                                      </p:cBhvr>
                                    </p:animEffect>
                                  </p:childTnLst>
                                </p:cTn>
                              </p:par>
                            </p:childTnLst>
                          </p:cTn>
                        </p:par>
                        <p:par>
                          <p:cTn id="62" fill="hold">
                            <p:stCondLst>
                              <p:cond delay="2480"/>
                            </p:stCondLst>
                            <p:childTnLst>
                              <p:par>
                                <p:cTn id="63" presetID="1" presetClass="entr" presetSubtype="0" fill="hold" nodeType="afterEffect">
                                  <p:stCondLst>
                                    <p:cond delay="0"/>
                                  </p:stCondLst>
                                  <p:childTnLst>
                                    <p:set>
                                      <p:cBhvr>
                                        <p:cTn id="64" dur="1" fill="hold">
                                          <p:stCondLst>
                                            <p:cond delay="0"/>
                                          </p:stCondLst>
                                        </p:cTn>
                                        <p:tgtEl>
                                          <p:spTgt spid="17423"/>
                                        </p:tgtEl>
                                        <p:attrNameLst>
                                          <p:attrName>style.visibility</p:attrName>
                                        </p:attrNameLst>
                                      </p:cBhvr>
                                      <p:to>
                                        <p:strVal val="visible"/>
                                      </p:to>
                                    </p:set>
                                  </p:childTnLst>
                                </p:cTn>
                              </p:par>
                              <p:par>
                                <p:cTn id="65" presetID="35" presetClass="path" presetSubtype="0" accel="50000" decel="50000" fill="hold" nodeType="withEffect">
                                  <p:stCondLst>
                                    <p:cond delay="0"/>
                                  </p:stCondLst>
                                  <p:childTnLst>
                                    <p:animMotion origin="layout" path="M 1.94444E-6 4.07031E-7 L 0.39132 0.09806 " pathEditMode="relative" rAng="0" ptsTypes="AA">
                                      <p:cBhvr>
                                        <p:cTn id="66" dur="500" spd="-99900" fill="hold"/>
                                        <p:tgtEl>
                                          <p:spTgt spid="17423"/>
                                        </p:tgtEl>
                                        <p:attrNameLst>
                                          <p:attrName>ppt_x</p:attrName>
                                          <p:attrName>ppt_y</p:attrName>
                                        </p:attrNameLst>
                                      </p:cBhvr>
                                      <p:rCtr x="19600" y="4900"/>
                                    </p:animMotion>
                                  </p:childTnLst>
                                </p:cTn>
                              </p:par>
                              <p:par>
                                <p:cTn id="67" presetID="1" presetClass="entr" presetSubtype="0" fill="hold" nodeType="withEffect">
                                  <p:stCondLst>
                                    <p:cond delay="0"/>
                                  </p:stCondLst>
                                  <p:childTnLst>
                                    <p:set>
                                      <p:cBhvr>
                                        <p:cTn id="68" dur="1" fill="hold">
                                          <p:stCondLst>
                                            <p:cond delay="0"/>
                                          </p:stCondLst>
                                        </p:cTn>
                                        <p:tgtEl>
                                          <p:spTgt spid="17424"/>
                                        </p:tgtEl>
                                        <p:attrNameLst>
                                          <p:attrName>style.visibility</p:attrName>
                                        </p:attrNameLst>
                                      </p:cBhvr>
                                      <p:to>
                                        <p:strVal val="visible"/>
                                      </p:to>
                                    </p:set>
                                  </p:childTnLst>
                                </p:cTn>
                              </p:par>
                              <p:par>
                                <p:cTn id="69" presetID="35" presetClass="path" presetSubtype="0" accel="50000" decel="50000" fill="hold" nodeType="withEffect">
                                  <p:stCondLst>
                                    <p:cond delay="0"/>
                                  </p:stCondLst>
                                  <p:childTnLst>
                                    <p:animMotion origin="layout" path="M -1.94444E-6 -2.22222E-6 L -0.38194 -0.11227 " pathEditMode="relative" rAng="0" ptsTypes="AA">
                                      <p:cBhvr>
                                        <p:cTn id="70" dur="500" spd="-99900" fill="hold"/>
                                        <p:tgtEl>
                                          <p:spTgt spid="17424"/>
                                        </p:tgtEl>
                                        <p:attrNameLst>
                                          <p:attrName>ppt_x</p:attrName>
                                          <p:attrName>ppt_y</p:attrName>
                                        </p:attrNameLst>
                                      </p:cBhvr>
                                      <p:rCtr x="-19000" y="-5500"/>
                                    </p:animMotion>
                                  </p:childTnLst>
                                </p:cTn>
                              </p:par>
                              <p:par>
                                <p:cTn id="71" presetID="10" presetClass="entr" presetSubtype="0" fill="hold" grpId="0" nodeType="withEffect">
                                  <p:stCondLst>
                                    <p:cond delay="0"/>
                                  </p:stCondLst>
                                  <p:childTnLst>
                                    <p:set>
                                      <p:cBhvr>
                                        <p:cTn id="72" dur="1" fill="hold">
                                          <p:stCondLst>
                                            <p:cond delay="0"/>
                                          </p:stCondLst>
                                        </p:cTn>
                                        <p:tgtEl>
                                          <p:spTgt spid="17412"/>
                                        </p:tgtEl>
                                        <p:attrNameLst>
                                          <p:attrName>style.visibility</p:attrName>
                                        </p:attrNameLst>
                                      </p:cBhvr>
                                      <p:to>
                                        <p:strVal val="visible"/>
                                      </p:to>
                                    </p:set>
                                    <p:anim calcmode="lin" valueType="num">
                                      <p:cBhvr>
                                        <p:cTn id="73" dur="500" fill="hold"/>
                                        <p:tgtEl>
                                          <p:spTgt spid="17412"/>
                                        </p:tgtEl>
                                        <p:attrNameLst>
                                          <p:attrName>ppt_w</p:attrName>
                                        </p:attrNameLst>
                                      </p:cBhvr>
                                      <p:tavLst>
                                        <p:tav tm="0">
                                          <p:val>
                                            <p:fltVal val="0"/>
                                          </p:val>
                                        </p:tav>
                                        <p:tav tm="100000">
                                          <p:val>
                                            <p:strVal val="#ppt_w"/>
                                          </p:val>
                                        </p:tav>
                                      </p:tavLst>
                                    </p:anim>
                                    <p:anim calcmode="lin" valueType="num">
                                      <p:cBhvr>
                                        <p:cTn id="74" dur="500" fill="hold"/>
                                        <p:tgtEl>
                                          <p:spTgt spid="17412"/>
                                        </p:tgtEl>
                                        <p:attrNameLst>
                                          <p:attrName>ppt_h</p:attrName>
                                        </p:attrNameLst>
                                      </p:cBhvr>
                                      <p:tavLst>
                                        <p:tav tm="0">
                                          <p:val>
                                            <p:fltVal val="0"/>
                                          </p:val>
                                        </p:tav>
                                        <p:tav tm="100000">
                                          <p:val>
                                            <p:strVal val="#ppt_h"/>
                                          </p:val>
                                        </p:tav>
                                      </p:tavLst>
                                    </p:anim>
                                    <p:animEffect transition="in" filter="fade">
                                      <p:cBhvr>
                                        <p:cTn id="75" dur="500"/>
                                        <p:tgtEl>
                                          <p:spTgt spid="17412"/>
                                        </p:tgtEl>
                                      </p:cBhvr>
                                    </p:animEffect>
                                  </p:childTnLst>
                                </p:cTn>
                              </p:par>
                            </p:childTnLst>
                          </p:cTn>
                        </p:par>
                        <p:par>
                          <p:cTn id="76" fill="hold">
                            <p:stCondLst>
                              <p:cond delay="2480"/>
                            </p:stCondLst>
                            <p:childTnLst>
                              <p:par>
                                <p:cTn id="77" presetID="22" presetClass="entr" presetSubtype="1" fill="hold" nodeType="afterEffect">
                                  <p:stCondLst>
                                    <p:cond delay="0"/>
                                  </p:stCondLst>
                                  <p:childTnLst>
                                    <p:set>
                                      <p:cBhvr>
                                        <p:cTn id="78" dur="1" fill="hold">
                                          <p:stCondLst>
                                            <p:cond delay="0"/>
                                          </p:stCondLst>
                                        </p:cTn>
                                        <p:tgtEl>
                                          <p:spTgt spid="17422">
                                            <p:txEl>
                                              <p:pRg st="0" end="0"/>
                                            </p:txEl>
                                          </p:spTgt>
                                        </p:tgtEl>
                                        <p:attrNameLst>
                                          <p:attrName>style.visibility</p:attrName>
                                        </p:attrNameLst>
                                      </p:cBhvr>
                                      <p:to>
                                        <p:strVal val="visible"/>
                                      </p:to>
                                    </p:set>
                                    <p:animEffect transition="in" filter="wipe(up)">
                                      <p:cBhvr>
                                        <p:cTn id="79" dur="500"/>
                                        <p:tgtEl>
                                          <p:spTgt spid="17422">
                                            <p:txEl>
                                              <p:pRg st="0" end="0"/>
                                            </p:txEl>
                                          </p:spTgt>
                                        </p:tgtEl>
                                      </p:cBhvr>
                                    </p:animEffect>
                                  </p:childTnLst>
                                </p:cTn>
                              </p:par>
                              <p:par>
                                <p:cTn id="80" presetID="22" presetClass="entr" presetSubtype="1" fill="hold" nodeType="withEffect">
                                  <p:stCondLst>
                                    <p:cond delay="0"/>
                                  </p:stCondLst>
                                  <p:childTnLst>
                                    <p:set>
                                      <p:cBhvr>
                                        <p:cTn id="81" dur="1" fill="hold">
                                          <p:stCondLst>
                                            <p:cond delay="0"/>
                                          </p:stCondLst>
                                        </p:cTn>
                                        <p:tgtEl>
                                          <p:spTgt spid="17422">
                                            <p:txEl>
                                              <p:pRg st="1" end="1"/>
                                            </p:txEl>
                                          </p:spTgt>
                                        </p:tgtEl>
                                        <p:attrNameLst>
                                          <p:attrName>style.visibility</p:attrName>
                                        </p:attrNameLst>
                                      </p:cBhvr>
                                      <p:to>
                                        <p:strVal val="visible"/>
                                      </p:to>
                                    </p:set>
                                    <p:animEffect transition="in" filter="wipe(up)">
                                      <p:cBhvr>
                                        <p:cTn id="82" dur="500"/>
                                        <p:tgtEl>
                                          <p:spTgt spid="1742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P spid="17412" grpId="0" animBg="1"/>
      <p:bldP spid="17419" grpId="0"/>
      <p:bldP spid="17420" grpId="0"/>
      <p:bldP spid="174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25"/>
          <p:cNvSpPr txBox="1"/>
          <p:nvPr/>
        </p:nvSpPr>
        <p:spPr>
          <a:xfrm>
            <a:off x="708025" y="115888"/>
            <a:ext cx="2878138" cy="554037"/>
          </a:xfrm>
          <a:prstGeom prst="rect">
            <a:avLst/>
          </a:prstGeom>
          <a:noFill/>
          <a:ln w="9525">
            <a:noFill/>
          </a:ln>
        </p:spPr>
        <p:txBody>
          <a:bodyPr wrap="none">
            <a:spAutoFit/>
          </a:bodyPr>
          <a:lstStyle/>
          <a:p>
            <a:pPr lvl="0" eaLnBrk="1" hangingPunct="1"/>
            <a:r>
              <a:rPr lang="zh-CN" altLang="en-US" sz="3000" dirty="0">
                <a:latin typeface="微软雅黑" panose="020B0503020204020204" pitchFamily="2" charset="-122"/>
                <a:ea typeface="微软雅黑" panose="020B0503020204020204" pitchFamily="2" charset="-122"/>
              </a:rPr>
              <a:t>请输入您的标题</a:t>
            </a:r>
          </a:p>
        </p:txBody>
      </p:sp>
      <p:sp>
        <p:nvSpPr>
          <p:cNvPr id="18435" name="Freeform 40"/>
          <p:cNvSpPr>
            <a:spLocks noEditPoints="1"/>
          </p:cNvSpPr>
          <p:nvPr/>
        </p:nvSpPr>
        <p:spPr>
          <a:xfrm>
            <a:off x="268288" y="125413"/>
            <a:ext cx="346075" cy="495300"/>
          </a:xfrm>
          <a:custGeom>
            <a:avLst/>
            <a:gdLst/>
            <a:ahLst/>
            <a:cxnLst>
              <a:cxn ang="0">
                <a:pos x="103337" y="472058"/>
              </a:cxn>
              <a:cxn ang="0">
                <a:pos x="329125" y="472058"/>
              </a:cxn>
              <a:cxn ang="0">
                <a:pos x="341071" y="483599"/>
              </a:cxn>
              <a:cxn ang="0">
                <a:pos x="329125" y="494564"/>
              </a:cxn>
              <a:cxn ang="0">
                <a:pos x="103337" y="494564"/>
              </a:cxn>
              <a:cxn ang="0">
                <a:pos x="91390" y="483599"/>
              </a:cxn>
              <a:cxn ang="0">
                <a:pos x="103337" y="472058"/>
              </a:cxn>
              <a:cxn ang="0">
                <a:pos x="108115" y="364719"/>
              </a:cxn>
              <a:cxn ang="0">
                <a:pos x="232359" y="167355"/>
              </a:cxn>
              <a:cxn ang="0">
                <a:pos x="275963" y="192747"/>
              </a:cxn>
              <a:cxn ang="0">
                <a:pos x="152317" y="390111"/>
              </a:cxn>
              <a:cxn ang="0">
                <a:pos x="108115" y="364719"/>
              </a:cxn>
              <a:cxn ang="0">
                <a:pos x="20906" y="313359"/>
              </a:cxn>
              <a:cxn ang="0">
                <a:pos x="145149" y="115995"/>
              </a:cxn>
              <a:cxn ang="0">
                <a:pos x="188754" y="141386"/>
              </a:cxn>
              <a:cxn ang="0">
                <a:pos x="64511" y="338750"/>
              </a:cxn>
              <a:cxn ang="0">
                <a:pos x="20906" y="313359"/>
              </a:cxn>
              <a:cxn ang="0">
                <a:pos x="1195" y="473212"/>
              </a:cxn>
              <a:cxn ang="0">
                <a:pos x="13141" y="375107"/>
              </a:cxn>
              <a:cxn ang="0">
                <a:pos x="98558" y="424736"/>
              </a:cxn>
              <a:cxn ang="0">
                <a:pos x="14336" y="480714"/>
              </a:cxn>
              <a:cxn ang="0">
                <a:pos x="1195" y="473212"/>
              </a:cxn>
              <a:cxn ang="0">
                <a:pos x="178600" y="61171"/>
              </a:cxn>
              <a:cxn ang="0">
                <a:pos x="160680" y="90026"/>
              </a:cxn>
              <a:cxn ang="0">
                <a:pos x="291494" y="166778"/>
              </a:cxn>
              <a:cxn ang="0">
                <a:pos x="310011" y="137924"/>
              </a:cxn>
              <a:cxn ang="0">
                <a:pos x="178600" y="61171"/>
              </a:cxn>
              <a:cxn ang="0">
                <a:pos x="206674" y="17313"/>
              </a:cxn>
              <a:cxn ang="0">
                <a:pos x="246097" y="8079"/>
              </a:cxn>
              <a:cxn ang="0">
                <a:pos x="327930" y="55977"/>
              </a:cxn>
              <a:cxn ang="0">
                <a:pos x="338085" y="94065"/>
              </a:cxn>
              <a:cxn ang="0">
                <a:pos x="326736" y="111955"/>
              </a:cxn>
              <a:cxn ang="0">
                <a:pos x="195325" y="35202"/>
              </a:cxn>
              <a:cxn ang="0">
                <a:pos x="206674" y="17313"/>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18436" name="Oval 5"/>
          <p:cNvSpPr/>
          <p:nvPr/>
        </p:nvSpPr>
        <p:spPr>
          <a:xfrm>
            <a:off x="3970338" y="1576388"/>
            <a:ext cx="4421187" cy="4427537"/>
          </a:xfrm>
          <a:prstGeom prst="ellipse">
            <a:avLst/>
          </a:prstGeom>
          <a:noFill/>
          <a:ln w="4" cap="flat" cmpd="sng">
            <a:solidFill>
              <a:srgbClr val="A6A6A6"/>
            </a:solidFill>
            <a:prstDash val="dash"/>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8437" name="Rectangle 6"/>
          <p:cNvSpPr/>
          <p:nvPr/>
        </p:nvSpPr>
        <p:spPr>
          <a:xfrm>
            <a:off x="4694238" y="2768600"/>
            <a:ext cx="2973387" cy="2043113"/>
          </a:xfrm>
          <a:prstGeom prst="rect">
            <a:avLst/>
          </a:prstGeom>
          <a:solidFill>
            <a:schemeClr val="tx2"/>
          </a:solidFill>
          <a:ln w="4" cap="flat" cmpd="sng">
            <a:solidFill>
              <a:srgbClr val="6F6F6F"/>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8438" name="Oval 7"/>
          <p:cNvSpPr/>
          <p:nvPr/>
        </p:nvSpPr>
        <p:spPr>
          <a:xfrm>
            <a:off x="5670550" y="984250"/>
            <a:ext cx="946150" cy="947738"/>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8439" name="Oval 8"/>
          <p:cNvSpPr/>
          <p:nvPr/>
        </p:nvSpPr>
        <p:spPr>
          <a:xfrm>
            <a:off x="5670550" y="5619750"/>
            <a:ext cx="946150" cy="947738"/>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8440" name="Oval 9"/>
          <p:cNvSpPr/>
          <p:nvPr/>
        </p:nvSpPr>
        <p:spPr>
          <a:xfrm>
            <a:off x="7985125" y="3302000"/>
            <a:ext cx="946150" cy="947738"/>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8441" name="Oval 10"/>
          <p:cNvSpPr/>
          <p:nvPr/>
        </p:nvSpPr>
        <p:spPr>
          <a:xfrm>
            <a:off x="3355975" y="3302000"/>
            <a:ext cx="946150" cy="947738"/>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8442" name="Line 11"/>
          <p:cNvSpPr/>
          <p:nvPr/>
        </p:nvSpPr>
        <p:spPr>
          <a:xfrm>
            <a:off x="4694238" y="1169988"/>
            <a:ext cx="0" cy="1598612"/>
          </a:xfrm>
          <a:prstGeom prst="line">
            <a:avLst/>
          </a:prstGeom>
          <a:ln w="4" cap="flat" cmpd="sng">
            <a:solidFill>
              <a:srgbClr val="6F6F6F"/>
            </a:solidFill>
            <a:prstDash val="solid"/>
            <a:headEnd type="none" w="med" len="med"/>
            <a:tailEnd type="none" w="med" len="med"/>
          </a:ln>
        </p:spPr>
      </p:sp>
      <p:sp>
        <p:nvSpPr>
          <p:cNvPr id="18443" name="Line 12"/>
          <p:cNvSpPr/>
          <p:nvPr/>
        </p:nvSpPr>
        <p:spPr>
          <a:xfrm flipV="1">
            <a:off x="1490663" y="2768600"/>
            <a:ext cx="3203575" cy="0"/>
          </a:xfrm>
          <a:prstGeom prst="line">
            <a:avLst/>
          </a:prstGeom>
          <a:ln w="4" cap="flat" cmpd="sng">
            <a:solidFill>
              <a:srgbClr val="6F6F6F"/>
            </a:solidFill>
            <a:prstDash val="solid"/>
            <a:headEnd type="none" w="med" len="med"/>
            <a:tailEnd type="none" w="med" len="med"/>
          </a:ln>
        </p:spPr>
      </p:sp>
      <p:sp>
        <p:nvSpPr>
          <p:cNvPr id="18444" name="Line 13"/>
          <p:cNvSpPr/>
          <p:nvPr/>
        </p:nvSpPr>
        <p:spPr>
          <a:xfrm flipV="1">
            <a:off x="7667625" y="4811713"/>
            <a:ext cx="0" cy="1600200"/>
          </a:xfrm>
          <a:prstGeom prst="line">
            <a:avLst/>
          </a:prstGeom>
          <a:ln w="4" cap="flat" cmpd="sng">
            <a:solidFill>
              <a:srgbClr val="6F6F6F"/>
            </a:solidFill>
            <a:prstDash val="solid"/>
            <a:headEnd type="none" w="med" len="med"/>
            <a:tailEnd type="none" w="med" len="med"/>
          </a:ln>
        </p:spPr>
      </p:sp>
      <p:sp>
        <p:nvSpPr>
          <p:cNvPr id="18445" name="Line 14"/>
          <p:cNvSpPr/>
          <p:nvPr/>
        </p:nvSpPr>
        <p:spPr>
          <a:xfrm flipH="1">
            <a:off x="7667625" y="4811713"/>
            <a:ext cx="3182938" cy="0"/>
          </a:xfrm>
          <a:prstGeom prst="line">
            <a:avLst/>
          </a:prstGeom>
          <a:ln w="4" cap="flat" cmpd="sng">
            <a:solidFill>
              <a:srgbClr val="6F6F6F"/>
            </a:solidFill>
            <a:prstDash val="solid"/>
            <a:headEnd type="none" w="med" len="med"/>
            <a:tailEnd type="none" w="med" len="med"/>
          </a:ln>
        </p:spPr>
      </p:sp>
      <p:sp>
        <p:nvSpPr>
          <p:cNvPr id="18446" name="TextBox 14"/>
          <p:cNvSpPr txBox="1"/>
          <p:nvPr/>
        </p:nvSpPr>
        <p:spPr>
          <a:xfrm>
            <a:off x="5713413" y="1104900"/>
            <a:ext cx="912812" cy="706438"/>
          </a:xfrm>
          <a:prstGeom prst="rect">
            <a:avLst/>
          </a:prstGeom>
          <a:noFill/>
          <a:ln w="9525">
            <a:noFill/>
          </a:ln>
        </p:spPr>
        <p:txBody>
          <a:bodyPr>
            <a:spAutoFit/>
          </a:bodyPr>
          <a:lstStyle/>
          <a:p>
            <a:pPr lvl="0" algn="ctr" eaLnBrk="1" hangingPunct="1"/>
            <a:r>
              <a:rPr lang="zh-CN" altLang="en-US" sz="2000" dirty="0">
                <a:solidFill>
                  <a:srgbClr val="F8F8F8"/>
                </a:solidFill>
                <a:latin typeface="微软雅黑" panose="020B0503020204020204" pitchFamily="2" charset="-122"/>
                <a:ea typeface="微软雅黑" panose="020B0503020204020204" pitchFamily="2" charset="-122"/>
              </a:rPr>
              <a:t>添加标题</a:t>
            </a:r>
          </a:p>
        </p:txBody>
      </p:sp>
      <p:sp>
        <p:nvSpPr>
          <p:cNvPr id="18447" name="TextBox 15"/>
          <p:cNvSpPr txBox="1"/>
          <p:nvPr/>
        </p:nvSpPr>
        <p:spPr>
          <a:xfrm>
            <a:off x="5713413" y="5786438"/>
            <a:ext cx="912812" cy="708025"/>
          </a:xfrm>
          <a:prstGeom prst="rect">
            <a:avLst/>
          </a:prstGeom>
          <a:noFill/>
          <a:ln w="9525">
            <a:noFill/>
          </a:ln>
        </p:spPr>
        <p:txBody>
          <a:bodyPr>
            <a:spAutoFit/>
          </a:bodyPr>
          <a:lstStyle/>
          <a:p>
            <a:pPr lvl="0" algn="ctr" eaLnBrk="1" hangingPunct="1"/>
            <a:r>
              <a:rPr lang="zh-CN" altLang="en-US" sz="2000" dirty="0">
                <a:solidFill>
                  <a:srgbClr val="F8F8F8"/>
                </a:solidFill>
                <a:latin typeface="微软雅黑" panose="020B0503020204020204" pitchFamily="2" charset="-122"/>
                <a:ea typeface="微软雅黑" panose="020B0503020204020204" pitchFamily="2" charset="-122"/>
              </a:rPr>
              <a:t>添加标题</a:t>
            </a:r>
          </a:p>
        </p:txBody>
      </p:sp>
      <p:sp>
        <p:nvSpPr>
          <p:cNvPr id="18448" name="TextBox 18"/>
          <p:cNvSpPr txBox="1"/>
          <p:nvPr/>
        </p:nvSpPr>
        <p:spPr>
          <a:xfrm>
            <a:off x="3363913" y="3421063"/>
            <a:ext cx="914400" cy="708025"/>
          </a:xfrm>
          <a:prstGeom prst="rect">
            <a:avLst/>
          </a:prstGeom>
          <a:noFill/>
          <a:ln w="9525">
            <a:noFill/>
          </a:ln>
        </p:spPr>
        <p:txBody>
          <a:bodyPr>
            <a:spAutoFit/>
          </a:bodyPr>
          <a:lstStyle/>
          <a:p>
            <a:pPr lvl="0" algn="ctr" eaLnBrk="1" hangingPunct="1"/>
            <a:r>
              <a:rPr lang="zh-CN" altLang="en-US" sz="2000" dirty="0">
                <a:solidFill>
                  <a:srgbClr val="F8F8F8"/>
                </a:solidFill>
                <a:latin typeface="微软雅黑" panose="020B0503020204020204" pitchFamily="2" charset="-122"/>
                <a:ea typeface="微软雅黑" panose="020B0503020204020204" pitchFamily="2" charset="-122"/>
              </a:rPr>
              <a:t>添加标题</a:t>
            </a:r>
          </a:p>
        </p:txBody>
      </p:sp>
      <p:sp>
        <p:nvSpPr>
          <p:cNvPr id="18449" name="TextBox 19"/>
          <p:cNvSpPr txBox="1"/>
          <p:nvPr/>
        </p:nvSpPr>
        <p:spPr>
          <a:xfrm>
            <a:off x="8031163" y="3421063"/>
            <a:ext cx="912812" cy="708025"/>
          </a:xfrm>
          <a:prstGeom prst="rect">
            <a:avLst/>
          </a:prstGeom>
          <a:noFill/>
          <a:ln w="9525">
            <a:noFill/>
          </a:ln>
        </p:spPr>
        <p:txBody>
          <a:bodyPr>
            <a:spAutoFit/>
          </a:bodyPr>
          <a:lstStyle/>
          <a:p>
            <a:pPr lvl="0" algn="ctr" eaLnBrk="1" hangingPunct="1"/>
            <a:r>
              <a:rPr lang="zh-CN" altLang="en-US" sz="2000" dirty="0">
                <a:solidFill>
                  <a:srgbClr val="F8F8F8"/>
                </a:solidFill>
                <a:latin typeface="微软雅黑" panose="020B0503020204020204" pitchFamily="2" charset="-122"/>
                <a:ea typeface="微软雅黑" panose="020B0503020204020204" pitchFamily="2" charset="-122"/>
              </a:rPr>
              <a:t>添加标题</a:t>
            </a:r>
          </a:p>
        </p:txBody>
      </p:sp>
      <p:sp>
        <p:nvSpPr>
          <p:cNvPr id="18450" name="TextBox 20"/>
          <p:cNvSpPr txBox="1"/>
          <p:nvPr/>
        </p:nvSpPr>
        <p:spPr>
          <a:xfrm>
            <a:off x="5018088" y="3225800"/>
            <a:ext cx="2305050" cy="1016000"/>
          </a:xfrm>
          <a:prstGeom prst="rect">
            <a:avLst/>
          </a:prstGeom>
          <a:noFill/>
          <a:ln w="9525">
            <a:noFill/>
          </a:ln>
        </p:spPr>
        <p:txBody>
          <a:bodyPr>
            <a:spAutoFit/>
          </a:bodyPr>
          <a:lstStyle/>
          <a:p>
            <a:pPr lvl="0" eaLnBrk="1" hangingPunct="1"/>
            <a:r>
              <a:rPr lang="zh-CN" altLang="en-US" sz="2000" dirty="0">
                <a:latin typeface="微软雅黑" panose="020B0503020204020204" pitchFamily="2" charset="-122"/>
                <a:ea typeface="微软雅黑" panose="020B0503020204020204" pitchFamily="2" charset="-122"/>
              </a:rPr>
              <a:t>这里可以添加主要内容这里可以添加主要内容</a:t>
            </a:r>
          </a:p>
        </p:txBody>
      </p:sp>
      <p:sp>
        <p:nvSpPr>
          <p:cNvPr id="18451" name="TextBox 21"/>
          <p:cNvSpPr txBox="1"/>
          <p:nvPr/>
        </p:nvSpPr>
        <p:spPr>
          <a:xfrm>
            <a:off x="1849438" y="1616075"/>
            <a:ext cx="2627312" cy="1014413"/>
          </a:xfrm>
          <a:prstGeom prst="rect">
            <a:avLst/>
          </a:prstGeom>
          <a:noFill/>
          <a:ln w="9525">
            <a:noFill/>
          </a:ln>
        </p:spPr>
        <p:txBody>
          <a:bodyPr>
            <a:spAutoFit/>
          </a:bodyPr>
          <a:lstStyle/>
          <a:p>
            <a:pPr lvl="0" eaLnBrk="1" hangingPunct="1"/>
            <a:r>
              <a:rPr lang="zh-CN" altLang="en-US" sz="2000" dirty="0">
                <a:latin typeface="微软雅黑" panose="020B0503020204020204" pitchFamily="2" charset="-122"/>
                <a:ea typeface="微软雅黑" panose="020B0503020204020204" pitchFamily="2" charset="-122"/>
              </a:rPr>
              <a:t>这里可以添加说明性文字这里可以添加说明性文字</a:t>
            </a:r>
          </a:p>
        </p:txBody>
      </p:sp>
      <p:sp>
        <p:nvSpPr>
          <p:cNvPr id="18452" name="TextBox 22"/>
          <p:cNvSpPr txBox="1"/>
          <p:nvPr/>
        </p:nvSpPr>
        <p:spPr>
          <a:xfrm>
            <a:off x="8077200" y="4941888"/>
            <a:ext cx="2627313" cy="1016000"/>
          </a:xfrm>
          <a:prstGeom prst="rect">
            <a:avLst/>
          </a:prstGeom>
          <a:noFill/>
          <a:ln w="9525">
            <a:noFill/>
          </a:ln>
        </p:spPr>
        <p:txBody>
          <a:bodyPr>
            <a:spAutoFit/>
          </a:bodyPr>
          <a:lstStyle/>
          <a:p>
            <a:pPr lvl="0" eaLnBrk="1" hangingPunct="1"/>
            <a:r>
              <a:rPr lang="zh-CN" altLang="en-US" sz="2000" dirty="0">
                <a:latin typeface="微软雅黑" panose="020B0503020204020204" pitchFamily="2" charset="-122"/>
                <a:ea typeface="微软雅黑" panose="020B0503020204020204" pitchFamily="2" charset="-122"/>
              </a:rPr>
              <a:t>这里可以添加说明性文字这里可以添加说明性文字</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8435"/>
                                        </p:tgtEl>
                                        <p:attrNameLst>
                                          <p:attrName>style.visibility</p:attrName>
                                        </p:attrNameLst>
                                      </p:cBhvr>
                                      <p:to>
                                        <p:strVal val="visible"/>
                                      </p:to>
                                    </p:set>
                                    <p:anim calcmode="lin" valueType="num">
                                      <p:cBhvr additive="base">
                                        <p:cTn id="7" dur="500" fill="hold"/>
                                        <p:tgtEl>
                                          <p:spTgt spid="18435"/>
                                        </p:tgtEl>
                                        <p:attrNameLst>
                                          <p:attrName>ppt_x</p:attrName>
                                        </p:attrNameLst>
                                      </p:cBhvr>
                                      <p:tavLst>
                                        <p:tav tm="0">
                                          <p:val>
                                            <p:strVal val="1+#ppt_w/2"/>
                                          </p:val>
                                        </p:tav>
                                        <p:tav tm="100000">
                                          <p:val>
                                            <p:strVal val="#ppt_x"/>
                                          </p:val>
                                        </p:tav>
                                      </p:tavLst>
                                    </p:anim>
                                    <p:anim calcmode="lin" valueType="num">
                                      <p:cBhvr additive="base">
                                        <p:cTn id="8" dur="500" fill="hold"/>
                                        <p:tgtEl>
                                          <p:spTgt spid="1843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8434"/>
                                        </p:tgtEl>
                                        <p:attrNameLst>
                                          <p:attrName>style.visibility</p:attrName>
                                        </p:attrNameLst>
                                      </p:cBhvr>
                                      <p:to>
                                        <p:strVal val="visible"/>
                                      </p:to>
                                    </p:set>
                                    <p:anim calcmode="lin" valueType="num">
                                      <p:cBhvr>
                                        <p:cTn id="12" dur="300" fill="hold"/>
                                        <p:tgtEl>
                                          <p:spTgt spid="18434"/>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8434"/>
                                        </p:tgtEl>
                                        <p:attrNameLst>
                                          <p:attrName>ppt_y</p:attrName>
                                        </p:attrNameLst>
                                      </p:cBhvr>
                                      <p:tavLst>
                                        <p:tav tm="0">
                                          <p:val>
                                            <p:strVal val="#ppt_y"/>
                                          </p:val>
                                        </p:tav>
                                        <p:tav tm="100000">
                                          <p:val>
                                            <p:strVal val="#ppt_y"/>
                                          </p:val>
                                        </p:tav>
                                      </p:tavLst>
                                    </p:anim>
                                    <p:anim calcmode="lin" valueType="num">
                                      <p:cBhvr>
                                        <p:cTn id="14" dur="300" fill="hold"/>
                                        <p:tgtEl>
                                          <p:spTgt spid="18434"/>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843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8434"/>
                                        </p:tgtEl>
                                      </p:cBhvr>
                                    </p:animEffect>
                                  </p:childTnLst>
                                </p:cTn>
                              </p:par>
                            </p:childTnLst>
                          </p:cTn>
                        </p:par>
                        <p:par>
                          <p:cTn id="17" fill="hold">
                            <p:stCondLst>
                              <p:cond delay="980"/>
                            </p:stCondLst>
                            <p:childTnLst>
                              <p:par>
                                <p:cTn id="18" presetID="16" presetClass="entr" presetSubtype="42" fill="hold" grpId="0" nodeType="afterEffect">
                                  <p:stCondLst>
                                    <p:cond delay="0"/>
                                  </p:stCondLst>
                                  <p:childTnLst>
                                    <p:set>
                                      <p:cBhvr>
                                        <p:cTn id="19" dur="1" fill="hold">
                                          <p:stCondLst>
                                            <p:cond delay="0"/>
                                          </p:stCondLst>
                                        </p:cTn>
                                        <p:tgtEl>
                                          <p:spTgt spid="18437"/>
                                        </p:tgtEl>
                                        <p:attrNameLst>
                                          <p:attrName>style.visibility</p:attrName>
                                        </p:attrNameLst>
                                      </p:cBhvr>
                                      <p:to>
                                        <p:strVal val="visible"/>
                                      </p:to>
                                    </p:set>
                                    <p:animEffect transition="in" filter="barn(outHorizontal)">
                                      <p:cBhvr>
                                        <p:cTn id="20" dur="500"/>
                                        <p:tgtEl>
                                          <p:spTgt spid="18437"/>
                                        </p:tgtEl>
                                      </p:cBhvr>
                                    </p:animEffect>
                                  </p:childTnLst>
                                </p:cTn>
                              </p:par>
                            </p:childTnLst>
                          </p:cTn>
                        </p:par>
                        <p:par>
                          <p:cTn id="21" fill="hold">
                            <p:stCondLst>
                              <p:cond delay="1480"/>
                            </p:stCondLst>
                            <p:childTnLst>
                              <p:par>
                                <p:cTn id="22" presetID="31" presetClass="entr" presetSubtype="0" fill="hold" grpId="0" nodeType="afterEffect">
                                  <p:stCondLst>
                                    <p:cond delay="0"/>
                                  </p:stCondLst>
                                  <p:childTnLst>
                                    <p:set>
                                      <p:cBhvr>
                                        <p:cTn id="23" dur="1" fill="hold">
                                          <p:stCondLst>
                                            <p:cond delay="0"/>
                                          </p:stCondLst>
                                        </p:cTn>
                                        <p:tgtEl>
                                          <p:spTgt spid="18450"/>
                                        </p:tgtEl>
                                        <p:attrNameLst>
                                          <p:attrName>style.visibility</p:attrName>
                                        </p:attrNameLst>
                                      </p:cBhvr>
                                      <p:to>
                                        <p:strVal val="visible"/>
                                      </p:to>
                                    </p:set>
                                    <p:anim calcmode="lin" valueType="num">
                                      <p:cBhvr>
                                        <p:cTn id="24" dur="1000" fill="hold"/>
                                        <p:tgtEl>
                                          <p:spTgt spid="18450"/>
                                        </p:tgtEl>
                                        <p:attrNameLst>
                                          <p:attrName>ppt_w</p:attrName>
                                        </p:attrNameLst>
                                      </p:cBhvr>
                                      <p:tavLst>
                                        <p:tav tm="0">
                                          <p:val>
                                            <p:fltVal val="0"/>
                                          </p:val>
                                        </p:tav>
                                        <p:tav tm="100000">
                                          <p:val>
                                            <p:strVal val="#ppt_w"/>
                                          </p:val>
                                        </p:tav>
                                      </p:tavLst>
                                    </p:anim>
                                    <p:anim calcmode="lin" valueType="num">
                                      <p:cBhvr>
                                        <p:cTn id="25" dur="1000" fill="hold"/>
                                        <p:tgtEl>
                                          <p:spTgt spid="18450"/>
                                        </p:tgtEl>
                                        <p:attrNameLst>
                                          <p:attrName>ppt_h</p:attrName>
                                        </p:attrNameLst>
                                      </p:cBhvr>
                                      <p:tavLst>
                                        <p:tav tm="0">
                                          <p:val>
                                            <p:fltVal val="0"/>
                                          </p:val>
                                        </p:tav>
                                        <p:tav tm="100000">
                                          <p:val>
                                            <p:strVal val="#ppt_h"/>
                                          </p:val>
                                        </p:tav>
                                      </p:tavLst>
                                    </p:anim>
                                    <p:anim calcmode="lin" valueType="num">
                                      <p:cBhvr>
                                        <p:cTn id="26" dur="1000" fill="hold"/>
                                        <p:tgtEl>
                                          <p:spTgt spid="18450"/>
                                        </p:tgtEl>
                                        <p:attrNameLst>
                                          <p:attrName>style.rotation</p:attrName>
                                        </p:attrNameLst>
                                      </p:cBhvr>
                                      <p:tavLst>
                                        <p:tav tm="0">
                                          <p:val>
                                            <p:fltVal val="90"/>
                                          </p:val>
                                        </p:tav>
                                        <p:tav tm="100000">
                                          <p:val>
                                            <p:fltVal val="0"/>
                                          </p:val>
                                        </p:tav>
                                      </p:tavLst>
                                    </p:anim>
                                    <p:animEffect transition="in" filter="fade">
                                      <p:cBhvr>
                                        <p:cTn id="27" dur="1000"/>
                                        <p:tgtEl>
                                          <p:spTgt spid="18450"/>
                                        </p:tgtEl>
                                      </p:cBhvr>
                                    </p:animEffect>
                                  </p:childTnLst>
                                </p:cTn>
                              </p:par>
                            </p:childTnLst>
                          </p:cTn>
                        </p:par>
                        <p:par>
                          <p:cTn id="28" fill="hold">
                            <p:stCondLst>
                              <p:cond delay="2480"/>
                            </p:stCondLst>
                            <p:childTnLst>
                              <p:par>
                                <p:cTn id="29" presetID="21" presetClass="entr" presetSubtype="1" fill="hold" grpId="0" nodeType="afterEffect">
                                  <p:stCondLst>
                                    <p:cond delay="0"/>
                                  </p:stCondLst>
                                  <p:childTnLst>
                                    <p:set>
                                      <p:cBhvr>
                                        <p:cTn id="30" dur="1" fill="hold">
                                          <p:stCondLst>
                                            <p:cond delay="0"/>
                                          </p:stCondLst>
                                        </p:cTn>
                                        <p:tgtEl>
                                          <p:spTgt spid="18436"/>
                                        </p:tgtEl>
                                        <p:attrNameLst>
                                          <p:attrName>style.visibility</p:attrName>
                                        </p:attrNameLst>
                                      </p:cBhvr>
                                      <p:to>
                                        <p:strVal val="visible"/>
                                      </p:to>
                                    </p:set>
                                    <p:animEffect transition="in" filter="wheel(1)">
                                      <p:cBhvr>
                                        <p:cTn id="31" dur="1000"/>
                                        <p:tgtEl>
                                          <p:spTgt spid="18436"/>
                                        </p:tgtEl>
                                      </p:cBhvr>
                                    </p:animEffect>
                                  </p:childTnLst>
                                </p:cTn>
                              </p:par>
                            </p:childTnLst>
                          </p:cTn>
                        </p:par>
                        <p:par>
                          <p:cTn id="32" fill="hold">
                            <p:stCondLst>
                              <p:cond delay="3480"/>
                            </p:stCondLst>
                            <p:childTnLst>
                              <p:par>
                                <p:cTn id="33" presetID="2" presetClass="entr" presetSubtype="1" fill="hold" grpId="0" nodeType="afterEffect">
                                  <p:stCondLst>
                                    <p:cond delay="0"/>
                                  </p:stCondLst>
                                  <p:childTnLst>
                                    <p:set>
                                      <p:cBhvr>
                                        <p:cTn id="34" dur="1" fill="hold">
                                          <p:stCondLst>
                                            <p:cond delay="0"/>
                                          </p:stCondLst>
                                        </p:cTn>
                                        <p:tgtEl>
                                          <p:spTgt spid="18438"/>
                                        </p:tgtEl>
                                        <p:attrNameLst>
                                          <p:attrName>style.visibility</p:attrName>
                                        </p:attrNameLst>
                                      </p:cBhvr>
                                      <p:to>
                                        <p:strVal val="visible"/>
                                      </p:to>
                                    </p:set>
                                    <p:anim calcmode="lin" valueType="num">
                                      <p:cBhvr additive="base">
                                        <p:cTn id="35" dur="500" fill="hold"/>
                                        <p:tgtEl>
                                          <p:spTgt spid="18438"/>
                                        </p:tgtEl>
                                        <p:attrNameLst>
                                          <p:attrName>ppt_x</p:attrName>
                                        </p:attrNameLst>
                                      </p:cBhvr>
                                      <p:tavLst>
                                        <p:tav tm="0">
                                          <p:val>
                                            <p:strVal val="#ppt_x"/>
                                          </p:val>
                                        </p:tav>
                                        <p:tav tm="100000">
                                          <p:val>
                                            <p:strVal val="#ppt_x"/>
                                          </p:val>
                                        </p:tav>
                                      </p:tavLst>
                                    </p:anim>
                                    <p:anim calcmode="lin" valueType="num">
                                      <p:cBhvr additive="base">
                                        <p:cTn id="36" dur="500" fill="hold"/>
                                        <p:tgtEl>
                                          <p:spTgt spid="18438"/>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18446"/>
                                        </p:tgtEl>
                                        <p:attrNameLst>
                                          <p:attrName>style.visibility</p:attrName>
                                        </p:attrNameLst>
                                      </p:cBhvr>
                                      <p:to>
                                        <p:strVal val="visible"/>
                                      </p:to>
                                    </p:set>
                                    <p:anim calcmode="lin" valueType="num">
                                      <p:cBhvr additive="base">
                                        <p:cTn id="39" dur="500" fill="hold"/>
                                        <p:tgtEl>
                                          <p:spTgt spid="18446"/>
                                        </p:tgtEl>
                                        <p:attrNameLst>
                                          <p:attrName>ppt_x</p:attrName>
                                        </p:attrNameLst>
                                      </p:cBhvr>
                                      <p:tavLst>
                                        <p:tav tm="0">
                                          <p:val>
                                            <p:strVal val="#ppt_x"/>
                                          </p:val>
                                        </p:tav>
                                        <p:tav tm="100000">
                                          <p:val>
                                            <p:strVal val="#ppt_x"/>
                                          </p:val>
                                        </p:tav>
                                      </p:tavLst>
                                    </p:anim>
                                    <p:anim calcmode="lin" valueType="num">
                                      <p:cBhvr additive="base">
                                        <p:cTn id="40" dur="500" fill="hold"/>
                                        <p:tgtEl>
                                          <p:spTgt spid="18446"/>
                                        </p:tgtEl>
                                        <p:attrNameLst>
                                          <p:attrName>ppt_y</p:attrName>
                                        </p:attrNameLst>
                                      </p:cBhvr>
                                      <p:tavLst>
                                        <p:tav tm="0">
                                          <p:val>
                                            <p:strVal val="0-#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8439"/>
                                        </p:tgtEl>
                                        <p:attrNameLst>
                                          <p:attrName>style.visibility</p:attrName>
                                        </p:attrNameLst>
                                      </p:cBhvr>
                                      <p:to>
                                        <p:strVal val="visible"/>
                                      </p:to>
                                    </p:set>
                                    <p:anim calcmode="lin" valueType="num">
                                      <p:cBhvr additive="base">
                                        <p:cTn id="43" dur="500" fill="hold"/>
                                        <p:tgtEl>
                                          <p:spTgt spid="18439"/>
                                        </p:tgtEl>
                                        <p:attrNameLst>
                                          <p:attrName>ppt_x</p:attrName>
                                        </p:attrNameLst>
                                      </p:cBhvr>
                                      <p:tavLst>
                                        <p:tav tm="0">
                                          <p:val>
                                            <p:strVal val="#ppt_x"/>
                                          </p:val>
                                        </p:tav>
                                        <p:tav tm="100000">
                                          <p:val>
                                            <p:strVal val="#ppt_x"/>
                                          </p:val>
                                        </p:tav>
                                      </p:tavLst>
                                    </p:anim>
                                    <p:anim calcmode="lin" valueType="num">
                                      <p:cBhvr additive="base">
                                        <p:cTn id="44" dur="500" fill="hold"/>
                                        <p:tgtEl>
                                          <p:spTgt spid="18439"/>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8447"/>
                                        </p:tgtEl>
                                        <p:attrNameLst>
                                          <p:attrName>style.visibility</p:attrName>
                                        </p:attrNameLst>
                                      </p:cBhvr>
                                      <p:to>
                                        <p:strVal val="visible"/>
                                      </p:to>
                                    </p:set>
                                    <p:anim calcmode="lin" valueType="num">
                                      <p:cBhvr additive="base">
                                        <p:cTn id="47" dur="500" fill="hold"/>
                                        <p:tgtEl>
                                          <p:spTgt spid="18447"/>
                                        </p:tgtEl>
                                        <p:attrNameLst>
                                          <p:attrName>ppt_x</p:attrName>
                                        </p:attrNameLst>
                                      </p:cBhvr>
                                      <p:tavLst>
                                        <p:tav tm="0">
                                          <p:val>
                                            <p:strVal val="#ppt_x"/>
                                          </p:val>
                                        </p:tav>
                                        <p:tav tm="100000">
                                          <p:val>
                                            <p:strVal val="#ppt_x"/>
                                          </p:val>
                                        </p:tav>
                                      </p:tavLst>
                                    </p:anim>
                                    <p:anim calcmode="lin" valueType="num">
                                      <p:cBhvr additive="base">
                                        <p:cTn id="48" dur="500" fill="hold"/>
                                        <p:tgtEl>
                                          <p:spTgt spid="18447"/>
                                        </p:tgtEl>
                                        <p:attrNameLst>
                                          <p:attrName>ppt_y</p:attrName>
                                        </p:attrNameLst>
                                      </p:cBhvr>
                                      <p:tavLst>
                                        <p:tav tm="0">
                                          <p:val>
                                            <p:strVal val="1+#ppt_h/2"/>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8440"/>
                                        </p:tgtEl>
                                        <p:attrNameLst>
                                          <p:attrName>style.visibility</p:attrName>
                                        </p:attrNameLst>
                                      </p:cBhvr>
                                      <p:to>
                                        <p:strVal val="visible"/>
                                      </p:to>
                                    </p:set>
                                    <p:anim calcmode="lin" valueType="num">
                                      <p:cBhvr additive="base">
                                        <p:cTn id="51" dur="500" fill="hold"/>
                                        <p:tgtEl>
                                          <p:spTgt spid="18440"/>
                                        </p:tgtEl>
                                        <p:attrNameLst>
                                          <p:attrName>ppt_x</p:attrName>
                                        </p:attrNameLst>
                                      </p:cBhvr>
                                      <p:tavLst>
                                        <p:tav tm="0">
                                          <p:val>
                                            <p:strVal val="1+#ppt_w/2"/>
                                          </p:val>
                                        </p:tav>
                                        <p:tav tm="100000">
                                          <p:val>
                                            <p:strVal val="#ppt_x"/>
                                          </p:val>
                                        </p:tav>
                                      </p:tavLst>
                                    </p:anim>
                                    <p:anim calcmode="lin" valueType="num">
                                      <p:cBhvr additive="base">
                                        <p:cTn id="52" dur="500" fill="hold"/>
                                        <p:tgtEl>
                                          <p:spTgt spid="18440"/>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18449"/>
                                        </p:tgtEl>
                                        <p:attrNameLst>
                                          <p:attrName>style.visibility</p:attrName>
                                        </p:attrNameLst>
                                      </p:cBhvr>
                                      <p:to>
                                        <p:strVal val="visible"/>
                                      </p:to>
                                    </p:set>
                                    <p:anim calcmode="lin" valueType="num">
                                      <p:cBhvr additive="base">
                                        <p:cTn id="55" dur="500" fill="hold"/>
                                        <p:tgtEl>
                                          <p:spTgt spid="18449"/>
                                        </p:tgtEl>
                                        <p:attrNameLst>
                                          <p:attrName>ppt_x</p:attrName>
                                        </p:attrNameLst>
                                      </p:cBhvr>
                                      <p:tavLst>
                                        <p:tav tm="0">
                                          <p:val>
                                            <p:strVal val="1+#ppt_w/2"/>
                                          </p:val>
                                        </p:tav>
                                        <p:tav tm="100000">
                                          <p:val>
                                            <p:strVal val="#ppt_x"/>
                                          </p:val>
                                        </p:tav>
                                      </p:tavLst>
                                    </p:anim>
                                    <p:anim calcmode="lin" valueType="num">
                                      <p:cBhvr additive="base">
                                        <p:cTn id="56" dur="500" fill="hold"/>
                                        <p:tgtEl>
                                          <p:spTgt spid="18449"/>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18441"/>
                                        </p:tgtEl>
                                        <p:attrNameLst>
                                          <p:attrName>style.visibility</p:attrName>
                                        </p:attrNameLst>
                                      </p:cBhvr>
                                      <p:to>
                                        <p:strVal val="visible"/>
                                      </p:to>
                                    </p:set>
                                    <p:anim calcmode="lin" valueType="num">
                                      <p:cBhvr additive="base">
                                        <p:cTn id="59" dur="500" fill="hold"/>
                                        <p:tgtEl>
                                          <p:spTgt spid="18441"/>
                                        </p:tgtEl>
                                        <p:attrNameLst>
                                          <p:attrName>ppt_x</p:attrName>
                                        </p:attrNameLst>
                                      </p:cBhvr>
                                      <p:tavLst>
                                        <p:tav tm="0">
                                          <p:val>
                                            <p:strVal val="0-#ppt_w/2"/>
                                          </p:val>
                                        </p:tav>
                                        <p:tav tm="100000">
                                          <p:val>
                                            <p:strVal val="#ppt_x"/>
                                          </p:val>
                                        </p:tav>
                                      </p:tavLst>
                                    </p:anim>
                                    <p:anim calcmode="lin" valueType="num">
                                      <p:cBhvr additive="base">
                                        <p:cTn id="60" dur="500" fill="hold"/>
                                        <p:tgtEl>
                                          <p:spTgt spid="18441"/>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18448"/>
                                        </p:tgtEl>
                                        <p:attrNameLst>
                                          <p:attrName>style.visibility</p:attrName>
                                        </p:attrNameLst>
                                      </p:cBhvr>
                                      <p:to>
                                        <p:strVal val="visible"/>
                                      </p:to>
                                    </p:set>
                                    <p:anim calcmode="lin" valueType="num">
                                      <p:cBhvr additive="base">
                                        <p:cTn id="63" dur="500" fill="hold"/>
                                        <p:tgtEl>
                                          <p:spTgt spid="18448"/>
                                        </p:tgtEl>
                                        <p:attrNameLst>
                                          <p:attrName>ppt_x</p:attrName>
                                        </p:attrNameLst>
                                      </p:cBhvr>
                                      <p:tavLst>
                                        <p:tav tm="0">
                                          <p:val>
                                            <p:strVal val="0-#ppt_w/2"/>
                                          </p:val>
                                        </p:tav>
                                        <p:tav tm="100000">
                                          <p:val>
                                            <p:strVal val="#ppt_x"/>
                                          </p:val>
                                        </p:tav>
                                      </p:tavLst>
                                    </p:anim>
                                    <p:anim calcmode="lin" valueType="num">
                                      <p:cBhvr additive="base">
                                        <p:cTn id="64" dur="500" fill="hold"/>
                                        <p:tgtEl>
                                          <p:spTgt spid="18448"/>
                                        </p:tgtEl>
                                        <p:attrNameLst>
                                          <p:attrName>ppt_y</p:attrName>
                                        </p:attrNameLst>
                                      </p:cBhvr>
                                      <p:tavLst>
                                        <p:tav tm="0">
                                          <p:val>
                                            <p:strVal val="#ppt_y"/>
                                          </p:val>
                                        </p:tav>
                                        <p:tav tm="100000">
                                          <p:val>
                                            <p:strVal val="#ppt_y"/>
                                          </p:val>
                                        </p:tav>
                                      </p:tavLst>
                                    </p:anim>
                                  </p:childTnLst>
                                </p:cTn>
                              </p:par>
                            </p:childTnLst>
                          </p:cTn>
                        </p:par>
                        <p:par>
                          <p:cTn id="65" fill="hold">
                            <p:stCondLst>
                              <p:cond delay="3980"/>
                            </p:stCondLst>
                            <p:childTnLst>
                              <p:par>
                                <p:cTn id="66" presetID="22" presetClass="entr" presetSubtype="4" fill="hold" nodeType="afterEffect">
                                  <p:stCondLst>
                                    <p:cond delay="0"/>
                                  </p:stCondLst>
                                  <p:childTnLst>
                                    <p:set>
                                      <p:cBhvr>
                                        <p:cTn id="67" dur="1" fill="hold">
                                          <p:stCondLst>
                                            <p:cond delay="0"/>
                                          </p:stCondLst>
                                        </p:cTn>
                                        <p:tgtEl>
                                          <p:spTgt spid="18442"/>
                                        </p:tgtEl>
                                        <p:attrNameLst>
                                          <p:attrName>style.visibility</p:attrName>
                                        </p:attrNameLst>
                                      </p:cBhvr>
                                      <p:to>
                                        <p:strVal val="visible"/>
                                      </p:to>
                                    </p:set>
                                    <p:animEffect transition="in" filter="wipe(down)">
                                      <p:cBhvr>
                                        <p:cTn id="68" dur="500"/>
                                        <p:tgtEl>
                                          <p:spTgt spid="18442"/>
                                        </p:tgtEl>
                                      </p:cBhvr>
                                    </p:animEffect>
                                  </p:childTnLst>
                                </p:cTn>
                              </p:par>
                              <p:par>
                                <p:cTn id="69" presetID="22" presetClass="entr" presetSubtype="2" fill="hold" nodeType="withEffect">
                                  <p:stCondLst>
                                    <p:cond delay="0"/>
                                  </p:stCondLst>
                                  <p:childTnLst>
                                    <p:set>
                                      <p:cBhvr>
                                        <p:cTn id="70" dur="1" fill="hold">
                                          <p:stCondLst>
                                            <p:cond delay="0"/>
                                          </p:stCondLst>
                                        </p:cTn>
                                        <p:tgtEl>
                                          <p:spTgt spid="18443"/>
                                        </p:tgtEl>
                                        <p:attrNameLst>
                                          <p:attrName>style.visibility</p:attrName>
                                        </p:attrNameLst>
                                      </p:cBhvr>
                                      <p:to>
                                        <p:strVal val="visible"/>
                                      </p:to>
                                    </p:set>
                                    <p:animEffect transition="in" filter="wipe(right)">
                                      <p:cBhvr>
                                        <p:cTn id="71" dur="500"/>
                                        <p:tgtEl>
                                          <p:spTgt spid="18443"/>
                                        </p:tgtEl>
                                      </p:cBhvr>
                                    </p:animEffect>
                                  </p:childTnLst>
                                </p:cTn>
                              </p:par>
                            </p:childTnLst>
                          </p:cTn>
                        </p:par>
                        <p:par>
                          <p:cTn id="72" fill="hold">
                            <p:stCondLst>
                              <p:cond delay="4480"/>
                            </p:stCondLst>
                            <p:childTnLst>
                              <p:par>
                                <p:cTn id="73" presetID="22" presetClass="entr" presetSubtype="2" fill="hold" grpId="0" nodeType="afterEffect">
                                  <p:stCondLst>
                                    <p:cond delay="0"/>
                                  </p:stCondLst>
                                  <p:childTnLst>
                                    <p:set>
                                      <p:cBhvr>
                                        <p:cTn id="74" dur="1" fill="hold">
                                          <p:stCondLst>
                                            <p:cond delay="0"/>
                                          </p:stCondLst>
                                        </p:cTn>
                                        <p:tgtEl>
                                          <p:spTgt spid="18451"/>
                                        </p:tgtEl>
                                        <p:attrNameLst>
                                          <p:attrName>style.visibility</p:attrName>
                                        </p:attrNameLst>
                                      </p:cBhvr>
                                      <p:to>
                                        <p:strVal val="visible"/>
                                      </p:to>
                                    </p:set>
                                    <p:animEffect transition="in" filter="wipe(right)">
                                      <p:cBhvr>
                                        <p:cTn id="75" dur="500"/>
                                        <p:tgtEl>
                                          <p:spTgt spid="18451"/>
                                        </p:tgtEl>
                                      </p:cBhvr>
                                    </p:animEffect>
                                  </p:childTnLst>
                                </p:cTn>
                              </p:par>
                            </p:childTnLst>
                          </p:cTn>
                        </p:par>
                        <p:par>
                          <p:cTn id="76" fill="hold">
                            <p:stCondLst>
                              <p:cond delay="4980"/>
                            </p:stCondLst>
                            <p:childTnLst>
                              <p:par>
                                <p:cTn id="77" presetID="22" presetClass="entr" presetSubtype="8" fill="hold" nodeType="afterEffect">
                                  <p:stCondLst>
                                    <p:cond delay="0"/>
                                  </p:stCondLst>
                                  <p:childTnLst>
                                    <p:set>
                                      <p:cBhvr>
                                        <p:cTn id="78" dur="1" fill="hold">
                                          <p:stCondLst>
                                            <p:cond delay="0"/>
                                          </p:stCondLst>
                                        </p:cTn>
                                        <p:tgtEl>
                                          <p:spTgt spid="18445"/>
                                        </p:tgtEl>
                                        <p:attrNameLst>
                                          <p:attrName>style.visibility</p:attrName>
                                        </p:attrNameLst>
                                      </p:cBhvr>
                                      <p:to>
                                        <p:strVal val="visible"/>
                                      </p:to>
                                    </p:set>
                                    <p:animEffect transition="in" filter="wipe(left)">
                                      <p:cBhvr>
                                        <p:cTn id="79" dur="500"/>
                                        <p:tgtEl>
                                          <p:spTgt spid="18445"/>
                                        </p:tgtEl>
                                      </p:cBhvr>
                                    </p:animEffect>
                                  </p:childTnLst>
                                </p:cTn>
                              </p:par>
                              <p:par>
                                <p:cTn id="80" presetID="22" presetClass="entr" presetSubtype="1" fill="hold" nodeType="withEffect">
                                  <p:stCondLst>
                                    <p:cond delay="0"/>
                                  </p:stCondLst>
                                  <p:childTnLst>
                                    <p:set>
                                      <p:cBhvr>
                                        <p:cTn id="81" dur="1" fill="hold">
                                          <p:stCondLst>
                                            <p:cond delay="0"/>
                                          </p:stCondLst>
                                        </p:cTn>
                                        <p:tgtEl>
                                          <p:spTgt spid="18444"/>
                                        </p:tgtEl>
                                        <p:attrNameLst>
                                          <p:attrName>style.visibility</p:attrName>
                                        </p:attrNameLst>
                                      </p:cBhvr>
                                      <p:to>
                                        <p:strVal val="visible"/>
                                      </p:to>
                                    </p:set>
                                    <p:animEffect transition="in" filter="wipe(up)">
                                      <p:cBhvr>
                                        <p:cTn id="82" dur="500"/>
                                        <p:tgtEl>
                                          <p:spTgt spid="18444"/>
                                        </p:tgtEl>
                                      </p:cBhvr>
                                    </p:animEffect>
                                  </p:childTnLst>
                                </p:cTn>
                              </p:par>
                            </p:childTnLst>
                          </p:cTn>
                        </p:par>
                        <p:par>
                          <p:cTn id="83" fill="hold">
                            <p:stCondLst>
                              <p:cond delay="5480"/>
                            </p:stCondLst>
                            <p:childTnLst>
                              <p:par>
                                <p:cTn id="84" presetID="22" presetClass="entr" presetSubtype="8" fill="hold" grpId="0" nodeType="afterEffect">
                                  <p:stCondLst>
                                    <p:cond delay="0"/>
                                  </p:stCondLst>
                                  <p:childTnLst>
                                    <p:set>
                                      <p:cBhvr>
                                        <p:cTn id="85" dur="1" fill="hold">
                                          <p:stCondLst>
                                            <p:cond delay="0"/>
                                          </p:stCondLst>
                                        </p:cTn>
                                        <p:tgtEl>
                                          <p:spTgt spid="18452"/>
                                        </p:tgtEl>
                                        <p:attrNameLst>
                                          <p:attrName>style.visibility</p:attrName>
                                        </p:attrNameLst>
                                      </p:cBhvr>
                                      <p:to>
                                        <p:strVal val="visible"/>
                                      </p:to>
                                    </p:set>
                                    <p:animEffect transition="in" filter="wipe(left)">
                                      <p:cBhvr>
                                        <p:cTn id="86" dur="500"/>
                                        <p:tgtEl>
                                          <p:spTgt spid="184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36" grpId="0" animBg="1"/>
      <p:bldP spid="18437" grpId="0" animBg="1"/>
      <p:bldP spid="18438" grpId="0" animBg="1"/>
      <p:bldP spid="18439" grpId="0" animBg="1"/>
      <p:bldP spid="18440" grpId="0" animBg="1"/>
      <p:bldP spid="18441" grpId="0" animBg="1"/>
      <p:bldP spid="18446" grpId="0"/>
      <p:bldP spid="18447" grpId="0"/>
      <p:bldP spid="18448" grpId="0"/>
      <p:bldP spid="18449" grpId="0"/>
      <p:bldP spid="18450" grpId="0"/>
      <p:bldP spid="18451" grpId="0"/>
      <p:bldP spid="1845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图片 3"/>
          <p:cNvPicPr>
            <a:picLocks noChangeAspect="1"/>
          </p:cNvPicPr>
          <p:nvPr/>
        </p:nvPicPr>
        <p:blipFill>
          <a:blip r:embed="rId3"/>
          <a:stretch>
            <a:fillRect/>
          </a:stretch>
        </p:blipFill>
        <p:spPr>
          <a:xfrm>
            <a:off x="0" y="1370013"/>
            <a:ext cx="12196763" cy="5487987"/>
          </a:xfrm>
          <a:prstGeom prst="rect">
            <a:avLst/>
          </a:prstGeom>
          <a:noFill/>
          <a:ln w="9525">
            <a:noFill/>
          </a:ln>
        </p:spPr>
      </p:pic>
      <p:sp>
        <p:nvSpPr>
          <p:cNvPr id="19459" name="TextBox 24"/>
          <p:cNvSpPr txBox="1"/>
          <p:nvPr/>
        </p:nvSpPr>
        <p:spPr>
          <a:xfrm>
            <a:off x="2354263" y="4238625"/>
            <a:ext cx="7488237" cy="1016000"/>
          </a:xfrm>
          <a:prstGeom prst="rect">
            <a:avLst/>
          </a:prstGeom>
          <a:noFill/>
          <a:ln w="9525">
            <a:noFill/>
          </a:ln>
        </p:spPr>
        <p:txBody>
          <a:bodyPr>
            <a:spAutoFit/>
          </a:bodyPr>
          <a:lstStyle/>
          <a:p>
            <a:pPr lvl="0" algn="ctr" eaLnBrk="1" hangingPunct="1"/>
            <a:r>
              <a:rPr lang="zh-CN" altLang="en-US" sz="6000" b="1" dirty="0">
                <a:solidFill>
                  <a:srgbClr val="FFFFFF"/>
                </a:solidFill>
                <a:latin typeface="微软雅黑" panose="020B0503020204020204" pitchFamily="2" charset="-122"/>
                <a:ea typeface="微软雅黑" panose="020B0503020204020204" pitchFamily="2" charset="-122"/>
              </a:rPr>
              <a:t>这里输入章节大标题</a:t>
            </a:r>
          </a:p>
        </p:txBody>
      </p:sp>
      <p:sp>
        <p:nvSpPr>
          <p:cNvPr id="19460" name="TextBox 52"/>
          <p:cNvSpPr txBox="1"/>
          <p:nvPr/>
        </p:nvSpPr>
        <p:spPr>
          <a:xfrm>
            <a:off x="3073400" y="5251450"/>
            <a:ext cx="6121400" cy="769938"/>
          </a:xfrm>
          <a:prstGeom prst="rect">
            <a:avLst/>
          </a:prstGeom>
          <a:noFill/>
          <a:ln w="9525">
            <a:noFill/>
          </a:ln>
        </p:spPr>
        <p:txBody>
          <a:bodyPr>
            <a:spAutoFit/>
          </a:bodyPr>
          <a:lstStyle/>
          <a:p>
            <a:pPr lvl="0" algn="ctr" eaLnBrk="1" hangingPunct="1"/>
            <a:r>
              <a:rPr lang="zh-CN" altLang="en-US" sz="2200" dirty="0">
                <a:solidFill>
                  <a:srgbClr val="FFFFFF"/>
                </a:solidFill>
                <a:latin typeface="微软雅黑" panose="020B0503020204020204" pitchFamily="2" charset="-122"/>
                <a:ea typeface="微软雅黑" panose="020B0503020204020204" pitchFamily="2" charset="-122"/>
              </a:rPr>
              <a:t>这里可以输入本章的小节标题，也可以是本章内容概述或者章节导语等内容。</a:t>
            </a:r>
          </a:p>
        </p:txBody>
      </p:sp>
      <p:grpSp>
        <p:nvGrpSpPr>
          <p:cNvPr id="19461" name="组合 8"/>
          <p:cNvGrpSpPr/>
          <p:nvPr/>
        </p:nvGrpSpPr>
        <p:grpSpPr>
          <a:xfrm>
            <a:off x="4948238" y="1770063"/>
            <a:ext cx="2301875" cy="2308225"/>
            <a:chOff x="0" y="0"/>
            <a:chExt cx="2301875" cy="2308226"/>
          </a:xfrm>
        </p:grpSpPr>
        <p:sp>
          <p:nvSpPr>
            <p:cNvPr id="19462" name="Oval 5"/>
            <p:cNvSpPr/>
            <p:nvPr/>
          </p:nvSpPr>
          <p:spPr>
            <a:xfrm>
              <a:off x="0" y="0"/>
              <a:ext cx="2301875" cy="2308226"/>
            </a:xfrm>
            <a:prstGeom prst="ellipse">
              <a:avLst/>
            </a:prstGeom>
            <a:solidFill>
              <a:srgbClr val="FFFFFF"/>
            </a:solidFill>
            <a:ln w="9525">
              <a:noFill/>
            </a:ln>
          </p:spPr>
          <p:txBody>
            <a:bodyPr/>
            <a:lstStyle/>
            <a:p>
              <a:pPr lvl="0" eaLnBrk="1" hangingPunct="1"/>
              <a:endParaRPr lang="zh-CN" altLang="en-US" dirty="0">
                <a:solidFill>
                  <a:srgbClr val="4D4D4D"/>
                </a:solidFill>
                <a:latin typeface="Arial" panose="020B0604020202020204" pitchFamily="34" charset="0"/>
                <a:ea typeface="宋体" panose="02010600030101010101" pitchFamily="2" charset="-122"/>
              </a:endParaRPr>
            </a:p>
          </p:txBody>
        </p:sp>
        <p:sp>
          <p:nvSpPr>
            <p:cNvPr id="19463" name="Freeform 6"/>
            <p:cNvSpPr>
              <a:spLocks noEditPoints="1"/>
            </p:cNvSpPr>
            <p:nvPr/>
          </p:nvSpPr>
          <p:spPr>
            <a:xfrm>
              <a:off x="123825" y="123825"/>
              <a:ext cx="2054225" cy="2058988"/>
            </a:xfrm>
            <a:custGeom>
              <a:avLst/>
              <a:gdLst/>
              <a:ahLst/>
              <a:cxnLst>
                <a:cxn ang="0">
                  <a:pos x="1027113" y="0"/>
                </a:cxn>
                <a:cxn ang="0">
                  <a:pos x="2054225" y="1029494"/>
                </a:cxn>
                <a:cxn ang="0">
                  <a:pos x="1027113" y="2058988"/>
                </a:cxn>
                <a:cxn ang="0">
                  <a:pos x="0" y="1029494"/>
                </a:cxn>
                <a:cxn ang="0">
                  <a:pos x="1027113" y="0"/>
                </a:cxn>
                <a:cxn ang="0">
                  <a:pos x="1027113" y="69754"/>
                </a:cxn>
                <a:cxn ang="0">
                  <a:pos x="1984011" y="1029494"/>
                </a:cxn>
                <a:cxn ang="0">
                  <a:pos x="1027113" y="1988611"/>
                </a:cxn>
                <a:cxn ang="0">
                  <a:pos x="69593" y="1029494"/>
                </a:cxn>
                <a:cxn ang="0">
                  <a:pos x="1027113" y="69754"/>
                </a:cxn>
              </a:cxnLst>
              <a:rect l="0" t="0" r="0" b="0"/>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bg1">
                <a:alpha val="100000"/>
              </a:schemeClr>
            </a:solidFill>
            <a:ln w="9525">
              <a:noFill/>
            </a:ln>
          </p:spPr>
          <p:txBody>
            <a:bodyPr/>
            <a:lstStyle/>
            <a:p>
              <a:endParaRPr lang="zh-CN" altLang="en-US"/>
            </a:p>
          </p:txBody>
        </p:sp>
      </p:grpSp>
      <p:sp>
        <p:nvSpPr>
          <p:cNvPr id="19464" name="Freeform 40"/>
          <p:cNvSpPr>
            <a:spLocks noEditPoints="1"/>
          </p:cNvSpPr>
          <p:nvPr/>
        </p:nvSpPr>
        <p:spPr>
          <a:xfrm>
            <a:off x="5407025" y="2268538"/>
            <a:ext cx="1525588" cy="1406525"/>
          </a:xfrm>
          <a:custGeom>
            <a:avLst/>
            <a:gdLst/>
            <a:ahLst/>
            <a:cxnLst>
              <a:cxn ang="0">
                <a:pos x="0" y="830670"/>
              </a:cxn>
              <a:cxn ang="0">
                <a:pos x="586782" y="1405186"/>
              </a:cxn>
              <a:cxn ang="0">
                <a:pos x="1030535" y="1331999"/>
              </a:cxn>
              <a:cxn ang="0">
                <a:pos x="927848" y="622088"/>
              </a:cxn>
              <a:cxn ang="0">
                <a:pos x="905844" y="1306384"/>
              </a:cxn>
              <a:cxn ang="0">
                <a:pos x="601451" y="1178307"/>
              </a:cxn>
              <a:cxn ang="0">
                <a:pos x="517101" y="819692"/>
              </a:cxn>
              <a:cxn ang="0">
                <a:pos x="106354" y="808714"/>
              </a:cxn>
              <a:cxn ang="0">
                <a:pos x="117356" y="256154"/>
              </a:cxn>
              <a:cxn ang="0">
                <a:pos x="601451" y="146374"/>
              </a:cxn>
              <a:cxn ang="0">
                <a:pos x="0" y="245176"/>
              </a:cxn>
              <a:cxn ang="0">
                <a:pos x="858168" y="289088"/>
              </a:cxn>
              <a:cxn ang="0">
                <a:pos x="806825" y="230538"/>
              </a:cxn>
              <a:cxn ang="0">
                <a:pos x="847166" y="193945"/>
              </a:cxn>
              <a:cxn ang="0">
                <a:pos x="953520" y="193945"/>
              </a:cxn>
              <a:cxn ang="0">
                <a:pos x="997529" y="230538"/>
              </a:cxn>
              <a:cxn ang="0">
                <a:pos x="942518" y="289088"/>
              </a:cxn>
              <a:cxn ang="0">
                <a:pos x="997529" y="347637"/>
              </a:cxn>
              <a:cxn ang="0">
                <a:pos x="953520" y="384231"/>
              </a:cxn>
              <a:cxn ang="0">
                <a:pos x="847166" y="384231"/>
              </a:cxn>
              <a:cxn ang="0">
                <a:pos x="806825" y="347637"/>
              </a:cxn>
              <a:cxn ang="0">
                <a:pos x="1246911" y="526945"/>
              </a:cxn>
              <a:cxn ang="0">
                <a:pos x="1507295" y="863604"/>
              </a:cxn>
              <a:cxn ang="0">
                <a:pos x="1400941" y="892879"/>
              </a:cxn>
              <a:cxn ang="0">
                <a:pos x="1246911" y="526945"/>
              </a:cxn>
              <a:cxn ang="0">
                <a:pos x="1089213" y="102461"/>
              </a:cxn>
              <a:cxn ang="0">
                <a:pos x="1202902" y="526945"/>
              </a:cxn>
              <a:cxn ang="0">
                <a:pos x="1151559" y="589154"/>
              </a:cxn>
              <a:cxn ang="0">
                <a:pos x="1052539" y="504989"/>
              </a:cxn>
              <a:cxn ang="0">
                <a:pos x="715140" y="102461"/>
              </a:cxn>
              <a:cxn ang="0">
                <a:pos x="1026868" y="164670"/>
              </a:cxn>
              <a:cxn ang="0">
                <a:pos x="777486" y="413505"/>
              </a:cxn>
              <a:cxn ang="0">
                <a:pos x="487762" y="1225878"/>
              </a:cxn>
              <a:cxn ang="0">
                <a:pos x="190704" y="918494"/>
              </a:cxn>
              <a:cxn ang="0">
                <a:pos x="487762" y="1225878"/>
              </a:cxn>
              <a:cxn ang="0">
                <a:pos x="176034" y="398868"/>
              </a:cxn>
              <a:cxn ang="0">
                <a:pos x="601451" y="420824"/>
              </a:cxn>
              <a:cxn ang="0">
                <a:pos x="381408" y="340318"/>
              </a:cxn>
              <a:cxn ang="0">
                <a:pos x="176034" y="644044"/>
              </a:cxn>
              <a:cxn ang="0">
                <a:pos x="194371" y="713571"/>
              </a:cxn>
              <a:cxn ang="0">
                <a:pos x="605118" y="636725"/>
              </a:cxn>
              <a:cxn ang="0">
                <a:pos x="176034" y="644044"/>
              </a:cxn>
              <a:cxn ang="0">
                <a:pos x="176034" y="545241"/>
              </a:cxn>
              <a:cxn ang="0">
                <a:pos x="605118" y="567197"/>
              </a:cxn>
              <a:cxn ang="0">
                <a:pos x="630790" y="526945"/>
              </a:cxn>
              <a:cxn ang="0">
                <a:pos x="377741" y="490351"/>
              </a:cxn>
              <a:cxn ang="0">
                <a:pos x="176034" y="519626"/>
              </a:cxn>
            </a:cxnLst>
            <a:rect l="0" t="0" r="0" b="0"/>
            <a:pathLst>
              <a:path w="416" h="384">
                <a:moveTo>
                  <a:pt x="0" y="67"/>
                </a:moveTo>
                <a:cubicBezTo>
                  <a:pt x="0" y="120"/>
                  <a:pt x="0" y="174"/>
                  <a:pt x="0" y="227"/>
                </a:cubicBezTo>
                <a:cubicBezTo>
                  <a:pt x="0" y="231"/>
                  <a:pt x="71" y="298"/>
                  <a:pt x="79" y="307"/>
                </a:cubicBezTo>
                <a:cubicBezTo>
                  <a:pt x="88" y="316"/>
                  <a:pt x="155" y="384"/>
                  <a:pt x="160" y="384"/>
                </a:cubicBezTo>
                <a:cubicBezTo>
                  <a:pt x="192" y="384"/>
                  <a:pt x="225" y="384"/>
                  <a:pt x="257" y="384"/>
                </a:cubicBezTo>
                <a:cubicBezTo>
                  <a:pt x="270" y="384"/>
                  <a:pt x="275" y="372"/>
                  <a:pt x="281" y="364"/>
                </a:cubicBezTo>
                <a:cubicBezTo>
                  <a:pt x="281" y="297"/>
                  <a:pt x="281" y="231"/>
                  <a:pt x="281" y="165"/>
                </a:cubicBezTo>
                <a:cubicBezTo>
                  <a:pt x="274" y="167"/>
                  <a:pt x="257" y="160"/>
                  <a:pt x="253" y="170"/>
                </a:cubicBezTo>
                <a:cubicBezTo>
                  <a:pt x="251" y="174"/>
                  <a:pt x="253" y="249"/>
                  <a:pt x="253" y="264"/>
                </a:cubicBezTo>
                <a:cubicBezTo>
                  <a:pt x="253" y="279"/>
                  <a:pt x="258" y="357"/>
                  <a:pt x="247" y="357"/>
                </a:cubicBezTo>
                <a:cubicBezTo>
                  <a:pt x="221" y="357"/>
                  <a:pt x="195" y="357"/>
                  <a:pt x="168" y="357"/>
                </a:cubicBezTo>
                <a:cubicBezTo>
                  <a:pt x="160" y="357"/>
                  <a:pt x="164" y="330"/>
                  <a:pt x="164" y="322"/>
                </a:cubicBezTo>
                <a:cubicBezTo>
                  <a:pt x="164" y="309"/>
                  <a:pt x="164" y="295"/>
                  <a:pt x="164" y="282"/>
                </a:cubicBezTo>
                <a:cubicBezTo>
                  <a:pt x="164" y="245"/>
                  <a:pt x="164" y="239"/>
                  <a:pt x="141" y="224"/>
                </a:cubicBezTo>
                <a:cubicBezTo>
                  <a:pt x="131" y="224"/>
                  <a:pt x="131" y="221"/>
                  <a:pt x="122" y="221"/>
                </a:cubicBezTo>
                <a:cubicBezTo>
                  <a:pt x="91" y="221"/>
                  <a:pt x="60" y="221"/>
                  <a:pt x="29" y="221"/>
                </a:cubicBezTo>
                <a:cubicBezTo>
                  <a:pt x="29" y="173"/>
                  <a:pt x="29" y="125"/>
                  <a:pt x="29" y="77"/>
                </a:cubicBezTo>
                <a:cubicBezTo>
                  <a:pt x="29" y="73"/>
                  <a:pt x="30" y="73"/>
                  <a:pt x="32" y="70"/>
                </a:cubicBezTo>
                <a:cubicBezTo>
                  <a:pt x="68" y="70"/>
                  <a:pt x="103" y="70"/>
                  <a:pt x="138" y="70"/>
                </a:cubicBezTo>
                <a:cubicBezTo>
                  <a:pt x="145" y="65"/>
                  <a:pt x="163" y="50"/>
                  <a:pt x="164" y="40"/>
                </a:cubicBezTo>
                <a:cubicBezTo>
                  <a:pt x="119" y="40"/>
                  <a:pt x="75" y="40"/>
                  <a:pt x="31" y="40"/>
                </a:cubicBezTo>
                <a:cubicBezTo>
                  <a:pt x="19" y="40"/>
                  <a:pt x="0" y="57"/>
                  <a:pt x="0" y="67"/>
                </a:cubicBezTo>
                <a:close/>
                <a:moveTo>
                  <a:pt x="220" y="93"/>
                </a:moveTo>
                <a:lnTo>
                  <a:pt x="234" y="79"/>
                </a:lnTo>
                <a:lnTo>
                  <a:pt x="220" y="65"/>
                </a:lnTo>
                <a:cubicBezTo>
                  <a:pt x="219" y="64"/>
                  <a:pt x="219" y="63"/>
                  <a:pt x="220" y="63"/>
                </a:cubicBezTo>
                <a:lnTo>
                  <a:pt x="229" y="53"/>
                </a:lnTo>
                <a:cubicBezTo>
                  <a:pt x="230" y="53"/>
                  <a:pt x="231" y="53"/>
                  <a:pt x="231" y="53"/>
                </a:cubicBezTo>
                <a:lnTo>
                  <a:pt x="246" y="68"/>
                </a:lnTo>
                <a:lnTo>
                  <a:pt x="260" y="53"/>
                </a:lnTo>
                <a:cubicBezTo>
                  <a:pt x="261" y="53"/>
                  <a:pt x="261" y="53"/>
                  <a:pt x="262" y="53"/>
                </a:cubicBezTo>
                <a:lnTo>
                  <a:pt x="272" y="63"/>
                </a:lnTo>
                <a:cubicBezTo>
                  <a:pt x="272" y="63"/>
                  <a:pt x="272" y="64"/>
                  <a:pt x="272" y="65"/>
                </a:cubicBezTo>
                <a:lnTo>
                  <a:pt x="257" y="79"/>
                </a:lnTo>
                <a:lnTo>
                  <a:pt x="272" y="93"/>
                </a:lnTo>
                <a:cubicBezTo>
                  <a:pt x="272" y="94"/>
                  <a:pt x="272" y="95"/>
                  <a:pt x="272" y="95"/>
                </a:cubicBezTo>
                <a:lnTo>
                  <a:pt x="262" y="105"/>
                </a:lnTo>
                <a:cubicBezTo>
                  <a:pt x="261" y="105"/>
                  <a:pt x="261" y="105"/>
                  <a:pt x="260" y="105"/>
                </a:cubicBezTo>
                <a:lnTo>
                  <a:pt x="246" y="90"/>
                </a:lnTo>
                <a:lnTo>
                  <a:pt x="231" y="105"/>
                </a:lnTo>
                <a:cubicBezTo>
                  <a:pt x="231" y="105"/>
                  <a:pt x="230" y="105"/>
                  <a:pt x="229" y="105"/>
                </a:cubicBezTo>
                <a:lnTo>
                  <a:pt x="220" y="95"/>
                </a:lnTo>
                <a:cubicBezTo>
                  <a:pt x="219" y="95"/>
                  <a:pt x="219" y="94"/>
                  <a:pt x="220" y="93"/>
                </a:cubicBezTo>
                <a:close/>
                <a:moveTo>
                  <a:pt x="340" y="144"/>
                </a:moveTo>
                <a:lnTo>
                  <a:pt x="411" y="215"/>
                </a:lnTo>
                <a:cubicBezTo>
                  <a:pt x="416" y="221"/>
                  <a:pt x="416" y="230"/>
                  <a:pt x="411" y="236"/>
                </a:cubicBezTo>
                <a:lnTo>
                  <a:pt x="402" y="244"/>
                </a:lnTo>
                <a:cubicBezTo>
                  <a:pt x="397" y="250"/>
                  <a:pt x="388" y="250"/>
                  <a:pt x="382" y="244"/>
                </a:cubicBezTo>
                <a:lnTo>
                  <a:pt x="311" y="173"/>
                </a:lnTo>
                <a:lnTo>
                  <a:pt x="340" y="144"/>
                </a:lnTo>
                <a:close/>
                <a:moveTo>
                  <a:pt x="195" y="28"/>
                </a:moveTo>
                <a:cubicBezTo>
                  <a:pt x="223" y="0"/>
                  <a:pt x="269" y="0"/>
                  <a:pt x="297" y="28"/>
                </a:cubicBezTo>
                <a:cubicBezTo>
                  <a:pt x="322" y="53"/>
                  <a:pt x="325" y="92"/>
                  <a:pt x="305" y="121"/>
                </a:cubicBezTo>
                <a:lnTo>
                  <a:pt x="328" y="144"/>
                </a:lnTo>
                <a:cubicBezTo>
                  <a:pt x="329" y="145"/>
                  <a:pt x="329" y="146"/>
                  <a:pt x="328" y="147"/>
                </a:cubicBezTo>
                <a:lnTo>
                  <a:pt x="314" y="161"/>
                </a:lnTo>
                <a:cubicBezTo>
                  <a:pt x="313" y="162"/>
                  <a:pt x="311" y="162"/>
                  <a:pt x="310" y="161"/>
                </a:cubicBezTo>
                <a:lnTo>
                  <a:pt x="287" y="138"/>
                </a:lnTo>
                <a:cubicBezTo>
                  <a:pt x="259" y="158"/>
                  <a:pt x="220" y="156"/>
                  <a:pt x="195" y="130"/>
                </a:cubicBezTo>
                <a:cubicBezTo>
                  <a:pt x="166" y="102"/>
                  <a:pt x="166" y="56"/>
                  <a:pt x="195" y="28"/>
                </a:cubicBezTo>
                <a:close/>
                <a:moveTo>
                  <a:pt x="212" y="45"/>
                </a:moveTo>
                <a:cubicBezTo>
                  <a:pt x="230" y="26"/>
                  <a:pt x="261" y="26"/>
                  <a:pt x="280" y="45"/>
                </a:cubicBezTo>
                <a:cubicBezTo>
                  <a:pt x="299" y="64"/>
                  <a:pt x="299" y="94"/>
                  <a:pt x="280" y="113"/>
                </a:cubicBezTo>
                <a:cubicBezTo>
                  <a:pt x="261" y="132"/>
                  <a:pt x="230" y="132"/>
                  <a:pt x="212" y="113"/>
                </a:cubicBezTo>
                <a:cubicBezTo>
                  <a:pt x="193" y="94"/>
                  <a:pt x="193" y="64"/>
                  <a:pt x="212" y="45"/>
                </a:cubicBezTo>
                <a:close/>
                <a:moveTo>
                  <a:pt x="133" y="335"/>
                </a:moveTo>
                <a:cubicBezTo>
                  <a:pt x="133" y="307"/>
                  <a:pt x="132" y="279"/>
                  <a:pt x="132" y="251"/>
                </a:cubicBezTo>
                <a:cubicBezTo>
                  <a:pt x="105" y="251"/>
                  <a:pt x="78" y="251"/>
                  <a:pt x="52" y="251"/>
                </a:cubicBezTo>
                <a:cubicBezTo>
                  <a:pt x="51" y="252"/>
                  <a:pt x="51" y="252"/>
                  <a:pt x="50" y="253"/>
                </a:cubicBezTo>
                <a:cubicBezTo>
                  <a:pt x="78" y="280"/>
                  <a:pt x="106" y="307"/>
                  <a:pt x="133" y="335"/>
                </a:cubicBezTo>
                <a:close/>
                <a:moveTo>
                  <a:pt x="48" y="97"/>
                </a:moveTo>
                <a:cubicBezTo>
                  <a:pt x="48" y="101"/>
                  <a:pt x="48" y="105"/>
                  <a:pt x="48" y="109"/>
                </a:cubicBezTo>
                <a:cubicBezTo>
                  <a:pt x="48" y="112"/>
                  <a:pt x="51" y="115"/>
                  <a:pt x="55" y="115"/>
                </a:cubicBezTo>
                <a:cubicBezTo>
                  <a:pt x="91" y="115"/>
                  <a:pt x="127" y="115"/>
                  <a:pt x="164" y="115"/>
                </a:cubicBezTo>
                <a:cubicBezTo>
                  <a:pt x="174" y="115"/>
                  <a:pt x="171" y="99"/>
                  <a:pt x="168" y="93"/>
                </a:cubicBezTo>
                <a:cubicBezTo>
                  <a:pt x="147" y="93"/>
                  <a:pt x="126" y="93"/>
                  <a:pt x="104" y="93"/>
                </a:cubicBezTo>
                <a:cubicBezTo>
                  <a:pt x="91" y="93"/>
                  <a:pt x="48" y="89"/>
                  <a:pt x="48" y="97"/>
                </a:cubicBezTo>
                <a:close/>
                <a:moveTo>
                  <a:pt x="48" y="176"/>
                </a:moveTo>
                <a:cubicBezTo>
                  <a:pt x="48" y="181"/>
                  <a:pt x="48" y="186"/>
                  <a:pt x="48" y="190"/>
                </a:cubicBezTo>
                <a:cubicBezTo>
                  <a:pt x="48" y="194"/>
                  <a:pt x="49" y="195"/>
                  <a:pt x="53" y="195"/>
                </a:cubicBezTo>
                <a:cubicBezTo>
                  <a:pt x="92" y="195"/>
                  <a:pt x="131" y="195"/>
                  <a:pt x="170" y="195"/>
                </a:cubicBezTo>
                <a:cubicBezTo>
                  <a:pt x="171" y="191"/>
                  <a:pt x="174" y="174"/>
                  <a:pt x="165" y="174"/>
                </a:cubicBezTo>
                <a:cubicBezTo>
                  <a:pt x="129" y="174"/>
                  <a:pt x="93" y="174"/>
                  <a:pt x="56" y="174"/>
                </a:cubicBezTo>
                <a:cubicBezTo>
                  <a:pt x="54" y="174"/>
                  <a:pt x="50" y="175"/>
                  <a:pt x="48" y="176"/>
                </a:cubicBezTo>
                <a:close/>
                <a:moveTo>
                  <a:pt x="48" y="142"/>
                </a:moveTo>
                <a:cubicBezTo>
                  <a:pt x="48" y="144"/>
                  <a:pt x="48" y="147"/>
                  <a:pt x="48" y="149"/>
                </a:cubicBezTo>
                <a:cubicBezTo>
                  <a:pt x="48" y="152"/>
                  <a:pt x="50" y="152"/>
                  <a:pt x="52" y="155"/>
                </a:cubicBezTo>
                <a:cubicBezTo>
                  <a:pt x="89" y="155"/>
                  <a:pt x="127" y="155"/>
                  <a:pt x="165" y="155"/>
                </a:cubicBezTo>
                <a:cubicBezTo>
                  <a:pt x="167" y="154"/>
                  <a:pt x="170" y="153"/>
                  <a:pt x="172" y="152"/>
                </a:cubicBezTo>
                <a:cubicBezTo>
                  <a:pt x="172" y="149"/>
                  <a:pt x="172" y="147"/>
                  <a:pt x="172" y="144"/>
                </a:cubicBezTo>
                <a:cubicBezTo>
                  <a:pt x="172" y="139"/>
                  <a:pt x="170" y="137"/>
                  <a:pt x="168" y="134"/>
                </a:cubicBezTo>
                <a:cubicBezTo>
                  <a:pt x="147" y="134"/>
                  <a:pt x="125" y="134"/>
                  <a:pt x="103" y="134"/>
                </a:cubicBezTo>
                <a:cubicBezTo>
                  <a:pt x="92" y="134"/>
                  <a:pt x="81" y="134"/>
                  <a:pt x="71" y="134"/>
                </a:cubicBezTo>
                <a:cubicBezTo>
                  <a:pt x="57" y="134"/>
                  <a:pt x="48" y="130"/>
                  <a:pt x="48" y="142"/>
                </a:cubicBezTo>
                <a:close/>
              </a:path>
            </a:pathLst>
          </a:custGeom>
          <a:solidFill>
            <a:schemeClr val="bg1">
              <a:alpha val="100000"/>
            </a:schemeClr>
          </a:solidFill>
          <a:ln w="9525">
            <a:noFill/>
          </a:ln>
        </p:spPr>
        <p:txBody>
          <a:bodyPr/>
          <a:lstStyle/>
          <a:p>
            <a:endParaRPr lang="zh-CN" altLang="en-US"/>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barn(inVertical)">
                                      <p:cBhvr>
                                        <p:cTn id="7" dur="1000"/>
                                        <p:tgtEl>
                                          <p:spTgt spid="19458"/>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19461"/>
                                        </p:tgtEl>
                                        <p:attrNameLst>
                                          <p:attrName>style.visibility</p:attrName>
                                        </p:attrNameLst>
                                      </p:cBhvr>
                                      <p:to>
                                        <p:strVal val="visible"/>
                                      </p:to>
                                    </p:set>
                                    <p:animEffect transition="in" filter="wheel(1)">
                                      <p:cBhvr>
                                        <p:cTn id="11" dur="1000"/>
                                        <p:tgtEl>
                                          <p:spTgt spid="19461"/>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9464"/>
                                        </p:tgtEl>
                                        <p:attrNameLst>
                                          <p:attrName>style.visibility</p:attrName>
                                        </p:attrNameLst>
                                      </p:cBhvr>
                                      <p:to>
                                        <p:strVal val="visible"/>
                                      </p:to>
                                    </p:set>
                                    <p:anim calcmode="lin" valueType="num">
                                      <p:cBhvr>
                                        <p:cTn id="15" dur="500" fill="hold"/>
                                        <p:tgtEl>
                                          <p:spTgt spid="19464"/>
                                        </p:tgtEl>
                                        <p:attrNameLst>
                                          <p:attrName>ppt_w</p:attrName>
                                        </p:attrNameLst>
                                      </p:cBhvr>
                                      <p:tavLst>
                                        <p:tav tm="0">
                                          <p:val>
                                            <p:fltVal val="0"/>
                                          </p:val>
                                        </p:tav>
                                        <p:tav tm="100000">
                                          <p:val>
                                            <p:strVal val="#ppt_w"/>
                                          </p:val>
                                        </p:tav>
                                      </p:tavLst>
                                    </p:anim>
                                    <p:anim calcmode="lin" valueType="num">
                                      <p:cBhvr>
                                        <p:cTn id="16" dur="500" fill="hold"/>
                                        <p:tgtEl>
                                          <p:spTgt spid="19464"/>
                                        </p:tgtEl>
                                        <p:attrNameLst>
                                          <p:attrName>ppt_h</p:attrName>
                                        </p:attrNameLst>
                                      </p:cBhvr>
                                      <p:tavLst>
                                        <p:tav tm="0">
                                          <p:val>
                                            <p:fltVal val="0"/>
                                          </p:val>
                                        </p:tav>
                                        <p:tav tm="100000">
                                          <p:val>
                                            <p:strVal val="#ppt_h"/>
                                          </p:val>
                                        </p:tav>
                                      </p:tavLst>
                                    </p:anim>
                                    <p:animEffect transition="in" filter="fade">
                                      <p:cBhvr>
                                        <p:cTn id="17" dur="500"/>
                                        <p:tgtEl>
                                          <p:spTgt spid="19464"/>
                                        </p:tgtEl>
                                      </p:cBhvr>
                                    </p:animEffect>
                                  </p:childTnLst>
                                </p:cTn>
                              </p:par>
                            </p:childTnLst>
                          </p:cTn>
                        </p:par>
                        <p:par>
                          <p:cTn id="18" fill="hold">
                            <p:stCondLst>
                              <p:cond delay="25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19459"/>
                                        </p:tgtEl>
                                        <p:attrNameLst>
                                          <p:attrName>style.visibility</p:attrName>
                                        </p:attrNameLst>
                                      </p:cBhvr>
                                      <p:to>
                                        <p:strVal val="visible"/>
                                      </p:to>
                                    </p:set>
                                    <p:anim by="(-#ppt_w*2)" calcmode="lin" valueType="num">
                                      <p:cBhvr rctx="PPT">
                                        <p:cTn id="21" dur="500" autoRev="1" fill="hold">
                                          <p:stCondLst>
                                            <p:cond delay="0"/>
                                          </p:stCondLst>
                                        </p:cTn>
                                        <p:tgtEl>
                                          <p:spTgt spid="19459"/>
                                        </p:tgtEl>
                                        <p:attrNameLst>
                                          <p:attrName>ppt_w</p:attrName>
                                        </p:attrNameLst>
                                      </p:cBhvr>
                                    </p:anim>
                                    <p:anim by="(#ppt_w*0.50)" calcmode="lin" valueType="num">
                                      <p:cBhvr>
                                        <p:cTn id="22" dur="500" decel="50000" autoRev="1" fill="hold">
                                          <p:stCondLst>
                                            <p:cond delay="0"/>
                                          </p:stCondLst>
                                        </p:cTn>
                                        <p:tgtEl>
                                          <p:spTgt spid="19459"/>
                                        </p:tgtEl>
                                        <p:attrNameLst>
                                          <p:attrName>ppt_x</p:attrName>
                                        </p:attrNameLst>
                                      </p:cBhvr>
                                    </p:anim>
                                    <p:anim from="(-#ppt_h/2)" to="(#ppt_y)" calcmode="lin" valueType="num">
                                      <p:cBhvr>
                                        <p:cTn id="23" dur="1000" fill="hold">
                                          <p:stCondLst>
                                            <p:cond delay="0"/>
                                          </p:stCondLst>
                                        </p:cTn>
                                        <p:tgtEl>
                                          <p:spTgt spid="19459"/>
                                        </p:tgtEl>
                                        <p:attrNameLst>
                                          <p:attrName>ppt_y</p:attrName>
                                        </p:attrNameLst>
                                      </p:cBhvr>
                                    </p:anim>
                                    <p:animRot by="21600000">
                                      <p:cBhvr>
                                        <p:cTn id="24" dur="1000" fill="hold">
                                          <p:stCondLst>
                                            <p:cond delay="0"/>
                                          </p:stCondLst>
                                        </p:cTn>
                                        <p:tgtEl>
                                          <p:spTgt spid="19459"/>
                                        </p:tgtEl>
                                        <p:attrNameLst>
                                          <p:attrName>r</p:attrName>
                                        </p:attrNameLst>
                                      </p:cBhvr>
                                    </p:animRot>
                                  </p:childTnLst>
                                </p:cTn>
                              </p:par>
                            </p:childTnLst>
                          </p:cTn>
                        </p:par>
                        <p:par>
                          <p:cTn id="25" fill="hold">
                            <p:stCondLst>
                              <p:cond delay="4300"/>
                            </p:stCondLst>
                            <p:childTnLst>
                              <p:par>
                                <p:cTn id="26" presetID="22" presetClass="entr" presetSubtype="1" fill="hold" grpId="0" nodeType="afterEffect">
                                  <p:stCondLst>
                                    <p:cond delay="0"/>
                                  </p:stCondLst>
                                  <p:childTnLst>
                                    <p:set>
                                      <p:cBhvr>
                                        <p:cTn id="27" dur="1" fill="hold">
                                          <p:stCondLst>
                                            <p:cond delay="0"/>
                                          </p:stCondLst>
                                        </p:cTn>
                                        <p:tgtEl>
                                          <p:spTgt spid="19460"/>
                                        </p:tgtEl>
                                        <p:attrNameLst>
                                          <p:attrName>style.visibility</p:attrName>
                                        </p:attrNameLst>
                                      </p:cBhvr>
                                      <p:to>
                                        <p:strVal val="visible"/>
                                      </p:to>
                                    </p:set>
                                    <p:animEffect transition="in" filter="wipe(up)">
                                      <p:cBhvr>
                                        <p:cTn id="28" dur="500"/>
                                        <p:tgtEl>
                                          <p:spTgt spid="19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p:bldP spid="1946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25"/>
          <p:cNvSpPr txBox="1"/>
          <p:nvPr/>
        </p:nvSpPr>
        <p:spPr>
          <a:xfrm>
            <a:off x="708025" y="115888"/>
            <a:ext cx="2878138" cy="554037"/>
          </a:xfrm>
          <a:prstGeom prst="rect">
            <a:avLst/>
          </a:prstGeom>
          <a:noFill/>
          <a:ln w="9525">
            <a:noFill/>
          </a:ln>
        </p:spPr>
        <p:txBody>
          <a:bodyPr wrap="none">
            <a:spAutoFit/>
          </a:bodyPr>
          <a:lstStyle/>
          <a:p>
            <a:pPr lvl="0" eaLnBrk="1" hangingPunct="1"/>
            <a:r>
              <a:rPr lang="zh-CN" altLang="en-US" sz="3000" dirty="0">
                <a:latin typeface="微软雅黑" panose="020B0503020204020204" pitchFamily="2" charset="-122"/>
                <a:ea typeface="微软雅黑" panose="020B0503020204020204" pitchFamily="2" charset="-122"/>
              </a:rPr>
              <a:t>请输入您的标题</a:t>
            </a:r>
          </a:p>
        </p:txBody>
      </p:sp>
      <p:sp>
        <p:nvSpPr>
          <p:cNvPr id="20483" name="Freeform 40"/>
          <p:cNvSpPr>
            <a:spLocks noEditPoints="1"/>
          </p:cNvSpPr>
          <p:nvPr/>
        </p:nvSpPr>
        <p:spPr>
          <a:xfrm>
            <a:off x="268288" y="125413"/>
            <a:ext cx="346075" cy="495300"/>
          </a:xfrm>
          <a:custGeom>
            <a:avLst/>
            <a:gdLst/>
            <a:ahLst/>
            <a:cxnLst>
              <a:cxn ang="0">
                <a:pos x="103337" y="472058"/>
              </a:cxn>
              <a:cxn ang="0">
                <a:pos x="329125" y="472058"/>
              </a:cxn>
              <a:cxn ang="0">
                <a:pos x="341071" y="483599"/>
              </a:cxn>
              <a:cxn ang="0">
                <a:pos x="329125" y="494564"/>
              </a:cxn>
              <a:cxn ang="0">
                <a:pos x="103337" y="494564"/>
              </a:cxn>
              <a:cxn ang="0">
                <a:pos x="91390" y="483599"/>
              </a:cxn>
              <a:cxn ang="0">
                <a:pos x="103337" y="472058"/>
              </a:cxn>
              <a:cxn ang="0">
                <a:pos x="108115" y="364719"/>
              </a:cxn>
              <a:cxn ang="0">
                <a:pos x="232359" y="167355"/>
              </a:cxn>
              <a:cxn ang="0">
                <a:pos x="275963" y="192747"/>
              </a:cxn>
              <a:cxn ang="0">
                <a:pos x="152317" y="390111"/>
              </a:cxn>
              <a:cxn ang="0">
                <a:pos x="108115" y="364719"/>
              </a:cxn>
              <a:cxn ang="0">
                <a:pos x="20906" y="313359"/>
              </a:cxn>
              <a:cxn ang="0">
                <a:pos x="145149" y="115995"/>
              </a:cxn>
              <a:cxn ang="0">
                <a:pos x="188754" y="141386"/>
              </a:cxn>
              <a:cxn ang="0">
                <a:pos x="64511" y="338750"/>
              </a:cxn>
              <a:cxn ang="0">
                <a:pos x="20906" y="313359"/>
              </a:cxn>
              <a:cxn ang="0">
                <a:pos x="1195" y="473212"/>
              </a:cxn>
              <a:cxn ang="0">
                <a:pos x="13141" y="375107"/>
              </a:cxn>
              <a:cxn ang="0">
                <a:pos x="98558" y="424736"/>
              </a:cxn>
              <a:cxn ang="0">
                <a:pos x="14336" y="480714"/>
              </a:cxn>
              <a:cxn ang="0">
                <a:pos x="1195" y="473212"/>
              </a:cxn>
              <a:cxn ang="0">
                <a:pos x="178600" y="61171"/>
              </a:cxn>
              <a:cxn ang="0">
                <a:pos x="160680" y="90026"/>
              </a:cxn>
              <a:cxn ang="0">
                <a:pos x="291494" y="166778"/>
              </a:cxn>
              <a:cxn ang="0">
                <a:pos x="310011" y="137924"/>
              </a:cxn>
              <a:cxn ang="0">
                <a:pos x="178600" y="61171"/>
              </a:cxn>
              <a:cxn ang="0">
                <a:pos x="206674" y="17313"/>
              </a:cxn>
              <a:cxn ang="0">
                <a:pos x="246097" y="8079"/>
              </a:cxn>
              <a:cxn ang="0">
                <a:pos x="327930" y="55977"/>
              </a:cxn>
              <a:cxn ang="0">
                <a:pos x="338085" y="94065"/>
              </a:cxn>
              <a:cxn ang="0">
                <a:pos x="326736" y="111955"/>
              </a:cxn>
              <a:cxn ang="0">
                <a:pos x="195325" y="35202"/>
              </a:cxn>
              <a:cxn ang="0">
                <a:pos x="206674" y="17313"/>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20484" name="TextBox 28"/>
          <p:cNvSpPr txBox="1"/>
          <p:nvPr/>
        </p:nvSpPr>
        <p:spPr>
          <a:xfrm>
            <a:off x="5654675" y="1439863"/>
            <a:ext cx="5700713" cy="923925"/>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这里描述您的主要内容这里描述您的主要内容这里描述您的主要内容这里描述您的主要内容这里描述您的主要内容这里描述您的主要内容</a:t>
            </a:r>
          </a:p>
        </p:txBody>
      </p:sp>
      <p:sp>
        <p:nvSpPr>
          <p:cNvPr id="20485" name="Freeform 14"/>
          <p:cNvSpPr/>
          <p:nvPr/>
        </p:nvSpPr>
        <p:spPr>
          <a:xfrm>
            <a:off x="4306888" y="1511300"/>
            <a:ext cx="1112837" cy="1111250"/>
          </a:xfrm>
          <a:custGeom>
            <a:avLst/>
            <a:gdLst/>
            <a:ahLst/>
            <a:cxnLst>
              <a:cxn ang="0">
                <a:pos x="1112120" y="562757"/>
              </a:cxn>
              <a:cxn ang="0">
                <a:pos x="556232" y="1111394"/>
              </a:cxn>
              <a:cxn ang="0">
                <a:pos x="0" y="555525"/>
              </a:cxn>
              <a:cxn ang="0">
                <a:pos x="548995" y="0"/>
              </a:cxn>
              <a:cxn ang="0">
                <a:pos x="548995" y="0"/>
              </a:cxn>
              <a:cxn ang="0">
                <a:pos x="556232" y="0"/>
              </a:cxn>
              <a:cxn ang="0">
                <a:pos x="1112120" y="0"/>
              </a:cxn>
              <a:cxn ang="0">
                <a:pos x="1112120" y="555525"/>
              </a:cxn>
              <a:cxn ang="0">
                <a:pos x="1112120" y="562757"/>
              </a:cxn>
            </a:cxnLst>
            <a:rect l="0" t="0" r="0" b="0"/>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bg1">
              <a:alpha val="100000"/>
            </a:schemeClr>
          </a:solidFill>
          <a:ln w="9525">
            <a:noFill/>
          </a:ln>
        </p:spPr>
        <p:txBody>
          <a:bodyPr/>
          <a:lstStyle/>
          <a:p>
            <a:endParaRPr lang="zh-CN" altLang="en-US"/>
          </a:p>
        </p:txBody>
      </p:sp>
      <p:sp>
        <p:nvSpPr>
          <p:cNvPr id="20486" name="TextBox 30"/>
          <p:cNvSpPr txBox="1"/>
          <p:nvPr/>
        </p:nvSpPr>
        <p:spPr>
          <a:xfrm>
            <a:off x="4384675" y="1665288"/>
            <a:ext cx="1100138" cy="708025"/>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主要问题一</a:t>
            </a:r>
          </a:p>
        </p:txBody>
      </p:sp>
      <p:sp>
        <p:nvSpPr>
          <p:cNvPr id="20487" name="TextBox 31"/>
          <p:cNvSpPr txBox="1"/>
          <p:nvPr/>
        </p:nvSpPr>
        <p:spPr>
          <a:xfrm>
            <a:off x="5654675" y="3255963"/>
            <a:ext cx="5700713" cy="922337"/>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这里描述您的主要内容这里描述您的主要内容这里描述您的主要内容这里描述您的主要内容这里描述您的主要内容这里描述您的主要内容</a:t>
            </a:r>
          </a:p>
        </p:txBody>
      </p:sp>
      <p:sp>
        <p:nvSpPr>
          <p:cNvPr id="20488" name="Freeform 14"/>
          <p:cNvSpPr/>
          <p:nvPr/>
        </p:nvSpPr>
        <p:spPr>
          <a:xfrm>
            <a:off x="4306888" y="3327400"/>
            <a:ext cx="1112837" cy="1111250"/>
          </a:xfrm>
          <a:custGeom>
            <a:avLst/>
            <a:gdLst/>
            <a:ahLst/>
            <a:cxnLst>
              <a:cxn ang="0">
                <a:pos x="1112120" y="562757"/>
              </a:cxn>
              <a:cxn ang="0">
                <a:pos x="556232" y="1111394"/>
              </a:cxn>
              <a:cxn ang="0">
                <a:pos x="0" y="555525"/>
              </a:cxn>
              <a:cxn ang="0">
                <a:pos x="548995" y="0"/>
              </a:cxn>
              <a:cxn ang="0">
                <a:pos x="548995" y="0"/>
              </a:cxn>
              <a:cxn ang="0">
                <a:pos x="556232" y="0"/>
              </a:cxn>
              <a:cxn ang="0">
                <a:pos x="1112120" y="0"/>
              </a:cxn>
              <a:cxn ang="0">
                <a:pos x="1112120" y="555525"/>
              </a:cxn>
              <a:cxn ang="0">
                <a:pos x="1112120" y="562757"/>
              </a:cxn>
            </a:cxnLst>
            <a:rect l="0" t="0" r="0" b="0"/>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bg2">
              <a:alpha val="100000"/>
            </a:schemeClr>
          </a:solidFill>
          <a:ln w="9525">
            <a:noFill/>
          </a:ln>
        </p:spPr>
        <p:txBody>
          <a:bodyPr/>
          <a:lstStyle/>
          <a:p>
            <a:endParaRPr lang="zh-CN" altLang="en-US"/>
          </a:p>
        </p:txBody>
      </p:sp>
      <p:sp>
        <p:nvSpPr>
          <p:cNvPr id="20489" name="TextBox 33"/>
          <p:cNvSpPr txBox="1"/>
          <p:nvPr/>
        </p:nvSpPr>
        <p:spPr>
          <a:xfrm>
            <a:off x="4384675" y="3543300"/>
            <a:ext cx="1100138" cy="708025"/>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主要问题二</a:t>
            </a:r>
          </a:p>
        </p:txBody>
      </p:sp>
      <p:sp>
        <p:nvSpPr>
          <p:cNvPr id="20490" name="TextBox 34"/>
          <p:cNvSpPr txBox="1"/>
          <p:nvPr/>
        </p:nvSpPr>
        <p:spPr>
          <a:xfrm>
            <a:off x="5654675" y="4984750"/>
            <a:ext cx="5700713" cy="923925"/>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这里描述您的主要内容这里描述您的主要内容这里描述您的主要内容这里描述您的主要内容这里描述您的主要内容这里描述您的主要内容</a:t>
            </a:r>
          </a:p>
        </p:txBody>
      </p:sp>
      <p:sp>
        <p:nvSpPr>
          <p:cNvPr id="20491" name="Freeform 14"/>
          <p:cNvSpPr/>
          <p:nvPr/>
        </p:nvSpPr>
        <p:spPr>
          <a:xfrm>
            <a:off x="4306888" y="5057775"/>
            <a:ext cx="1112837" cy="1111250"/>
          </a:xfrm>
          <a:custGeom>
            <a:avLst/>
            <a:gdLst/>
            <a:ahLst/>
            <a:cxnLst>
              <a:cxn ang="0">
                <a:pos x="1112120" y="562757"/>
              </a:cxn>
              <a:cxn ang="0">
                <a:pos x="556232" y="1111394"/>
              </a:cxn>
              <a:cxn ang="0">
                <a:pos x="0" y="555525"/>
              </a:cxn>
              <a:cxn ang="0">
                <a:pos x="548995" y="0"/>
              </a:cxn>
              <a:cxn ang="0">
                <a:pos x="548995" y="0"/>
              </a:cxn>
              <a:cxn ang="0">
                <a:pos x="556232" y="0"/>
              </a:cxn>
              <a:cxn ang="0">
                <a:pos x="1112120" y="0"/>
              </a:cxn>
              <a:cxn ang="0">
                <a:pos x="1112120" y="555525"/>
              </a:cxn>
              <a:cxn ang="0">
                <a:pos x="1112120" y="562757"/>
              </a:cxn>
            </a:cxnLst>
            <a:rect l="0" t="0" r="0" b="0"/>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tx1">
              <a:alpha val="100000"/>
            </a:schemeClr>
          </a:solidFill>
          <a:ln w="9525">
            <a:noFill/>
          </a:ln>
        </p:spPr>
        <p:txBody>
          <a:bodyPr/>
          <a:lstStyle/>
          <a:p>
            <a:endParaRPr lang="zh-CN" altLang="en-US"/>
          </a:p>
        </p:txBody>
      </p:sp>
      <p:sp>
        <p:nvSpPr>
          <p:cNvPr id="20492" name="TextBox 36"/>
          <p:cNvSpPr txBox="1"/>
          <p:nvPr/>
        </p:nvSpPr>
        <p:spPr>
          <a:xfrm>
            <a:off x="4384675" y="5273675"/>
            <a:ext cx="1100138" cy="708025"/>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主要问题三</a:t>
            </a:r>
          </a:p>
        </p:txBody>
      </p:sp>
      <p:pic>
        <p:nvPicPr>
          <p:cNvPr id="20493" name="Picture 2" descr="F:\快盘\商务图片\png\903642_153949082_2.png"/>
          <p:cNvPicPr>
            <a:picLocks noChangeAspect="1"/>
          </p:cNvPicPr>
          <p:nvPr/>
        </p:nvPicPr>
        <p:blipFill>
          <a:blip r:embed="rId3"/>
          <a:srcRect l="8713" t="11568" r="13959" b="7668"/>
          <a:stretch>
            <a:fillRect/>
          </a:stretch>
        </p:blipFill>
        <p:spPr>
          <a:xfrm>
            <a:off x="636588" y="1925638"/>
            <a:ext cx="3313112" cy="4049712"/>
          </a:xfrm>
          <a:prstGeom prst="rect">
            <a:avLst/>
          </a:prstGeom>
          <a:noFill/>
          <a:ln w="9525">
            <a:noFill/>
          </a:ln>
        </p:spPr>
      </p:pic>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0483"/>
                                        </p:tgtEl>
                                        <p:attrNameLst>
                                          <p:attrName>style.visibility</p:attrName>
                                        </p:attrNameLst>
                                      </p:cBhvr>
                                      <p:to>
                                        <p:strVal val="visible"/>
                                      </p:to>
                                    </p:set>
                                    <p:anim calcmode="lin" valueType="num">
                                      <p:cBhvr additive="base">
                                        <p:cTn id="7" dur="500" fill="hold"/>
                                        <p:tgtEl>
                                          <p:spTgt spid="20483"/>
                                        </p:tgtEl>
                                        <p:attrNameLst>
                                          <p:attrName>ppt_x</p:attrName>
                                        </p:attrNameLst>
                                      </p:cBhvr>
                                      <p:tavLst>
                                        <p:tav tm="0">
                                          <p:val>
                                            <p:strVal val="1+#ppt_w/2"/>
                                          </p:val>
                                        </p:tav>
                                        <p:tav tm="100000">
                                          <p:val>
                                            <p:strVal val="#ppt_x"/>
                                          </p:val>
                                        </p:tav>
                                      </p:tavLst>
                                    </p:anim>
                                    <p:anim calcmode="lin" valueType="num">
                                      <p:cBhvr additive="base">
                                        <p:cTn id="8" dur="500" fill="hold"/>
                                        <p:tgtEl>
                                          <p:spTgt spid="2048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0482"/>
                                        </p:tgtEl>
                                        <p:attrNameLst>
                                          <p:attrName>style.visibility</p:attrName>
                                        </p:attrNameLst>
                                      </p:cBhvr>
                                      <p:to>
                                        <p:strVal val="visible"/>
                                      </p:to>
                                    </p:set>
                                    <p:anim calcmode="lin" valueType="num">
                                      <p:cBhvr>
                                        <p:cTn id="12" dur="300" fill="hold"/>
                                        <p:tgtEl>
                                          <p:spTgt spid="20482"/>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0482"/>
                                        </p:tgtEl>
                                        <p:attrNameLst>
                                          <p:attrName>ppt_y</p:attrName>
                                        </p:attrNameLst>
                                      </p:cBhvr>
                                      <p:tavLst>
                                        <p:tav tm="0">
                                          <p:val>
                                            <p:strVal val="#ppt_y"/>
                                          </p:val>
                                        </p:tav>
                                        <p:tav tm="100000">
                                          <p:val>
                                            <p:strVal val="#ppt_y"/>
                                          </p:val>
                                        </p:tav>
                                      </p:tavLst>
                                    </p:anim>
                                    <p:anim calcmode="lin" valueType="num">
                                      <p:cBhvr>
                                        <p:cTn id="14" dur="300" fill="hold"/>
                                        <p:tgtEl>
                                          <p:spTgt spid="20482"/>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048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0482"/>
                                        </p:tgtEl>
                                      </p:cBhvr>
                                    </p:animEffect>
                                  </p:childTnLst>
                                </p:cTn>
                              </p:par>
                            </p:childTnLst>
                          </p:cTn>
                        </p:par>
                        <p:par>
                          <p:cTn id="17" fill="hold">
                            <p:stCondLst>
                              <p:cond delay="980"/>
                            </p:stCondLst>
                            <p:childTnLst>
                              <p:par>
                                <p:cTn id="18" presetID="42" presetClass="entr" presetSubtype="0" fill="hold" nodeType="afterEffect">
                                  <p:stCondLst>
                                    <p:cond delay="0"/>
                                  </p:stCondLst>
                                  <p:childTnLst>
                                    <p:set>
                                      <p:cBhvr>
                                        <p:cTn id="19" dur="1" fill="hold">
                                          <p:stCondLst>
                                            <p:cond delay="0"/>
                                          </p:stCondLst>
                                        </p:cTn>
                                        <p:tgtEl>
                                          <p:spTgt spid="20493"/>
                                        </p:tgtEl>
                                        <p:attrNameLst>
                                          <p:attrName>style.visibility</p:attrName>
                                        </p:attrNameLst>
                                      </p:cBhvr>
                                      <p:to>
                                        <p:strVal val="visible"/>
                                      </p:to>
                                    </p:set>
                                    <p:animEffect transition="in" filter="fade">
                                      <p:cBhvr>
                                        <p:cTn id="20" dur="1000"/>
                                        <p:tgtEl>
                                          <p:spTgt spid="20493"/>
                                        </p:tgtEl>
                                      </p:cBhvr>
                                    </p:animEffect>
                                    <p:anim calcmode="lin" valueType="num">
                                      <p:cBhvr>
                                        <p:cTn id="21" dur="1000" fill="hold"/>
                                        <p:tgtEl>
                                          <p:spTgt spid="20493"/>
                                        </p:tgtEl>
                                        <p:attrNameLst>
                                          <p:attrName>ppt_x</p:attrName>
                                        </p:attrNameLst>
                                      </p:cBhvr>
                                      <p:tavLst>
                                        <p:tav tm="0">
                                          <p:val>
                                            <p:strVal val="#ppt_x"/>
                                          </p:val>
                                        </p:tav>
                                        <p:tav tm="100000">
                                          <p:val>
                                            <p:strVal val="#ppt_x"/>
                                          </p:val>
                                        </p:tav>
                                      </p:tavLst>
                                    </p:anim>
                                    <p:anim calcmode="lin" valueType="num">
                                      <p:cBhvr>
                                        <p:cTn id="22" dur="1000" fill="hold"/>
                                        <p:tgtEl>
                                          <p:spTgt spid="20493"/>
                                        </p:tgtEl>
                                        <p:attrNameLst>
                                          <p:attrName>ppt_y</p:attrName>
                                        </p:attrNameLst>
                                      </p:cBhvr>
                                      <p:tavLst>
                                        <p:tav tm="0">
                                          <p:val>
                                            <p:strVal val="#ppt_y+.1"/>
                                          </p:val>
                                        </p:tav>
                                        <p:tav tm="100000">
                                          <p:val>
                                            <p:strVal val="#ppt_y"/>
                                          </p:val>
                                        </p:tav>
                                      </p:tavLst>
                                    </p:anim>
                                  </p:childTnLst>
                                </p:cTn>
                              </p:par>
                            </p:childTnLst>
                          </p:cTn>
                        </p:par>
                        <p:par>
                          <p:cTn id="23" fill="hold">
                            <p:stCondLst>
                              <p:cond delay="1980"/>
                            </p:stCondLst>
                            <p:childTnLst>
                              <p:par>
                                <p:cTn id="24" presetID="1" presetClass="entr" presetSubtype="0" fill="hold" nodeType="afterEffect">
                                  <p:stCondLst>
                                    <p:cond delay="0"/>
                                  </p:stCondLst>
                                  <p:childTnLst>
                                    <p:set>
                                      <p:cBhvr>
                                        <p:cTn id="25" dur="1" fill="hold">
                                          <p:stCondLst>
                                            <p:cond delay="0"/>
                                          </p:stCondLst>
                                        </p:cTn>
                                        <p:tgtEl>
                                          <p:spTgt spid="2048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20488"/>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20491"/>
                                        </p:tgtEl>
                                        <p:attrNameLst>
                                          <p:attrName>style.visibility</p:attrName>
                                        </p:attrNameLst>
                                      </p:cBhvr>
                                      <p:to>
                                        <p:strVal val="visible"/>
                                      </p:to>
                                    </p:set>
                                  </p:childTnLst>
                                </p:cTn>
                              </p:par>
                              <p:par>
                                <p:cTn id="30" presetID="35" presetClass="path" presetSubtype="0" accel="50000" fill="hold" nodeType="withEffect">
                                  <p:stCondLst>
                                    <p:cond delay="0"/>
                                  </p:stCondLst>
                                  <p:childTnLst>
                                    <p:animMotion origin="layout" path="M 3.33333E-6 -1.50786E-6 L -0.25 0.22132 " pathEditMode="relative" rAng="0" ptsTypes="AA">
                                      <p:cBhvr>
                                        <p:cTn id="31" dur="500" spd="-99900" fill="hold"/>
                                        <p:tgtEl>
                                          <p:spTgt spid="20485"/>
                                        </p:tgtEl>
                                        <p:attrNameLst>
                                          <p:attrName>ppt_x</p:attrName>
                                          <p:attrName>ppt_y</p:attrName>
                                        </p:attrNameLst>
                                      </p:cBhvr>
                                      <p:rCtr x="-12400" y="11100"/>
                                    </p:animMotion>
                                  </p:childTnLst>
                                </p:cTn>
                              </p:par>
                              <p:par>
                                <p:cTn id="32" presetID="35" presetClass="path" presetSubtype="0" accel="50000" fill="hold" nodeType="withEffect">
                                  <p:stCondLst>
                                    <p:cond delay="0"/>
                                  </p:stCondLst>
                                  <p:childTnLst>
                                    <p:animMotion origin="layout" path="M 0 0 L -0.25 0 E" pathEditMode="relative" ptsTypes="">
                                      <p:cBhvr>
                                        <p:cTn id="33" dur="500" spd="-99900" fill="hold"/>
                                        <p:tgtEl>
                                          <p:spTgt spid="20488"/>
                                        </p:tgtEl>
                                        <p:attrNameLst>
                                          <p:attrName>ppt_x</p:attrName>
                                          <p:attrName>ppt_y</p:attrName>
                                        </p:attrNameLst>
                                      </p:cBhvr>
                                    </p:animMotion>
                                  </p:childTnLst>
                                </p:cTn>
                              </p:par>
                              <p:par>
                                <p:cTn id="34" presetID="35" presetClass="path" presetSubtype="0" accel="50000" fill="hold" nodeType="withEffect">
                                  <p:stCondLst>
                                    <p:cond delay="0"/>
                                  </p:stCondLst>
                                  <p:childTnLst>
                                    <p:animMotion origin="layout" path="M 3.33333E-6 4.23682E-6 L -0.25 -0.25209 " pathEditMode="relative" rAng="0" ptsTypes="AA">
                                      <p:cBhvr>
                                        <p:cTn id="35" dur="500" spd="-99900" fill="hold"/>
                                        <p:tgtEl>
                                          <p:spTgt spid="20491"/>
                                        </p:tgtEl>
                                        <p:attrNameLst>
                                          <p:attrName>ppt_x</p:attrName>
                                          <p:attrName>ppt_y</p:attrName>
                                        </p:attrNameLst>
                                      </p:cBhvr>
                                      <p:rCtr x="-12400" y="-12500"/>
                                    </p:animMotion>
                                  </p:childTnLst>
                                </p:cTn>
                              </p:par>
                            </p:childTnLst>
                          </p:cTn>
                        </p:par>
                        <p:par>
                          <p:cTn id="36" fill="hold">
                            <p:stCondLst>
                              <p:cond delay="1980"/>
                            </p:stCondLst>
                            <p:childTnLst>
                              <p:par>
                                <p:cTn id="37" presetID="31" presetClass="entr" presetSubtype="0" fill="hold" grpId="0" nodeType="afterEffect">
                                  <p:stCondLst>
                                    <p:cond delay="0"/>
                                  </p:stCondLst>
                                  <p:childTnLst>
                                    <p:set>
                                      <p:cBhvr>
                                        <p:cTn id="38" dur="1" fill="hold">
                                          <p:stCondLst>
                                            <p:cond delay="0"/>
                                          </p:stCondLst>
                                        </p:cTn>
                                        <p:tgtEl>
                                          <p:spTgt spid="20486"/>
                                        </p:tgtEl>
                                        <p:attrNameLst>
                                          <p:attrName>style.visibility</p:attrName>
                                        </p:attrNameLst>
                                      </p:cBhvr>
                                      <p:to>
                                        <p:strVal val="visible"/>
                                      </p:to>
                                    </p:set>
                                    <p:anim calcmode="lin" valueType="num">
                                      <p:cBhvr>
                                        <p:cTn id="39" dur="300" fill="hold"/>
                                        <p:tgtEl>
                                          <p:spTgt spid="20486"/>
                                        </p:tgtEl>
                                        <p:attrNameLst>
                                          <p:attrName>ppt_w</p:attrName>
                                        </p:attrNameLst>
                                      </p:cBhvr>
                                      <p:tavLst>
                                        <p:tav tm="0">
                                          <p:val>
                                            <p:fltVal val="0"/>
                                          </p:val>
                                        </p:tav>
                                        <p:tav tm="100000">
                                          <p:val>
                                            <p:strVal val="#ppt_w"/>
                                          </p:val>
                                        </p:tav>
                                      </p:tavLst>
                                    </p:anim>
                                    <p:anim calcmode="lin" valueType="num">
                                      <p:cBhvr>
                                        <p:cTn id="40" dur="300" fill="hold"/>
                                        <p:tgtEl>
                                          <p:spTgt spid="20486"/>
                                        </p:tgtEl>
                                        <p:attrNameLst>
                                          <p:attrName>ppt_h</p:attrName>
                                        </p:attrNameLst>
                                      </p:cBhvr>
                                      <p:tavLst>
                                        <p:tav tm="0">
                                          <p:val>
                                            <p:fltVal val="0"/>
                                          </p:val>
                                        </p:tav>
                                        <p:tav tm="100000">
                                          <p:val>
                                            <p:strVal val="#ppt_h"/>
                                          </p:val>
                                        </p:tav>
                                      </p:tavLst>
                                    </p:anim>
                                    <p:anim calcmode="lin" valueType="num">
                                      <p:cBhvr>
                                        <p:cTn id="41" dur="300" fill="hold"/>
                                        <p:tgtEl>
                                          <p:spTgt spid="20486"/>
                                        </p:tgtEl>
                                        <p:attrNameLst>
                                          <p:attrName>style.rotation</p:attrName>
                                        </p:attrNameLst>
                                      </p:cBhvr>
                                      <p:tavLst>
                                        <p:tav tm="0">
                                          <p:val>
                                            <p:fltVal val="90"/>
                                          </p:val>
                                        </p:tav>
                                        <p:tav tm="100000">
                                          <p:val>
                                            <p:fltVal val="0"/>
                                          </p:val>
                                        </p:tav>
                                      </p:tavLst>
                                    </p:anim>
                                    <p:animEffect transition="in" filter="fade">
                                      <p:cBhvr>
                                        <p:cTn id="42" dur="300"/>
                                        <p:tgtEl>
                                          <p:spTgt spid="20486"/>
                                        </p:tgtEl>
                                      </p:cBhvr>
                                    </p:animEffect>
                                  </p:childTnLst>
                                </p:cTn>
                              </p:par>
                            </p:childTnLst>
                          </p:cTn>
                        </p:par>
                        <p:par>
                          <p:cTn id="43" fill="hold">
                            <p:stCondLst>
                              <p:cond delay="2480"/>
                            </p:stCondLst>
                            <p:childTnLst>
                              <p:par>
                                <p:cTn id="44" presetID="22" presetClass="entr" presetSubtype="8" fill="hold" grpId="0" nodeType="afterEffect">
                                  <p:stCondLst>
                                    <p:cond delay="0"/>
                                  </p:stCondLst>
                                  <p:childTnLst>
                                    <p:set>
                                      <p:cBhvr>
                                        <p:cTn id="45" dur="1" fill="hold">
                                          <p:stCondLst>
                                            <p:cond delay="0"/>
                                          </p:stCondLst>
                                        </p:cTn>
                                        <p:tgtEl>
                                          <p:spTgt spid="20484"/>
                                        </p:tgtEl>
                                        <p:attrNameLst>
                                          <p:attrName>style.visibility</p:attrName>
                                        </p:attrNameLst>
                                      </p:cBhvr>
                                      <p:to>
                                        <p:strVal val="visible"/>
                                      </p:to>
                                    </p:set>
                                    <p:animEffect transition="in" filter="wipe(left)">
                                      <p:cBhvr>
                                        <p:cTn id="46" dur="500"/>
                                        <p:tgtEl>
                                          <p:spTgt spid="20484"/>
                                        </p:tgtEl>
                                      </p:cBhvr>
                                    </p:animEffect>
                                  </p:childTnLst>
                                </p:cTn>
                              </p:par>
                            </p:childTnLst>
                          </p:cTn>
                        </p:par>
                        <p:par>
                          <p:cTn id="47" fill="hold">
                            <p:stCondLst>
                              <p:cond delay="2980"/>
                            </p:stCondLst>
                            <p:childTnLst>
                              <p:par>
                                <p:cTn id="48" presetID="31" presetClass="entr" presetSubtype="0" fill="hold" grpId="0" nodeType="afterEffect">
                                  <p:stCondLst>
                                    <p:cond delay="0"/>
                                  </p:stCondLst>
                                  <p:childTnLst>
                                    <p:set>
                                      <p:cBhvr>
                                        <p:cTn id="49" dur="1" fill="hold">
                                          <p:stCondLst>
                                            <p:cond delay="0"/>
                                          </p:stCondLst>
                                        </p:cTn>
                                        <p:tgtEl>
                                          <p:spTgt spid="20489"/>
                                        </p:tgtEl>
                                        <p:attrNameLst>
                                          <p:attrName>style.visibility</p:attrName>
                                        </p:attrNameLst>
                                      </p:cBhvr>
                                      <p:to>
                                        <p:strVal val="visible"/>
                                      </p:to>
                                    </p:set>
                                    <p:anim calcmode="lin" valueType="num">
                                      <p:cBhvr>
                                        <p:cTn id="50" dur="300" fill="hold"/>
                                        <p:tgtEl>
                                          <p:spTgt spid="20489"/>
                                        </p:tgtEl>
                                        <p:attrNameLst>
                                          <p:attrName>ppt_w</p:attrName>
                                        </p:attrNameLst>
                                      </p:cBhvr>
                                      <p:tavLst>
                                        <p:tav tm="0">
                                          <p:val>
                                            <p:fltVal val="0"/>
                                          </p:val>
                                        </p:tav>
                                        <p:tav tm="100000">
                                          <p:val>
                                            <p:strVal val="#ppt_w"/>
                                          </p:val>
                                        </p:tav>
                                      </p:tavLst>
                                    </p:anim>
                                    <p:anim calcmode="lin" valueType="num">
                                      <p:cBhvr>
                                        <p:cTn id="51" dur="300" fill="hold"/>
                                        <p:tgtEl>
                                          <p:spTgt spid="20489"/>
                                        </p:tgtEl>
                                        <p:attrNameLst>
                                          <p:attrName>ppt_h</p:attrName>
                                        </p:attrNameLst>
                                      </p:cBhvr>
                                      <p:tavLst>
                                        <p:tav tm="0">
                                          <p:val>
                                            <p:fltVal val="0"/>
                                          </p:val>
                                        </p:tav>
                                        <p:tav tm="100000">
                                          <p:val>
                                            <p:strVal val="#ppt_h"/>
                                          </p:val>
                                        </p:tav>
                                      </p:tavLst>
                                    </p:anim>
                                    <p:anim calcmode="lin" valueType="num">
                                      <p:cBhvr>
                                        <p:cTn id="52" dur="300" fill="hold"/>
                                        <p:tgtEl>
                                          <p:spTgt spid="20489"/>
                                        </p:tgtEl>
                                        <p:attrNameLst>
                                          <p:attrName>style.rotation</p:attrName>
                                        </p:attrNameLst>
                                      </p:cBhvr>
                                      <p:tavLst>
                                        <p:tav tm="0">
                                          <p:val>
                                            <p:fltVal val="90"/>
                                          </p:val>
                                        </p:tav>
                                        <p:tav tm="100000">
                                          <p:val>
                                            <p:fltVal val="0"/>
                                          </p:val>
                                        </p:tav>
                                      </p:tavLst>
                                    </p:anim>
                                    <p:animEffect transition="in" filter="fade">
                                      <p:cBhvr>
                                        <p:cTn id="53" dur="300"/>
                                        <p:tgtEl>
                                          <p:spTgt spid="20489"/>
                                        </p:tgtEl>
                                      </p:cBhvr>
                                    </p:animEffect>
                                  </p:childTnLst>
                                </p:cTn>
                              </p:par>
                            </p:childTnLst>
                          </p:cTn>
                        </p:par>
                        <p:par>
                          <p:cTn id="54" fill="hold">
                            <p:stCondLst>
                              <p:cond delay="3480"/>
                            </p:stCondLst>
                            <p:childTnLst>
                              <p:par>
                                <p:cTn id="55" presetID="22" presetClass="entr" presetSubtype="8" fill="hold" grpId="0" nodeType="afterEffect">
                                  <p:stCondLst>
                                    <p:cond delay="0"/>
                                  </p:stCondLst>
                                  <p:childTnLst>
                                    <p:set>
                                      <p:cBhvr>
                                        <p:cTn id="56" dur="1" fill="hold">
                                          <p:stCondLst>
                                            <p:cond delay="0"/>
                                          </p:stCondLst>
                                        </p:cTn>
                                        <p:tgtEl>
                                          <p:spTgt spid="20487"/>
                                        </p:tgtEl>
                                        <p:attrNameLst>
                                          <p:attrName>style.visibility</p:attrName>
                                        </p:attrNameLst>
                                      </p:cBhvr>
                                      <p:to>
                                        <p:strVal val="visible"/>
                                      </p:to>
                                    </p:set>
                                    <p:animEffect transition="in" filter="wipe(left)">
                                      <p:cBhvr>
                                        <p:cTn id="57" dur="500"/>
                                        <p:tgtEl>
                                          <p:spTgt spid="20487"/>
                                        </p:tgtEl>
                                      </p:cBhvr>
                                    </p:animEffect>
                                  </p:childTnLst>
                                </p:cTn>
                              </p:par>
                            </p:childTnLst>
                          </p:cTn>
                        </p:par>
                        <p:par>
                          <p:cTn id="58" fill="hold">
                            <p:stCondLst>
                              <p:cond delay="3980"/>
                            </p:stCondLst>
                            <p:childTnLst>
                              <p:par>
                                <p:cTn id="59" presetID="31" presetClass="entr" presetSubtype="0" fill="hold" grpId="0" nodeType="afterEffect">
                                  <p:stCondLst>
                                    <p:cond delay="0"/>
                                  </p:stCondLst>
                                  <p:childTnLst>
                                    <p:set>
                                      <p:cBhvr>
                                        <p:cTn id="60" dur="1" fill="hold">
                                          <p:stCondLst>
                                            <p:cond delay="0"/>
                                          </p:stCondLst>
                                        </p:cTn>
                                        <p:tgtEl>
                                          <p:spTgt spid="20492"/>
                                        </p:tgtEl>
                                        <p:attrNameLst>
                                          <p:attrName>style.visibility</p:attrName>
                                        </p:attrNameLst>
                                      </p:cBhvr>
                                      <p:to>
                                        <p:strVal val="visible"/>
                                      </p:to>
                                    </p:set>
                                    <p:anim calcmode="lin" valueType="num">
                                      <p:cBhvr>
                                        <p:cTn id="61" dur="300" fill="hold"/>
                                        <p:tgtEl>
                                          <p:spTgt spid="20492"/>
                                        </p:tgtEl>
                                        <p:attrNameLst>
                                          <p:attrName>ppt_w</p:attrName>
                                        </p:attrNameLst>
                                      </p:cBhvr>
                                      <p:tavLst>
                                        <p:tav tm="0">
                                          <p:val>
                                            <p:fltVal val="0"/>
                                          </p:val>
                                        </p:tav>
                                        <p:tav tm="100000">
                                          <p:val>
                                            <p:strVal val="#ppt_w"/>
                                          </p:val>
                                        </p:tav>
                                      </p:tavLst>
                                    </p:anim>
                                    <p:anim calcmode="lin" valueType="num">
                                      <p:cBhvr>
                                        <p:cTn id="62" dur="300" fill="hold"/>
                                        <p:tgtEl>
                                          <p:spTgt spid="20492"/>
                                        </p:tgtEl>
                                        <p:attrNameLst>
                                          <p:attrName>ppt_h</p:attrName>
                                        </p:attrNameLst>
                                      </p:cBhvr>
                                      <p:tavLst>
                                        <p:tav tm="0">
                                          <p:val>
                                            <p:fltVal val="0"/>
                                          </p:val>
                                        </p:tav>
                                        <p:tav tm="100000">
                                          <p:val>
                                            <p:strVal val="#ppt_h"/>
                                          </p:val>
                                        </p:tav>
                                      </p:tavLst>
                                    </p:anim>
                                    <p:anim calcmode="lin" valueType="num">
                                      <p:cBhvr>
                                        <p:cTn id="63" dur="300" fill="hold"/>
                                        <p:tgtEl>
                                          <p:spTgt spid="20492"/>
                                        </p:tgtEl>
                                        <p:attrNameLst>
                                          <p:attrName>style.rotation</p:attrName>
                                        </p:attrNameLst>
                                      </p:cBhvr>
                                      <p:tavLst>
                                        <p:tav tm="0">
                                          <p:val>
                                            <p:fltVal val="90"/>
                                          </p:val>
                                        </p:tav>
                                        <p:tav tm="100000">
                                          <p:val>
                                            <p:fltVal val="0"/>
                                          </p:val>
                                        </p:tav>
                                      </p:tavLst>
                                    </p:anim>
                                    <p:animEffect transition="in" filter="fade">
                                      <p:cBhvr>
                                        <p:cTn id="64" dur="300"/>
                                        <p:tgtEl>
                                          <p:spTgt spid="20492"/>
                                        </p:tgtEl>
                                      </p:cBhvr>
                                    </p:animEffect>
                                  </p:childTnLst>
                                </p:cTn>
                              </p:par>
                            </p:childTnLst>
                          </p:cTn>
                        </p:par>
                        <p:par>
                          <p:cTn id="65" fill="hold">
                            <p:stCondLst>
                              <p:cond delay="4480"/>
                            </p:stCondLst>
                            <p:childTnLst>
                              <p:par>
                                <p:cTn id="66" presetID="22" presetClass="entr" presetSubtype="8" fill="hold" grpId="0" nodeType="afterEffect">
                                  <p:stCondLst>
                                    <p:cond delay="0"/>
                                  </p:stCondLst>
                                  <p:childTnLst>
                                    <p:set>
                                      <p:cBhvr>
                                        <p:cTn id="67" dur="1" fill="hold">
                                          <p:stCondLst>
                                            <p:cond delay="0"/>
                                          </p:stCondLst>
                                        </p:cTn>
                                        <p:tgtEl>
                                          <p:spTgt spid="20490"/>
                                        </p:tgtEl>
                                        <p:attrNameLst>
                                          <p:attrName>style.visibility</p:attrName>
                                        </p:attrNameLst>
                                      </p:cBhvr>
                                      <p:to>
                                        <p:strVal val="visible"/>
                                      </p:to>
                                    </p:set>
                                    <p:animEffect transition="in" filter="wipe(left)">
                                      <p:cBhvr>
                                        <p:cTn id="68" dur="500"/>
                                        <p:tgtEl>
                                          <p:spTgt spid="204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P spid="20484" grpId="0"/>
      <p:bldP spid="20486" grpId="0"/>
      <p:bldP spid="20487" grpId="0"/>
      <p:bldP spid="20489" grpId="0"/>
      <p:bldP spid="20490" grpId="0"/>
      <p:bldP spid="2049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25"/>
          <p:cNvSpPr txBox="1"/>
          <p:nvPr/>
        </p:nvSpPr>
        <p:spPr>
          <a:xfrm>
            <a:off x="708025" y="115888"/>
            <a:ext cx="2878138" cy="554037"/>
          </a:xfrm>
          <a:prstGeom prst="rect">
            <a:avLst/>
          </a:prstGeom>
          <a:noFill/>
          <a:ln w="9525">
            <a:noFill/>
          </a:ln>
        </p:spPr>
        <p:txBody>
          <a:bodyPr wrap="none">
            <a:spAutoFit/>
          </a:bodyPr>
          <a:lstStyle/>
          <a:p>
            <a:pPr lvl="0" eaLnBrk="1" hangingPunct="1"/>
            <a:r>
              <a:rPr lang="zh-CN" altLang="en-US" sz="3000" dirty="0">
                <a:latin typeface="微软雅黑" panose="020B0503020204020204" pitchFamily="2" charset="-122"/>
                <a:ea typeface="微软雅黑" panose="020B0503020204020204" pitchFamily="2" charset="-122"/>
              </a:rPr>
              <a:t>请输入您的标题</a:t>
            </a:r>
          </a:p>
        </p:txBody>
      </p:sp>
      <p:sp>
        <p:nvSpPr>
          <p:cNvPr id="21507" name="Freeform 40"/>
          <p:cNvSpPr>
            <a:spLocks noEditPoints="1"/>
          </p:cNvSpPr>
          <p:nvPr/>
        </p:nvSpPr>
        <p:spPr>
          <a:xfrm>
            <a:off x="268288" y="125413"/>
            <a:ext cx="346075" cy="495300"/>
          </a:xfrm>
          <a:custGeom>
            <a:avLst/>
            <a:gdLst/>
            <a:ahLst/>
            <a:cxnLst>
              <a:cxn ang="0">
                <a:pos x="103337" y="472058"/>
              </a:cxn>
              <a:cxn ang="0">
                <a:pos x="329125" y="472058"/>
              </a:cxn>
              <a:cxn ang="0">
                <a:pos x="341071" y="483599"/>
              </a:cxn>
              <a:cxn ang="0">
                <a:pos x="329125" y="494564"/>
              </a:cxn>
              <a:cxn ang="0">
                <a:pos x="103337" y="494564"/>
              </a:cxn>
              <a:cxn ang="0">
                <a:pos x="91390" y="483599"/>
              </a:cxn>
              <a:cxn ang="0">
                <a:pos x="103337" y="472058"/>
              </a:cxn>
              <a:cxn ang="0">
                <a:pos x="108115" y="364719"/>
              </a:cxn>
              <a:cxn ang="0">
                <a:pos x="232359" y="167355"/>
              </a:cxn>
              <a:cxn ang="0">
                <a:pos x="275963" y="192747"/>
              </a:cxn>
              <a:cxn ang="0">
                <a:pos x="152317" y="390111"/>
              </a:cxn>
              <a:cxn ang="0">
                <a:pos x="108115" y="364719"/>
              </a:cxn>
              <a:cxn ang="0">
                <a:pos x="20906" y="313359"/>
              </a:cxn>
              <a:cxn ang="0">
                <a:pos x="145149" y="115995"/>
              </a:cxn>
              <a:cxn ang="0">
                <a:pos x="188754" y="141386"/>
              </a:cxn>
              <a:cxn ang="0">
                <a:pos x="64511" y="338750"/>
              </a:cxn>
              <a:cxn ang="0">
                <a:pos x="20906" y="313359"/>
              </a:cxn>
              <a:cxn ang="0">
                <a:pos x="1195" y="473212"/>
              </a:cxn>
              <a:cxn ang="0">
                <a:pos x="13141" y="375107"/>
              </a:cxn>
              <a:cxn ang="0">
                <a:pos x="98558" y="424736"/>
              </a:cxn>
              <a:cxn ang="0">
                <a:pos x="14336" y="480714"/>
              </a:cxn>
              <a:cxn ang="0">
                <a:pos x="1195" y="473212"/>
              </a:cxn>
              <a:cxn ang="0">
                <a:pos x="178600" y="61171"/>
              </a:cxn>
              <a:cxn ang="0">
                <a:pos x="160680" y="90026"/>
              </a:cxn>
              <a:cxn ang="0">
                <a:pos x="291494" y="166778"/>
              </a:cxn>
              <a:cxn ang="0">
                <a:pos x="310011" y="137924"/>
              </a:cxn>
              <a:cxn ang="0">
                <a:pos x="178600" y="61171"/>
              </a:cxn>
              <a:cxn ang="0">
                <a:pos x="206674" y="17313"/>
              </a:cxn>
              <a:cxn ang="0">
                <a:pos x="246097" y="8079"/>
              </a:cxn>
              <a:cxn ang="0">
                <a:pos x="327930" y="55977"/>
              </a:cxn>
              <a:cxn ang="0">
                <a:pos x="338085" y="94065"/>
              </a:cxn>
              <a:cxn ang="0">
                <a:pos x="326736" y="111955"/>
              </a:cxn>
              <a:cxn ang="0">
                <a:pos x="195325" y="35202"/>
              </a:cxn>
              <a:cxn ang="0">
                <a:pos x="206674" y="17313"/>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21508" name="Freeform 7"/>
          <p:cNvSpPr>
            <a:spLocks noEditPoints="1"/>
          </p:cNvSpPr>
          <p:nvPr/>
        </p:nvSpPr>
        <p:spPr>
          <a:xfrm>
            <a:off x="7434263" y="1736725"/>
            <a:ext cx="1866900" cy="3657600"/>
          </a:xfrm>
          <a:custGeom>
            <a:avLst/>
            <a:gdLst/>
            <a:ahLst/>
            <a:cxnLst>
              <a:cxn ang="0">
                <a:pos x="0" y="0"/>
              </a:cxn>
              <a:cxn ang="0">
                <a:pos x="776576" y="0"/>
              </a:cxn>
              <a:cxn ang="0">
                <a:pos x="1866900" y="1828800"/>
              </a:cxn>
              <a:cxn ang="0">
                <a:pos x="776576" y="3657599"/>
              </a:cxn>
              <a:cxn ang="0">
                <a:pos x="0" y="3657599"/>
              </a:cxn>
              <a:cxn ang="0">
                <a:pos x="1091299" y="1828800"/>
              </a:cxn>
              <a:cxn ang="0">
                <a:pos x="0" y="0"/>
              </a:cxn>
              <a:cxn ang="0">
                <a:pos x="545649" y="914400"/>
              </a:cxn>
            </a:cxnLst>
            <a:rect l="0" t="0" r="0" b="0"/>
            <a:pathLst>
              <a:path w="1916" h="3756">
                <a:moveTo>
                  <a:pt x="0" y="0"/>
                </a:moveTo>
                <a:lnTo>
                  <a:pt x="797" y="0"/>
                </a:lnTo>
                <a:lnTo>
                  <a:pt x="1916" y="1878"/>
                </a:lnTo>
                <a:lnTo>
                  <a:pt x="797" y="3756"/>
                </a:lnTo>
                <a:lnTo>
                  <a:pt x="0" y="3756"/>
                </a:lnTo>
                <a:lnTo>
                  <a:pt x="1120" y="1878"/>
                </a:lnTo>
                <a:lnTo>
                  <a:pt x="0" y="0"/>
                </a:lnTo>
                <a:close/>
                <a:moveTo>
                  <a:pt x="560" y="939"/>
                </a:moveTo>
              </a:path>
            </a:pathLst>
          </a:custGeom>
          <a:solidFill>
            <a:schemeClr val="bg1">
              <a:alpha val="100000"/>
            </a:schemeClr>
          </a:solidFill>
          <a:ln w="9525">
            <a:noFill/>
          </a:ln>
        </p:spPr>
        <p:txBody>
          <a:bodyPr/>
          <a:lstStyle/>
          <a:p>
            <a:endParaRPr lang="zh-CN" altLang="en-US"/>
          </a:p>
        </p:txBody>
      </p:sp>
      <p:sp>
        <p:nvSpPr>
          <p:cNvPr id="21509" name="Freeform 8"/>
          <p:cNvSpPr>
            <a:spLocks noEditPoints="1"/>
          </p:cNvSpPr>
          <p:nvPr/>
        </p:nvSpPr>
        <p:spPr>
          <a:xfrm>
            <a:off x="2897188" y="1736725"/>
            <a:ext cx="1866900" cy="3657600"/>
          </a:xfrm>
          <a:custGeom>
            <a:avLst/>
            <a:gdLst/>
            <a:ahLst/>
            <a:cxnLst>
              <a:cxn ang="0">
                <a:pos x="1866900" y="0"/>
              </a:cxn>
              <a:cxn ang="0">
                <a:pos x="1091299" y="0"/>
              </a:cxn>
              <a:cxn ang="0">
                <a:pos x="0" y="1828800"/>
              </a:cxn>
              <a:cxn ang="0">
                <a:pos x="1091299" y="3657599"/>
              </a:cxn>
              <a:cxn ang="0">
                <a:pos x="1866900" y="3657599"/>
              </a:cxn>
              <a:cxn ang="0">
                <a:pos x="776576" y="1828800"/>
              </a:cxn>
              <a:cxn ang="0">
                <a:pos x="1866900" y="0"/>
              </a:cxn>
              <a:cxn ang="0">
                <a:pos x="1321251" y="914400"/>
              </a:cxn>
            </a:cxnLst>
            <a:rect l="0" t="0" r="0" b="0"/>
            <a:pathLst>
              <a:path w="1916" h="3756">
                <a:moveTo>
                  <a:pt x="1916" y="0"/>
                </a:moveTo>
                <a:lnTo>
                  <a:pt x="1120" y="0"/>
                </a:lnTo>
                <a:lnTo>
                  <a:pt x="0" y="1878"/>
                </a:lnTo>
                <a:lnTo>
                  <a:pt x="1120" y="3756"/>
                </a:lnTo>
                <a:lnTo>
                  <a:pt x="1916" y="3756"/>
                </a:lnTo>
                <a:lnTo>
                  <a:pt x="797" y="1878"/>
                </a:lnTo>
                <a:lnTo>
                  <a:pt x="1916" y="0"/>
                </a:lnTo>
                <a:close/>
                <a:moveTo>
                  <a:pt x="1356" y="939"/>
                </a:moveTo>
              </a:path>
            </a:pathLst>
          </a:custGeom>
          <a:solidFill>
            <a:schemeClr val="bg1">
              <a:alpha val="100000"/>
            </a:schemeClr>
          </a:solidFill>
          <a:ln w="9525">
            <a:noFill/>
          </a:ln>
        </p:spPr>
        <p:txBody>
          <a:bodyPr/>
          <a:lstStyle/>
          <a:p>
            <a:endParaRPr lang="zh-CN" altLang="en-US"/>
          </a:p>
        </p:txBody>
      </p:sp>
      <p:sp>
        <p:nvSpPr>
          <p:cNvPr id="21510" name="TextBox 101"/>
          <p:cNvSpPr txBox="1"/>
          <p:nvPr/>
        </p:nvSpPr>
        <p:spPr>
          <a:xfrm>
            <a:off x="4943475" y="5626100"/>
            <a:ext cx="2320925" cy="400050"/>
          </a:xfrm>
          <a:prstGeom prst="rect">
            <a:avLst/>
          </a:prstGeom>
          <a:noFill/>
          <a:ln w="9525">
            <a:noFill/>
          </a:ln>
        </p:spPr>
        <p:txBody>
          <a:bodyPr>
            <a:spAutoFit/>
          </a:bodyPr>
          <a:lstStyle/>
          <a:p>
            <a:pPr lvl="0" eaLnBrk="1" hangingPunct="1"/>
            <a:r>
              <a:rPr lang="zh-CN" altLang="en-US" sz="2000" b="1" dirty="0">
                <a:latin typeface="微软雅黑" panose="020B0503020204020204" pitchFamily="2" charset="-122"/>
                <a:ea typeface="微软雅黑" panose="020B0503020204020204" pitchFamily="2" charset="-122"/>
              </a:rPr>
              <a:t>这里输入您的文字</a:t>
            </a:r>
            <a:endParaRPr lang="en-US" altLang="x-none" sz="2000" b="1" dirty="0">
              <a:latin typeface="微软雅黑" panose="020B0503020204020204" pitchFamily="2" charset="-122"/>
              <a:ea typeface="微软雅黑" panose="020B0503020204020204" pitchFamily="2" charset="-122"/>
            </a:endParaRPr>
          </a:p>
        </p:txBody>
      </p:sp>
      <p:sp>
        <p:nvSpPr>
          <p:cNvPr id="21511" name="TextBox 102"/>
          <p:cNvSpPr txBox="1"/>
          <p:nvPr/>
        </p:nvSpPr>
        <p:spPr>
          <a:xfrm>
            <a:off x="544513" y="2960688"/>
            <a:ext cx="2379662" cy="1754187"/>
          </a:xfrm>
          <a:prstGeom prst="rect">
            <a:avLst/>
          </a:prstGeom>
          <a:noFill/>
          <a:ln w="9525">
            <a:noFill/>
          </a:ln>
        </p:spPr>
        <p:txBody>
          <a:bodyPr>
            <a:spAutoFit/>
          </a:bodyPr>
          <a:lstStyle/>
          <a:p>
            <a:pPr lvl="0" eaLnBrk="1" hangingPunct="1"/>
            <a:r>
              <a:rPr lang="zh-CN" altLang="en-US" dirty="0">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21512" name="TextBox 103"/>
          <p:cNvSpPr txBox="1"/>
          <p:nvPr/>
        </p:nvSpPr>
        <p:spPr>
          <a:xfrm>
            <a:off x="576263" y="2527300"/>
            <a:ext cx="2320925" cy="400050"/>
          </a:xfrm>
          <a:prstGeom prst="rect">
            <a:avLst/>
          </a:prstGeom>
          <a:noFill/>
          <a:ln w="9525">
            <a:noFill/>
          </a:ln>
        </p:spPr>
        <p:txBody>
          <a:bodyPr>
            <a:spAutoFit/>
          </a:bodyPr>
          <a:lstStyle/>
          <a:p>
            <a:pPr lvl="0" eaLnBrk="1" hangingPunct="1"/>
            <a:r>
              <a:rPr lang="zh-CN" altLang="en-US" sz="2000" b="1" dirty="0">
                <a:latin typeface="微软雅黑" panose="020B0503020204020204" pitchFamily="2" charset="-122"/>
                <a:ea typeface="微软雅黑" panose="020B0503020204020204" pitchFamily="2" charset="-122"/>
              </a:rPr>
              <a:t>这里输入您的文字</a:t>
            </a:r>
            <a:endParaRPr lang="en-US" altLang="x-none" sz="2000" b="1" dirty="0">
              <a:latin typeface="微软雅黑" panose="020B0503020204020204" pitchFamily="2" charset="-122"/>
              <a:ea typeface="微软雅黑" panose="020B0503020204020204" pitchFamily="2" charset="-122"/>
            </a:endParaRPr>
          </a:p>
        </p:txBody>
      </p:sp>
      <p:sp>
        <p:nvSpPr>
          <p:cNvPr id="21513" name="TextBox 104"/>
          <p:cNvSpPr txBox="1"/>
          <p:nvPr/>
        </p:nvSpPr>
        <p:spPr>
          <a:xfrm>
            <a:off x="9320213" y="2960688"/>
            <a:ext cx="2379662" cy="1754187"/>
          </a:xfrm>
          <a:prstGeom prst="rect">
            <a:avLst/>
          </a:prstGeom>
          <a:noFill/>
          <a:ln w="9525">
            <a:noFill/>
          </a:ln>
        </p:spPr>
        <p:txBody>
          <a:bodyPr>
            <a:spAutoFit/>
          </a:bodyPr>
          <a:lstStyle/>
          <a:p>
            <a:pPr lvl="0" eaLnBrk="1" hangingPunct="1"/>
            <a:r>
              <a:rPr lang="zh-CN" altLang="en-US" dirty="0">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21514" name="TextBox 105"/>
          <p:cNvSpPr txBox="1"/>
          <p:nvPr/>
        </p:nvSpPr>
        <p:spPr>
          <a:xfrm>
            <a:off x="9351963" y="2527300"/>
            <a:ext cx="2320925" cy="400050"/>
          </a:xfrm>
          <a:prstGeom prst="rect">
            <a:avLst/>
          </a:prstGeom>
          <a:noFill/>
          <a:ln w="9525">
            <a:noFill/>
          </a:ln>
        </p:spPr>
        <p:txBody>
          <a:bodyPr>
            <a:spAutoFit/>
          </a:bodyPr>
          <a:lstStyle/>
          <a:p>
            <a:pPr lvl="0" eaLnBrk="1" hangingPunct="1"/>
            <a:r>
              <a:rPr lang="zh-CN" altLang="en-US" sz="2000" b="1" dirty="0">
                <a:latin typeface="微软雅黑" panose="020B0503020204020204" pitchFamily="2" charset="-122"/>
                <a:ea typeface="微软雅黑" panose="020B0503020204020204" pitchFamily="2" charset="-122"/>
              </a:rPr>
              <a:t>这里输入您的文字</a:t>
            </a:r>
            <a:endParaRPr lang="en-US" altLang="x-none" sz="2000" b="1" dirty="0">
              <a:latin typeface="微软雅黑" panose="020B0503020204020204" pitchFamily="2" charset="-122"/>
              <a:ea typeface="微软雅黑" panose="020B0503020204020204" pitchFamily="2" charset="-122"/>
            </a:endParaRPr>
          </a:p>
        </p:txBody>
      </p:sp>
      <p:sp>
        <p:nvSpPr>
          <p:cNvPr id="21515" name="Freeform 6"/>
          <p:cNvSpPr/>
          <p:nvPr/>
        </p:nvSpPr>
        <p:spPr>
          <a:xfrm>
            <a:off x="3992563" y="1736725"/>
            <a:ext cx="4224337" cy="3657600"/>
          </a:xfrm>
          <a:custGeom>
            <a:avLst/>
            <a:gdLst/>
            <a:ahLst/>
            <a:cxnLst>
              <a:cxn ang="0">
                <a:pos x="3168254" y="0"/>
              </a:cxn>
              <a:cxn ang="0">
                <a:pos x="3696296" y="914400"/>
              </a:cxn>
              <a:cxn ang="0">
                <a:pos x="4224338" y="1828800"/>
              </a:cxn>
              <a:cxn ang="0">
                <a:pos x="3696296" y="2743199"/>
              </a:cxn>
              <a:cxn ang="0">
                <a:pos x="3168254" y="3657599"/>
              </a:cxn>
              <a:cxn ang="0">
                <a:pos x="2112169" y="3657599"/>
              </a:cxn>
              <a:cxn ang="0">
                <a:pos x="1056085" y="3657599"/>
              </a:cxn>
              <a:cxn ang="0">
                <a:pos x="528042" y="2743199"/>
              </a:cxn>
              <a:cxn ang="0">
                <a:pos x="0" y="1828800"/>
              </a:cxn>
              <a:cxn ang="0">
                <a:pos x="528042" y="914400"/>
              </a:cxn>
              <a:cxn ang="0">
                <a:pos x="1056085" y="0"/>
              </a:cxn>
              <a:cxn ang="0">
                <a:pos x="2112169" y="0"/>
              </a:cxn>
              <a:cxn ang="0">
                <a:pos x="3168254" y="0"/>
              </a:cxn>
            </a:cxnLst>
            <a:rect l="0" t="0" r="0" b="0"/>
            <a:pathLst>
              <a:path w="4336" h="3756">
                <a:moveTo>
                  <a:pt x="3252" y="0"/>
                </a:moveTo>
                <a:lnTo>
                  <a:pt x="3794" y="939"/>
                </a:lnTo>
                <a:lnTo>
                  <a:pt x="4336" y="1878"/>
                </a:lnTo>
                <a:lnTo>
                  <a:pt x="3794" y="2817"/>
                </a:lnTo>
                <a:lnTo>
                  <a:pt x="3252" y="3756"/>
                </a:lnTo>
                <a:lnTo>
                  <a:pt x="2168" y="3756"/>
                </a:lnTo>
                <a:lnTo>
                  <a:pt x="1084" y="3756"/>
                </a:lnTo>
                <a:lnTo>
                  <a:pt x="542" y="2817"/>
                </a:lnTo>
                <a:lnTo>
                  <a:pt x="0" y="1878"/>
                </a:lnTo>
                <a:lnTo>
                  <a:pt x="542" y="939"/>
                </a:lnTo>
                <a:lnTo>
                  <a:pt x="1084" y="0"/>
                </a:lnTo>
                <a:lnTo>
                  <a:pt x="2168" y="0"/>
                </a:lnTo>
                <a:lnTo>
                  <a:pt x="3252" y="0"/>
                </a:lnTo>
                <a:close/>
              </a:path>
            </a:pathLst>
          </a:custGeom>
          <a:blipFill rotWithShape="1">
            <a:blip r:embed="rId3"/>
            <a:stretch>
              <a:fillRect/>
            </a:stretch>
          </a:blipFill>
          <a:ln w="9525" cap="flat" cmpd="sng">
            <a:solidFill>
              <a:srgbClr val="949494"/>
            </a:solidFill>
            <a:prstDash val="solid"/>
            <a:headEnd type="none" w="med" len="med"/>
            <a:tailEnd type="none" w="med" len="med"/>
          </a:ln>
        </p:spPr>
        <p:txBody>
          <a:bodyPr/>
          <a:lstStyle/>
          <a:p>
            <a:endParaRPr lang="zh-CN" altLang="en-US"/>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1507"/>
                                        </p:tgtEl>
                                        <p:attrNameLst>
                                          <p:attrName>style.visibility</p:attrName>
                                        </p:attrNameLst>
                                      </p:cBhvr>
                                      <p:to>
                                        <p:strVal val="visible"/>
                                      </p:to>
                                    </p:set>
                                    <p:anim calcmode="lin" valueType="num">
                                      <p:cBhvr additive="base">
                                        <p:cTn id="7" dur="500" fill="hold"/>
                                        <p:tgtEl>
                                          <p:spTgt spid="21507"/>
                                        </p:tgtEl>
                                        <p:attrNameLst>
                                          <p:attrName>ppt_x</p:attrName>
                                        </p:attrNameLst>
                                      </p:cBhvr>
                                      <p:tavLst>
                                        <p:tav tm="0">
                                          <p:val>
                                            <p:strVal val="1+#ppt_w/2"/>
                                          </p:val>
                                        </p:tav>
                                        <p:tav tm="100000">
                                          <p:val>
                                            <p:strVal val="#ppt_x"/>
                                          </p:val>
                                        </p:tav>
                                      </p:tavLst>
                                    </p:anim>
                                    <p:anim calcmode="lin" valueType="num">
                                      <p:cBhvr additive="base">
                                        <p:cTn id="8" dur="500" fill="hold"/>
                                        <p:tgtEl>
                                          <p:spTgt spid="2150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1506"/>
                                        </p:tgtEl>
                                        <p:attrNameLst>
                                          <p:attrName>style.visibility</p:attrName>
                                        </p:attrNameLst>
                                      </p:cBhvr>
                                      <p:to>
                                        <p:strVal val="visible"/>
                                      </p:to>
                                    </p:set>
                                    <p:anim calcmode="lin" valueType="num">
                                      <p:cBhvr>
                                        <p:cTn id="12" dur="300" fill="hold"/>
                                        <p:tgtEl>
                                          <p:spTgt spid="21506"/>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1506"/>
                                        </p:tgtEl>
                                        <p:attrNameLst>
                                          <p:attrName>ppt_y</p:attrName>
                                        </p:attrNameLst>
                                      </p:cBhvr>
                                      <p:tavLst>
                                        <p:tav tm="0">
                                          <p:val>
                                            <p:strVal val="#ppt_y"/>
                                          </p:val>
                                        </p:tav>
                                        <p:tav tm="100000">
                                          <p:val>
                                            <p:strVal val="#ppt_y"/>
                                          </p:val>
                                        </p:tav>
                                      </p:tavLst>
                                    </p:anim>
                                    <p:anim calcmode="lin" valueType="num">
                                      <p:cBhvr>
                                        <p:cTn id="14" dur="300" fill="hold"/>
                                        <p:tgtEl>
                                          <p:spTgt spid="21506"/>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150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1506"/>
                                        </p:tgtEl>
                                      </p:cBhvr>
                                    </p:animEffect>
                                  </p:childTnLst>
                                </p:cTn>
                              </p:par>
                            </p:childTnLst>
                          </p:cTn>
                        </p:par>
                        <p:par>
                          <p:cTn id="17" fill="hold">
                            <p:stCondLst>
                              <p:cond delay="980"/>
                            </p:stCondLst>
                            <p:childTnLst>
                              <p:par>
                                <p:cTn id="18" presetID="31" presetClass="entr" presetSubtype="0" fill="hold" nodeType="afterEffect">
                                  <p:stCondLst>
                                    <p:cond delay="0"/>
                                  </p:stCondLst>
                                  <p:childTnLst>
                                    <p:set>
                                      <p:cBhvr>
                                        <p:cTn id="19" dur="1" fill="hold">
                                          <p:stCondLst>
                                            <p:cond delay="0"/>
                                          </p:stCondLst>
                                        </p:cTn>
                                        <p:tgtEl>
                                          <p:spTgt spid="21515"/>
                                        </p:tgtEl>
                                        <p:attrNameLst>
                                          <p:attrName>style.visibility</p:attrName>
                                        </p:attrNameLst>
                                      </p:cBhvr>
                                      <p:to>
                                        <p:strVal val="visible"/>
                                      </p:to>
                                    </p:set>
                                    <p:anim calcmode="lin" valueType="num">
                                      <p:cBhvr>
                                        <p:cTn id="20" dur="400" fill="hold"/>
                                        <p:tgtEl>
                                          <p:spTgt spid="21515"/>
                                        </p:tgtEl>
                                        <p:attrNameLst>
                                          <p:attrName>ppt_w</p:attrName>
                                        </p:attrNameLst>
                                      </p:cBhvr>
                                      <p:tavLst>
                                        <p:tav tm="0">
                                          <p:val>
                                            <p:fltVal val="0"/>
                                          </p:val>
                                        </p:tav>
                                        <p:tav tm="100000">
                                          <p:val>
                                            <p:strVal val="#ppt_w"/>
                                          </p:val>
                                        </p:tav>
                                      </p:tavLst>
                                    </p:anim>
                                    <p:anim calcmode="lin" valueType="num">
                                      <p:cBhvr>
                                        <p:cTn id="21" dur="400" fill="hold"/>
                                        <p:tgtEl>
                                          <p:spTgt spid="21515"/>
                                        </p:tgtEl>
                                        <p:attrNameLst>
                                          <p:attrName>ppt_h</p:attrName>
                                        </p:attrNameLst>
                                      </p:cBhvr>
                                      <p:tavLst>
                                        <p:tav tm="0">
                                          <p:val>
                                            <p:fltVal val="0"/>
                                          </p:val>
                                        </p:tav>
                                        <p:tav tm="100000">
                                          <p:val>
                                            <p:strVal val="#ppt_h"/>
                                          </p:val>
                                        </p:tav>
                                      </p:tavLst>
                                    </p:anim>
                                    <p:anim calcmode="lin" valueType="num">
                                      <p:cBhvr>
                                        <p:cTn id="22" dur="400" fill="hold"/>
                                        <p:tgtEl>
                                          <p:spTgt spid="21515"/>
                                        </p:tgtEl>
                                        <p:attrNameLst>
                                          <p:attrName>style.rotation</p:attrName>
                                        </p:attrNameLst>
                                      </p:cBhvr>
                                      <p:tavLst>
                                        <p:tav tm="0">
                                          <p:val>
                                            <p:fltVal val="90"/>
                                          </p:val>
                                        </p:tav>
                                        <p:tav tm="100000">
                                          <p:val>
                                            <p:fltVal val="0"/>
                                          </p:val>
                                        </p:tav>
                                      </p:tavLst>
                                    </p:anim>
                                    <p:animEffect transition="in" filter="fade">
                                      <p:cBhvr>
                                        <p:cTn id="23" dur="400"/>
                                        <p:tgtEl>
                                          <p:spTgt spid="21515"/>
                                        </p:tgtEl>
                                      </p:cBhvr>
                                    </p:animEffect>
                                  </p:childTnLst>
                                </p:cTn>
                              </p:par>
                            </p:childTnLst>
                          </p:cTn>
                        </p:par>
                        <p:par>
                          <p:cTn id="24" fill="hold">
                            <p:stCondLst>
                              <p:cond delay="1480"/>
                            </p:stCondLst>
                            <p:childTnLst>
                              <p:par>
                                <p:cTn id="25" presetID="1" presetClass="entr" presetSubtype="0" fill="hold" nodeType="afterEffect">
                                  <p:stCondLst>
                                    <p:cond delay="0"/>
                                  </p:stCondLst>
                                  <p:childTnLst>
                                    <p:set>
                                      <p:cBhvr>
                                        <p:cTn id="26" dur="1" fill="hold">
                                          <p:stCondLst>
                                            <p:cond delay="0"/>
                                          </p:stCondLst>
                                        </p:cTn>
                                        <p:tgtEl>
                                          <p:spTgt spid="21508"/>
                                        </p:tgtEl>
                                        <p:attrNameLst>
                                          <p:attrName>style.visibility</p:attrName>
                                        </p:attrNameLst>
                                      </p:cBhvr>
                                      <p:to>
                                        <p:strVal val="visible"/>
                                      </p:to>
                                    </p:set>
                                  </p:childTnLst>
                                </p:cTn>
                              </p:par>
                              <p:par>
                                <p:cTn id="27" presetID="63" presetClass="path" presetSubtype="0" accel="50000" decel="50000" fill="hold" nodeType="withEffect">
                                  <p:stCondLst>
                                    <p:cond delay="0"/>
                                  </p:stCondLst>
                                  <p:childTnLst>
                                    <p:animMotion origin="layout" path="M -2.34973E-6 3.54302E-6 L -0.16823 3.54302E-6 " pathEditMode="relative" rAng="0" ptsTypes="AA">
                                      <p:cBhvr>
                                        <p:cTn id="28" dur="500" spd="-99900" fill="hold"/>
                                        <p:tgtEl>
                                          <p:spTgt spid="21508"/>
                                        </p:tgtEl>
                                        <p:attrNameLst>
                                          <p:attrName>ppt_x</p:attrName>
                                          <p:attrName>ppt_y</p:attrName>
                                        </p:attrNameLst>
                                      </p:cBhvr>
                                      <p:rCtr x="-8300" y="0"/>
                                    </p:animMotion>
                                  </p:childTnLst>
                                </p:cTn>
                              </p:par>
                              <p:par>
                                <p:cTn id="29" presetID="1" presetClass="entr" presetSubtype="0" fill="hold" nodeType="withEffect">
                                  <p:stCondLst>
                                    <p:cond delay="0"/>
                                  </p:stCondLst>
                                  <p:childTnLst>
                                    <p:set>
                                      <p:cBhvr>
                                        <p:cTn id="30" dur="1" fill="hold">
                                          <p:stCondLst>
                                            <p:cond delay="0"/>
                                          </p:stCondLst>
                                        </p:cTn>
                                        <p:tgtEl>
                                          <p:spTgt spid="21509"/>
                                        </p:tgtEl>
                                        <p:attrNameLst>
                                          <p:attrName>style.visibility</p:attrName>
                                        </p:attrNameLst>
                                      </p:cBhvr>
                                      <p:to>
                                        <p:strVal val="visible"/>
                                      </p:to>
                                    </p:set>
                                  </p:childTnLst>
                                </p:cTn>
                              </p:par>
                              <p:par>
                                <p:cTn id="31" presetID="63" presetClass="path" presetSubtype="0" accel="50000" decel="50000" fill="hold" nodeType="withEffect">
                                  <p:stCondLst>
                                    <p:cond delay="0"/>
                                  </p:stCondLst>
                                  <p:childTnLst>
                                    <p:animMotion origin="layout" path="M 2.5631E-6 3.54302E-6 L 0.20361 3.54302E-6 " pathEditMode="relative" rAng="0" ptsTypes="AA">
                                      <p:cBhvr>
                                        <p:cTn id="32" dur="500" spd="-99900" fill="hold"/>
                                        <p:tgtEl>
                                          <p:spTgt spid="21509"/>
                                        </p:tgtEl>
                                        <p:attrNameLst>
                                          <p:attrName>ppt_x</p:attrName>
                                          <p:attrName>ppt_y</p:attrName>
                                        </p:attrNameLst>
                                      </p:cBhvr>
                                      <p:rCtr x="10200" y="0"/>
                                    </p:animMotion>
                                  </p:childTnLst>
                                </p:cTn>
                              </p:par>
                            </p:childTnLst>
                          </p:cTn>
                        </p:par>
                        <p:par>
                          <p:cTn id="33" fill="hold">
                            <p:stCondLst>
                              <p:cond delay="1480"/>
                            </p:stCondLst>
                            <p:childTnLst>
                              <p:par>
                                <p:cTn id="34" presetID="2" presetClass="entr" presetSubtype="6" fill="hold" grpId="0" nodeType="afterEffect">
                                  <p:stCondLst>
                                    <p:cond delay="0"/>
                                  </p:stCondLst>
                                  <p:childTnLst>
                                    <p:set>
                                      <p:cBhvr>
                                        <p:cTn id="35" dur="1" fill="hold">
                                          <p:stCondLst>
                                            <p:cond delay="0"/>
                                          </p:stCondLst>
                                        </p:cTn>
                                        <p:tgtEl>
                                          <p:spTgt spid="21512"/>
                                        </p:tgtEl>
                                        <p:attrNameLst>
                                          <p:attrName>style.visibility</p:attrName>
                                        </p:attrNameLst>
                                      </p:cBhvr>
                                      <p:to>
                                        <p:strVal val="visible"/>
                                      </p:to>
                                    </p:set>
                                    <p:anim calcmode="lin" valueType="num">
                                      <p:cBhvr additive="base">
                                        <p:cTn id="36" dur="500" fill="hold"/>
                                        <p:tgtEl>
                                          <p:spTgt spid="21512"/>
                                        </p:tgtEl>
                                        <p:attrNameLst>
                                          <p:attrName>ppt_x</p:attrName>
                                        </p:attrNameLst>
                                      </p:cBhvr>
                                      <p:tavLst>
                                        <p:tav tm="0">
                                          <p:val>
                                            <p:strVal val="1+#ppt_w/2"/>
                                          </p:val>
                                        </p:tav>
                                        <p:tav tm="100000">
                                          <p:val>
                                            <p:strVal val="#ppt_x"/>
                                          </p:val>
                                        </p:tav>
                                      </p:tavLst>
                                    </p:anim>
                                    <p:anim calcmode="lin" valueType="num">
                                      <p:cBhvr additive="base">
                                        <p:cTn id="37" dur="500" fill="hold"/>
                                        <p:tgtEl>
                                          <p:spTgt spid="21512"/>
                                        </p:tgtEl>
                                        <p:attrNameLst>
                                          <p:attrName>ppt_y</p:attrName>
                                        </p:attrNameLst>
                                      </p:cBhvr>
                                      <p:tavLst>
                                        <p:tav tm="0">
                                          <p:val>
                                            <p:strVal val="1+#ppt_h/2"/>
                                          </p:val>
                                        </p:tav>
                                        <p:tav tm="100000">
                                          <p:val>
                                            <p:strVal val="#ppt_y"/>
                                          </p:val>
                                        </p:tav>
                                      </p:tavLst>
                                    </p:anim>
                                  </p:childTnLst>
                                </p:cTn>
                              </p:par>
                              <p:par>
                                <p:cTn id="38" presetID="2" presetClass="entr" presetSubtype="12" fill="hold" grpId="0" nodeType="withEffect">
                                  <p:stCondLst>
                                    <p:cond delay="0"/>
                                  </p:stCondLst>
                                  <p:childTnLst>
                                    <p:set>
                                      <p:cBhvr>
                                        <p:cTn id="39" dur="1" fill="hold">
                                          <p:stCondLst>
                                            <p:cond delay="0"/>
                                          </p:stCondLst>
                                        </p:cTn>
                                        <p:tgtEl>
                                          <p:spTgt spid="21514"/>
                                        </p:tgtEl>
                                        <p:attrNameLst>
                                          <p:attrName>style.visibility</p:attrName>
                                        </p:attrNameLst>
                                      </p:cBhvr>
                                      <p:to>
                                        <p:strVal val="visible"/>
                                      </p:to>
                                    </p:set>
                                    <p:anim calcmode="lin" valueType="num">
                                      <p:cBhvr additive="base">
                                        <p:cTn id="40" dur="500" fill="hold"/>
                                        <p:tgtEl>
                                          <p:spTgt spid="21514"/>
                                        </p:tgtEl>
                                        <p:attrNameLst>
                                          <p:attrName>ppt_x</p:attrName>
                                        </p:attrNameLst>
                                      </p:cBhvr>
                                      <p:tavLst>
                                        <p:tav tm="0">
                                          <p:val>
                                            <p:strVal val="0-#ppt_w/2"/>
                                          </p:val>
                                        </p:tav>
                                        <p:tav tm="100000">
                                          <p:val>
                                            <p:strVal val="#ppt_x"/>
                                          </p:val>
                                        </p:tav>
                                      </p:tavLst>
                                    </p:anim>
                                    <p:anim calcmode="lin" valueType="num">
                                      <p:cBhvr additive="base">
                                        <p:cTn id="41" dur="500" fill="hold"/>
                                        <p:tgtEl>
                                          <p:spTgt spid="21514"/>
                                        </p:tgtEl>
                                        <p:attrNameLst>
                                          <p:attrName>ppt_y</p:attrName>
                                        </p:attrNameLst>
                                      </p:cBhvr>
                                      <p:tavLst>
                                        <p:tav tm="0">
                                          <p:val>
                                            <p:strVal val="1+#ppt_h/2"/>
                                          </p:val>
                                        </p:tav>
                                        <p:tav tm="100000">
                                          <p:val>
                                            <p:strVal val="#ppt_y"/>
                                          </p:val>
                                        </p:tav>
                                      </p:tavLst>
                                    </p:anim>
                                  </p:childTnLst>
                                </p:cTn>
                              </p:par>
                            </p:childTnLst>
                          </p:cTn>
                        </p:par>
                        <p:par>
                          <p:cTn id="42" fill="hold">
                            <p:stCondLst>
                              <p:cond delay="1980"/>
                            </p:stCondLst>
                            <p:childTnLst>
                              <p:par>
                                <p:cTn id="43" presetID="22" presetClass="entr" presetSubtype="1" fill="hold" grpId="0" nodeType="afterEffect">
                                  <p:stCondLst>
                                    <p:cond delay="0"/>
                                  </p:stCondLst>
                                  <p:childTnLst>
                                    <p:set>
                                      <p:cBhvr>
                                        <p:cTn id="44" dur="1" fill="hold">
                                          <p:stCondLst>
                                            <p:cond delay="0"/>
                                          </p:stCondLst>
                                        </p:cTn>
                                        <p:tgtEl>
                                          <p:spTgt spid="21511"/>
                                        </p:tgtEl>
                                        <p:attrNameLst>
                                          <p:attrName>style.visibility</p:attrName>
                                        </p:attrNameLst>
                                      </p:cBhvr>
                                      <p:to>
                                        <p:strVal val="visible"/>
                                      </p:to>
                                    </p:set>
                                    <p:animEffect transition="in" filter="wipe(up)">
                                      <p:cBhvr>
                                        <p:cTn id="45" dur="500"/>
                                        <p:tgtEl>
                                          <p:spTgt spid="21511"/>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21513"/>
                                        </p:tgtEl>
                                        <p:attrNameLst>
                                          <p:attrName>style.visibility</p:attrName>
                                        </p:attrNameLst>
                                      </p:cBhvr>
                                      <p:to>
                                        <p:strVal val="visible"/>
                                      </p:to>
                                    </p:set>
                                    <p:animEffect transition="in" filter="wipe(up)">
                                      <p:cBhvr>
                                        <p:cTn id="48" dur="500"/>
                                        <p:tgtEl>
                                          <p:spTgt spid="21513"/>
                                        </p:tgtEl>
                                      </p:cBhvr>
                                    </p:animEffect>
                                  </p:childTnLst>
                                </p:cTn>
                              </p:par>
                            </p:childTnLst>
                          </p:cTn>
                        </p:par>
                        <p:par>
                          <p:cTn id="49" fill="hold">
                            <p:stCondLst>
                              <p:cond delay="2480"/>
                            </p:stCondLst>
                            <p:childTnLst>
                              <p:par>
                                <p:cTn id="50" presetID="31" presetClass="entr" presetSubtype="0" fill="hold" grpId="0" nodeType="afterEffect">
                                  <p:stCondLst>
                                    <p:cond delay="0"/>
                                  </p:stCondLst>
                                  <p:childTnLst>
                                    <p:set>
                                      <p:cBhvr>
                                        <p:cTn id="51" dur="1" fill="hold">
                                          <p:stCondLst>
                                            <p:cond delay="0"/>
                                          </p:stCondLst>
                                        </p:cTn>
                                        <p:tgtEl>
                                          <p:spTgt spid="21510"/>
                                        </p:tgtEl>
                                        <p:attrNameLst>
                                          <p:attrName>style.visibility</p:attrName>
                                        </p:attrNameLst>
                                      </p:cBhvr>
                                      <p:to>
                                        <p:strVal val="visible"/>
                                      </p:to>
                                    </p:set>
                                    <p:anim calcmode="lin" valueType="num">
                                      <p:cBhvr>
                                        <p:cTn id="52" dur="500" fill="hold"/>
                                        <p:tgtEl>
                                          <p:spTgt spid="21510"/>
                                        </p:tgtEl>
                                        <p:attrNameLst>
                                          <p:attrName>ppt_w</p:attrName>
                                        </p:attrNameLst>
                                      </p:cBhvr>
                                      <p:tavLst>
                                        <p:tav tm="0">
                                          <p:val>
                                            <p:fltVal val="0"/>
                                          </p:val>
                                        </p:tav>
                                        <p:tav tm="100000">
                                          <p:val>
                                            <p:strVal val="#ppt_w"/>
                                          </p:val>
                                        </p:tav>
                                      </p:tavLst>
                                    </p:anim>
                                    <p:anim calcmode="lin" valueType="num">
                                      <p:cBhvr>
                                        <p:cTn id="53" dur="500" fill="hold"/>
                                        <p:tgtEl>
                                          <p:spTgt spid="21510"/>
                                        </p:tgtEl>
                                        <p:attrNameLst>
                                          <p:attrName>ppt_h</p:attrName>
                                        </p:attrNameLst>
                                      </p:cBhvr>
                                      <p:tavLst>
                                        <p:tav tm="0">
                                          <p:val>
                                            <p:fltVal val="0"/>
                                          </p:val>
                                        </p:tav>
                                        <p:tav tm="100000">
                                          <p:val>
                                            <p:strVal val="#ppt_h"/>
                                          </p:val>
                                        </p:tav>
                                      </p:tavLst>
                                    </p:anim>
                                    <p:anim calcmode="lin" valueType="num">
                                      <p:cBhvr>
                                        <p:cTn id="54" dur="500" fill="hold"/>
                                        <p:tgtEl>
                                          <p:spTgt spid="21510"/>
                                        </p:tgtEl>
                                        <p:attrNameLst>
                                          <p:attrName>style.rotation</p:attrName>
                                        </p:attrNameLst>
                                      </p:cBhvr>
                                      <p:tavLst>
                                        <p:tav tm="0">
                                          <p:val>
                                            <p:fltVal val="90"/>
                                          </p:val>
                                        </p:tav>
                                        <p:tav tm="100000">
                                          <p:val>
                                            <p:fltVal val="0"/>
                                          </p:val>
                                        </p:tav>
                                      </p:tavLst>
                                    </p:anim>
                                    <p:animEffect transition="in" filter="fade">
                                      <p:cBhvr>
                                        <p:cTn id="55" dur="500"/>
                                        <p:tgtEl>
                                          <p:spTgt spid="21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P spid="21510" grpId="0"/>
      <p:bldP spid="21511" grpId="0"/>
      <p:bldP spid="21512" grpId="0"/>
      <p:bldP spid="21513" grpId="0"/>
      <p:bldP spid="215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25"/>
          <p:cNvSpPr txBox="1"/>
          <p:nvPr/>
        </p:nvSpPr>
        <p:spPr>
          <a:xfrm>
            <a:off x="708025" y="115888"/>
            <a:ext cx="2878138" cy="554037"/>
          </a:xfrm>
          <a:prstGeom prst="rect">
            <a:avLst/>
          </a:prstGeom>
          <a:noFill/>
          <a:ln w="9525">
            <a:noFill/>
          </a:ln>
        </p:spPr>
        <p:txBody>
          <a:bodyPr wrap="none">
            <a:spAutoFit/>
          </a:bodyPr>
          <a:lstStyle/>
          <a:p>
            <a:pPr lvl="0" eaLnBrk="1" hangingPunct="1"/>
            <a:r>
              <a:rPr lang="zh-CN" altLang="en-US" sz="3000" dirty="0">
                <a:latin typeface="微软雅黑" panose="020B0503020204020204" pitchFamily="2" charset="-122"/>
                <a:ea typeface="微软雅黑" panose="020B0503020204020204" pitchFamily="2" charset="-122"/>
              </a:rPr>
              <a:t>请输入您的标题</a:t>
            </a:r>
          </a:p>
        </p:txBody>
      </p:sp>
      <p:sp>
        <p:nvSpPr>
          <p:cNvPr id="22531" name="Freeform 40"/>
          <p:cNvSpPr>
            <a:spLocks noEditPoints="1"/>
          </p:cNvSpPr>
          <p:nvPr/>
        </p:nvSpPr>
        <p:spPr>
          <a:xfrm>
            <a:off x="268288" y="125413"/>
            <a:ext cx="346075" cy="495300"/>
          </a:xfrm>
          <a:custGeom>
            <a:avLst/>
            <a:gdLst/>
            <a:ahLst/>
            <a:cxnLst>
              <a:cxn ang="0">
                <a:pos x="103337" y="472058"/>
              </a:cxn>
              <a:cxn ang="0">
                <a:pos x="329125" y="472058"/>
              </a:cxn>
              <a:cxn ang="0">
                <a:pos x="341071" y="483599"/>
              </a:cxn>
              <a:cxn ang="0">
                <a:pos x="329125" y="494564"/>
              </a:cxn>
              <a:cxn ang="0">
                <a:pos x="103337" y="494564"/>
              </a:cxn>
              <a:cxn ang="0">
                <a:pos x="91390" y="483599"/>
              </a:cxn>
              <a:cxn ang="0">
                <a:pos x="103337" y="472058"/>
              </a:cxn>
              <a:cxn ang="0">
                <a:pos x="108115" y="364719"/>
              </a:cxn>
              <a:cxn ang="0">
                <a:pos x="232359" y="167355"/>
              </a:cxn>
              <a:cxn ang="0">
                <a:pos x="275963" y="192747"/>
              </a:cxn>
              <a:cxn ang="0">
                <a:pos x="152317" y="390111"/>
              </a:cxn>
              <a:cxn ang="0">
                <a:pos x="108115" y="364719"/>
              </a:cxn>
              <a:cxn ang="0">
                <a:pos x="20906" y="313359"/>
              </a:cxn>
              <a:cxn ang="0">
                <a:pos x="145149" y="115995"/>
              </a:cxn>
              <a:cxn ang="0">
                <a:pos x="188754" y="141386"/>
              </a:cxn>
              <a:cxn ang="0">
                <a:pos x="64511" y="338750"/>
              </a:cxn>
              <a:cxn ang="0">
                <a:pos x="20906" y="313359"/>
              </a:cxn>
              <a:cxn ang="0">
                <a:pos x="1195" y="473212"/>
              </a:cxn>
              <a:cxn ang="0">
                <a:pos x="13141" y="375107"/>
              </a:cxn>
              <a:cxn ang="0">
                <a:pos x="98558" y="424736"/>
              </a:cxn>
              <a:cxn ang="0">
                <a:pos x="14336" y="480714"/>
              </a:cxn>
              <a:cxn ang="0">
                <a:pos x="1195" y="473212"/>
              </a:cxn>
              <a:cxn ang="0">
                <a:pos x="178600" y="61171"/>
              </a:cxn>
              <a:cxn ang="0">
                <a:pos x="160680" y="90026"/>
              </a:cxn>
              <a:cxn ang="0">
                <a:pos x="291494" y="166778"/>
              </a:cxn>
              <a:cxn ang="0">
                <a:pos x="310011" y="137924"/>
              </a:cxn>
              <a:cxn ang="0">
                <a:pos x="178600" y="61171"/>
              </a:cxn>
              <a:cxn ang="0">
                <a:pos x="206674" y="17313"/>
              </a:cxn>
              <a:cxn ang="0">
                <a:pos x="246097" y="8079"/>
              </a:cxn>
              <a:cxn ang="0">
                <a:pos x="327930" y="55977"/>
              </a:cxn>
              <a:cxn ang="0">
                <a:pos x="338085" y="94065"/>
              </a:cxn>
              <a:cxn ang="0">
                <a:pos x="326736" y="111955"/>
              </a:cxn>
              <a:cxn ang="0">
                <a:pos x="195325" y="35202"/>
              </a:cxn>
              <a:cxn ang="0">
                <a:pos x="206674" y="17313"/>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22532" name="Freeform 6"/>
          <p:cNvSpPr/>
          <p:nvPr/>
        </p:nvSpPr>
        <p:spPr>
          <a:xfrm>
            <a:off x="1138238" y="2733675"/>
            <a:ext cx="2065337" cy="1787525"/>
          </a:xfrm>
          <a:custGeom>
            <a:avLst/>
            <a:gdLst/>
            <a:ahLst/>
            <a:cxnLst>
              <a:cxn ang="0">
                <a:pos x="1548642" y="0"/>
              </a:cxn>
              <a:cxn ang="0">
                <a:pos x="1807351" y="447062"/>
              </a:cxn>
              <a:cxn ang="0">
                <a:pos x="2065338" y="894124"/>
              </a:cxn>
              <a:cxn ang="0">
                <a:pos x="1807351" y="1340463"/>
              </a:cxn>
              <a:cxn ang="0">
                <a:pos x="1548642" y="1787525"/>
              </a:cxn>
              <a:cxn ang="0">
                <a:pos x="1032669" y="1787525"/>
              </a:cxn>
              <a:cxn ang="0">
                <a:pos x="515973" y="1787525"/>
              </a:cxn>
              <a:cxn ang="0">
                <a:pos x="257987" y="1340463"/>
              </a:cxn>
              <a:cxn ang="0">
                <a:pos x="0" y="894124"/>
              </a:cxn>
              <a:cxn ang="0">
                <a:pos x="257987" y="447062"/>
              </a:cxn>
              <a:cxn ang="0">
                <a:pos x="515973" y="0"/>
              </a:cxn>
              <a:cxn ang="0">
                <a:pos x="1032669" y="0"/>
              </a:cxn>
              <a:cxn ang="0">
                <a:pos x="1548642" y="0"/>
              </a:cxn>
            </a:cxnLst>
            <a:rect l="0" t="0" r="0" b="0"/>
            <a:pathLst>
              <a:path w="2858" h="2475">
                <a:moveTo>
                  <a:pt x="2143" y="0"/>
                </a:moveTo>
                <a:lnTo>
                  <a:pt x="2501" y="619"/>
                </a:lnTo>
                <a:lnTo>
                  <a:pt x="2858" y="1238"/>
                </a:lnTo>
                <a:lnTo>
                  <a:pt x="2501" y="1856"/>
                </a:lnTo>
                <a:lnTo>
                  <a:pt x="2143" y="2475"/>
                </a:lnTo>
                <a:lnTo>
                  <a:pt x="1429" y="2475"/>
                </a:lnTo>
                <a:lnTo>
                  <a:pt x="714" y="2475"/>
                </a:lnTo>
                <a:lnTo>
                  <a:pt x="357" y="1856"/>
                </a:lnTo>
                <a:lnTo>
                  <a:pt x="0" y="1238"/>
                </a:lnTo>
                <a:lnTo>
                  <a:pt x="357" y="619"/>
                </a:lnTo>
                <a:lnTo>
                  <a:pt x="714" y="0"/>
                </a:lnTo>
                <a:lnTo>
                  <a:pt x="1429" y="0"/>
                </a:lnTo>
                <a:lnTo>
                  <a:pt x="2143" y="0"/>
                </a:lnTo>
                <a:close/>
              </a:path>
            </a:pathLst>
          </a:custGeom>
          <a:solidFill>
            <a:schemeClr val="bg1">
              <a:alpha val="100000"/>
            </a:schemeClr>
          </a:solidFill>
          <a:ln w="9" cap="flat" cmpd="sng">
            <a:solidFill>
              <a:schemeClr val="accent2"/>
            </a:solidFill>
            <a:prstDash val="solid"/>
            <a:headEnd type="none" w="med" len="med"/>
            <a:tailEnd type="none" w="med" len="med"/>
          </a:ln>
        </p:spPr>
        <p:txBody>
          <a:bodyPr/>
          <a:lstStyle/>
          <a:p>
            <a:endParaRPr lang="zh-CN" altLang="en-US"/>
          </a:p>
        </p:txBody>
      </p:sp>
      <p:sp>
        <p:nvSpPr>
          <p:cNvPr id="22533" name="Line 7"/>
          <p:cNvSpPr/>
          <p:nvPr/>
        </p:nvSpPr>
        <p:spPr>
          <a:xfrm flipV="1">
            <a:off x="2690813" y="1898650"/>
            <a:ext cx="1055687" cy="833438"/>
          </a:xfrm>
          <a:prstGeom prst="line">
            <a:avLst/>
          </a:prstGeom>
          <a:ln w="9" cap="flat" cmpd="sng">
            <a:solidFill>
              <a:srgbClr val="2E2C2C"/>
            </a:solidFill>
            <a:prstDash val="solid"/>
            <a:headEnd type="none" w="med" len="med"/>
            <a:tailEnd type="triangle" w="med" len="med"/>
          </a:ln>
        </p:spPr>
      </p:sp>
      <p:sp>
        <p:nvSpPr>
          <p:cNvPr id="22534" name="Line 8"/>
          <p:cNvSpPr/>
          <p:nvPr/>
        </p:nvSpPr>
        <p:spPr>
          <a:xfrm flipV="1">
            <a:off x="3201988" y="3629025"/>
            <a:ext cx="549275" cy="0"/>
          </a:xfrm>
          <a:prstGeom prst="line">
            <a:avLst/>
          </a:prstGeom>
          <a:ln w="9" cap="flat" cmpd="sng">
            <a:solidFill>
              <a:srgbClr val="2E2C2C"/>
            </a:solidFill>
            <a:prstDash val="solid"/>
            <a:headEnd type="none" w="med" len="med"/>
            <a:tailEnd type="triangle" w="med" len="med"/>
          </a:ln>
        </p:spPr>
      </p:sp>
      <p:sp>
        <p:nvSpPr>
          <p:cNvPr id="22535" name="Rectangle 9"/>
          <p:cNvSpPr/>
          <p:nvPr/>
        </p:nvSpPr>
        <p:spPr>
          <a:xfrm>
            <a:off x="3751263" y="1266825"/>
            <a:ext cx="6194425" cy="1293813"/>
          </a:xfrm>
          <a:prstGeom prst="rect">
            <a:avLst/>
          </a:prstGeom>
          <a:solidFill>
            <a:schemeClr val="tx1"/>
          </a:solidFill>
          <a:ln w="9" cap="flat" cmpd="sng">
            <a:solidFill>
              <a:schemeClr val="tx2"/>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2536" name="Rectangle 10"/>
          <p:cNvSpPr/>
          <p:nvPr/>
        </p:nvSpPr>
        <p:spPr>
          <a:xfrm>
            <a:off x="5057775" y="1060450"/>
            <a:ext cx="3581400" cy="422275"/>
          </a:xfrm>
          <a:prstGeom prst="rect">
            <a:avLst/>
          </a:prstGeom>
          <a:solidFill>
            <a:schemeClr val="bg2"/>
          </a:solidFill>
          <a:ln w="9" cap="flat" cmpd="sng">
            <a:solidFill>
              <a:schemeClr val="accent2"/>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2537" name="Rectangle 11"/>
          <p:cNvSpPr/>
          <p:nvPr/>
        </p:nvSpPr>
        <p:spPr>
          <a:xfrm>
            <a:off x="3751263" y="3014663"/>
            <a:ext cx="6194425" cy="1292225"/>
          </a:xfrm>
          <a:prstGeom prst="rect">
            <a:avLst/>
          </a:prstGeom>
          <a:solidFill>
            <a:schemeClr val="tx1"/>
          </a:solidFill>
          <a:ln w="9" cap="flat" cmpd="sng">
            <a:solidFill>
              <a:schemeClr val="tx2"/>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2538" name="Rectangle 12"/>
          <p:cNvSpPr/>
          <p:nvPr/>
        </p:nvSpPr>
        <p:spPr>
          <a:xfrm>
            <a:off x="5057775" y="2806700"/>
            <a:ext cx="3581400" cy="423863"/>
          </a:xfrm>
          <a:prstGeom prst="rect">
            <a:avLst/>
          </a:prstGeom>
          <a:solidFill>
            <a:schemeClr val="bg2"/>
          </a:solidFill>
          <a:ln w="9" cap="flat" cmpd="sng">
            <a:solidFill>
              <a:schemeClr val="accent2"/>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2539" name="Line 13"/>
          <p:cNvSpPr/>
          <p:nvPr/>
        </p:nvSpPr>
        <p:spPr>
          <a:xfrm>
            <a:off x="2690813" y="4521200"/>
            <a:ext cx="1055687" cy="833438"/>
          </a:xfrm>
          <a:prstGeom prst="line">
            <a:avLst/>
          </a:prstGeom>
          <a:ln w="9" cap="flat" cmpd="sng">
            <a:solidFill>
              <a:srgbClr val="2E2C2C"/>
            </a:solidFill>
            <a:prstDash val="solid"/>
            <a:headEnd type="none" w="med" len="med"/>
            <a:tailEnd type="triangle" w="med" len="med"/>
          </a:ln>
        </p:spPr>
      </p:sp>
      <p:sp>
        <p:nvSpPr>
          <p:cNvPr id="22540" name="Rectangle 14"/>
          <p:cNvSpPr/>
          <p:nvPr/>
        </p:nvSpPr>
        <p:spPr>
          <a:xfrm>
            <a:off x="3751263" y="4765675"/>
            <a:ext cx="6194425" cy="1293813"/>
          </a:xfrm>
          <a:prstGeom prst="rect">
            <a:avLst/>
          </a:prstGeom>
          <a:solidFill>
            <a:schemeClr val="tx1"/>
          </a:solidFill>
          <a:ln w="9" cap="flat" cmpd="sng">
            <a:solidFill>
              <a:schemeClr val="tx2"/>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2541" name="Rectangle 15"/>
          <p:cNvSpPr/>
          <p:nvPr/>
        </p:nvSpPr>
        <p:spPr>
          <a:xfrm>
            <a:off x="5057775" y="4559300"/>
            <a:ext cx="3581400" cy="423863"/>
          </a:xfrm>
          <a:prstGeom prst="rect">
            <a:avLst/>
          </a:prstGeom>
          <a:solidFill>
            <a:schemeClr val="bg2"/>
          </a:solidFill>
          <a:ln w="9" cap="flat" cmpd="sng">
            <a:solidFill>
              <a:schemeClr val="accent2"/>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2542" name="TextBox 35"/>
          <p:cNvSpPr txBox="1"/>
          <p:nvPr/>
        </p:nvSpPr>
        <p:spPr>
          <a:xfrm>
            <a:off x="5294313" y="1082675"/>
            <a:ext cx="3108325" cy="430213"/>
          </a:xfrm>
          <a:prstGeom prst="rect">
            <a:avLst/>
          </a:prstGeom>
          <a:noFill/>
          <a:ln w="9525">
            <a:noFill/>
          </a:ln>
        </p:spPr>
        <p:txBody>
          <a:bodyPr>
            <a:spAutoFit/>
          </a:bodyPr>
          <a:lstStyle/>
          <a:p>
            <a:pPr lvl="0" algn="ctr" eaLnBrk="1" hangingPunct="1"/>
            <a:r>
              <a:rPr lang="zh-CN" altLang="en-US" sz="2200" dirty="0">
                <a:solidFill>
                  <a:schemeClr val="accent2"/>
                </a:solidFill>
                <a:latin typeface="微软雅黑" panose="020B0503020204020204" pitchFamily="2" charset="-122"/>
                <a:ea typeface="微软雅黑" panose="020B0503020204020204" pitchFamily="2" charset="-122"/>
              </a:rPr>
              <a:t>这里输入您的文字</a:t>
            </a:r>
            <a:endParaRPr lang="en-US" altLang="x-none" sz="2200" dirty="0">
              <a:solidFill>
                <a:schemeClr val="accent2"/>
              </a:solidFill>
              <a:latin typeface="微软雅黑" panose="020B0503020204020204" pitchFamily="2" charset="-122"/>
              <a:ea typeface="微软雅黑" panose="020B0503020204020204" pitchFamily="2" charset="-122"/>
            </a:endParaRPr>
          </a:p>
        </p:txBody>
      </p:sp>
      <p:sp>
        <p:nvSpPr>
          <p:cNvPr id="22543" name="TextBox 36"/>
          <p:cNvSpPr txBox="1"/>
          <p:nvPr/>
        </p:nvSpPr>
        <p:spPr>
          <a:xfrm>
            <a:off x="3938588" y="1592263"/>
            <a:ext cx="5759450" cy="646112"/>
          </a:xfrm>
          <a:prstGeom prst="rect">
            <a:avLst/>
          </a:prstGeom>
          <a:noFill/>
          <a:ln w="9525">
            <a:noFill/>
          </a:ln>
        </p:spPr>
        <p:txBody>
          <a:bodyPr>
            <a:spAutoFit/>
          </a:bodyPr>
          <a:lstStyle/>
          <a:p>
            <a:pPr lvl="0" eaLnBrk="1" hangingPunct="1"/>
            <a:r>
              <a:rPr lang="zh-CN" altLang="en-US" dirty="0">
                <a:solidFill>
                  <a:schemeClr val="accent2"/>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22544" name="TextBox 37"/>
          <p:cNvSpPr txBox="1"/>
          <p:nvPr/>
        </p:nvSpPr>
        <p:spPr>
          <a:xfrm>
            <a:off x="5294313" y="2816225"/>
            <a:ext cx="3108325" cy="430213"/>
          </a:xfrm>
          <a:prstGeom prst="rect">
            <a:avLst/>
          </a:prstGeom>
          <a:noFill/>
          <a:ln w="9525">
            <a:noFill/>
          </a:ln>
        </p:spPr>
        <p:txBody>
          <a:bodyPr>
            <a:spAutoFit/>
          </a:bodyPr>
          <a:lstStyle/>
          <a:p>
            <a:pPr lvl="0" algn="ctr" eaLnBrk="1" hangingPunct="1"/>
            <a:r>
              <a:rPr lang="zh-CN" altLang="en-US" sz="2200" dirty="0">
                <a:solidFill>
                  <a:schemeClr val="accent2"/>
                </a:solidFill>
                <a:latin typeface="微软雅黑" panose="020B0503020204020204" pitchFamily="2" charset="-122"/>
                <a:ea typeface="微软雅黑" panose="020B0503020204020204" pitchFamily="2" charset="-122"/>
              </a:rPr>
              <a:t>这里输入您的文字</a:t>
            </a:r>
            <a:endParaRPr lang="en-US" altLang="x-none" sz="2200" dirty="0">
              <a:solidFill>
                <a:schemeClr val="accent2"/>
              </a:solidFill>
              <a:latin typeface="微软雅黑" panose="020B0503020204020204" pitchFamily="2" charset="-122"/>
              <a:ea typeface="微软雅黑" panose="020B0503020204020204" pitchFamily="2" charset="-122"/>
            </a:endParaRPr>
          </a:p>
        </p:txBody>
      </p:sp>
      <p:sp>
        <p:nvSpPr>
          <p:cNvPr id="22545" name="TextBox 38"/>
          <p:cNvSpPr txBox="1"/>
          <p:nvPr/>
        </p:nvSpPr>
        <p:spPr>
          <a:xfrm>
            <a:off x="3938588" y="3325813"/>
            <a:ext cx="5759450" cy="646112"/>
          </a:xfrm>
          <a:prstGeom prst="rect">
            <a:avLst/>
          </a:prstGeom>
          <a:noFill/>
          <a:ln w="9525">
            <a:noFill/>
          </a:ln>
        </p:spPr>
        <p:txBody>
          <a:bodyPr>
            <a:spAutoFit/>
          </a:bodyPr>
          <a:lstStyle/>
          <a:p>
            <a:pPr lvl="0" eaLnBrk="1" hangingPunct="1"/>
            <a:r>
              <a:rPr lang="zh-CN" altLang="en-US" dirty="0">
                <a:solidFill>
                  <a:schemeClr val="accent2"/>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22546" name="TextBox 39"/>
          <p:cNvSpPr txBox="1"/>
          <p:nvPr/>
        </p:nvSpPr>
        <p:spPr>
          <a:xfrm>
            <a:off x="5294313" y="4562475"/>
            <a:ext cx="3108325" cy="430213"/>
          </a:xfrm>
          <a:prstGeom prst="rect">
            <a:avLst/>
          </a:prstGeom>
          <a:noFill/>
          <a:ln w="9525">
            <a:noFill/>
          </a:ln>
        </p:spPr>
        <p:txBody>
          <a:bodyPr>
            <a:spAutoFit/>
          </a:bodyPr>
          <a:lstStyle/>
          <a:p>
            <a:pPr lvl="0" algn="ctr" eaLnBrk="1" hangingPunct="1"/>
            <a:r>
              <a:rPr lang="zh-CN" altLang="en-US" sz="2200" dirty="0">
                <a:solidFill>
                  <a:schemeClr val="accent2"/>
                </a:solidFill>
                <a:latin typeface="微软雅黑" panose="020B0503020204020204" pitchFamily="2" charset="-122"/>
                <a:ea typeface="微软雅黑" panose="020B0503020204020204" pitchFamily="2" charset="-122"/>
              </a:rPr>
              <a:t>这里输入您的文字</a:t>
            </a:r>
            <a:endParaRPr lang="en-US" altLang="x-none" sz="2200" dirty="0">
              <a:solidFill>
                <a:schemeClr val="accent2"/>
              </a:solidFill>
              <a:latin typeface="微软雅黑" panose="020B0503020204020204" pitchFamily="2" charset="-122"/>
              <a:ea typeface="微软雅黑" panose="020B0503020204020204" pitchFamily="2" charset="-122"/>
            </a:endParaRPr>
          </a:p>
        </p:txBody>
      </p:sp>
      <p:sp>
        <p:nvSpPr>
          <p:cNvPr id="22547" name="TextBox 40"/>
          <p:cNvSpPr txBox="1"/>
          <p:nvPr/>
        </p:nvSpPr>
        <p:spPr>
          <a:xfrm>
            <a:off x="3938588" y="5072063"/>
            <a:ext cx="5759450" cy="647700"/>
          </a:xfrm>
          <a:prstGeom prst="rect">
            <a:avLst/>
          </a:prstGeom>
          <a:noFill/>
          <a:ln w="9525">
            <a:noFill/>
          </a:ln>
        </p:spPr>
        <p:txBody>
          <a:bodyPr>
            <a:spAutoFit/>
          </a:bodyPr>
          <a:lstStyle/>
          <a:p>
            <a:pPr lvl="0" eaLnBrk="1" hangingPunct="1"/>
            <a:r>
              <a:rPr lang="zh-CN" altLang="en-US" dirty="0">
                <a:solidFill>
                  <a:schemeClr val="accent2"/>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22548" name="TextBox 41"/>
          <p:cNvSpPr txBox="1"/>
          <p:nvPr/>
        </p:nvSpPr>
        <p:spPr>
          <a:xfrm>
            <a:off x="1420813" y="3246438"/>
            <a:ext cx="1500187" cy="892175"/>
          </a:xfrm>
          <a:prstGeom prst="rect">
            <a:avLst/>
          </a:prstGeom>
          <a:noFill/>
          <a:ln w="9525">
            <a:noFill/>
          </a:ln>
        </p:spPr>
        <p:txBody>
          <a:bodyPr>
            <a:spAutoFit/>
          </a:bodyPr>
          <a:lstStyle/>
          <a:p>
            <a:pPr lvl="0" algn="ctr" eaLnBrk="1" hangingPunct="1"/>
            <a:r>
              <a:rPr lang="zh-CN" altLang="en-US" sz="2600" dirty="0">
                <a:solidFill>
                  <a:schemeClr val="accent2"/>
                </a:solidFill>
                <a:latin typeface="微软雅黑" panose="020B0503020204020204" pitchFamily="2" charset="-122"/>
                <a:ea typeface="微软雅黑" panose="020B0503020204020204" pitchFamily="2" charset="-122"/>
              </a:rPr>
              <a:t>标题文字</a:t>
            </a:r>
            <a:endParaRPr lang="en-US" altLang="x-none" sz="2600"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2531"/>
                                        </p:tgtEl>
                                        <p:attrNameLst>
                                          <p:attrName>style.visibility</p:attrName>
                                        </p:attrNameLst>
                                      </p:cBhvr>
                                      <p:to>
                                        <p:strVal val="visible"/>
                                      </p:to>
                                    </p:set>
                                    <p:anim calcmode="lin" valueType="num">
                                      <p:cBhvr additive="base">
                                        <p:cTn id="7" dur="500" fill="hold"/>
                                        <p:tgtEl>
                                          <p:spTgt spid="22531"/>
                                        </p:tgtEl>
                                        <p:attrNameLst>
                                          <p:attrName>ppt_x</p:attrName>
                                        </p:attrNameLst>
                                      </p:cBhvr>
                                      <p:tavLst>
                                        <p:tav tm="0">
                                          <p:val>
                                            <p:strVal val="1+#ppt_w/2"/>
                                          </p:val>
                                        </p:tav>
                                        <p:tav tm="100000">
                                          <p:val>
                                            <p:strVal val="#ppt_x"/>
                                          </p:val>
                                        </p:tav>
                                      </p:tavLst>
                                    </p:anim>
                                    <p:anim calcmode="lin" valueType="num">
                                      <p:cBhvr additive="base">
                                        <p:cTn id="8" dur="500" fill="hold"/>
                                        <p:tgtEl>
                                          <p:spTgt spid="225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2530"/>
                                        </p:tgtEl>
                                        <p:attrNameLst>
                                          <p:attrName>style.visibility</p:attrName>
                                        </p:attrNameLst>
                                      </p:cBhvr>
                                      <p:to>
                                        <p:strVal val="visible"/>
                                      </p:to>
                                    </p:set>
                                    <p:anim calcmode="lin" valueType="num">
                                      <p:cBhvr>
                                        <p:cTn id="12" dur="300" fill="hold"/>
                                        <p:tgtEl>
                                          <p:spTgt spid="22530"/>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2530"/>
                                        </p:tgtEl>
                                        <p:attrNameLst>
                                          <p:attrName>ppt_y</p:attrName>
                                        </p:attrNameLst>
                                      </p:cBhvr>
                                      <p:tavLst>
                                        <p:tav tm="0">
                                          <p:val>
                                            <p:strVal val="#ppt_y"/>
                                          </p:val>
                                        </p:tav>
                                        <p:tav tm="100000">
                                          <p:val>
                                            <p:strVal val="#ppt_y"/>
                                          </p:val>
                                        </p:tav>
                                      </p:tavLst>
                                    </p:anim>
                                    <p:anim calcmode="lin" valueType="num">
                                      <p:cBhvr>
                                        <p:cTn id="14" dur="300" fill="hold"/>
                                        <p:tgtEl>
                                          <p:spTgt spid="22530"/>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253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2530"/>
                                        </p:tgtEl>
                                      </p:cBhvr>
                                    </p:animEffect>
                                  </p:childTnLst>
                                </p:cTn>
                              </p:par>
                            </p:childTnLst>
                          </p:cTn>
                        </p:par>
                        <p:par>
                          <p:cTn id="17" fill="hold">
                            <p:stCondLst>
                              <p:cond delay="980"/>
                            </p:stCondLst>
                            <p:childTnLst>
                              <p:par>
                                <p:cTn id="18" presetID="31" presetClass="entr" presetSubtype="0" fill="hold" nodeType="afterEffect">
                                  <p:stCondLst>
                                    <p:cond delay="0"/>
                                  </p:stCondLst>
                                  <p:childTnLst>
                                    <p:set>
                                      <p:cBhvr>
                                        <p:cTn id="19" dur="1" fill="hold">
                                          <p:stCondLst>
                                            <p:cond delay="0"/>
                                          </p:stCondLst>
                                        </p:cTn>
                                        <p:tgtEl>
                                          <p:spTgt spid="22532"/>
                                        </p:tgtEl>
                                        <p:attrNameLst>
                                          <p:attrName>style.visibility</p:attrName>
                                        </p:attrNameLst>
                                      </p:cBhvr>
                                      <p:to>
                                        <p:strVal val="visible"/>
                                      </p:to>
                                    </p:set>
                                    <p:anim calcmode="lin" valueType="num">
                                      <p:cBhvr>
                                        <p:cTn id="20" dur="1000" fill="hold"/>
                                        <p:tgtEl>
                                          <p:spTgt spid="22532"/>
                                        </p:tgtEl>
                                        <p:attrNameLst>
                                          <p:attrName>ppt_w</p:attrName>
                                        </p:attrNameLst>
                                      </p:cBhvr>
                                      <p:tavLst>
                                        <p:tav tm="0">
                                          <p:val>
                                            <p:fltVal val="0"/>
                                          </p:val>
                                        </p:tav>
                                        <p:tav tm="100000">
                                          <p:val>
                                            <p:strVal val="#ppt_w"/>
                                          </p:val>
                                        </p:tav>
                                      </p:tavLst>
                                    </p:anim>
                                    <p:anim calcmode="lin" valueType="num">
                                      <p:cBhvr>
                                        <p:cTn id="21" dur="1000" fill="hold"/>
                                        <p:tgtEl>
                                          <p:spTgt spid="22532"/>
                                        </p:tgtEl>
                                        <p:attrNameLst>
                                          <p:attrName>ppt_h</p:attrName>
                                        </p:attrNameLst>
                                      </p:cBhvr>
                                      <p:tavLst>
                                        <p:tav tm="0">
                                          <p:val>
                                            <p:fltVal val="0"/>
                                          </p:val>
                                        </p:tav>
                                        <p:tav tm="100000">
                                          <p:val>
                                            <p:strVal val="#ppt_h"/>
                                          </p:val>
                                        </p:tav>
                                      </p:tavLst>
                                    </p:anim>
                                    <p:anim calcmode="lin" valueType="num">
                                      <p:cBhvr>
                                        <p:cTn id="22" dur="1000" fill="hold"/>
                                        <p:tgtEl>
                                          <p:spTgt spid="22532"/>
                                        </p:tgtEl>
                                        <p:attrNameLst>
                                          <p:attrName>style.rotation</p:attrName>
                                        </p:attrNameLst>
                                      </p:cBhvr>
                                      <p:tavLst>
                                        <p:tav tm="0">
                                          <p:val>
                                            <p:fltVal val="90"/>
                                          </p:val>
                                        </p:tav>
                                        <p:tav tm="100000">
                                          <p:val>
                                            <p:fltVal val="0"/>
                                          </p:val>
                                        </p:tav>
                                      </p:tavLst>
                                    </p:anim>
                                    <p:animEffect transition="in" filter="fade">
                                      <p:cBhvr>
                                        <p:cTn id="23" dur="1000"/>
                                        <p:tgtEl>
                                          <p:spTgt spid="22532"/>
                                        </p:tgtEl>
                                      </p:cBhvr>
                                    </p:animEffect>
                                  </p:childTnLst>
                                </p:cTn>
                              </p:par>
                            </p:childTnLst>
                          </p:cTn>
                        </p:par>
                        <p:par>
                          <p:cTn id="24" fill="hold">
                            <p:stCondLst>
                              <p:cond delay="198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22548"/>
                                        </p:tgtEl>
                                        <p:attrNameLst>
                                          <p:attrName>style.visibility</p:attrName>
                                        </p:attrNameLst>
                                      </p:cBhvr>
                                      <p:to>
                                        <p:strVal val="visible"/>
                                      </p:to>
                                    </p:set>
                                    <p:anim calcmode="lin" valueType="num">
                                      <p:cBhvr>
                                        <p:cTn id="27" dur="500" fill="hold"/>
                                        <p:tgtEl>
                                          <p:spTgt spid="22548"/>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22548"/>
                                        </p:tgtEl>
                                        <p:attrNameLst>
                                          <p:attrName>ppt_y</p:attrName>
                                        </p:attrNameLst>
                                      </p:cBhvr>
                                      <p:tavLst>
                                        <p:tav tm="0">
                                          <p:val>
                                            <p:strVal val="#ppt_y"/>
                                          </p:val>
                                        </p:tav>
                                        <p:tav tm="100000">
                                          <p:val>
                                            <p:strVal val="#ppt_y"/>
                                          </p:val>
                                        </p:tav>
                                      </p:tavLst>
                                    </p:anim>
                                    <p:anim calcmode="lin" valueType="num">
                                      <p:cBhvr>
                                        <p:cTn id="29" dur="500" fill="hold"/>
                                        <p:tgtEl>
                                          <p:spTgt spid="22548"/>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22548"/>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22548"/>
                                        </p:tgtEl>
                                      </p:cBhvr>
                                    </p:animEffect>
                                  </p:childTnLst>
                                </p:cTn>
                              </p:par>
                            </p:childTnLst>
                          </p:cTn>
                        </p:par>
                        <p:par>
                          <p:cTn id="32" fill="hold">
                            <p:stCondLst>
                              <p:cond delay="2630"/>
                            </p:stCondLst>
                            <p:childTnLst>
                              <p:par>
                                <p:cTn id="33" presetID="22" presetClass="entr" presetSubtype="8" fill="hold" nodeType="afterEffect">
                                  <p:stCondLst>
                                    <p:cond delay="0"/>
                                  </p:stCondLst>
                                  <p:childTnLst>
                                    <p:set>
                                      <p:cBhvr>
                                        <p:cTn id="34" dur="1" fill="hold">
                                          <p:stCondLst>
                                            <p:cond delay="0"/>
                                          </p:stCondLst>
                                        </p:cTn>
                                        <p:tgtEl>
                                          <p:spTgt spid="22533"/>
                                        </p:tgtEl>
                                        <p:attrNameLst>
                                          <p:attrName>style.visibility</p:attrName>
                                        </p:attrNameLst>
                                      </p:cBhvr>
                                      <p:to>
                                        <p:strVal val="visible"/>
                                      </p:to>
                                    </p:set>
                                    <p:animEffect transition="in" filter="wipe(left)">
                                      <p:cBhvr>
                                        <p:cTn id="35" dur="500"/>
                                        <p:tgtEl>
                                          <p:spTgt spid="22533"/>
                                        </p:tgtEl>
                                      </p:cBhvr>
                                    </p:animEffect>
                                  </p:childTnLst>
                                </p:cTn>
                              </p:par>
                              <p:par>
                                <p:cTn id="36" presetID="22" presetClass="entr" presetSubtype="8" fill="hold" nodeType="withEffect">
                                  <p:stCondLst>
                                    <p:cond delay="0"/>
                                  </p:stCondLst>
                                  <p:childTnLst>
                                    <p:set>
                                      <p:cBhvr>
                                        <p:cTn id="37" dur="1" fill="hold">
                                          <p:stCondLst>
                                            <p:cond delay="0"/>
                                          </p:stCondLst>
                                        </p:cTn>
                                        <p:tgtEl>
                                          <p:spTgt spid="22534"/>
                                        </p:tgtEl>
                                        <p:attrNameLst>
                                          <p:attrName>style.visibility</p:attrName>
                                        </p:attrNameLst>
                                      </p:cBhvr>
                                      <p:to>
                                        <p:strVal val="visible"/>
                                      </p:to>
                                    </p:set>
                                    <p:animEffect transition="in" filter="wipe(left)">
                                      <p:cBhvr>
                                        <p:cTn id="38" dur="500"/>
                                        <p:tgtEl>
                                          <p:spTgt spid="22534"/>
                                        </p:tgtEl>
                                      </p:cBhvr>
                                    </p:animEffect>
                                  </p:childTnLst>
                                </p:cTn>
                              </p:par>
                              <p:par>
                                <p:cTn id="39" presetID="22" presetClass="entr" presetSubtype="8" fill="hold" nodeType="withEffect">
                                  <p:stCondLst>
                                    <p:cond delay="0"/>
                                  </p:stCondLst>
                                  <p:childTnLst>
                                    <p:set>
                                      <p:cBhvr>
                                        <p:cTn id="40" dur="1" fill="hold">
                                          <p:stCondLst>
                                            <p:cond delay="0"/>
                                          </p:stCondLst>
                                        </p:cTn>
                                        <p:tgtEl>
                                          <p:spTgt spid="22539"/>
                                        </p:tgtEl>
                                        <p:attrNameLst>
                                          <p:attrName>style.visibility</p:attrName>
                                        </p:attrNameLst>
                                      </p:cBhvr>
                                      <p:to>
                                        <p:strVal val="visible"/>
                                      </p:to>
                                    </p:set>
                                    <p:animEffect transition="in" filter="wipe(left)">
                                      <p:cBhvr>
                                        <p:cTn id="41" dur="500"/>
                                        <p:tgtEl>
                                          <p:spTgt spid="22539"/>
                                        </p:tgtEl>
                                      </p:cBhvr>
                                    </p:animEffect>
                                  </p:childTnLst>
                                </p:cTn>
                              </p:par>
                            </p:childTnLst>
                          </p:cTn>
                        </p:par>
                        <p:par>
                          <p:cTn id="42" fill="hold">
                            <p:stCondLst>
                              <p:cond delay="3130"/>
                            </p:stCondLst>
                            <p:childTnLst>
                              <p:par>
                                <p:cTn id="43" presetID="22" presetClass="entr" presetSubtype="8" fill="hold" grpId="0" nodeType="afterEffect">
                                  <p:stCondLst>
                                    <p:cond delay="0"/>
                                  </p:stCondLst>
                                  <p:childTnLst>
                                    <p:set>
                                      <p:cBhvr>
                                        <p:cTn id="44" dur="1" fill="hold">
                                          <p:stCondLst>
                                            <p:cond delay="0"/>
                                          </p:stCondLst>
                                        </p:cTn>
                                        <p:tgtEl>
                                          <p:spTgt spid="22543"/>
                                        </p:tgtEl>
                                        <p:attrNameLst>
                                          <p:attrName>style.visibility</p:attrName>
                                        </p:attrNameLst>
                                      </p:cBhvr>
                                      <p:to>
                                        <p:strVal val="visible"/>
                                      </p:to>
                                    </p:set>
                                    <p:animEffect transition="in" filter="wipe(left)">
                                      <p:cBhvr>
                                        <p:cTn id="45" dur="500"/>
                                        <p:tgtEl>
                                          <p:spTgt spid="22543"/>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22535"/>
                                        </p:tgtEl>
                                        <p:attrNameLst>
                                          <p:attrName>style.visibility</p:attrName>
                                        </p:attrNameLst>
                                      </p:cBhvr>
                                      <p:to>
                                        <p:strVal val="visible"/>
                                      </p:to>
                                    </p:set>
                                    <p:animEffect transition="in" filter="wipe(left)">
                                      <p:cBhvr>
                                        <p:cTn id="48" dur="500"/>
                                        <p:tgtEl>
                                          <p:spTgt spid="22535"/>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2545"/>
                                        </p:tgtEl>
                                        <p:attrNameLst>
                                          <p:attrName>style.visibility</p:attrName>
                                        </p:attrNameLst>
                                      </p:cBhvr>
                                      <p:to>
                                        <p:strVal val="visible"/>
                                      </p:to>
                                    </p:set>
                                    <p:animEffect transition="in" filter="wipe(left)">
                                      <p:cBhvr>
                                        <p:cTn id="51" dur="500"/>
                                        <p:tgtEl>
                                          <p:spTgt spid="22545"/>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22537"/>
                                        </p:tgtEl>
                                        <p:attrNameLst>
                                          <p:attrName>style.visibility</p:attrName>
                                        </p:attrNameLst>
                                      </p:cBhvr>
                                      <p:to>
                                        <p:strVal val="visible"/>
                                      </p:to>
                                    </p:set>
                                    <p:animEffect transition="in" filter="wipe(left)">
                                      <p:cBhvr>
                                        <p:cTn id="54" dur="500"/>
                                        <p:tgtEl>
                                          <p:spTgt spid="22537"/>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2547"/>
                                        </p:tgtEl>
                                        <p:attrNameLst>
                                          <p:attrName>style.visibility</p:attrName>
                                        </p:attrNameLst>
                                      </p:cBhvr>
                                      <p:to>
                                        <p:strVal val="visible"/>
                                      </p:to>
                                    </p:set>
                                    <p:animEffect transition="in" filter="wipe(left)">
                                      <p:cBhvr>
                                        <p:cTn id="57" dur="500"/>
                                        <p:tgtEl>
                                          <p:spTgt spid="22547"/>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22540"/>
                                        </p:tgtEl>
                                        <p:attrNameLst>
                                          <p:attrName>style.visibility</p:attrName>
                                        </p:attrNameLst>
                                      </p:cBhvr>
                                      <p:to>
                                        <p:strVal val="visible"/>
                                      </p:to>
                                    </p:set>
                                    <p:animEffect transition="in" filter="wipe(left)">
                                      <p:cBhvr>
                                        <p:cTn id="60" dur="500"/>
                                        <p:tgtEl>
                                          <p:spTgt spid="22540"/>
                                        </p:tgtEl>
                                      </p:cBhvr>
                                    </p:animEffect>
                                  </p:childTnLst>
                                </p:cTn>
                              </p:par>
                            </p:childTnLst>
                          </p:cTn>
                        </p:par>
                        <p:par>
                          <p:cTn id="61" fill="hold">
                            <p:stCondLst>
                              <p:cond delay="3630"/>
                            </p:stCondLst>
                            <p:childTnLst>
                              <p:par>
                                <p:cTn id="62" presetID="42" presetClass="entr" presetSubtype="0" fill="hold" grpId="0" nodeType="afterEffect">
                                  <p:stCondLst>
                                    <p:cond delay="0"/>
                                  </p:stCondLst>
                                  <p:childTnLst>
                                    <p:set>
                                      <p:cBhvr>
                                        <p:cTn id="63" dur="1" fill="hold">
                                          <p:stCondLst>
                                            <p:cond delay="0"/>
                                          </p:stCondLst>
                                        </p:cTn>
                                        <p:tgtEl>
                                          <p:spTgt spid="22542"/>
                                        </p:tgtEl>
                                        <p:attrNameLst>
                                          <p:attrName>style.visibility</p:attrName>
                                        </p:attrNameLst>
                                      </p:cBhvr>
                                      <p:to>
                                        <p:strVal val="visible"/>
                                      </p:to>
                                    </p:set>
                                    <p:animEffect transition="in" filter="fade">
                                      <p:cBhvr>
                                        <p:cTn id="64" dur="1000"/>
                                        <p:tgtEl>
                                          <p:spTgt spid="22542"/>
                                        </p:tgtEl>
                                      </p:cBhvr>
                                    </p:animEffect>
                                    <p:anim calcmode="lin" valueType="num">
                                      <p:cBhvr>
                                        <p:cTn id="65" dur="1000" fill="hold"/>
                                        <p:tgtEl>
                                          <p:spTgt spid="22542"/>
                                        </p:tgtEl>
                                        <p:attrNameLst>
                                          <p:attrName>ppt_x</p:attrName>
                                        </p:attrNameLst>
                                      </p:cBhvr>
                                      <p:tavLst>
                                        <p:tav tm="0">
                                          <p:val>
                                            <p:strVal val="#ppt_x"/>
                                          </p:val>
                                        </p:tav>
                                        <p:tav tm="100000">
                                          <p:val>
                                            <p:strVal val="#ppt_x"/>
                                          </p:val>
                                        </p:tav>
                                      </p:tavLst>
                                    </p:anim>
                                    <p:anim calcmode="lin" valueType="num">
                                      <p:cBhvr>
                                        <p:cTn id="66" dur="1000" fill="hold"/>
                                        <p:tgtEl>
                                          <p:spTgt spid="22542"/>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22536"/>
                                        </p:tgtEl>
                                        <p:attrNameLst>
                                          <p:attrName>style.visibility</p:attrName>
                                        </p:attrNameLst>
                                      </p:cBhvr>
                                      <p:to>
                                        <p:strVal val="visible"/>
                                      </p:to>
                                    </p:set>
                                    <p:animEffect transition="in" filter="fade">
                                      <p:cBhvr>
                                        <p:cTn id="69" dur="1000"/>
                                        <p:tgtEl>
                                          <p:spTgt spid="22536"/>
                                        </p:tgtEl>
                                      </p:cBhvr>
                                    </p:animEffect>
                                    <p:anim calcmode="lin" valueType="num">
                                      <p:cBhvr>
                                        <p:cTn id="70" dur="1000" fill="hold"/>
                                        <p:tgtEl>
                                          <p:spTgt spid="22536"/>
                                        </p:tgtEl>
                                        <p:attrNameLst>
                                          <p:attrName>ppt_x</p:attrName>
                                        </p:attrNameLst>
                                      </p:cBhvr>
                                      <p:tavLst>
                                        <p:tav tm="0">
                                          <p:val>
                                            <p:strVal val="#ppt_x"/>
                                          </p:val>
                                        </p:tav>
                                        <p:tav tm="100000">
                                          <p:val>
                                            <p:strVal val="#ppt_x"/>
                                          </p:val>
                                        </p:tav>
                                      </p:tavLst>
                                    </p:anim>
                                    <p:anim calcmode="lin" valueType="num">
                                      <p:cBhvr>
                                        <p:cTn id="71" dur="1000" fill="hold"/>
                                        <p:tgtEl>
                                          <p:spTgt spid="22536"/>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22544"/>
                                        </p:tgtEl>
                                        <p:attrNameLst>
                                          <p:attrName>style.visibility</p:attrName>
                                        </p:attrNameLst>
                                      </p:cBhvr>
                                      <p:to>
                                        <p:strVal val="visible"/>
                                      </p:to>
                                    </p:set>
                                    <p:animEffect transition="in" filter="fade">
                                      <p:cBhvr>
                                        <p:cTn id="74" dur="1000"/>
                                        <p:tgtEl>
                                          <p:spTgt spid="22544"/>
                                        </p:tgtEl>
                                      </p:cBhvr>
                                    </p:animEffect>
                                    <p:anim calcmode="lin" valueType="num">
                                      <p:cBhvr>
                                        <p:cTn id="75" dur="1000" fill="hold"/>
                                        <p:tgtEl>
                                          <p:spTgt spid="22544"/>
                                        </p:tgtEl>
                                        <p:attrNameLst>
                                          <p:attrName>ppt_x</p:attrName>
                                        </p:attrNameLst>
                                      </p:cBhvr>
                                      <p:tavLst>
                                        <p:tav tm="0">
                                          <p:val>
                                            <p:strVal val="#ppt_x"/>
                                          </p:val>
                                        </p:tav>
                                        <p:tav tm="100000">
                                          <p:val>
                                            <p:strVal val="#ppt_x"/>
                                          </p:val>
                                        </p:tav>
                                      </p:tavLst>
                                    </p:anim>
                                    <p:anim calcmode="lin" valueType="num">
                                      <p:cBhvr>
                                        <p:cTn id="76" dur="1000" fill="hold"/>
                                        <p:tgtEl>
                                          <p:spTgt spid="22544"/>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22538"/>
                                        </p:tgtEl>
                                        <p:attrNameLst>
                                          <p:attrName>style.visibility</p:attrName>
                                        </p:attrNameLst>
                                      </p:cBhvr>
                                      <p:to>
                                        <p:strVal val="visible"/>
                                      </p:to>
                                    </p:set>
                                    <p:animEffect transition="in" filter="fade">
                                      <p:cBhvr>
                                        <p:cTn id="79" dur="1000"/>
                                        <p:tgtEl>
                                          <p:spTgt spid="22538"/>
                                        </p:tgtEl>
                                      </p:cBhvr>
                                    </p:animEffect>
                                    <p:anim calcmode="lin" valueType="num">
                                      <p:cBhvr>
                                        <p:cTn id="80" dur="1000" fill="hold"/>
                                        <p:tgtEl>
                                          <p:spTgt spid="22538"/>
                                        </p:tgtEl>
                                        <p:attrNameLst>
                                          <p:attrName>ppt_x</p:attrName>
                                        </p:attrNameLst>
                                      </p:cBhvr>
                                      <p:tavLst>
                                        <p:tav tm="0">
                                          <p:val>
                                            <p:strVal val="#ppt_x"/>
                                          </p:val>
                                        </p:tav>
                                        <p:tav tm="100000">
                                          <p:val>
                                            <p:strVal val="#ppt_x"/>
                                          </p:val>
                                        </p:tav>
                                      </p:tavLst>
                                    </p:anim>
                                    <p:anim calcmode="lin" valueType="num">
                                      <p:cBhvr>
                                        <p:cTn id="81" dur="1000" fill="hold"/>
                                        <p:tgtEl>
                                          <p:spTgt spid="22538"/>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2546"/>
                                        </p:tgtEl>
                                        <p:attrNameLst>
                                          <p:attrName>style.visibility</p:attrName>
                                        </p:attrNameLst>
                                      </p:cBhvr>
                                      <p:to>
                                        <p:strVal val="visible"/>
                                      </p:to>
                                    </p:set>
                                    <p:animEffect transition="in" filter="fade">
                                      <p:cBhvr>
                                        <p:cTn id="84" dur="1000"/>
                                        <p:tgtEl>
                                          <p:spTgt spid="22546"/>
                                        </p:tgtEl>
                                      </p:cBhvr>
                                    </p:animEffect>
                                    <p:anim calcmode="lin" valueType="num">
                                      <p:cBhvr>
                                        <p:cTn id="85" dur="1000" fill="hold"/>
                                        <p:tgtEl>
                                          <p:spTgt spid="22546"/>
                                        </p:tgtEl>
                                        <p:attrNameLst>
                                          <p:attrName>ppt_x</p:attrName>
                                        </p:attrNameLst>
                                      </p:cBhvr>
                                      <p:tavLst>
                                        <p:tav tm="0">
                                          <p:val>
                                            <p:strVal val="#ppt_x"/>
                                          </p:val>
                                        </p:tav>
                                        <p:tav tm="100000">
                                          <p:val>
                                            <p:strVal val="#ppt_x"/>
                                          </p:val>
                                        </p:tav>
                                      </p:tavLst>
                                    </p:anim>
                                    <p:anim calcmode="lin" valueType="num">
                                      <p:cBhvr>
                                        <p:cTn id="86" dur="1000" fill="hold"/>
                                        <p:tgtEl>
                                          <p:spTgt spid="22546"/>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22541"/>
                                        </p:tgtEl>
                                        <p:attrNameLst>
                                          <p:attrName>style.visibility</p:attrName>
                                        </p:attrNameLst>
                                      </p:cBhvr>
                                      <p:to>
                                        <p:strVal val="visible"/>
                                      </p:to>
                                    </p:set>
                                    <p:animEffect transition="in" filter="fade">
                                      <p:cBhvr>
                                        <p:cTn id="89" dur="1000"/>
                                        <p:tgtEl>
                                          <p:spTgt spid="22541"/>
                                        </p:tgtEl>
                                      </p:cBhvr>
                                    </p:animEffect>
                                    <p:anim calcmode="lin" valueType="num">
                                      <p:cBhvr>
                                        <p:cTn id="90" dur="1000" fill="hold"/>
                                        <p:tgtEl>
                                          <p:spTgt spid="22541"/>
                                        </p:tgtEl>
                                        <p:attrNameLst>
                                          <p:attrName>ppt_x</p:attrName>
                                        </p:attrNameLst>
                                      </p:cBhvr>
                                      <p:tavLst>
                                        <p:tav tm="0">
                                          <p:val>
                                            <p:strVal val="#ppt_x"/>
                                          </p:val>
                                        </p:tav>
                                        <p:tav tm="100000">
                                          <p:val>
                                            <p:strVal val="#ppt_x"/>
                                          </p:val>
                                        </p:tav>
                                      </p:tavLst>
                                    </p:anim>
                                    <p:anim calcmode="lin" valueType="num">
                                      <p:cBhvr>
                                        <p:cTn id="91" dur="1000" fill="hold"/>
                                        <p:tgtEl>
                                          <p:spTgt spid="225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P spid="22535" grpId="0" animBg="1"/>
      <p:bldP spid="22536" grpId="0" animBg="1"/>
      <p:bldP spid="22537" grpId="0" animBg="1"/>
      <p:bldP spid="22538" grpId="0" animBg="1"/>
      <p:bldP spid="22540" grpId="0" animBg="1"/>
      <p:bldP spid="22541" grpId="0" animBg="1"/>
      <p:bldP spid="22542" grpId="0"/>
      <p:bldP spid="22543" grpId="0"/>
      <p:bldP spid="22544" grpId="0"/>
      <p:bldP spid="22545" grpId="0"/>
      <p:bldP spid="22546" grpId="0"/>
      <p:bldP spid="22547" grpId="0"/>
      <p:bldP spid="2254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25"/>
          <p:cNvSpPr txBox="1"/>
          <p:nvPr/>
        </p:nvSpPr>
        <p:spPr>
          <a:xfrm>
            <a:off x="708025" y="115888"/>
            <a:ext cx="2878138" cy="554037"/>
          </a:xfrm>
          <a:prstGeom prst="rect">
            <a:avLst/>
          </a:prstGeom>
          <a:noFill/>
          <a:ln w="9525">
            <a:noFill/>
          </a:ln>
        </p:spPr>
        <p:txBody>
          <a:bodyPr wrap="none">
            <a:spAutoFit/>
          </a:bodyPr>
          <a:lstStyle/>
          <a:p>
            <a:pPr lvl="0" eaLnBrk="1" hangingPunct="1"/>
            <a:r>
              <a:rPr lang="zh-CN" altLang="en-US" sz="3000" dirty="0">
                <a:latin typeface="微软雅黑" panose="020B0503020204020204" pitchFamily="2" charset="-122"/>
                <a:ea typeface="微软雅黑" panose="020B0503020204020204" pitchFamily="2" charset="-122"/>
              </a:rPr>
              <a:t>请输入您的标题</a:t>
            </a:r>
          </a:p>
        </p:txBody>
      </p:sp>
      <p:sp>
        <p:nvSpPr>
          <p:cNvPr id="23555" name="Freeform 40"/>
          <p:cNvSpPr>
            <a:spLocks noEditPoints="1"/>
          </p:cNvSpPr>
          <p:nvPr/>
        </p:nvSpPr>
        <p:spPr>
          <a:xfrm>
            <a:off x="268288" y="125413"/>
            <a:ext cx="346075" cy="495300"/>
          </a:xfrm>
          <a:custGeom>
            <a:avLst/>
            <a:gdLst/>
            <a:ahLst/>
            <a:cxnLst>
              <a:cxn ang="0">
                <a:pos x="103337" y="472058"/>
              </a:cxn>
              <a:cxn ang="0">
                <a:pos x="329125" y="472058"/>
              </a:cxn>
              <a:cxn ang="0">
                <a:pos x="341071" y="483599"/>
              </a:cxn>
              <a:cxn ang="0">
                <a:pos x="329125" y="494564"/>
              </a:cxn>
              <a:cxn ang="0">
                <a:pos x="103337" y="494564"/>
              </a:cxn>
              <a:cxn ang="0">
                <a:pos x="91390" y="483599"/>
              </a:cxn>
              <a:cxn ang="0">
                <a:pos x="103337" y="472058"/>
              </a:cxn>
              <a:cxn ang="0">
                <a:pos x="108115" y="364719"/>
              </a:cxn>
              <a:cxn ang="0">
                <a:pos x="232359" y="167355"/>
              </a:cxn>
              <a:cxn ang="0">
                <a:pos x="275963" y="192747"/>
              </a:cxn>
              <a:cxn ang="0">
                <a:pos x="152317" y="390111"/>
              </a:cxn>
              <a:cxn ang="0">
                <a:pos x="108115" y="364719"/>
              </a:cxn>
              <a:cxn ang="0">
                <a:pos x="20906" y="313359"/>
              </a:cxn>
              <a:cxn ang="0">
                <a:pos x="145149" y="115995"/>
              </a:cxn>
              <a:cxn ang="0">
                <a:pos x="188754" y="141386"/>
              </a:cxn>
              <a:cxn ang="0">
                <a:pos x="64511" y="338750"/>
              </a:cxn>
              <a:cxn ang="0">
                <a:pos x="20906" y="313359"/>
              </a:cxn>
              <a:cxn ang="0">
                <a:pos x="1195" y="473212"/>
              </a:cxn>
              <a:cxn ang="0">
                <a:pos x="13141" y="375107"/>
              </a:cxn>
              <a:cxn ang="0">
                <a:pos x="98558" y="424736"/>
              </a:cxn>
              <a:cxn ang="0">
                <a:pos x="14336" y="480714"/>
              </a:cxn>
              <a:cxn ang="0">
                <a:pos x="1195" y="473212"/>
              </a:cxn>
              <a:cxn ang="0">
                <a:pos x="178600" y="61171"/>
              </a:cxn>
              <a:cxn ang="0">
                <a:pos x="160680" y="90026"/>
              </a:cxn>
              <a:cxn ang="0">
                <a:pos x="291494" y="166778"/>
              </a:cxn>
              <a:cxn ang="0">
                <a:pos x="310011" y="137924"/>
              </a:cxn>
              <a:cxn ang="0">
                <a:pos x="178600" y="61171"/>
              </a:cxn>
              <a:cxn ang="0">
                <a:pos x="206674" y="17313"/>
              </a:cxn>
              <a:cxn ang="0">
                <a:pos x="246097" y="8079"/>
              </a:cxn>
              <a:cxn ang="0">
                <a:pos x="327930" y="55977"/>
              </a:cxn>
              <a:cxn ang="0">
                <a:pos x="338085" y="94065"/>
              </a:cxn>
              <a:cxn ang="0">
                <a:pos x="326736" y="111955"/>
              </a:cxn>
              <a:cxn ang="0">
                <a:pos x="195325" y="35202"/>
              </a:cxn>
              <a:cxn ang="0">
                <a:pos x="206674" y="17313"/>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23556" name="Freeform 6"/>
          <p:cNvSpPr/>
          <p:nvPr/>
        </p:nvSpPr>
        <p:spPr>
          <a:xfrm>
            <a:off x="2170113" y="1976438"/>
            <a:ext cx="3282950" cy="3282950"/>
          </a:xfrm>
          <a:custGeom>
            <a:avLst/>
            <a:gdLst/>
            <a:ahLst/>
            <a:cxnLst>
              <a:cxn ang="0">
                <a:pos x="1641475" y="0"/>
              </a:cxn>
              <a:cxn ang="0">
                <a:pos x="3282950" y="1641475"/>
              </a:cxn>
              <a:cxn ang="0">
                <a:pos x="1641475" y="3282950"/>
              </a:cxn>
              <a:cxn ang="0">
                <a:pos x="0" y="1641475"/>
              </a:cxn>
              <a:cxn ang="0">
                <a:pos x="1641475" y="0"/>
              </a:cxn>
            </a:cxnLst>
            <a:rect l="0" t="0" r="0" b="0"/>
            <a:pathLst>
              <a:path w="4042" h="4042">
                <a:moveTo>
                  <a:pt x="2021" y="0"/>
                </a:moveTo>
                <a:lnTo>
                  <a:pt x="4042" y="2021"/>
                </a:lnTo>
                <a:lnTo>
                  <a:pt x="2021" y="4042"/>
                </a:lnTo>
                <a:lnTo>
                  <a:pt x="0" y="2021"/>
                </a:lnTo>
                <a:lnTo>
                  <a:pt x="2021" y="0"/>
                </a:lnTo>
                <a:close/>
              </a:path>
            </a:pathLst>
          </a:custGeom>
          <a:solidFill>
            <a:schemeClr val="bg1">
              <a:alpha val="100000"/>
            </a:schemeClr>
          </a:solidFill>
          <a:ln w="9525">
            <a:noFill/>
          </a:ln>
        </p:spPr>
        <p:txBody>
          <a:bodyPr/>
          <a:lstStyle/>
          <a:p>
            <a:endParaRPr lang="zh-CN" altLang="en-US"/>
          </a:p>
        </p:txBody>
      </p:sp>
      <p:sp>
        <p:nvSpPr>
          <p:cNvPr id="23557" name="Freeform 7"/>
          <p:cNvSpPr/>
          <p:nvPr/>
        </p:nvSpPr>
        <p:spPr>
          <a:xfrm>
            <a:off x="4370388" y="1208088"/>
            <a:ext cx="2328862" cy="2328862"/>
          </a:xfrm>
          <a:custGeom>
            <a:avLst/>
            <a:gdLst/>
            <a:ahLst/>
            <a:cxnLst>
              <a:cxn ang="0">
                <a:pos x="1164025" y="0"/>
              </a:cxn>
              <a:cxn ang="0">
                <a:pos x="2328862" y="1164838"/>
              </a:cxn>
              <a:cxn ang="0">
                <a:pos x="1164025" y="2328863"/>
              </a:cxn>
              <a:cxn ang="0">
                <a:pos x="0" y="1164838"/>
              </a:cxn>
              <a:cxn ang="0">
                <a:pos x="1164025" y="0"/>
              </a:cxn>
            </a:cxnLst>
            <a:rect l="0" t="0" r="0" b="0"/>
            <a:pathLst>
              <a:path w="2867" h="2867">
                <a:moveTo>
                  <a:pt x="1433" y="0"/>
                </a:moveTo>
                <a:lnTo>
                  <a:pt x="2867" y="1434"/>
                </a:lnTo>
                <a:lnTo>
                  <a:pt x="1433" y="2867"/>
                </a:lnTo>
                <a:lnTo>
                  <a:pt x="0" y="1434"/>
                </a:lnTo>
                <a:lnTo>
                  <a:pt x="1433" y="0"/>
                </a:lnTo>
                <a:close/>
              </a:path>
            </a:pathLst>
          </a:custGeom>
          <a:solidFill>
            <a:schemeClr val="tx1">
              <a:alpha val="100000"/>
            </a:schemeClr>
          </a:solidFill>
          <a:ln w="9525">
            <a:noFill/>
          </a:ln>
        </p:spPr>
        <p:txBody>
          <a:bodyPr/>
          <a:lstStyle/>
          <a:p>
            <a:endParaRPr lang="zh-CN" altLang="en-US"/>
          </a:p>
        </p:txBody>
      </p:sp>
      <p:sp>
        <p:nvSpPr>
          <p:cNvPr id="23558" name="Freeform 8"/>
          <p:cNvSpPr/>
          <p:nvPr/>
        </p:nvSpPr>
        <p:spPr>
          <a:xfrm>
            <a:off x="4549775" y="3698875"/>
            <a:ext cx="1971675" cy="1971675"/>
          </a:xfrm>
          <a:custGeom>
            <a:avLst/>
            <a:gdLst/>
            <a:ahLst/>
            <a:cxnLst>
              <a:cxn ang="0">
                <a:pos x="985431" y="0"/>
              </a:cxn>
              <a:cxn ang="0">
                <a:pos x="1971675" y="986244"/>
              </a:cxn>
              <a:cxn ang="0">
                <a:pos x="985431" y="1971675"/>
              </a:cxn>
              <a:cxn ang="0">
                <a:pos x="0" y="986244"/>
              </a:cxn>
              <a:cxn ang="0">
                <a:pos x="985431" y="0"/>
              </a:cxn>
            </a:cxnLst>
            <a:rect l="0" t="0" r="0" b="0"/>
            <a:pathLst>
              <a:path w="2427" h="2427">
                <a:moveTo>
                  <a:pt x="1213" y="0"/>
                </a:moveTo>
                <a:lnTo>
                  <a:pt x="2427" y="1214"/>
                </a:lnTo>
                <a:lnTo>
                  <a:pt x="1213" y="2427"/>
                </a:lnTo>
                <a:lnTo>
                  <a:pt x="0" y="1214"/>
                </a:lnTo>
                <a:lnTo>
                  <a:pt x="1213" y="0"/>
                </a:lnTo>
                <a:close/>
              </a:path>
            </a:pathLst>
          </a:custGeom>
          <a:solidFill>
            <a:schemeClr val="tx1">
              <a:alpha val="100000"/>
            </a:schemeClr>
          </a:solidFill>
          <a:ln w="9525">
            <a:noFill/>
          </a:ln>
        </p:spPr>
        <p:txBody>
          <a:bodyPr/>
          <a:lstStyle/>
          <a:p>
            <a:endParaRPr lang="zh-CN" altLang="en-US"/>
          </a:p>
        </p:txBody>
      </p:sp>
      <p:sp>
        <p:nvSpPr>
          <p:cNvPr id="23559" name="Freeform 9"/>
          <p:cNvSpPr/>
          <p:nvPr/>
        </p:nvSpPr>
        <p:spPr>
          <a:xfrm>
            <a:off x="5616575" y="2792413"/>
            <a:ext cx="1654175" cy="1652587"/>
          </a:xfrm>
          <a:custGeom>
            <a:avLst/>
            <a:gdLst/>
            <a:ahLst/>
            <a:cxnLst>
              <a:cxn ang="0">
                <a:pos x="827201" y="0"/>
              </a:cxn>
              <a:cxn ang="0">
                <a:pos x="1653762" y="826257"/>
              </a:cxn>
              <a:cxn ang="0">
                <a:pos x="827201" y="1652513"/>
              </a:cxn>
              <a:cxn ang="0">
                <a:pos x="0" y="826257"/>
              </a:cxn>
              <a:cxn ang="0">
                <a:pos x="827201" y="0"/>
              </a:cxn>
            </a:cxnLst>
            <a:rect l="0" t="0" r="0" b="0"/>
            <a:pathLst>
              <a:path w="2587" h="2586">
                <a:moveTo>
                  <a:pt x="1294" y="0"/>
                </a:moveTo>
                <a:lnTo>
                  <a:pt x="2587" y="1293"/>
                </a:lnTo>
                <a:lnTo>
                  <a:pt x="1294" y="2586"/>
                </a:lnTo>
                <a:lnTo>
                  <a:pt x="0" y="1293"/>
                </a:lnTo>
                <a:lnTo>
                  <a:pt x="1294" y="0"/>
                </a:lnTo>
                <a:close/>
              </a:path>
            </a:pathLst>
          </a:custGeom>
          <a:solidFill>
            <a:schemeClr val="tx1">
              <a:alpha val="100000"/>
            </a:schemeClr>
          </a:solidFill>
          <a:ln w="9525">
            <a:noFill/>
          </a:ln>
        </p:spPr>
        <p:txBody>
          <a:bodyPr/>
          <a:lstStyle/>
          <a:p>
            <a:endParaRPr lang="zh-CN" altLang="en-US"/>
          </a:p>
        </p:txBody>
      </p:sp>
      <p:cxnSp>
        <p:nvCxnSpPr>
          <p:cNvPr id="23560" name="直接连接符 23"/>
          <p:cNvCxnSpPr/>
          <p:nvPr/>
        </p:nvCxnSpPr>
        <p:spPr>
          <a:xfrm>
            <a:off x="6699250" y="2373313"/>
            <a:ext cx="3671888" cy="0"/>
          </a:xfrm>
          <a:prstGeom prst="line">
            <a:avLst/>
          </a:prstGeom>
          <a:ln w="9525" cap="flat" cmpd="sng">
            <a:solidFill>
              <a:schemeClr val="tx1"/>
            </a:solidFill>
            <a:prstDash val="solid"/>
            <a:headEnd type="none" w="med" len="med"/>
            <a:tailEnd type="none" w="med" len="med"/>
          </a:ln>
        </p:spPr>
      </p:cxnSp>
      <p:cxnSp>
        <p:nvCxnSpPr>
          <p:cNvPr id="23561" name="直接连接符 24"/>
          <p:cNvCxnSpPr/>
          <p:nvPr/>
        </p:nvCxnSpPr>
        <p:spPr>
          <a:xfrm>
            <a:off x="7286625" y="3617913"/>
            <a:ext cx="3673475" cy="0"/>
          </a:xfrm>
          <a:prstGeom prst="line">
            <a:avLst/>
          </a:prstGeom>
          <a:ln w="9525" cap="flat" cmpd="sng">
            <a:solidFill>
              <a:schemeClr val="tx1"/>
            </a:solidFill>
            <a:prstDash val="solid"/>
            <a:headEnd type="none" w="med" len="med"/>
            <a:tailEnd type="none" w="med" len="med"/>
          </a:ln>
        </p:spPr>
      </p:cxnSp>
      <p:cxnSp>
        <p:nvCxnSpPr>
          <p:cNvPr id="23562" name="直接连接符 26"/>
          <p:cNvCxnSpPr/>
          <p:nvPr/>
        </p:nvCxnSpPr>
        <p:spPr>
          <a:xfrm>
            <a:off x="6521450" y="4684713"/>
            <a:ext cx="3671888" cy="0"/>
          </a:xfrm>
          <a:prstGeom prst="line">
            <a:avLst/>
          </a:prstGeom>
          <a:ln w="9525" cap="flat" cmpd="sng">
            <a:solidFill>
              <a:schemeClr val="tx1"/>
            </a:solidFill>
            <a:prstDash val="solid"/>
            <a:headEnd type="none" w="med" len="med"/>
            <a:tailEnd type="none" w="med" len="med"/>
          </a:ln>
        </p:spPr>
      </p:cxnSp>
      <p:sp>
        <p:nvSpPr>
          <p:cNvPr id="23563" name="TextBox 27"/>
          <p:cNvSpPr txBox="1"/>
          <p:nvPr/>
        </p:nvSpPr>
        <p:spPr>
          <a:xfrm>
            <a:off x="2976563" y="3046413"/>
            <a:ext cx="1668462" cy="431800"/>
          </a:xfrm>
          <a:prstGeom prst="rect">
            <a:avLst/>
          </a:prstGeom>
          <a:noFill/>
          <a:ln w="9525">
            <a:noFill/>
          </a:ln>
        </p:spPr>
        <p:txBody>
          <a:bodyPr>
            <a:spAutoFit/>
          </a:bodyPr>
          <a:lstStyle/>
          <a:p>
            <a:pPr lvl="0" algn="ctr" eaLnBrk="1" hangingPunct="1"/>
            <a:r>
              <a:rPr lang="zh-CN" altLang="en-US" sz="2200" dirty="0">
                <a:solidFill>
                  <a:schemeClr val="accent2"/>
                </a:solidFill>
                <a:latin typeface="微软雅黑" panose="020B0503020204020204" pitchFamily="2" charset="-122"/>
                <a:ea typeface="微软雅黑" panose="020B0503020204020204" pitchFamily="2" charset="-122"/>
              </a:rPr>
              <a:t>标题文字</a:t>
            </a:r>
            <a:endParaRPr lang="en-US" altLang="x-none" sz="2200" dirty="0">
              <a:solidFill>
                <a:schemeClr val="accent2"/>
              </a:solidFill>
              <a:latin typeface="微软雅黑" panose="020B0503020204020204" pitchFamily="2" charset="-122"/>
              <a:ea typeface="微软雅黑" panose="020B0503020204020204" pitchFamily="2" charset="-122"/>
            </a:endParaRPr>
          </a:p>
        </p:txBody>
      </p:sp>
      <p:sp>
        <p:nvSpPr>
          <p:cNvPr id="23564" name="TextBox 28"/>
          <p:cNvSpPr txBox="1"/>
          <p:nvPr/>
        </p:nvSpPr>
        <p:spPr>
          <a:xfrm>
            <a:off x="2976563" y="3441700"/>
            <a:ext cx="1668462" cy="708025"/>
          </a:xfrm>
          <a:prstGeom prst="rect">
            <a:avLst/>
          </a:prstGeom>
          <a:noFill/>
          <a:ln w="9525">
            <a:noFill/>
          </a:ln>
        </p:spPr>
        <p:txBody>
          <a:bodyPr>
            <a:spAutoFit/>
          </a:bodyPr>
          <a:lstStyle/>
          <a:p>
            <a:pPr lvl="0" algn="ctr" eaLnBrk="1" hangingPunct="1"/>
            <a:r>
              <a:rPr lang="en-US" altLang="x-none" sz="4000" b="1" dirty="0">
                <a:solidFill>
                  <a:schemeClr val="accent2"/>
                </a:solidFill>
                <a:latin typeface="微软雅黑" panose="020B0503020204020204" pitchFamily="2" charset="-122"/>
                <a:ea typeface="微软雅黑" panose="020B0503020204020204" pitchFamily="2" charset="-122"/>
              </a:rPr>
              <a:t>75%</a:t>
            </a:r>
          </a:p>
        </p:txBody>
      </p:sp>
      <p:sp>
        <p:nvSpPr>
          <p:cNvPr id="23565" name="TextBox 29"/>
          <p:cNvSpPr txBox="1"/>
          <p:nvPr/>
        </p:nvSpPr>
        <p:spPr>
          <a:xfrm>
            <a:off x="4724400" y="1876425"/>
            <a:ext cx="1668463" cy="400050"/>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标题文字</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sp>
        <p:nvSpPr>
          <p:cNvPr id="23566" name="TextBox 30"/>
          <p:cNvSpPr txBox="1"/>
          <p:nvPr/>
        </p:nvSpPr>
        <p:spPr>
          <a:xfrm>
            <a:off x="4724400" y="2171700"/>
            <a:ext cx="1668463" cy="708025"/>
          </a:xfrm>
          <a:prstGeom prst="rect">
            <a:avLst/>
          </a:prstGeom>
          <a:noFill/>
          <a:ln w="9525">
            <a:noFill/>
          </a:ln>
        </p:spPr>
        <p:txBody>
          <a:bodyPr>
            <a:spAutoFit/>
          </a:bodyPr>
          <a:lstStyle/>
          <a:p>
            <a:pPr lvl="0" algn="ctr" eaLnBrk="1" hangingPunct="1"/>
            <a:r>
              <a:rPr lang="en-US" altLang="x-none" sz="4000" b="1" dirty="0">
                <a:solidFill>
                  <a:schemeClr val="accent2"/>
                </a:solidFill>
                <a:latin typeface="微软雅黑" panose="020B0503020204020204" pitchFamily="2" charset="-122"/>
                <a:ea typeface="微软雅黑" panose="020B0503020204020204" pitchFamily="2" charset="-122"/>
              </a:rPr>
              <a:t>54%</a:t>
            </a:r>
          </a:p>
        </p:txBody>
      </p:sp>
      <p:sp>
        <p:nvSpPr>
          <p:cNvPr id="23567" name="TextBox 31"/>
          <p:cNvSpPr txBox="1"/>
          <p:nvPr/>
        </p:nvSpPr>
        <p:spPr>
          <a:xfrm>
            <a:off x="4724400" y="4210050"/>
            <a:ext cx="1668463" cy="369888"/>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标题文字</a:t>
            </a:r>
            <a:endParaRPr lang="en-US" altLang="x-none" dirty="0">
              <a:solidFill>
                <a:schemeClr val="accent2"/>
              </a:solidFill>
              <a:latin typeface="微软雅黑" panose="020B0503020204020204" pitchFamily="2" charset="-122"/>
              <a:ea typeface="微软雅黑" panose="020B0503020204020204" pitchFamily="2" charset="-122"/>
            </a:endParaRPr>
          </a:p>
        </p:txBody>
      </p:sp>
      <p:sp>
        <p:nvSpPr>
          <p:cNvPr id="23568" name="TextBox 32"/>
          <p:cNvSpPr txBox="1"/>
          <p:nvPr/>
        </p:nvSpPr>
        <p:spPr>
          <a:xfrm>
            <a:off x="4724400" y="4505325"/>
            <a:ext cx="1668463" cy="646113"/>
          </a:xfrm>
          <a:prstGeom prst="rect">
            <a:avLst/>
          </a:prstGeom>
          <a:noFill/>
          <a:ln w="9525">
            <a:noFill/>
          </a:ln>
        </p:spPr>
        <p:txBody>
          <a:bodyPr>
            <a:spAutoFit/>
          </a:bodyPr>
          <a:lstStyle/>
          <a:p>
            <a:pPr lvl="0" algn="ctr" eaLnBrk="1" hangingPunct="1"/>
            <a:r>
              <a:rPr lang="en-US" altLang="x-none" sz="3600" b="1" dirty="0">
                <a:solidFill>
                  <a:schemeClr val="accent2"/>
                </a:solidFill>
                <a:latin typeface="微软雅黑" panose="020B0503020204020204" pitchFamily="2" charset="-122"/>
                <a:ea typeface="微软雅黑" panose="020B0503020204020204" pitchFamily="2" charset="-122"/>
              </a:rPr>
              <a:t>40%</a:t>
            </a:r>
          </a:p>
        </p:txBody>
      </p:sp>
      <p:sp>
        <p:nvSpPr>
          <p:cNvPr id="23569" name="TextBox 33"/>
          <p:cNvSpPr txBox="1"/>
          <p:nvPr/>
        </p:nvSpPr>
        <p:spPr>
          <a:xfrm>
            <a:off x="5654675" y="3306763"/>
            <a:ext cx="1668463" cy="338137"/>
          </a:xfrm>
          <a:prstGeom prst="rect">
            <a:avLst/>
          </a:prstGeom>
          <a:noFill/>
          <a:ln w="9525">
            <a:noFill/>
          </a:ln>
        </p:spPr>
        <p:txBody>
          <a:bodyPr>
            <a:spAutoFit/>
          </a:bodyPr>
          <a:lstStyle/>
          <a:p>
            <a:pPr lvl="0" algn="ctr" eaLnBrk="1" hangingPunct="1"/>
            <a:r>
              <a:rPr lang="zh-CN" altLang="en-US" sz="1600" dirty="0">
                <a:solidFill>
                  <a:schemeClr val="accent2"/>
                </a:solidFill>
                <a:latin typeface="微软雅黑" panose="020B0503020204020204" pitchFamily="2" charset="-122"/>
                <a:ea typeface="微软雅黑" panose="020B0503020204020204" pitchFamily="2" charset="-122"/>
              </a:rPr>
              <a:t>标题文字</a:t>
            </a:r>
            <a:endParaRPr lang="en-US" altLang="x-none" sz="1600" dirty="0">
              <a:solidFill>
                <a:schemeClr val="accent2"/>
              </a:solidFill>
              <a:latin typeface="微软雅黑" panose="020B0503020204020204" pitchFamily="2" charset="-122"/>
              <a:ea typeface="微软雅黑" panose="020B0503020204020204" pitchFamily="2" charset="-122"/>
            </a:endParaRPr>
          </a:p>
        </p:txBody>
      </p:sp>
      <p:sp>
        <p:nvSpPr>
          <p:cNvPr id="23570" name="TextBox 34"/>
          <p:cNvSpPr txBox="1"/>
          <p:nvPr/>
        </p:nvSpPr>
        <p:spPr>
          <a:xfrm>
            <a:off x="5611813" y="3468688"/>
            <a:ext cx="1668462" cy="554037"/>
          </a:xfrm>
          <a:prstGeom prst="rect">
            <a:avLst/>
          </a:prstGeom>
          <a:noFill/>
          <a:ln w="9525">
            <a:noFill/>
          </a:ln>
        </p:spPr>
        <p:txBody>
          <a:bodyPr>
            <a:spAutoFit/>
          </a:bodyPr>
          <a:lstStyle/>
          <a:p>
            <a:pPr lvl="0" algn="ctr" eaLnBrk="1" hangingPunct="1"/>
            <a:r>
              <a:rPr lang="en-US" altLang="x-none" sz="3000" b="1" dirty="0">
                <a:solidFill>
                  <a:schemeClr val="accent2"/>
                </a:solidFill>
                <a:latin typeface="微软雅黑" panose="020B0503020204020204" pitchFamily="2" charset="-122"/>
                <a:ea typeface="微软雅黑" panose="020B0503020204020204" pitchFamily="2" charset="-122"/>
              </a:rPr>
              <a:t>29%</a:t>
            </a:r>
          </a:p>
        </p:txBody>
      </p:sp>
      <p:sp>
        <p:nvSpPr>
          <p:cNvPr id="23571" name="TextBox 35"/>
          <p:cNvSpPr txBox="1"/>
          <p:nvPr/>
        </p:nvSpPr>
        <p:spPr>
          <a:xfrm>
            <a:off x="7102475" y="1784350"/>
            <a:ext cx="3292475" cy="584200"/>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这里可以添加主要内容这里可以添加主要内容这里可以添加主要内容</a:t>
            </a:r>
          </a:p>
        </p:txBody>
      </p:sp>
      <p:sp>
        <p:nvSpPr>
          <p:cNvPr id="23572" name="TextBox 36"/>
          <p:cNvSpPr txBox="1"/>
          <p:nvPr/>
        </p:nvSpPr>
        <p:spPr>
          <a:xfrm>
            <a:off x="7675563" y="3014663"/>
            <a:ext cx="3292475" cy="584200"/>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这里可以添加主要内容这里可以添加主要内容这里可以添加主要内容</a:t>
            </a:r>
          </a:p>
        </p:txBody>
      </p:sp>
      <p:sp>
        <p:nvSpPr>
          <p:cNvPr id="23573" name="TextBox 37"/>
          <p:cNvSpPr txBox="1"/>
          <p:nvPr/>
        </p:nvSpPr>
        <p:spPr>
          <a:xfrm>
            <a:off x="914400" y="4376738"/>
            <a:ext cx="2062163" cy="1077912"/>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这里可以添加主要内容这里可以添加主要内容这里可以添加主要内容</a:t>
            </a:r>
          </a:p>
        </p:txBody>
      </p:sp>
      <p:sp>
        <p:nvSpPr>
          <p:cNvPr id="23574" name="TextBox 38"/>
          <p:cNvSpPr txBox="1"/>
          <p:nvPr/>
        </p:nvSpPr>
        <p:spPr>
          <a:xfrm>
            <a:off x="7102475" y="4083050"/>
            <a:ext cx="3292475" cy="584200"/>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这里可以添加主要内容这里可以添加主要内容这里可以添加主要内容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3555"/>
                                        </p:tgtEl>
                                        <p:attrNameLst>
                                          <p:attrName>style.visibility</p:attrName>
                                        </p:attrNameLst>
                                      </p:cBhvr>
                                      <p:to>
                                        <p:strVal val="visible"/>
                                      </p:to>
                                    </p:set>
                                    <p:anim calcmode="lin" valueType="num">
                                      <p:cBhvr additive="base">
                                        <p:cTn id="7" dur="500" fill="hold"/>
                                        <p:tgtEl>
                                          <p:spTgt spid="23555"/>
                                        </p:tgtEl>
                                        <p:attrNameLst>
                                          <p:attrName>ppt_x</p:attrName>
                                        </p:attrNameLst>
                                      </p:cBhvr>
                                      <p:tavLst>
                                        <p:tav tm="0">
                                          <p:val>
                                            <p:strVal val="1+#ppt_w/2"/>
                                          </p:val>
                                        </p:tav>
                                        <p:tav tm="100000">
                                          <p:val>
                                            <p:strVal val="#ppt_x"/>
                                          </p:val>
                                        </p:tav>
                                      </p:tavLst>
                                    </p:anim>
                                    <p:anim calcmode="lin" valueType="num">
                                      <p:cBhvr additive="base">
                                        <p:cTn id="8" dur="500" fill="hold"/>
                                        <p:tgtEl>
                                          <p:spTgt spid="2355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3554"/>
                                        </p:tgtEl>
                                        <p:attrNameLst>
                                          <p:attrName>style.visibility</p:attrName>
                                        </p:attrNameLst>
                                      </p:cBhvr>
                                      <p:to>
                                        <p:strVal val="visible"/>
                                      </p:to>
                                    </p:set>
                                    <p:anim calcmode="lin" valueType="num">
                                      <p:cBhvr>
                                        <p:cTn id="12" dur="300" fill="hold"/>
                                        <p:tgtEl>
                                          <p:spTgt spid="23554"/>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3554"/>
                                        </p:tgtEl>
                                        <p:attrNameLst>
                                          <p:attrName>ppt_y</p:attrName>
                                        </p:attrNameLst>
                                      </p:cBhvr>
                                      <p:tavLst>
                                        <p:tav tm="0">
                                          <p:val>
                                            <p:strVal val="#ppt_y"/>
                                          </p:val>
                                        </p:tav>
                                        <p:tav tm="100000">
                                          <p:val>
                                            <p:strVal val="#ppt_y"/>
                                          </p:val>
                                        </p:tav>
                                      </p:tavLst>
                                    </p:anim>
                                    <p:anim calcmode="lin" valueType="num">
                                      <p:cBhvr>
                                        <p:cTn id="14" dur="300" fill="hold"/>
                                        <p:tgtEl>
                                          <p:spTgt spid="23554"/>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355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3554"/>
                                        </p:tgtEl>
                                      </p:cBhvr>
                                    </p:animEffect>
                                  </p:childTnLst>
                                </p:cTn>
                              </p:par>
                            </p:childTnLst>
                          </p:cTn>
                        </p:par>
                        <p:par>
                          <p:cTn id="17" fill="hold">
                            <p:stCondLst>
                              <p:cond delay="980"/>
                            </p:stCondLst>
                            <p:childTnLst>
                              <p:par>
                                <p:cTn id="18" presetID="2" presetClass="entr" presetSubtype="8" fill="hold" nodeType="afterEffect">
                                  <p:stCondLst>
                                    <p:cond delay="0"/>
                                  </p:stCondLst>
                                  <p:childTnLst>
                                    <p:set>
                                      <p:cBhvr>
                                        <p:cTn id="19" dur="1" fill="hold">
                                          <p:stCondLst>
                                            <p:cond delay="0"/>
                                          </p:stCondLst>
                                        </p:cTn>
                                        <p:tgtEl>
                                          <p:spTgt spid="23556"/>
                                        </p:tgtEl>
                                        <p:attrNameLst>
                                          <p:attrName>style.visibility</p:attrName>
                                        </p:attrNameLst>
                                      </p:cBhvr>
                                      <p:to>
                                        <p:strVal val="visible"/>
                                      </p:to>
                                    </p:set>
                                    <p:anim calcmode="lin" valueType="num">
                                      <p:cBhvr additive="base">
                                        <p:cTn id="20" dur="500" fill="hold"/>
                                        <p:tgtEl>
                                          <p:spTgt spid="23556"/>
                                        </p:tgtEl>
                                        <p:attrNameLst>
                                          <p:attrName>ppt_x</p:attrName>
                                        </p:attrNameLst>
                                      </p:cBhvr>
                                      <p:tavLst>
                                        <p:tav tm="0">
                                          <p:val>
                                            <p:strVal val="0-#ppt_w/2"/>
                                          </p:val>
                                        </p:tav>
                                        <p:tav tm="100000">
                                          <p:val>
                                            <p:strVal val="#ppt_x"/>
                                          </p:val>
                                        </p:tav>
                                      </p:tavLst>
                                    </p:anim>
                                    <p:anim calcmode="lin" valueType="num">
                                      <p:cBhvr additive="base">
                                        <p:cTn id="21" dur="500" fill="hold"/>
                                        <p:tgtEl>
                                          <p:spTgt spid="23556"/>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23559"/>
                                        </p:tgtEl>
                                        <p:attrNameLst>
                                          <p:attrName>style.visibility</p:attrName>
                                        </p:attrNameLst>
                                      </p:cBhvr>
                                      <p:to>
                                        <p:strVal val="visible"/>
                                      </p:to>
                                    </p:set>
                                    <p:anim calcmode="lin" valueType="num">
                                      <p:cBhvr additive="base">
                                        <p:cTn id="24" dur="500" fill="hold"/>
                                        <p:tgtEl>
                                          <p:spTgt spid="23559"/>
                                        </p:tgtEl>
                                        <p:attrNameLst>
                                          <p:attrName>ppt_x</p:attrName>
                                        </p:attrNameLst>
                                      </p:cBhvr>
                                      <p:tavLst>
                                        <p:tav tm="0">
                                          <p:val>
                                            <p:strVal val="1+#ppt_w/2"/>
                                          </p:val>
                                        </p:tav>
                                        <p:tav tm="100000">
                                          <p:val>
                                            <p:strVal val="#ppt_x"/>
                                          </p:val>
                                        </p:tav>
                                      </p:tavLst>
                                    </p:anim>
                                    <p:anim calcmode="lin" valueType="num">
                                      <p:cBhvr additive="base">
                                        <p:cTn id="25" dur="500" fill="hold"/>
                                        <p:tgtEl>
                                          <p:spTgt spid="23559"/>
                                        </p:tgtEl>
                                        <p:attrNameLst>
                                          <p:attrName>ppt_y</p:attrName>
                                        </p:attrNameLst>
                                      </p:cBhvr>
                                      <p:tavLst>
                                        <p:tav tm="0">
                                          <p:val>
                                            <p:strVal val="#ppt_y"/>
                                          </p:val>
                                        </p:tav>
                                        <p:tav tm="100000">
                                          <p:val>
                                            <p:strVal val="#ppt_y"/>
                                          </p:val>
                                        </p:tav>
                                      </p:tavLst>
                                    </p:anim>
                                  </p:childTnLst>
                                </p:cTn>
                              </p:par>
                            </p:childTnLst>
                          </p:cTn>
                        </p:par>
                        <p:par>
                          <p:cTn id="26" fill="hold">
                            <p:stCondLst>
                              <p:cond delay="1480"/>
                            </p:stCondLst>
                            <p:childTnLst>
                              <p:par>
                                <p:cTn id="27" presetID="2" presetClass="entr" presetSubtype="1" fill="hold" nodeType="afterEffect">
                                  <p:stCondLst>
                                    <p:cond delay="0"/>
                                  </p:stCondLst>
                                  <p:childTnLst>
                                    <p:set>
                                      <p:cBhvr>
                                        <p:cTn id="28" dur="1" fill="hold">
                                          <p:stCondLst>
                                            <p:cond delay="0"/>
                                          </p:stCondLst>
                                        </p:cTn>
                                        <p:tgtEl>
                                          <p:spTgt spid="23557"/>
                                        </p:tgtEl>
                                        <p:attrNameLst>
                                          <p:attrName>style.visibility</p:attrName>
                                        </p:attrNameLst>
                                      </p:cBhvr>
                                      <p:to>
                                        <p:strVal val="visible"/>
                                      </p:to>
                                    </p:set>
                                    <p:anim calcmode="lin" valueType="num">
                                      <p:cBhvr additive="base">
                                        <p:cTn id="29" dur="500" fill="hold"/>
                                        <p:tgtEl>
                                          <p:spTgt spid="23557"/>
                                        </p:tgtEl>
                                        <p:attrNameLst>
                                          <p:attrName>ppt_x</p:attrName>
                                        </p:attrNameLst>
                                      </p:cBhvr>
                                      <p:tavLst>
                                        <p:tav tm="0">
                                          <p:val>
                                            <p:strVal val="#ppt_x"/>
                                          </p:val>
                                        </p:tav>
                                        <p:tav tm="100000">
                                          <p:val>
                                            <p:strVal val="#ppt_x"/>
                                          </p:val>
                                        </p:tav>
                                      </p:tavLst>
                                    </p:anim>
                                    <p:anim calcmode="lin" valueType="num">
                                      <p:cBhvr additive="base">
                                        <p:cTn id="30" dur="500" fill="hold"/>
                                        <p:tgtEl>
                                          <p:spTgt spid="23557"/>
                                        </p:tgtEl>
                                        <p:attrNameLst>
                                          <p:attrName>ppt_y</p:attrName>
                                        </p:attrNameLst>
                                      </p:cBhvr>
                                      <p:tavLst>
                                        <p:tav tm="0">
                                          <p:val>
                                            <p:strVal val="0-#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3558"/>
                                        </p:tgtEl>
                                        <p:attrNameLst>
                                          <p:attrName>style.visibility</p:attrName>
                                        </p:attrNameLst>
                                      </p:cBhvr>
                                      <p:to>
                                        <p:strVal val="visible"/>
                                      </p:to>
                                    </p:set>
                                    <p:anim calcmode="lin" valueType="num">
                                      <p:cBhvr additive="base">
                                        <p:cTn id="33" dur="500" fill="hold"/>
                                        <p:tgtEl>
                                          <p:spTgt spid="23558"/>
                                        </p:tgtEl>
                                        <p:attrNameLst>
                                          <p:attrName>ppt_x</p:attrName>
                                        </p:attrNameLst>
                                      </p:cBhvr>
                                      <p:tavLst>
                                        <p:tav tm="0">
                                          <p:val>
                                            <p:strVal val="#ppt_x"/>
                                          </p:val>
                                        </p:tav>
                                        <p:tav tm="100000">
                                          <p:val>
                                            <p:strVal val="#ppt_x"/>
                                          </p:val>
                                        </p:tav>
                                      </p:tavLst>
                                    </p:anim>
                                    <p:anim calcmode="lin" valueType="num">
                                      <p:cBhvr additive="base">
                                        <p:cTn id="34" dur="500" fill="hold"/>
                                        <p:tgtEl>
                                          <p:spTgt spid="23558"/>
                                        </p:tgtEl>
                                        <p:attrNameLst>
                                          <p:attrName>ppt_y</p:attrName>
                                        </p:attrNameLst>
                                      </p:cBhvr>
                                      <p:tavLst>
                                        <p:tav tm="0">
                                          <p:val>
                                            <p:strVal val="1+#ppt_h/2"/>
                                          </p:val>
                                        </p:tav>
                                        <p:tav tm="100000">
                                          <p:val>
                                            <p:strVal val="#ppt_y"/>
                                          </p:val>
                                        </p:tav>
                                      </p:tavLst>
                                    </p:anim>
                                  </p:childTnLst>
                                </p:cTn>
                              </p:par>
                            </p:childTnLst>
                          </p:cTn>
                        </p:par>
                        <p:par>
                          <p:cTn id="35" fill="hold">
                            <p:stCondLst>
                              <p:cond delay="1980"/>
                            </p:stCondLst>
                            <p:childTnLst>
                              <p:par>
                                <p:cTn id="36" presetID="31" presetClass="entr" presetSubtype="0" fill="hold" grpId="0" nodeType="afterEffect">
                                  <p:stCondLst>
                                    <p:cond delay="0"/>
                                  </p:stCondLst>
                                  <p:childTnLst>
                                    <p:set>
                                      <p:cBhvr>
                                        <p:cTn id="37" dur="1" fill="hold">
                                          <p:stCondLst>
                                            <p:cond delay="0"/>
                                          </p:stCondLst>
                                        </p:cTn>
                                        <p:tgtEl>
                                          <p:spTgt spid="23563"/>
                                        </p:tgtEl>
                                        <p:attrNameLst>
                                          <p:attrName>style.visibility</p:attrName>
                                        </p:attrNameLst>
                                      </p:cBhvr>
                                      <p:to>
                                        <p:strVal val="visible"/>
                                      </p:to>
                                    </p:set>
                                    <p:anim calcmode="lin" valueType="num">
                                      <p:cBhvr>
                                        <p:cTn id="38" dur="500" fill="hold"/>
                                        <p:tgtEl>
                                          <p:spTgt spid="23563"/>
                                        </p:tgtEl>
                                        <p:attrNameLst>
                                          <p:attrName>ppt_w</p:attrName>
                                        </p:attrNameLst>
                                      </p:cBhvr>
                                      <p:tavLst>
                                        <p:tav tm="0">
                                          <p:val>
                                            <p:fltVal val="0"/>
                                          </p:val>
                                        </p:tav>
                                        <p:tav tm="100000">
                                          <p:val>
                                            <p:strVal val="#ppt_w"/>
                                          </p:val>
                                        </p:tav>
                                      </p:tavLst>
                                    </p:anim>
                                    <p:anim calcmode="lin" valueType="num">
                                      <p:cBhvr>
                                        <p:cTn id="39" dur="500" fill="hold"/>
                                        <p:tgtEl>
                                          <p:spTgt spid="23563"/>
                                        </p:tgtEl>
                                        <p:attrNameLst>
                                          <p:attrName>ppt_h</p:attrName>
                                        </p:attrNameLst>
                                      </p:cBhvr>
                                      <p:tavLst>
                                        <p:tav tm="0">
                                          <p:val>
                                            <p:fltVal val="0"/>
                                          </p:val>
                                        </p:tav>
                                        <p:tav tm="100000">
                                          <p:val>
                                            <p:strVal val="#ppt_h"/>
                                          </p:val>
                                        </p:tav>
                                      </p:tavLst>
                                    </p:anim>
                                    <p:anim calcmode="lin" valueType="num">
                                      <p:cBhvr>
                                        <p:cTn id="40" dur="500" fill="hold"/>
                                        <p:tgtEl>
                                          <p:spTgt spid="23563"/>
                                        </p:tgtEl>
                                        <p:attrNameLst>
                                          <p:attrName>style.rotation</p:attrName>
                                        </p:attrNameLst>
                                      </p:cBhvr>
                                      <p:tavLst>
                                        <p:tav tm="0">
                                          <p:val>
                                            <p:fltVal val="90"/>
                                          </p:val>
                                        </p:tav>
                                        <p:tav tm="100000">
                                          <p:val>
                                            <p:fltVal val="0"/>
                                          </p:val>
                                        </p:tav>
                                      </p:tavLst>
                                    </p:anim>
                                    <p:animEffect transition="in" filter="fade">
                                      <p:cBhvr>
                                        <p:cTn id="41" dur="500"/>
                                        <p:tgtEl>
                                          <p:spTgt spid="23563"/>
                                        </p:tgtEl>
                                      </p:cBhvr>
                                    </p:animEffect>
                                  </p:childTnLst>
                                </p:cTn>
                              </p:par>
                              <p:par>
                                <p:cTn id="42" presetID="31" presetClass="entr" presetSubtype="0" fill="hold" grpId="0" nodeType="withEffect">
                                  <p:stCondLst>
                                    <p:cond delay="0"/>
                                  </p:stCondLst>
                                  <p:childTnLst>
                                    <p:set>
                                      <p:cBhvr>
                                        <p:cTn id="43" dur="1" fill="hold">
                                          <p:stCondLst>
                                            <p:cond delay="0"/>
                                          </p:stCondLst>
                                        </p:cTn>
                                        <p:tgtEl>
                                          <p:spTgt spid="23564"/>
                                        </p:tgtEl>
                                        <p:attrNameLst>
                                          <p:attrName>style.visibility</p:attrName>
                                        </p:attrNameLst>
                                      </p:cBhvr>
                                      <p:to>
                                        <p:strVal val="visible"/>
                                      </p:to>
                                    </p:set>
                                    <p:anim calcmode="lin" valueType="num">
                                      <p:cBhvr>
                                        <p:cTn id="44" dur="500" fill="hold"/>
                                        <p:tgtEl>
                                          <p:spTgt spid="23564"/>
                                        </p:tgtEl>
                                        <p:attrNameLst>
                                          <p:attrName>ppt_w</p:attrName>
                                        </p:attrNameLst>
                                      </p:cBhvr>
                                      <p:tavLst>
                                        <p:tav tm="0">
                                          <p:val>
                                            <p:fltVal val="0"/>
                                          </p:val>
                                        </p:tav>
                                        <p:tav tm="100000">
                                          <p:val>
                                            <p:strVal val="#ppt_w"/>
                                          </p:val>
                                        </p:tav>
                                      </p:tavLst>
                                    </p:anim>
                                    <p:anim calcmode="lin" valueType="num">
                                      <p:cBhvr>
                                        <p:cTn id="45" dur="500" fill="hold"/>
                                        <p:tgtEl>
                                          <p:spTgt spid="23564"/>
                                        </p:tgtEl>
                                        <p:attrNameLst>
                                          <p:attrName>ppt_h</p:attrName>
                                        </p:attrNameLst>
                                      </p:cBhvr>
                                      <p:tavLst>
                                        <p:tav tm="0">
                                          <p:val>
                                            <p:fltVal val="0"/>
                                          </p:val>
                                        </p:tav>
                                        <p:tav tm="100000">
                                          <p:val>
                                            <p:strVal val="#ppt_h"/>
                                          </p:val>
                                        </p:tav>
                                      </p:tavLst>
                                    </p:anim>
                                    <p:anim calcmode="lin" valueType="num">
                                      <p:cBhvr>
                                        <p:cTn id="46" dur="500" fill="hold"/>
                                        <p:tgtEl>
                                          <p:spTgt spid="23564"/>
                                        </p:tgtEl>
                                        <p:attrNameLst>
                                          <p:attrName>style.rotation</p:attrName>
                                        </p:attrNameLst>
                                      </p:cBhvr>
                                      <p:tavLst>
                                        <p:tav tm="0">
                                          <p:val>
                                            <p:fltVal val="90"/>
                                          </p:val>
                                        </p:tav>
                                        <p:tav tm="100000">
                                          <p:val>
                                            <p:fltVal val="0"/>
                                          </p:val>
                                        </p:tav>
                                      </p:tavLst>
                                    </p:anim>
                                    <p:animEffect transition="in" filter="fade">
                                      <p:cBhvr>
                                        <p:cTn id="47" dur="500"/>
                                        <p:tgtEl>
                                          <p:spTgt spid="23564"/>
                                        </p:tgtEl>
                                      </p:cBhvr>
                                    </p:animEffect>
                                  </p:childTnLst>
                                </p:cTn>
                              </p:par>
                              <p:par>
                                <p:cTn id="48" presetID="31" presetClass="entr" presetSubtype="0" fill="hold" grpId="0" nodeType="withEffect">
                                  <p:stCondLst>
                                    <p:cond delay="0"/>
                                  </p:stCondLst>
                                  <p:childTnLst>
                                    <p:set>
                                      <p:cBhvr>
                                        <p:cTn id="49" dur="1" fill="hold">
                                          <p:stCondLst>
                                            <p:cond delay="0"/>
                                          </p:stCondLst>
                                        </p:cTn>
                                        <p:tgtEl>
                                          <p:spTgt spid="23565"/>
                                        </p:tgtEl>
                                        <p:attrNameLst>
                                          <p:attrName>style.visibility</p:attrName>
                                        </p:attrNameLst>
                                      </p:cBhvr>
                                      <p:to>
                                        <p:strVal val="visible"/>
                                      </p:to>
                                    </p:set>
                                    <p:anim calcmode="lin" valueType="num">
                                      <p:cBhvr>
                                        <p:cTn id="50" dur="500" fill="hold"/>
                                        <p:tgtEl>
                                          <p:spTgt spid="23565"/>
                                        </p:tgtEl>
                                        <p:attrNameLst>
                                          <p:attrName>ppt_w</p:attrName>
                                        </p:attrNameLst>
                                      </p:cBhvr>
                                      <p:tavLst>
                                        <p:tav tm="0">
                                          <p:val>
                                            <p:fltVal val="0"/>
                                          </p:val>
                                        </p:tav>
                                        <p:tav tm="100000">
                                          <p:val>
                                            <p:strVal val="#ppt_w"/>
                                          </p:val>
                                        </p:tav>
                                      </p:tavLst>
                                    </p:anim>
                                    <p:anim calcmode="lin" valueType="num">
                                      <p:cBhvr>
                                        <p:cTn id="51" dur="500" fill="hold"/>
                                        <p:tgtEl>
                                          <p:spTgt spid="23565"/>
                                        </p:tgtEl>
                                        <p:attrNameLst>
                                          <p:attrName>ppt_h</p:attrName>
                                        </p:attrNameLst>
                                      </p:cBhvr>
                                      <p:tavLst>
                                        <p:tav tm="0">
                                          <p:val>
                                            <p:fltVal val="0"/>
                                          </p:val>
                                        </p:tav>
                                        <p:tav tm="100000">
                                          <p:val>
                                            <p:strVal val="#ppt_h"/>
                                          </p:val>
                                        </p:tav>
                                      </p:tavLst>
                                    </p:anim>
                                    <p:anim calcmode="lin" valueType="num">
                                      <p:cBhvr>
                                        <p:cTn id="52" dur="500" fill="hold"/>
                                        <p:tgtEl>
                                          <p:spTgt spid="23565"/>
                                        </p:tgtEl>
                                        <p:attrNameLst>
                                          <p:attrName>style.rotation</p:attrName>
                                        </p:attrNameLst>
                                      </p:cBhvr>
                                      <p:tavLst>
                                        <p:tav tm="0">
                                          <p:val>
                                            <p:fltVal val="90"/>
                                          </p:val>
                                        </p:tav>
                                        <p:tav tm="100000">
                                          <p:val>
                                            <p:fltVal val="0"/>
                                          </p:val>
                                        </p:tav>
                                      </p:tavLst>
                                    </p:anim>
                                    <p:animEffect transition="in" filter="fade">
                                      <p:cBhvr>
                                        <p:cTn id="53" dur="500"/>
                                        <p:tgtEl>
                                          <p:spTgt spid="23565"/>
                                        </p:tgtEl>
                                      </p:cBhvr>
                                    </p:animEffect>
                                  </p:childTnLst>
                                </p:cTn>
                              </p:par>
                              <p:par>
                                <p:cTn id="54" presetID="31" presetClass="entr" presetSubtype="0" fill="hold" grpId="0" nodeType="withEffect">
                                  <p:stCondLst>
                                    <p:cond delay="0"/>
                                  </p:stCondLst>
                                  <p:childTnLst>
                                    <p:set>
                                      <p:cBhvr>
                                        <p:cTn id="55" dur="1" fill="hold">
                                          <p:stCondLst>
                                            <p:cond delay="0"/>
                                          </p:stCondLst>
                                        </p:cTn>
                                        <p:tgtEl>
                                          <p:spTgt spid="23566"/>
                                        </p:tgtEl>
                                        <p:attrNameLst>
                                          <p:attrName>style.visibility</p:attrName>
                                        </p:attrNameLst>
                                      </p:cBhvr>
                                      <p:to>
                                        <p:strVal val="visible"/>
                                      </p:to>
                                    </p:set>
                                    <p:anim calcmode="lin" valueType="num">
                                      <p:cBhvr>
                                        <p:cTn id="56" dur="500" fill="hold"/>
                                        <p:tgtEl>
                                          <p:spTgt spid="23566"/>
                                        </p:tgtEl>
                                        <p:attrNameLst>
                                          <p:attrName>ppt_w</p:attrName>
                                        </p:attrNameLst>
                                      </p:cBhvr>
                                      <p:tavLst>
                                        <p:tav tm="0">
                                          <p:val>
                                            <p:fltVal val="0"/>
                                          </p:val>
                                        </p:tav>
                                        <p:tav tm="100000">
                                          <p:val>
                                            <p:strVal val="#ppt_w"/>
                                          </p:val>
                                        </p:tav>
                                      </p:tavLst>
                                    </p:anim>
                                    <p:anim calcmode="lin" valueType="num">
                                      <p:cBhvr>
                                        <p:cTn id="57" dur="500" fill="hold"/>
                                        <p:tgtEl>
                                          <p:spTgt spid="23566"/>
                                        </p:tgtEl>
                                        <p:attrNameLst>
                                          <p:attrName>ppt_h</p:attrName>
                                        </p:attrNameLst>
                                      </p:cBhvr>
                                      <p:tavLst>
                                        <p:tav tm="0">
                                          <p:val>
                                            <p:fltVal val="0"/>
                                          </p:val>
                                        </p:tav>
                                        <p:tav tm="100000">
                                          <p:val>
                                            <p:strVal val="#ppt_h"/>
                                          </p:val>
                                        </p:tav>
                                      </p:tavLst>
                                    </p:anim>
                                    <p:anim calcmode="lin" valueType="num">
                                      <p:cBhvr>
                                        <p:cTn id="58" dur="500" fill="hold"/>
                                        <p:tgtEl>
                                          <p:spTgt spid="23566"/>
                                        </p:tgtEl>
                                        <p:attrNameLst>
                                          <p:attrName>style.rotation</p:attrName>
                                        </p:attrNameLst>
                                      </p:cBhvr>
                                      <p:tavLst>
                                        <p:tav tm="0">
                                          <p:val>
                                            <p:fltVal val="90"/>
                                          </p:val>
                                        </p:tav>
                                        <p:tav tm="100000">
                                          <p:val>
                                            <p:fltVal val="0"/>
                                          </p:val>
                                        </p:tav>
                                      </p:tavLst>
                                    </p:anim>
                                    <p:animEffect transition="in" filter="fade">
                                      <p:cBhvr>
                                        <p:cTn id="59" dur="500"/>
                                        <p:tgtEl>
                                          <p:spTgt spid="23566"/>
                                        </p:tgtEl>
                                      </p:cBhvr>
                                    </p:animEffect>
                                  </p:childTnLst>
                                </p:cTn>
                              </p:par>
                              <p:par>
                                <p:cTn id="60" presetID="31" presetClass="entr" presetSubtype="0" fill="hold" grpId="0" nodeType="withEffect">
                                  <p:stCondLst>
                                    <p:cond delay="0"/>
                                  </p:stCondLst>
                                  <p:childTnLst>
                                    <p:set>
                                      <p:cBhvr>
                                        <p:cTn id="61" dur="1" fill="hold">
                                          <p:stCondLst>
                                            <p:cond delay="0"/>
                                          </p:stCondLst>
                                        </p:cTn>
                                        <p:tgtEl>
                                          <p:spTgt spid="23569"/>
                                        </p:tgtEl>
                                        <p:attrNameLst>
                                          <p:attrName>style.visibility</p:attrName>
                                        </p:attrNameLst>
                                      </p:cBhvr>
                                      <p:to>
                                        <p:strVal val="visible"/>
                                      </p:to>
                                    </p:set>
                                    <p:anim calcmode="lin" valueType="num">
                                      <p:cBhvr>
                                        <p:cTn id="62" dur="500" fill="hold"/>
                                        <p:tgtEl>
                                          <p:spTgt spid="23569"/>
                                        </p:tgtEl>
                                        <p:attrNameLst>
                                          <p:attrName>ppt_w</p:attrName>
                                        </p:attrNameLst>
                                      </p:cBhvr>
                                      <p:tavLst>
                                        <p:tav tm="0">
                                          <p:val>
                                            <p:fltVal val="0"/>
                                          </p:val>
                                        </p:tav>
                                        <p:tav tm="100000">
                                          <p:val>
                                            <p:strVal val="#ppt_w"/>
                                          </p:val>
                                        </p:tav>
                                      </p:tavLst>
                                    </p:anim>
                                    <p:anim calcmode="lin" valueType="num">
                                      <p:cBhvr>
                                        <p:cTn id="63" dur="500" fill="hold"/>
                                        <p:tgtEl>
                                          <p:spTgt spid="23569"/>
                                        </p:tgtEl>
                                        <p:attrNameLst>
                                          <p:attrName>ppt_h</p:attrName>
                                        </p:attrNameLst>
                                      </p:cBhvr>
                                      <p:tavLst>
                                        <p:tav tm="0">
                                          <p:val>
                                            <p:fltVal val="0"/>
                                          </p:val>
                                        </p:tav>
                                        <p:tav tm="100000">
                                          <p:val>
                                            <p:strVal val="#ppt_h"/>
                                          </p:val>
                                        </p:tav>
                                      </p:tavLst>
                                    </p:anim>
                                    <p:anim calcmode="lin" valueType="num">
                                      <p:cBhvr>
                                        <p:cTn id="64" dur="500" fill="hold"/>
                                        <p:tgtEl>
                                          <p:spTgt spid="23569"/>
                                        </p:tgtEl>
                                        <p:attrNameLst>
                                          <p:attrName>style.rotation</p:attrName>
                                        </p:attrNameLst>
                                      </p:cBhvr>
                                      <p:tavLst>
                                        <p:tav tm="0">
                                          <p:val>
                                            <p:fltVal val="90"/>
                                          </p:val>
                                        </p:tav>
                                        <p:tav tm="100000">
                                          <p:val>
                                            <p:fltVal val="0"/>
                                          </p:val>
                                        </p:tav>
                                      </p:tavLst>
                                    </p:anim>
                                    <p:animEffect transition="in" filter="fade">
                                      <p:cBhvr>
                                        <p:cTn id="65" dur="500"/>
                                        <p:tgtEl>
                                          <p:spTgt spid="23569"/>
                                        </p:tgtEl>
                                      </p:cBhvr>
                                    </p:animEffect>
                                  </p:childTnLst>
                                </p:cTn>
                              </p:par>
                              <p:par>
                                <p:cTn id="66" presetID="31" presetClass="entr" presetSubtype="0" fill="hold" grpId="0" nodeType="withEffect">
                                  <p:stCondLst>
                                    <p:cond delay="0"/>
                                  </p:stCondLst>
                                  <p:childTnLst>
                                    <p:set>
                                      <p:cBhvr>
                                        <p:cTn id="67" dur="1" fill="hold">
                                          <p:stCondLst>
                                            <p:cond delay="0"/>
                                          </p:stCondLst>
                                        </p:cTn>
                                        <p:tgtEl>
                                          <p:spTgt spid="23570"/>
                                        </p:tgtEl>
                                        <p:attrNameLst>
                                          <p:attrName>style.visibility</p:attrName>
                                        </p:attrNameLst>
                                      </p:cBhvr>
                                      <p:to>
                                        <p:strVal val="visible"/>
                                      </p:to>
                                    </p:set>
                                    <p:anim calcmode="lin" valueType="num">
                                      <p:cBhvr>
                                        <p:cTn id="68" dur="500" fill="hold"/>
                                        <p:tgtEl>
                                          <p:spTgt spid="23570"/>
                                        </p:tgtEl>
                                        <p:attrNameLst>
                                          <p:attrName>ppt_w</p:attrName>
                                        </p:attrNameLst>
                                      </p:cBhvr>
                                      <p:tavLst>
                                        <p:tav tm="0">
                                          <p:val>
                                            <p:fltVal val="0"/>
                                          </p:val>
                                        </p:tav>
                                        <p:tav tm="100000">
                                          <p:val>
                                            <p:strVal val="#ppt_w"/>
                                          </p:val>
                                        </p:tav>
                                      </p:tavLst>
                                    </p:anim>
                                    <p:anim calcmode="lin" valueType="num">
                                      <p:cBhvr>
                                        <p:cTn id="69" dur="500" fill="hold"/>
                                        <p:tgtEl>
                                          <p:spTgt spid="23570"/>
                                        </p:tgtEl>
                                        <p:attrNameLst>
                                          <p:attrName>ppt_h</p:attrName>
                                        </p:attrNameLst>
                                      </p:cBhvr>
                                      <p:tavLst>
                                        <p:tav tm="0">
                                          <p:val>
                                            <p:fltVal val="0"/>
                                          </p:val>
                                        </p:tav>
                                        <p:tav tm="100000">
                                          <p:val>
                                            <p:strVal val="#ppt_h"/>
                                          </p:val>
                                        </p:tav>
                                      </p:tavLst>
                                    </p:anim>
                                    <p:anim calcmode="lin" valueType="num">
                                      <p:cBhvr>
                                        <p:cTn id="70" dur="500" fill="hold"/>
                                        <p:tgtEl>
                                          <p:spTgt spid="23570"/>
                                        </p:tgtEl>
                                        <p:attrNameLst>
                                          <p:attrName>style.rotation</p:attrName>
                                        </p:attrNameLst>
                                      </p:cBhvr>
                                      <p:tavLst>
                                        <p:tav tm="0">
                                          <p:val>
                                            <p:fltVal val="90"/>
                                          </p:val>
                                        </p:tav>
                                        <p:tav tm="100000">
                                          <p:val>
                                            <p:fltVal val="0"/>
                                          </p:val>
                                        </p:tav>
                                      </p:tavLst>
                                    </p:anim>
                                    <p:animEffect transition="in" filter="fade">
                                      <p:cBhvr>
                                        <p:cTn id="71" dur="500"/>
                                        <p:tgtEl>
                                          <p:spTgt spid="23570"/>
                                        </p:tgtEl>
                                      </p:cBhvr>
                                    </p:animEffect>
                                  </p:childTnLst>
                                </p:cTn>
                              </p:par>
                              <p:par>
                                <p:cTn id="72" presetID="31" presetClass="entr" presetSubtype="0" fill="hold" grpId="0" nodeType="withEffect">
                                  <p:stCondLst>
                                    <p:cond delay="0"/>
                                  </p:stCondLst>
                                  <p:childTnLst>
                                    <p:set>
                                      <p:cBhvr>
                                        <p:cTn id="73" dur="1" fill="hold">
                                          <p:stCondLst>
                                            <p:cond delay="0"/>
                                          </p:stCondLst>
                                        </p:cTn>
                                        <p:tgtEl>
                                          <p:spTgt spid="23567"/>
                                        </p:tgtEl>
                                        <p:attrNameLst>
                                          <p:attrName>style.visibility</p:attrName>
                                        </p:attrNameLst>
                                      </p:cBhvr>
                                      <p:to>
                                        <p:strVal val="visible"/>
                                      </p:to>
                                    </p:set>
                                    <p:anim calcmode="lin" valueType="num">
                                      <p:cBhvr>
                                        <p:cTn id="74" dur="500" fill="hold"/>
                                        <p:tgtEl>
                                          <p:spTgt spid="23567"/>
                                        </p:tgtEl>
                                        <p:attrNameLst>
                                          <p:attrName>ppt_w</p:attrName>
                                        </p:attrNameLst>
                                      </p:cBhvr>
                                      <p:tavLst>
                                        <p:tav tm="0">
                                          <p:val>
                                            <p:fltVal val="0"/>
                                          </p:val>
                                        </p:tav>
                                        <p:tav tm="100000">
                                          <p:val>
                                            <p:strVal val="#ppt_w"/>
                                          </p:val>
                                        </p:tav>
                                      </p:tavLst>
                                    </p:anim>
                                    <p:anim calcmode="lin" valueType="num">
                                      <p:cBhvr>
                                        <p:cTn id="75" dur="500" fill="hold"/>
                                        <p:tgtEl>
                                          <p:spTgt spid="23567"/>
                                        </p:tgtEl>
                                        <p:attrNameLst>
                                          <p:attrName>ppt_h</p:attrName>
                                        </p:attrNameLst>
                                      </p:cBhvr>
                                      <p:tavLst>
                                        <p:tav tm="0">
                                          <p:val>
                                            <p:fltVal val="0"/>
                                          </p:val>
                                        </p:tav>
                                        <p:tav tm="100000">
                                          <p:val>
                                            <p:strVal val="#ppt_h"/>
                                          </p:val>
                                        </p:tav>
                                      </p:tavLst>
                                    </p:anim>
                                    <p:anim calcmode="lin" valueType="num">
                                      <p:cBhvr>
                                        <p:cTn id="76" dur="500" fill="hold"/>
                                        <p:tgtEl>
                                          <p:spTgt spid="23567"/>
                                        </p:tgtEl>
                                        <p:attrNameLst>
                                          <p:attrName>style.rotation</p:attrName>
                                        </p:attrNameLst>
                                      </p:cBhvr>
                                      <p:tavLst>
                                        <p:tav tm="0">
                                          <p:val>
                                            <p:fltVal val="90"/>
                                          </p:val>
                                        </p:tav>
                                        <p:tav tm="100000">
                                          <p:val>
                                            <p:fltVal val="0"/>
                                          </p:val>
                                        </p:tav>
                                      </p:tavLst>
                                    </p:anim>
                                    <p:animEffect transition="in" filter="fade">
                                      <p:cBhvr>
                                        <p:cTn id="77" dur="500"/>
                                        <p:tgtEl>
                                          <p:spTgt spid="23567"/>
                                        </p:tgtEl>
                                      </p:cBhvr>
                                    </p:animEffect>
                                  </p:childTnLst>
                                </p:cTn>
                              </p:par>
                              <p:par>
                                <p:cTn id="78" presetID="31" presetClass="entr" presetSubtype="0" fill="hold" grpId="0" nodeType="withEffect">
                                  <p:stCondLst>
                                    <p:cond delay="0"/>
                                  </p:stCondLst>
                                  <p:childTnLst>
                                    <p:set>
                                      <p:cBhvr>
                                        <p:cTn id="79" dur="1" fill="hold">
                                          <p:stCondLst>
                                            <p:cond delay="0"/>
                                          </p:stCondLst>
                                        </p:cTn>
                                        <p:tgtEl>
                                          <p:spTgt spid="23568"/>
                                        </p:tgtEl>
                                        <p:attrNameLst>
                                          <p:attrName>style.visibility</p:attrName>
                                        </p:attrNameLst>
                                      </p:cBhvr>
                                      <p:to>
                                        <p:strVal val="visible"/>
                                      </p:to>
                                    </p:set>
                                    <p:anim calcmode="lin" valueType="num">
                                      <p:cBhvr>
                                        <p:cTn id="80" dur="500" fill="hold"/>
                                        <p:tgtEl>
                                          <p:spTgt spid="23568"/>
                                        </p:tgtEl>
                                        <p:attrNameLst>
                                          <p:attrName>ppt_w</p:attrName>
                                        </p:attrNameLst>
                                      </p:cBhvr>
                                      <p:tavLst>
                                        <p:tav tm="0">
                                          <p:val>
                                            <p:fltVal val="0"/>
                                          </p:val>
                                        </p:tav>
                                        <p:tav tm="100000">
                                          <p:val>
                                            <p:strVal val="#ppt_w"/>
                                          </p:val>
                                        </p:tav>
                                      </p:tavLst>
                                    </p:anim>
                                    <p:anim calcmode="lin" valueType="num">
                                      <p:cBhvr>
                                        <p:cTn id="81" dur="500" fill="hold"/>
                                        <p:tgtEl>
                                          <p:spTgt spid="23568"/>
                                        </p:tgtEl>
                                        <p:attrNameLst>
                                          <p:attrName>ppt_h</p:attrName>
                                        </p:attrNameLst>
                                      </p:cBhvr>
                                      <p:tavLst>
                                        <p:tav tm="0">
                                          <p:val>
                                            <p:fltVal val="0"/>
                                          </p:val>
                                        </p:tav>
                                        <p:tav tm="100000">
                                          <p:val>
                                            <p:strVal val="#ppt_h"/>
                                          </p:val>
                                        </p:tav>
                                      </p:tavLst>
                                    </p:anim>
                                    <p:anim calcmode="lin" valueType="num">
                                      <p:cBhvr>
                                        <p:cTn id="82" dur="500" fill="hold"/>
                                        <p:tgtEl>
                                          <p:spTgt spid="23568"/>
                                        </p:tgtEl>
                                        <p:attrNameLst>
                                          <p:attrName>style.rotation</p:attrName>
                                        </p:attrNameLst>
                                      </p:cBhvr>
                                      <p:tavLst>
                                        <p:tav tm="0">
                                          <p:val>
                                            <p:fltVal val="90"/>
                                          </p:val>
                                        </p:tav>
                                        <p:tav tm="100000">
                                          <p:val>
                                            <p:fltVal val="0"/>
                                          </p:val>
                                        </p:tav>
                                      </p:tavLst>
                                    </p:anim>
                                    <p:animEffect transition="in" filter="fade">
                                      <p:cBhvr>
                                        <p:cTn id="83" dur="500"/>
                                        <p:tgtEl>
                                          <p:spTgt spid="23568"/>
                                        </p:tgtEl>
                                      </p:cBhvr>
                                    </p:animEffect>
                                  </p:childTnLst>
                                </p:cTn>
                              </p:par>
                            </p:childTnLst>
                          </p:cTn>
                        </p:par>
                        <p:par>
                          <p:cTn id="84" fill="hold">
                            <p:stCondLst>
                              <p:cond delay="2480"/>
                            </p:stCondLst>
                            <p:childTnLst>
                              <p:par>
                                <p:cTn id="85" presetID="22" presetClass="entr" presetSubtype="8" fill="hold" nodeType="afterEffect">
                                  <p:stCondLst>
                                    <p:cond delay="0"/>
                                  </p:stCondLst>
                                  <p:childTnLst>
                                    <p:set>
                                      <p:cBhvr>
                                        <p:cTn id="86" dur="1" fill="hold">
                                          <p:stCondLst>
                                            <p:cond delay="0"/>
                                          </p:stCondLst>
                                        </p:cTn>
                                        <p:tgtEl>
                                          <p:spTgt spid="23560"/>
                                        </p:tgtEl>
                                        <p:attrNameLst>
                                          <p:attrName>style.visibility</p:attrName>
                                        </p:attrNameLst>
                                      </p:cBhvr>
                                      <p:to>
                                        <p:strVal val="visible"/>
                                      </p:to>
                                    </p:set>
                                    <p:animEffect transition="in" filter="wipe(left)">
                                      <p:cBhvr>
                                        <p:cTn id="87" dur="500"/>
                                        <p:tgtEl>
                                          <p:spTgt spid="23560"/>
                                        </p:tgtEl>
                                      </p:cBhvr>
                                    </p:animEffect>
                                  </p:childTnLst>
                                </p:cTn>
                              </p:par>
                              <p:par>
                                <p:cTn id="88" presetID="22" presetClass="entr" presetSubtype="8" fill="hold" nodeType="withEffect">
                                  <p:stCondLst>
                                    <p:cond delay="0"/>
                                  </p:stCondLst>
                                  <p:childTnLst>
                                    <p:set>
                                      <p:cBhvr>
                                        <p:cTn id="89" dur="1" fill="hold">
                                          <p:stCondLst>
                                            <p:cond delay="0"/>
                                          </p:stCondLst>
                                        </p:cTn>
                                        <p:tgtEl>
                                          <p:spTgt spid="23561"/>
                                        </p:tgtEl>
                                        <p:attrNameLst>
                                          <p:attrName>style.visibility</p:attrName>
                                        </p:attrNameLst>
                                      </p:cBhvr>
                                      <p:to>
                                        <p:strVal val="visible"/>
                                      </p:to>
                                    </p:set>
                                    <p:animEffect transition="in" filter="wipe(left)">
                                      <p:cBhvr>
                                        <p:cTn id="90" dur="500"/>
                                        <p:tgtEl>
                                          <p:spTgt spid="23561"/>
                                        </p:tgtEl>
                                      </p:cBhvr>
                                    </p:animEffect>
                                  </p:childTnLst>
                                </p:cTn>
                              </p:par>
                              <p:par>
                                <p:cTn id="91" presetID="22" presetClass="entr" presetSubtype="8" fill="hold" nodeType="withEffect">
                                  <p:stCondLst>
                                    <p:cond delay="0"/>
                                  </p:stCondLst>
                                  <p:childTnLst>
                                    <p:set>
                                      <p:cBhvr>
                                        <p:cTn id="92" dur="1" fill="hold">
                                          <p:stCondLst>
                                            <p:cond delay="0"/>
                                          </p:stCondLst>
                                        </p:cTn>
                                        <p:tgtEl>
                                          <p:spTgt spid="23562"/>
                                        </p:tgtEl>
                                        <p:attrNameLst>
                                          <p:attrName>style.visibility</p:attrName>
                                        </p:attrNameLst>
                                      </p:cBhvr>
                                      <p:to>
                                        <p:strVal val="visible"/>
                                      </p:to>
                                    </p:set>
                                    <p:animEffect transition="in" filter="wipe(left)">
                                      <p:cBhvr>
                                        <p:cTn id="93" dur="500"/>
                                        <p:tgtEl>
                                          <p:spTgt spid="23562"/>
                                        </p:tgtEl>
                                      </p:cBhvr>
                                    </p:animEffect>
                                  </p:childTnLst>
                                </p:cTn>
                              </p:par>
                            </p:childTnLst>
                          </p:cTn>
                        </p:par>
                        <p:par>
                          <p:cTn id="94" fill="hold">
                            <p:stCondLst>
                              <p:cond delay="2980"/>
                            </p:stCondLst>
                            <p:childTnLst>
                              <p:par>
                                <p:cTn id="95" presetID="22" presetClass="entr" presetSubtype="8" fill="hold" grpId="0" nodeType="afterEffect">
                                  <p:stCondLst>
                                    <p:cond delay="0"/>
                                  </p:stCondLst>
                                  <p:childTnLst>
                                    <p:set>
                                      <p:cBhvr>
                                        <p:cTn id="96" dur="1" fill="hold">
                                          <p:stCondLst>
                                            <p:cond delay="0"/>
                                          </p:stCondLst>
                                        </p:cTn>
                                        <p:tgtEl>
                                          <p:spTgt spid="23571"/>
                                        </p:tgtEl>
                                        <p:attrNameLst>
                                          <p:attrName>style.visibility</p:attrName>
                                        </p:attrNameLst>
                                      </p:cBhvr>
                                      <p:to>
                                        <p:strVal val="visible"/>
                                      </p:to>
                                    </p:set>
                                    <p:animEffect transition="in" filter="wipe(left)">
                                      <p:cBhvr>
                                        <p:cTn id="97" dur="500"/>
                                        <p:tgtEl>
                                          <p:spTgt spid="23571"/>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23572"/>
                                        </p:tgtEl>
                                        <p:attrNameLst>
                                          <p:attrName>style.visibility</p:attrName>
                                        </p:attrNameLst>
                                      </p:cBhvr>
                                      <p:to>
                                        <p:strVal val="visible"/>
                                      </p:to>
                                    </p:set>
                                    <p:animEffect transition="in" filter="wipe(left)">
                                      <p:cBhvr>
                                        <p:cTn id="100" dur="500"/>
                                        <p:tgtEl>
                                          <p:spTgt spid="23572"/>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23574"/>
                                        </p:tgtEl>
                                        <p:attrNameLst>
                                          <p:attrName>style.visibility</p:attrName>
                                        </p:attrNameLst>
                                      </p:cBhvr>
                                      <p:to>
                                        <p:strVal val="visible"/>
                                      </p:to>
                                    </p:set>
                                    <p:animEffect transition="in" filter="wipe(left)">
                                      <p:cBhvr>
                                        <p:cTn id="103" dur="500"/>
                                        <p:tgtEl>
                                          <p:spTgt spid="23574"/>
                                        </p:tgtEl>
                                      </p:cBhvr>
                                    </p:animEffect>
                                  </p:childTnLst>
                                </p:cTn>
                              </p:par>
                              <p:par>
                                <p:cTn id="104" presetID="22" presetClass="entr" presetSubtype="2" fill="hold" grpId="0" nodeType="withEffect">
                                  <p:stCondLst>
                                    <p:cond delay="0"/>
                                  </p:stCondLst>
                                  <p:childTnLst>
                                    <p:set>
                                      <p:cBhvr>
                                        <p:cTn id="105" dur="1" fill="hold">
                                          <p:stCondLst>
                                            <p:cond delay="0"/>
                                          </p:stCondLst>
                                        </p:cTn>
                                        <p:tgtEl>
                                          <p:spTgt spid="23573"/>
                                        </p:tgtEl>
                                        <p:attrNameLst>
                                          <p:attrName>style.visibility</p:attrName>
                                        </p:attrNameLst>
                                      </p:cBhvr>
                                      <p:to>
                                        <p:strVal val="visible"/>
                                      </p:to>
                                    </p:set>
                                    <p:animEffect transition="in" filter="wipe(right)">
                                      <p:cBhvr>
                                        <p:cTn id="106" dur="500"/>
                                        <p:tgtEl>
                                          <p:spTgt spid="235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23563" grpId="0"/>
      <p:bldP spid="23564" grpId="0"/>
      <p:bldP spid="23565" grpId="0"/>
      <p:bldP spid="23566" grpId="0"/>
      <p:bldP spid="23567" grpId="0"/>
      <p:bldP spid="23568" grpId="0"/>
      <p:bldP spid="23569" grpId="0"/>
      <p:bldP spid="23570" grpId="0"/>
      <p:bldP spid="23571" grpId="0"/>
      <p:bldP spid="23572" grpId="0"/>
      <p:bldP spid="23573" grpId="0"/>
      <p:bldP spid="2357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25"/>
          <p:cNvSpPr txBox="1"/>
          <p:nvPr/>
        </p:nvSpPr>
        <p:spPr>
          <a:xfrm>
            <a:off x="708025" y="115888"/>
            <a:ext cx="2878138" cy="554037"/>
          </a:xfrm>
          <a:prstGeom prst="rect">
            <a:avLst/>
          </a:prstGeom>
          <a:noFill/>
          <a:ln w="9525">
            <a:noFill/>
          </a:ln>
        </p:spPr>
        <p:txBody>
          <a:bodyPr wrap="none">
            <a:spAutoFit/>
          </a:bodyPr>
          <a:lstStyle/>
          <a:p>
            <a:pPr lvl="0" eaLnBrk="1" hangingPunct="1"/>
            <a:r>
              <a:rPr lang="zh-CN" altLang="en-US" sz="3000" dirty="0">
                <a:latin typeface="微软雅黑" panose="020B0503020204020204" pitchFamily="2" charset="-122"/>
                <a:ea typeface="微软雅黑" panose="020B0503020204020204" pitchFamily="2" charset="-122"/>
              </a:rPr>
              <a:t>请输入您的标题</a:t>
            </a:r>
          </a:p>
        </p:txBody>
      </p:sp>
      <p:sp>
        <p:nvSpPr>
          <p:cNvPr id="24579" name="Freeform 40"/>
          <p:cNvSpPr>
            <a:spLocks noEditPoints="1"/>
          </p:cNvSpPr>
          <p:nvPr/>
        </p:nvSpPr>
        <p:spPr>
          <a:xfrm>
            <a:off x="268288" y="125413"/>
            <a:ext cx="346075" cy="495300"/>
          </a:xfrm>
          <a:custGeom>
            <a:avLst/>
            <a:gdLst/>
            <a:ahLst/>
            <a:cxnLst>
              <a:cxn ang="0">
                <a:pos x="103337" y="472058"/>
              </a:cxn>
              <a:cxn ang="0">
                <a:pos x="329125" y="472058"/>
              </a:cxn>
              <a:cxn ang="0">
                <a:pos x="341071" y="483599"/>
              </a:cxn>
              <a:cxn ang="0">
                <a:pos x="329125" y="494564"/>
              </a:cxn>
              <a:cxn ang="0">
                <a:pos x="103337" y="494564"/>
              </a:cxn>
              <a:cxn ang="0">
                <a:pos x="91390" y="483599"/>
              </a:cxn>
              <a:cxn ang="0">
                <a:pos x="103337" y="472058"/>
              </a:cxn>
              <a:cxn ang="0">
                <a:pos x="108115" y="364719"/>
              </a:cxn>
              <a:cxn ang="0">
                <a:pos x="232359" y="167355"/>
              </a:cxn>
              <a:cxn ang="0">
                <a:pos x="275963" y="192747"/>
              </a:cxn>
              <a:cxn ang="0">
                <a:pos x="152317" y="390111"/>
              </a:cxn>
              <a:cxn ang="0">
                <a:pos x="108115" y="364719"/>
              </a:cxn>
              <a:cxn ang="0">
                <a:pos x="20906" y="313359"/>
              </a:cxn>
              <a:cxn ang="0">
                <a:pos x="145149" y="115995"/>
              </a:cxn>
              <a:cxn ang="0">
                <a:pos x="188754" y="141386"/>
              </a:cxn>
              <a:cxn ang="0">
                <a:pos x="64511" y="338750"/>
              </a:cxn>
              <a:cxn ang="0">
                <a:pos x="20906" y="313359"/>
              </a:cxn>
              <a:cxn ang="0">
                <a:pos x="1195" y="473212"/>
              </a:cxn>
              <a:cxn ang="0">
                <a:pos x="13141" y="375107"/>
              </a:cxn>
              <a:cxn ang="0">
                <a:pos x="98558" y="424736"/>
              </a:cxn>
              <a:cxn ang="0">
                <a:pos x="14336" y="480714"/>
              </a:cxn>
              <a:cxn ang="0">
                <a:pos x="1195" y="473212"/>
              </a:cxn>
              <a:cxn ang="0">
                <a:pos x="178600" y="61171"/>
              </a:cxn>
              <a:cxn ang="0">
                <a:pos x="160680" y="90026"/>
              </a:cxn>
              <a:cxn ang="0">
                <a:pos x="291494" y="166778"/>
              </a:cxn>
              <a:cxn ang="0">
                <a:pos x="310011" y="137924"/>
              </a:cxn>
              <a:cxn ang="0">
                <a:pos x="178600" y="61171"/>
              </a:cxn>
              <a:cxn ang="0">
                <a:pos x="206674" y="17313"/>
              </a:cxn>
              <a:cxn ang="0">
                <a:pos x="246097" y="8079"/>
              </a:cxn>
              <a:cxn ang="0">
                <a:pos x="327930" y="55977"/>
              </a:cxn>
              <a:cxn ang="0">
                <a:pos x="338085" y="94065"/>
              </a:cxn>
              <a:cxn ang="0">
                <a:pos x="326736" y="111955"/>
              </a:cxn>
              <a:cxn ang="0">
                <a:pos x="195325" y="35202"/>
              </a:cxn>
              <a:cxn ang="0">
                <a:pos x="206674" y="17313"/>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24580" name="TextBox 26"/>
          <p:cNvSpPr txBox="1"/>
          <p:nvPr/>
        </p:nvSpPr>
        <p:spPr>
          <a:xfrm>
            <a:off x="477838" y="1593850"/>
            <a:ext cx="2768600" cy="1200150"/>
          </a:xfrm>
          <a:prstGeom prst="rect">
            <a:avLst/>
          </a:prstGeom>
          <a:noFill/>
          <a:ln w="9525">
            <a:noFill/>
          </a:ln>
        </p:spPr>
        <p:txBody>
          <a:bodyPr>
            <a:spAutoFit/>
          </a:bodyPr>
          <a:lstStyle/>
          <a:p>
            <a:pPr lvl="0" eaLnBrk="1" hangingPunct="1"/>
            <a:r>
              <a:rPr lang="zh-CN" altLang="en-US" dirty="0">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24581" name="Freeform 14"/>
          <p:cNvSpPr/>
          <p:nvPr/>
        </p:nvSpPr>
        <p:spPr>
          <a:xfrm>
            <a:off x="3600450" y="3906838"/>
            <a:ext cx="2435225" cy="2433637"/>
          </a:xfrm>
          <a:custGeom>
            <a:avLst/>
            <a:gdLst/>
            <a:ahLst/>
            <a:cxnLst>
              <a:cxn ang="0">
                <a:pos x="2435225" y="1232279"/>
              </a:cxn>
              <a:cxn ang="0">
                <a:pos x="1217990" y="2433638"/>
              </a:cxn>
              <a:cxn ang="0">
                <a:pos x="0" y="1216442"/>
              </a:cxn>
              <a:cxn ang="0">
                <a:pos x="1202142" y="0"/>
              </a:cxn>
              <a:cxn ang="0">
                <a:pos x="1202142" y="0"/>
              </a:cxn>
              <a:cxn ang="0">
                <a:pos x="1217990" y="0"/>
              </a:cxn>
              <a:cxn ang="0">
                <a:pos x="2435225" y="0"/>
              </a:cxn>
              <a:cxn ang="0">
                <a:pos x="2435225" y="1216442"/>
              </a:cxn>
              <a:cxn ang="0">
                <a:pos x="2435225" y="1232279"/>
              </a:cxn>
            </a:cxnLst>
            <a:rect l="0" t="0" r="0" b="0"/>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tx1">
              <a:alpha val="100000"/>
            </a:schemeClr>
          </a:solidFill>
          <a:ln w="9525">
            <a:noFill/>
          </a:ln>
        </p:spPr>
        <p:txBody>
          <a:bodyPr/>
          <a:lstStyle/>
          <a:p>
            <a:endParaRPr lang="zh-CN" altLang="en-US"/>
          </a:p>
        </p:txBody>
      </p:sp>
      <p:sp>
        <p:nvSpPr>
          <p:cNvPr id="24582" name="Freeform 15"/>
          <p:cNvSpPr/>
          <p:nvPr/>
        </p:nvSpPr>
        <p:spPr>
          <a:xfrm>
            <a:off x="6173788" y="3906838"/>
            <a:ext cx="2155825" cy="2157412"/>
          </a:xfrm>
          <a:custGeom>
            <a:avLst/>
            <a:gdLst/>
            <a:ahLst/>
            <a:cxnLst>
              <a:cxn ang="0">
                <a:pos x="0" y="1092285"/>
              </a:cxn>
              <a:cxn ang="0">
                <a:pos x="1077913" y="2157413"/>
              </a:cxn>
              <a:cxn ang="0">
                <a:pos x="2155825" y="1078707"/>
              </a:cxn>
              <a:cxn ang="0">
                <a:pos x="1092234" y="0"/>
              </a:cxn>
              <a:cxn ang="0">
                <a:pos x="1092234" y="0"/>
              </a:cxn>
              <a:cxn ang="0">
                <a:pos x="1077913" y="0"/>
              </a:cxn>
              <a:cxn ang="0">
                <a:pos x="0" y="0"/>
              </a:cxn>
              <a:cxn ang="0">
                <a:pos x="0" y="1078707"/>
              </a:cxn>
              <a:cxn ang="0">
                <a:pos x="0" y="1092285"/>
              </a:cxn>
            </a:cxnLst>
            <a:rect l="0" t="0" r="0" b="0"/>
            <a:pathLst>
              <a:path w="2860" h="2860">
                <a:moveTo>
                  <a:pt x="0" y="1448"/>
                </a:moveTo>
                <a:cubicBezTo>
                  <a:pt x="10" y="2230"/>
                  <a:pt x="647" y="2860"/>
                  <a:pt x="1430" y="2860"/>
                </a:cubicBezTo>
                <a:cubicBezTo>
                  <a:pt x="2220" y="2860"/>
                  <a:pt x="2860" y="2220"/>
                  <a:pt x="2860" y="1430"/>
                </a:cubicBezTo>
                <a:cubicBezTo>
                  <a:pt x="2860" y="646"/>
                  <a:pt x="2230" y="10"/>
                  <a:pt x="1449" y="0"/>
                </a:cubicBezTo>
                <a:lnTo>
                  <a:pt x="1449" y="0"/>
                </a:lnTo>
                <a:lnTo>
                  <a:pt x="1430" y="0"/>
                </a:lnTo>
                <a:lnTo>
                  <a:pt x="0" y="0"/>
                </a:lnTo>
                <a:lnTo>
                  <a:pt x="0" y="1430"/>
                </a:lnTo>
                <a:lnTo>
                  <a:pt x="0" y="1448"/>
                </a:lnTo>
                <a:close/>
              </a:path>
            </a:pathLst>
          </a:custGeom>
          <a:solidFill>
            <a:schemeClr val="bg1">
              <a:alpha val="100000"/>
            </a:schemeClr>
          </a:solidFill>
          <a:ln w="9525">
            <a:noFill/>
          </a:ln>
        </p:spPr>
        <p:txBody>
          <a:bodyPr/>
          <a:lstStyle/>
          <a:p>
            <a:endParaRPr lang="zh-CN" altLang="en-US"/>
          </a:p>
        </p:txBody>
      </p:sp>
      <p:sp>
        <p:nvSpPr>
          <p:cNvPr id="24583" name="Freeform 16"/>
          <p:cNvSpPr/>
          <p:nvPr/>
        </p:nvSpPr>
        <p:spPr>
          <a:xfrm>
            <a:off x="3278188" y="981075"/>
            <a:ext cx="2757487" cy="2757488"/>
          </a:xfrm>
          <a:custGeom>
            <a:avLst/>
            <a:gdLst/>
            <a:ahLst/>
            <a:cxnLst>
              <a:cxn ang="0">
                <a:pos x="2757487" y="1361015"/>
              </a:cxn>
              <a:cxn ang="0">
                <a:pos x="1378366" y="0"/>
              </a:cxn>
              <a:cxn ang="0">
                <a:pos x="0" y="1378367"/>
              </a:cxn>
              <a:cxn ang="0">
                <a:pos x="1361014" y="2757488"/>
              </a:cxn>
              <a:cxn ang="0">
                <a:pos x="1361014" y="2757488"/>
              </a:cxn>
              <a:cxn ang="0">
                <a:pos x="1378366" y="2757488"/>
              </a:cxn>
              <a:cxn ang="0">
                <a:pos x="2757487" y="2757488"/>
              </a:cxn>
              <a:cxn ang="0">
                <a:pos x="2757487" y="1378367"/>
              </a:cxn>
              <a:cxn ang="0">
                <a:pos x="2757487" y="1361015"/>
              </a:cxn>
            </a:cxnLst>
            <a:rect l="0" t="0" r="0" b="0"/>
            <a:pathLst>
              <a:path w="3655" h="3655">
                <a:moveTo>
                  <a:pt x="3655" y="1804"/>
                </a:moveTo>
                <a:cubicBezTo>
                  <a:pt x="3642" y="806"/>
                  <a:pt x="2829" y="0"/>
                  <a:pt x="1827" y="0"/>
                </a:cubicBezTo>
                <a:cubicBezTo>
                  <a:pt x="818" y="0"/>
                  <a:pt x="0" y="818"/>
                  <a:pt x="0" y="1827"/>
                </a:cubicBezTo>
                <a:cubicBezTo>
                  <a:pt x="0" y="2829"/>
                  <a:pt x="806" y="3642"/>
                  <a:pt x="1804" y="3655"/>
                </a:cubicBezTo>
                <a:lnTo>
                  <a:pt x="1804" y="3655"/>
                </a:lnTo>
                <a:lnTo>
                  <a:pt x="1827" y="3655"/>
                </a:lnTo>
                <a:lnTo>
                  <a:pt x="3655" y="3655"/>
                </a:lnTo>
                <a:lnTo>
                  <a:pt x="3655" y="1827"/>
                </a:lnTo>
                <a:lnTo>
                  <a:pt x="3655" y="1804"/>
                </a:lnTo>
                <a:close/>
              </a:path>
            </a:pathLst>
          </a:custGeom>
          <a:solidFill>
            <a:schemeClr val="bg1">
              <a:alpha val="100000"/>
            </a:schemeClr>
          </a:solidFill>
          <a:ln w="9525">
            <a:noFill/>
          </a:ln>
        </p:spPr>
        <p:txBody>
          <a:bodyPr/>
          <a:lstStyle/>
          <a:p>
            <a:endParaRPr lang="zh-CN" altLang="en-US"/>
          </a:p>
        </p:txBody>
      </p:sp>
      <p:sp>
        <p:nvSpPr>
          <p:cNvPr id="24584" name="Freeform 17"/>
          <p:cNvSpPr/>
          <p:nvPr/>
        </p:nvSpPr>
        <p:spPr>
          <a:xfrm>
            <a:off x="6173788" y="1303338"/>
            <a:ext cx="2433637" cy="2435225"/>
          </a:xfrm>
          <a:custGeom>
            <a:avLst/>
            <a:gdLst/>
            <a:ahLst/>
            <a:cxnLst>
              <a:cxn ang="0">
                <a:pos x="0" y="1202142"/>
              </a:cxn>
              <a:cxn ang="0">
                <a:pos x="1216819" y="0"/>
              </a:cxn>
              <a:cxn ang="0">
                <a:pos x="2433637" y="1217235"/>
              </a:cxn>
              <a:cxn ang="0">
                <a:pos x="1231897" y="2435225"/>
              </a:cxn>
              <a:cxn ang="0">
                <a:pos x="1231897" y="2435225"/>
              </a:cxn>
              <a:cxn ang="0">
                <a:pos x="1216819" y="2435225"/>
              </a:cxn>
              <a:cxn ang="0">
                <a:pos x="0" y="2435225"/>
              </a:cxn>
              <a:cxn ang="0">
                <a:pos x="0" y="1217235"/>
              </a:cxn>
              <a:cxn ang="0">
                <a:pos x="0" y="1202142"/>
              </a:cxn>
            </a:cxnLst>
            <a:rect l="0" t="0" r="0" b="0"/>
            <a:pathLst>
              <a:path w="3228" h="3227">
                <a:moveTo>
                  <a:pt x="0" y="1593"/>
                </a:moveTo>
                <a:cubicBezTo>
                  <a:pt x="11" y="711"/>
                  <a:pt x="730" y="0"/>
                  <a:pt x="1614" y="0"/>
                </a:cubicBezTo>
                <a:cubicBezTo>
                  <a:pt x="2505" y="0"/>
                  <a:pt x="3228" y="722"/>
                  <a:pt x="3228" y="1613"/>
                </a:cubicBezTo>
                <a:cubicBezTo>
                  <a:pt x="3228" y="2497"/>
                  <a:pt x="2516" y="3216"/>
                  <a:pt x="1634" y="3227"/>
                </a:cubicBezTo>
                <a:lnTo>
                  <a:pt x="1634" y="3227"/>
                </a:lnTo>
                <a:lnTo>
                  <a:pt x="1614" y="3227"/>
                </a:lnTo>
                <a:lnTo>
                  <a:pt x="0" y="3227"/>
                </a:lnTo>
                <a:lnTo>
                  <a:pt x="0" y="1613"/>
                </a:lnTo>
                <a:lnTo>
                  <a:pt x="0" y="1593"/>
                </a:lnTo>
                <a:close/>
              </a:path>
            </a:pathLst>
          </a:custGeom>
          <a:solidFill>
            <a:schemeClr val="tx1">
              <a:alpha val="100000"/>
            </a:schemeClr>
          </a:solidFill>
          <a:ln w="9525">
            <a:noFill/>
          </a:ln>
        </p:spPr>
        <p:txBody>
          <a:bodyPr/>
          <a:lstStyle/>
          <a:p>
            <a:endParaRPr lang="zh-CN" altLang="en-US"/>
          </a:p>
        </p:txBody>
      </p:sp>
      <p:sp>
        <p:nvSpPr>
          <p:cNvPr id="24585" name="Freeform 18"/>
          <p:cNvSpPr>
            <a:spLocks noEditPoints="1"/>
          </p:cNvSpPr>
          <p:nvPr/>
        </p:nvSpPr>
        <p:spPr>
          <a:xfrm>
            <a:off x="6257925" y="3983038"/>
            <a:ext cx="550863" cy="550862"/>
          </a:xfrm>
          <a:custGeom>
            <a:avLst/>
            <a:gdLst/>
            <a:ahLst/>
            <a:cxnLst>
              <a:cxn ang="0">
                <a:pos x="71688" y="276186"/>
              </a:cxn>
              <a:cxn ang="0">
                <a:pos x="98099" y="162240"/>
              </a:cxn>
              <a:cxn ang="0">
                <a:pos x="168277" y="126774"/>
              </a:cxn>
              <a:cxn ang="0">
                <a:pos x="213553" y="140357"/>
              </a:cxn>
              <a:cxn ang="0">
                <a:pos x="242983" y="181106"/>
              </a:cxn>
              <a:cxn ang="0">
                <a:pos x="253547" y="259585"/>
              </a:cxn>
              <a:cxn ang="0">
                <a:pos x="227891" y="387113"/>
              </a:cxn>
              <a:cxn ang="0">
                <a:pos x="158467" y="424089"/>
              </a:cxn>
              <a:cxn ang="0">
                <a:pos x="108663" y="406733"/>
              </a:cxn>
              <a:cxn ang="0">
                <a:pos x="79234" y="356929"/>
              </a:cxn>
              <a:cxn ang="0">
                <a:pos x="71688" y="276186"/>
              </a:cxn>
              <a:cxn ang="0">
                <a:pos x="107154" y="270149"/>
              </a:cxn>
              <a:cxn ang="0">
                <a:pos x="124510" y="384849"/>
              </a:cxn>
              <a:cxn ang="0">
                <a:pos x="164504" y="409752"/>
              </a:cxn>
              <a:cxn ang="0">
                <a:pos x="202234" y="386359"/>
              </a:cxn>
              <a:cxn ang="0">
                <a:pos x="218081" y="279959"/>
              </a:cxn>
              <a:cxn ang="0">
                <a:pos x="201480" y="167523"/>
              </a:cxn>
              <a:cxn ang="0">
                <a:pos x="160731" y="141866"/>
              </a:cxn>
              <a:cxn ang="0">
                <a:pos x="121491" y="166768"/>
              </a:cxn>
              <a:cxn ang="0">
                <a:pos x="107154" y="270149"/>
              </a:cxn>
              <a:cxn ang="0">
                <a:pos x="331272" y="420316"/>
              </a:cxn>
              <a:cxn ang="0">
                <a:pos x="331272" y="408242"/>
              </a:cxn>
              <a:cxn ang="0">
                <a:pos x="353155" y="406733"/>
              </a:cxn>
              <a:cxn ang="0">
                <a:pos x="375039" y="403715"/>
              </a:cxn>
              <a:cxn ang="0">
                <a:pos x="379567" y="394659"/>
              </a:cxn>
              <a:cxn ang="0">
                <a:pos x="382585" y="354665"/>
              </a:cxn>
              <a:cxn ang="0">
                <a:pos x="382585" y="344101"/>
              </a:cxn>
              <a:cxn ang="0">
                <a:pos x="270903" y="345610"/>
              </a:cxn>
              <a:cxn ang="0">
                <a:pos x="267130" y="333536"/>
              </a:cxn>
              <a:cxn ang="0">
                <a:pos x="320707" y="242229"/>
              </a:cxn>
              <a:cxn ang="0">
                <a:pos x="385603" y="140357"/>
              </a:cxn>
              <a:cxn ang="0">
                <a:pos x="413524" y="129038"/>
              </a:cxn>
              <a:cxn ang="0">
                <a:pos x="419561" y="131302"/>
              </a:cxn>
              <a:cxn ang="0">
                <a:pos x="417297" y="214308"/>
              </a:cxn>
              <a:cxn ang="0">
                <a:pos x="417297" y="318444"/>
              </a:cxn>
              <a:cxn ang="0">
                <a:pos x="463328" y="316180"/>
              </a:cxn>
              <a:cxn ang="0">
                <a:pos x="461819" y="329009"/>
              </a:cxn>
              <a:cxn ang="0">
                <a:pos x="463328" y="345610"/>
              </a:cxn>
              <a:cxn ang="0">
                <a:pos x="417297" y="344101"/>
              </a:cxn>
              <a:cxn ang="0">
                <a:pos x="421070" y="399942"/>
              </a:cxn>
              <a:cxn ang="0">
                <a:pos x="442199" y="406733"/>
              </a:cxn>
              <a:cxn ang="0">
                <a:pos x="463328" y="408242"/>
              </a:cxn>
              <a:cxn ang="0">
                <a:pos x="463328" y="420316"/>
              </a:cxn>
              <a:cxn ang="0">
                <a:pos x="396922" y="418807"/>
              </a:cxn>
              <a:cxn ang="0">
                <a:pos x="331272" y="420316"/>
              </a:cxn>
              <a:cxn ang="0">
                <a:pos x="382585" y="172805"/>
              </a:cxn>
              <a:cxn ang="0">
                <a:pos x="294296" y="318444"/>
              </a:cxn>
              <a:cxn ang="0">
                <a:pos x="336554" y="319199"/>
              </a:cxn>
              <a:cxn ang="0">
                <a:pos x="382585" y="318444"/>
              </a:cxn>
              <a:cxn ang="0">
                <a:pos x="382585" y="172805"/>
              </a:cxn>
              <a:cxn ang="0">
                <a:pos x="275431" y="0"/>
              </a:cxn>
              <a:cxn ang="0">
                <a:pos x="0" y="275432"/>
              </a:cxn>
              <a:cxn ang="0">
                <a:pos x="275431" y="550863"/>
              </a:cxn>
              <a:cxn ang="0">
                <a:pos x="550862" y="275432"/>
              </a:cxn>
              <a:cxn ang="0">
                <a:pos x="275431" y="0"/>
              </a:cxn>
              <a:cxn ang="0">
                <a:pos x="275431" y="10564"/>
              </a:cxn>
              <a:cxn ang="0">
                <a:pos x="10564" y="275432"/>
              </a:cxn>
              <a:cxn ang="0">
                <a:pos x="275431" y="539544"/>
              </a:cxn>
              <a:cxn ang="0">
                <a:pos x="539543" y="275432"/>
              </a:cxn>
              <a:cxn ang="0">
                <a:pos x="275431" y="10564"/>
              </a:cxn>
            </a:cxnLst>
            <a:rect l="0" t="0" r="0" b="0"/>
            <a:pathLst>
              <a:path w="730" h="730">
                <a:moveTo>
                  <a:pt x="95" y="366"/>
                </a:moveTo>
                <a:cubicBezTo>
                  <a:pt x="95" y="296"/>
                  <a:pt x="107" y="246"/>
                  <a:pt x="130" y="215"/>
                </a:cubicBezTo>
                <a:cubicBezTo>
                  <a:pt x="153" y="184"/>
                  <a:pt x="184" y="168"/>
                  <a:pt x="223" y="168"/>
                </a:cubicBezTo>
                <a:cubicBezTo>
                  <a:pt x="246" y="168"/>
                  <a:pt x="267" y="174"/>
                  <a:pt x="283" y="186"/>
                </a:cubicBezTo>
                <a:cubicBezTo>
                  <a:pt x="300" y="198"/>
                  <a:pt x="313" y="216"/>
                  <a:pt x="322" y="240"/>
                </a:cubicBezTo>
                <a:cubicBezTo>
                  <a:pt x="331" y="263"/>
                  <a:pt x="336" y="298"/>
                  <a:pt x="336" y="344"/>
                </a:cubicBezTo>
                <a:cubicBezTo>
                  <a:pt x="336" y="424"/>
                  <a:pt x="325" y="480"/>
                  <a:pt x="302" y="513"/>
                </a:cubicBezTo>
                <a:cubicBezTo>
                  <a:pt x="279" y="546"/>
                  <a:pt x="248" y="562"/>
                  <a:pt x="210" y="562"/>
                </a:cubicBezTo>
                <a:cubicBezTo>
                  <a:pt x="183" y="562"/>
                  <a:pt x="161" y="555"/>
                  <a:pt x="144" y="539"/>
                </a:cubicBezTo>
                <a:cubicBezTo>
                  <a:pt x="126" y="524"/>
                  <a:pt x="113" y="502"/>
                  <a:pt x="105" y="473"/>
                </a:cubicBezTo>
                <a:cubicBezTo>
                  <a:pt x="99" y="451"/>
                  <a:pt x="95" y="416"/>
                  <a:pt x="95" y="366"/>
                </a:cubicBezTo>
                <a:close/>
                <a:moveTo>
                  <a:pt x="142" y="358"/>
                </a:moveTo>
                <a:cubicBezTo>
                  <a:pt x="142" y="432"/>
                  <a:pt x="150" y="482"/>
                  <a:pt x="165" y="510"/>
                </a:cubicBezTo>
                <a:cubicBezTo>
                  <a:pt x="177" y="532"/>
                  <a:pt x="195" y="543"/>
                  <a:pt x="218" y="543"/>
                </a:cubicBezTo>
                <a:cubicBezTo>
                  <a:pt x="240" y="543"/>
                  <a:pt x="257" y="533"/>
                  <a:pt x="268" y="512"/>
                </a:cubicBezTo>
                <a:cubicBezTo>
                  <a:pt x="282" y="487"/>
                  <a:pt x="289" y="439"/>
                  <a:pt x="289" y="371"/>
                </a:cubicBezTo>
                <a:cubicBezTo>
                  <a:pt x="289" y="298"/>
                  <a:pt x="282" y="248"/>
                  <a:pt x="267" y="222"/>
                </a:cubicBezTo>
                <a:cubicBezTo>
                  <a:pt x="254" y="199"/>
                  <a:pt x="236" y="188"/>
                  <a:pt x="213" y="188"/>
                </a:cubicBezTo>
                <a:cubicBezTo>
                  <a:pt x="191" y="188"/>
                  <a:pt x="174" y="199"/>
                  <a:pt x="161" y="221"/>
                </a:cubicBezTo>
                <a:cubicBezTo>
                  <a:pt x="149" y="244"/>
                  <a:pt x="142" y="289"/>
                  <a:pt x="142" y="358"/>
                </a:cubicBezTo>
                <a:close/>
                <a:moveTo>
                  <a:pt x="439" y="557"/>
                </a:moveTo>
                <a:lnTo>
                  <a:pt x="439" y="541"/>
                </a:lnTo>
                <a:lnTo>
                  <a:pt x="468" y="539"/>
                </a:lnTo>
                <a:cubicBezTo>
                  <a:pt x="484" y="539"/>
                  <a:pt x="494" y="537"/>
                  <a:pt x="497" y="535"/>
                </a:cubicBezTo>
                <a:cubicBezTo>
                  <a:pt x="500" y="533"/>
                  <a:pt x="502" y="529"/>
                  <a:pt x="503" y="523"/>
                </a:cubicBezTo>
                <a:cubicBezTo>
                  <a:pt x="505" y="514"/>
                  <a:pt x="507" y="496"/>
                  <a:pt x="507" y="470"/>
                </a:cubicBezTo>
                <a:lnTo>
                  <a:pt x="507" y="456"/>
                </a:lnTo>
                <a:cubicBezTo>
                  <a:pt x="437" y="456"/>
                  <a:pt x="388" y="457"/>
                  <a:pt x="359" y="458"/>
                </a:cubicBezTo>
                <a:lnTo>
                  <a:pt x="354" y="442"/>
                </a:lnTo>
                <a:cubicBezTo>
                  <a:pt x="383" y="391"/>
                  <a:pt x="407" y="351"/>
                  <a:pt x="425" y="321"/>
                </a:cubicBezTo>
                <a:cubicBezTo>
                  <a:pt x="443" y="291"/>
                  <a:pt x="472" y="246"/>
                  <a:pt x="511" y="186"/>
                </a:cubicBezTo>
                <a:cubicBezTo>
                  <a:pt x="520" y="183"/>
                  <a:pt x="533" y="178"/>
                  <a:pt x="548" y="171"/>
                </a:cubicBezTo>
                <a:lnTo>
                  <a:pt x="556" y="174"/>
                </a:lnTo>
                <a:cubicBezTo>
                  <a:pt x="554" y="195"/>
                  <a:pt x="554" y="232"/>
                  <a:pt x="553" y="284"/>
                </a:cubicBezTo>
                <a:lnTo>
                  <a:pt x="553" y="422"/>
                </a:lnTo>
                <a:cubicBezTo>
                  <a:pt x="577" y="422"/>
                  <a:pt x="597" y="421"/>
                  <a:pt x="614" y="419"/>
                </a:cubicBezTo>
                <a:cubicBezTo>
                  <a:pt x="613" y="427"/>
                  <a:pt x="612" y="433"/>
                  <a:pt x="612" y="436"/>
                </a:cubicBezTo>
                <a:cubicBezTo>
                  <a:pt x="612" y="439"/>
                  <a:pt x="613" y="446"/>
                  <a:pt x="614" y="458"/>
                </a:cubicBezTo>
                <a:cubicBezTo>
                  <a:pt x="595" y="457"/>
                  <a:pt x="574" y="456"/>
                  <a:pt x="553" y="456"/>
                </a:cubicBezTo>
                <a:cubicBezTo>
                  <a:pt x="553" y="499"/>
                  <a:pt x="555" y="524"/>
                  <a:pt x="558" y="530"/>
                </a:cubicBezTo>
                <a:cubicBezTo>
                  <a:pt x="561" y="535"/>
                  <a:pt x="570" y="538"/>
                  <a:pt x="586" y="539"/>
                </a:cubicBezTo>
                <a:lnTo>
                  <a:pt x="614" y="541"/>
                </a:lnTo>
                <a:lnTo>
                  <a:pt x="614" y="557"/>
                </a:lnTo>
                <a:cubicBezTo>
                  <a:pt x="580" y="556"/>
                  <a:pt x="551" y="555"/>
                  <a:pt x="526" y="555"/>
                </a:cubicBezTo>
                <a:cubicBezTo>
                  <a:pt x="517" y="555"/>
                  <a:pt x="488" y="556"/>
                  <a:pt x="439" y="557"/>
                </a:cubicBezTo>
                <a:close/>
                <a:moveTo>
                  <a:pt x="507" y="229"/>
                </a:moveTo>
                <a:cubicBezTo>
                  <a:pt x="467" y="286"/>
                  <a:pt x="428" y="351"/>
                  <a:pt x="390" y="422"/>
                </a:cubicBezTo>
                <a:cubicBezTo>
                  <a:pt x="411" y="422"/>
                  <a:pt x="429" y="423"/>
                  <a:pt x="446" y="423"/>
                </a:cubicBezTo>
                <a:cubicBezTo>
                  <a:pt x="461" y="423"/>
                  <a:pt x="481" y="422"/>
                  <a:pt x="507" y="422"/>
                </a:cubicBezTo>
                <a:lnTo>
                  <a:pt x="507" y="229"/>
                </a:lnTo>
                <a:close/>
                <a:moveTo>
                  <a:pt x="365" y="0"/>
                </a:moveTo>
                <a:cubicBezTo>
                  <a:pt x="163" y="0"/>
                  <a:pt x="0" y="163"/>
                  <a:pt x="0" y="365"/>
                </a:cubicBezTo>
                <a:cubicBezTo>
                  <a:pt x="0" y="566"/>
                  <a:pt x="163" y="730"/>
                  <a:pt x="365" y="730"/>
                </a:cubicBezTo>
                <a:cubicBezTo>
                  <a:pt x="566" y="730"/>
                  <a:pt x="730" y="566"/>
                  <a:pt x="730" y="365"/>
                </a:cubicBezTo>
                <a:cubicBezTo>
                  <a:pt x="730" y="163"/>
                  <a:pt x="566" y="0"/>
                  <a:pt x="365" y="0"/>
                </a:cubicBezTo>
                <a:close/>
                <a:moveTo>
                  <a:pt x="365" y="14"/>
                </a:moveTo>
                <a:cubicBezTo>
                  <a:pt x="171" y="14"/>
                  <a:pt x="14" y="171"/>
                  <a:pt x="14" y="365"/>
                </a:cubicBezTo>
                <a:cubicBezTo>
                  <a:pt x="14" y="558"/>
                  <a:pt x="171" y="715"/>
                  <a:pt x="365" y="715"/>
                </a:cubicBezTo>
                <a:cubicBezTo>
                  <a:pt x="558" y="715"/>
                  <a:pt x="715" y="558"/>
                  <a:pt x="715" y="365"/>
                </a:cubicBezTo>
                <a:cubicBezTo>
                  <a:pt x="715" y="171"/>
                  <a:pt x="558" y="14"/>
                  <a:pt x="365" y="14"/>
                </a:cubicBezTo>
                <a:close/>
              </a:path>
            </a:pathLst>
          </a:custGeom>
          <a:solidFill>
            <a:schemeClr val="accent2">
              <a:alpha val="100000"/>
            </a:schemeClr>
          </a:solidFill>
          <a:ln w="9525">
            <a:noFill/>
          </a:ln>
        </p:spPr>
        <p:txBody>
          <a:bodyPr/>
          <a:lstStyle/>
          <a:p>
            <a:endParaRPr lang="zh-CN" altLang="en-US"/>
          </a:p>
        </p:txBody>
      </p:sp>
      <p:sp>
        <p:nvSpPr>
          <p:cNvPr id="24586" name="Freeform 19"/>
          <p:cNvSpPr>
            <a:spLocks noEditPoints="1"/>
          </p:cNvSpPr>
          <p:nvPr/>
        </p:nvSpPr>
        <p:spPr>
          <a:xfrm>
            <a:off x="5395913" y="3983038"/>
            <a:ext cx="550862" cy="550862"/>
          </a:xfrm>
          <a:custGeom>
            <a:avLst/>
            <a:gdLst/>
            <a:ahLst/>
            <a:cxnLst>
              <a:cxn ang="0">
                <a:pos x="98853" y="162240"/>
              </a:cxn>
              <a:cxn ang="0">
                <a:pos x="214308" y="140357"/>
              </a:cxn>
              <a:cxn ang="0">
                <a:pos x="254302" y="259585"/>
              </a:cxn>
              <a:cxn ang="0">
                <a:pos x="158467" y="424089"/>
              </a:cxn>
              <a:cxn ang="0">
                <a:pos x="79988" y="356929"/>
              </a:cxn>
              <a:cxn ang="0">
                <a:pos x="107909" y="270149"/>
              </a:cxn>
              <a:cxn ang="0">
                <a:pos x="165259" y="409752"/>
              </a:cxn>
              <a:cxn ang="0">
                <a:pos x="218836" y="279959"/>
              </a:cxn>
              <a:cxn ang="0">
                <a:pos x="160731" y="141866"/>
              </a:cxn>
              <a:cxn ang="0">
                <a:pos x="107909" y="270149"/>
              </a:cxn>
              <a:cxn ang="0">
                <a:pos x="291278" y="156958"/>
              </a:cxn>
              <a:cxn ang="0">
                <a:pos x="362211" y="126774"/>
              </a:cxn>
              <a:cxn ang="0">
                <a:pos x="436162" y="188652"/>
              </a:cxn>
              <a:cxn ang="0">
                <a:pos x="392395" y="258076"/>
              </a:cxn>
              <a:cxn ang="0">
                <a:pos x="448236" y="284487"/>
              </a:cxn>
              <a:cxn ang="0">
                <a:pos x="423334" y="391641"/>
              </a:cxn>
              <a:cxn ang="0">
                <a:pos x="313916" y="421825"/>
              </a:cxn>
              <a:cxn ang="0">
                <a:pos x="273167" y="353156"/>
              </a:cxn>
              <a:cxn ang="0">
                <a:pos x="304861" y="387113"/>
              </a:cxn>
              <a:cxn ang="0">
                <a:pos x="355419" y="406733"/>
              </a:cxn>
              <a:cxn ang="0">
                <a:pos x="420315" y="335045"/>
              </a:cxn>
              <a:cxn ang="0">
                <a:pos x="367493" y="275432"/>
              </a:cxn>
              <a:cxn ang="0">
                <a:pos x="325990" y="283732"/>
              </a:cxn>
              <a:cxn ang="0">
                <a:pos x="345609" y="261849"/>
              </a:cxn>
              <a:cxn ang="0">
                <a:pos x="402205" y="206008"/>
              </a:cxn>
              <a:cxn ang="0">
                <a:pos x="352401" y="155449"/>
              </a:cxn>
              <a:cxn ang="0">
                <a:pos x="304106" y="176578"/>
              </a:cxn>
              <a:cxn ang="0">
                <a:pos x="292787" y="206762"/>
              </a:cxn>
              <a:cxn ang="0">
                <a:pos x="275431" y="0"/>
              </a:cxn>
              <a:cxn ang="0">
                <a:pos x="275431" y="550863"/>
              </a:cxn>
              <a:cxn ang="0">
                <a:pos x="275431" y="0"/>
              </a:cxn>
              <a:cxn ang="0">
                <a:pos x="11319" y="275432"/>
              </a:cxn>
              <a:cxn ang="0">
                <a:pos x="540298" y="275432"/>
              </a:cxn>
            </a:cxnLst>
            <a:rect l="0" t="0" r="0" b="0"/>
            <a:pathLst>
              <a:path w="730" h="730">
                <a:moveTo>
                  <a:pt x="96" y="366"/>
                </a:moveTo>
                <a:cubicBezTo>
                  <a:pt x="96" y="296"/>
                  <a:pt x="108" y="246"/>
                  <a:pt x="131" y="215"/>
                </a:cubicBezTo>
                <a:cubicBezTo>
                  <a:pt x="154" y="184"/>
                  <a:pt x="185" y="168"/>
                  <a:pt x="223" y="168"/>
                </a:cubicBezTo>
                <a:cubicBezTo>
                  <a:pt x="247" y="168"/>
                  <a:pt x="267" y="174"/>
                  <a:pt x="284" y="186"/>
                </a:cubicBezTo>
                <a:cubicBezTo>
                  <a:pt x="301" y="198"/>
                  <a:pt x="313" y="216"/>
                  <a:pt x="323" y="240"/>
                </a:cubicBezTo>
                <a:cubicBezTo>
                  <a:pt x="332" y="263"/>
                  <a:pt x="337" y="298"/>
                  <a:pt x="337" y="344"/>
                </a:cubicBezTo>
                <a:cubicBezTo>
                  <a:pt x="337" y="424"/>
                  <a:pt x="325" y="480"/>
                  <a:pt x="302" y="513"/>
                </a:cubicBezTo>
                <a:cubicBezTo>
                  <a:pt x="279" y="546"/>
                  <a:pt x="249" y="562"/>
                  <a:pt x="210" y="562"/>
                </a:cubicBezTo>
                <a:cubicBezTo>
                  <a:pt x="184" y="562"/>
                  <a:pt x="162" y="555"/>
                  <a:pt x="144" y="539"/>
                </a:cubicBezTo>
                <a:cubicBezTo>
                  <a:pt x="127" y="524"/>
                  <a:pt x="114" y="502"/>
                  <a:pt x="106" y="473"/>
                </a:cubicBezTo>
                <a:cubicBezTo>
                  <a:pt x="99" y="451"/>
                  <a:pt x="96" y="416"/>
                  <a:pt x="96" y="366"/>
                </a:cubicBezTo>
                <a:close/>
                <a:moveTo>
                  <a:pt x="143" y="358"/>
                </a:moveTo>
                <a:cubicBezTo>
                  <a:pt x="143" y="432"/>
                  <a:pt x="151" y="482"/>
                  <a:pt x="166" y="510"/>
                </a:cubicBezTo>
                <a:cubicBezTo>
                  <a:pt x="178" y="532"/>
                  <a:pt x="196" y="543"/>
                  <a:pt x="219" y="543"/>
                </a:cubicBezTo>
                <a:cubicBezTo>
                  <a:pt x="241" y="543"/>
                  <a:pt x="257" y="533"/>
                  <a:pt x="268" y="512"/>
                </a:cubicBezTo>
                <a:cubicBezTo>
                  <a:pt x="283" y="487"/>
                  <a:pt x="290" y="439"/>
                  <a:pt x="290" y="371"/>
                </a:cubicBezTo>
                <a:cubicBezTo>
                  <a:pt x="290" y="298"/>
                  <a:pt x="282" y="248"/>
                  <a:pt x="267" y="222"/>
                </a:cubicBezTo>
                <a:cubicBezTo>
                  <a:pt x="254" y="199"/>
                  <a:pt x="236" y="188"/>
                  <a:pt x="213" y="188"/>
                </a:cubicBezTo>
                <a:cubicBezTo>
                  <a:pt x="191" y="188"/>
                  <a:pt x="174" y="199"/>
                  <a:pt x="162" y="221"/>
                </a:cubicBezTo>
                <a:cubicBezTo>
                  <a:pt x="149" y="244"/>
                  <a:pt x="143" y="289"/>
                  <a:pt x="143" y="358"/>
                </a:cubicBezTo>
                <a:close/>
                <a:moveTo>
                  <a:pt x="371" y="274"/>
                </a:moveTo>
                <a:lnTo>
                  <a:pt x="386" y="208"/>
                </a:lnTo>
                <a:cubicBezTo>
                  <a:pt x="397" y="195"/>
                  <a:pt x="411" y="185"/>
                  <a:pt x="427" y="178"/>
                </a:cubicBezTo>
                <a:cubicBezTo>
                  <a:pt x="442" y="172"/>
                  <a:pt x="460" y="168"/>
                  <a:pt x="480" y="168"/>
                </a:cubicBezTo>
                <a:cubicBezTo>
                  <a:pt x="510" y="168"/>
                  <a:pt x="534" y="176"/>
                  <a:pt x="551" y="192"/>
                </a:cubicBezTo>
                <a:cubicBezTo>
                  <a:pt x="569" y="207"/>
                  <a:pt x="578" y="227"/>
                  <a:pt x="578" y="250"/>
                </a:cubicBezTo>
                <a:cubicBezTo>
                  <a:pt x="578" y="265"/>
                  <a:pt x="574" y="279"/>
                  <a:pt x="566" y="293"/>
                </a:cubicBezTo>
                <a:cubicBezTo>
                  <a:pt x="559" y="306"/>
                  <a:pt x="544" y="323"/>
                  <a:pt x="520" y="342"/>
                </a:cubicBezTo>
                <a:cubicBezTo>
                  <a:pt x="532" y="342"/>
                  <a:pt x="544" y="344"/>
                  <a:pt x="556" y="348"/>
                </a:cubicBezTo>
                <a:cubicBezTo>
                  <a:pt x="573" y="355"/>
                  <a:pt x="586" y="364"/>
                  <a:pt x="594" y="377"/>
                </a:cubicBezTo>
                <a:cubicBezTo>
                  <a:pt x="603" y="390"/>
                  <a:pt x="607" y="405"/>
                  <a:pt x="607" y="423"/>
                </a:cubicBezTo>
                <a:cubicBezTo>
                  <a:pt x="607" y="459"/>
                  <a:pt x="592" y="491"/>
                  <a:pt x="561" y="519"/>
                </a:cubicBezTo>
                <a:cubicBezTo>
                  <a:pt x="530" y="548"/>
                  <a:pt x="493" y="562"/>
                  <a:pt x="449" y="562"/>
                </a:cubicBezTo>
                <a:cubicBezTo>
                  <a:pt x="438" y="562"/>
                  <a:pt x="427" y="561"/>
                  <a:pt x="416" y="559"/>
                </a:cubicBezTo>
                <a:cubicBezTo>
                  <a:pt x="405" y="557"/>
                  <a:pt x="394" y="553"/>
                  <a:pt x="383" y="548"/>
                </a:cubicBezTo>
                <a:cubicBezTo>
                  <a:pt x="380" y="527"/>
                  <a:pt x="373" y="500"/>
                  <a:pt x="362" y="468"/>
                </a:cubicBezTo>
                <a:lnTo>
                  <a:pt x="376" y="462"/>
                </a:lnTo>
                <a:cubicBezTo>
                  <a:pt x="388" y="488"/>
                  <a:pt x="397" y="505"/>
                  <a:pt x="404" y="513"/>
                </a:cubicBezTo>
                <a:cubicBezTo>
                  <a:pt x="411" y="521"/>
                  <a:pt x="420" y="527"/>
                  <a:pt x="431" y="532"/>
                </a:cubicBezTo>
                <a:cubicBezTo>
                  <a:pt x="442" y="537"/>
                  <a:pt x="455" y="539"/>
                  <a:pt x="471" y="539"/>
                </a:cubicBezTo>
                <a:cubicBezTo>
                  <a:pt x="498" y="539"/>
                  <a:pt x="519" y="531"/>
                  <a:pt x="534" y="514"/>
                </a:cubicBezTo>
                <a:cubicBezTo>
                  <a:pt x="549" y="498"/>
                  <a:pt x="557" y="474"/>
                  <a:pt x="557" y="444"/>
                </a:cubicBezTo>
                <a:cubicBezTo>
                  <a:pt x="557" y="419"/>
                  <a:pt x="550" y="399"/>
                  <a:pt x="538" y="386"/>
                </a:cubicBezTo>
                <a:cubicBezTo>
                  <a:pt x="525" y="372"/>
                  <a:pt x="508" y="365"/>
                  <a:pt x="487" y="365"/>
                </a:cubicBezTo>
                <a:cubicBezTo>
                  <a:pt x="471" y="365"/>
                  <a:pt x="454" y="369"/>
                  <a:pt x="436" y="378"/>
                </a:cubicBezTo>
                <a:lnTo>
                  <a:pt x="432" y="376"/>
                </a:lnTo>
                <a:lnTo>
                  <a:pt x="437" y="345"/>
                </a:lnTo>
                <a:cubicBezTo>
                  <a:pt x="447" y="346"/>
                  <a:pt x="454" y="347"/>
                  <a:pt x="458" y="347"/>
                </a:cubicBezTo>
                <a:cubicBezTo>
                  <a:pt x="480" y="347"/>
                  <a:pt x="498" y="340"/>
                  <a:pt x="512" y="326"/>
                </a:cubicBezTo>
                <a:cubicBezTo>
                  <a:pt x="526" y="312"/>
                  <a:pt x="533" y="295"/>
                  <a:pt x="533" y="273"/>
                </a:cubicBezTo>
                <a:cubicBezTo>
                  <a:pt x="533" y="252"/>
                  <a:pt x="527" y="236"/>
                  <a:pt x="515" y="224"/>
                </a:cubicBezTo>
                <a:cubicBezTo>
                  <a:pt x="503" y="212"/>
                  <a:pt x="487" y="206"/>
                  <a:pt x="467" y="206"/>
                </a:cubicBezTo>
                <a:cubicBezTo>
                  <a:pt x="454" y="206"/>
                  <a:pt x="442" y="209"/>
                  <a:pt x="430" y="214"/>
                </a:cubicBezTo>
                <a:cubicBezTo>
                  <a:pt x="418" y="220"/>
                  <a:pt x="409" y="227"/>
                  <a:pt x="403" y="234"/>
                </a:cubicBezTo>
                <a:cubicBezTo>
                  <a:pt x="401" y="237"/>
                  <a:pt x="398" y="244"/>
                  <a:pt x="394" y="255"/>
                </a:cubicBezTo>
                <a:lnTo>
                  <a:pt x="388" y="274"/>
                </a:lnTo>
                <a:lnTo>
                  <a:pt x="371" y="274"/>
                </a:lnTo>
                <a:close/>
                <a:moveTo>
                  <a:pt x="365" y="0"/>
                </a:moveTo>
                <a:cubicBezTo>
                  <a:pt x="164" y="0"/>
                  <a:pt x="0" y="163"/>
                  <a:pt x="0" y="365"/>
                </a:cubicBezTo>
                <a:cubicBezTo>
                  <a:pt x="0" y="566"/>
                  <a:pt x="164" y="730"/>
                  <a:pt x="365" y="730"/>
                </a:cubicBezTo>
                <a:cubicBezTo>
                  <a:pt x="567" y="730"/>
                  <a:pt x="730" y="566"/>
                  <a:pt x="730" y="365"/>
                </a:cubicBezTo>
                <a:cubicBezTo>
                  <a:pt x="730" y="163"/>
                  <a:pt x="567" y="0"/>
                  <a:pt x="365" y="0"/>
                </a:cubicBezTo>
                <a:close/>
                <a:moveTo>
                  <a:pt x="365" y="14"/>
                </a:moveTo>
                <a:cubicBezTo>
                  <a:pt x="172" y="14"/>
                  <a:pt x="15" y="171"/>
                  <a:pt x="15" y="365"/>
                </a:cubicBezTo>
                <a:cubicBezTo>
                  <a:pt x="15" y="558"/>
                  <a:pt x="172" y="715"/>
                  <a:pt x="365" y="715"/>
                </a:cubicBezTo>
                <a:cubicBezTo>
                  <a:pt x="559" y="715"/>
                  <a:pt x="716" y="558"/>
                  <a:pt x="716" y="365"/>
                </a:cubicBezTo>
                <a:cubicBezTo>
                  <a:pt x="716" y="171"/>
                  <a:pt x="559" y="14"/>
                  <a:pt x="365" y="14"/>
                </a:cubicBezTo>
                <a:close/>
              </a:path>
            </a:pathLst>
          </a:custGeom>
          <a:solidFill>
            <a:schemeClr val="accent2">
              <a:alpha val="100000"/>
            </a:schemeClr>
          </a:solidFill>
          <a:ln w="9525">
            <a:noFill/>
          </a:ln>
        </p:spPr>
        <p:txBody>
          <a:bodyPr/>
          <a:lstStyle/>
          <a:p>
            <a:endParaRPr lang="zh-CN" altLang="en-US"/>
          </a:p>
        </p:txBody>
      </p:sp>
      <p:sp>
        <p:nvSpPr>
          <p:cNvPr id="24587" name="Freeform 20"/>
          <p:cNvSpPr>
            <a:spLocks noEditPoints="1"/>
          </p:cNvSpPr>
          <p:nvPr/>
        </p:nvSpPr>
        <p:spPr>
          <a:xfrm>
            <a:off x="6257925" y="3106738"/>
            <a:ext cx="550863" cy="549275"/>
          </a:xfrm>
          <a:custGeom>
            <a:avLst/>
            <a:gdLst/>
            <a:ahLst/>
            <a:cxnLst>
              <a:cxn ang="0">
                <a:pos x="71688" y="275390"/>
              </a:cxn>
              <a:cxn ang="0">
                <a:pos x="98099" y="162525"/>
              </a:cxn>
              <a:cxn ang="0">
                <a:pos x="168277" y="127161"/>
              </a:cxn>
              <a:cxn ang="0">
                <a:pos x="213553" y="140705"/>
              </a:cxn>
              <a:cxn ang="0">
                <a:pos x="242983" y="180584"/>
              </a:cxn>
              <a:cxn ang="0">
                <a:pos x="253547" y="259589"/>
              </a:cxn>
              <a:cxn ang="0">
                <a:pos x="227891" y="386750"/>
              </a:cxn>
              <a:cxn ang="0">
                <a:pos x="158467" y="423619"/>
              </a:cxn>
              <a:cxn ang="0">
                <a:pos x="108663" y="406313"/>
              </a:cxn>
              <a:cxn ang="0">
                <a:pos x="79234" y="356653"/>
              </a:cxn>
              <a:cxn ang="0">
                <a:pos x="71688" y="275390"/>
              </a:cxn>
              <a:cxn ang="0">
                <a:pos x="107154" y="270123"/>
              </a:cxn>
              <a:cxn ang="0">
                <a:pos x="124510" y="383740"/>
              </a:cxn>
              <a:cxn ang="0">
                <a:pos x="164504" y="409323"/>
              </a:cxn>
              <a:cxn ang="0">
                <a:pos x="202234" y="385997"/>
              </a:cxn>
              <a:cxn ang="0">
                <a:pos x="218081" y="279905"/>
              </a:cxn>
              <a:cxn ang="0">
                <a:pos x="201480" y="167040"/>
              </a:cxn>
              <a:cxn ang="0">
                <a:pos x="160731" y="141457"/>
              </a:cxn>
              <a:cxn ang="0">
                <a:pos x="121491" y="167040"/>
              </a:cxn>
              <a:cxn ang="0">
                <a:pos x="107154" y="270123"/>
              </a:cxn>
              <a:cxn ang="0">
                <a:pos x="275431" y="419857"/>
              </a:cxn>
              <a:cxn ang="0">
                <a:pos x="275431" y="408570"/>
              </a:cxn>
              <a:cxn ang="0">
                <a:pos x="345609" y="335584"/>
              </a:cxn>
              <a:cxn ang="0">
                <a:pos x="399186" y="267866"/>
              </a:cxn>
              <a:cxn ang="0">
                <a:pos x="412769" y="220462"/>
              </a:cxn>
              <a:cxn ang="0">
                <a:pos x="396922" y="176069"/>
              </a:cxn>
              <a:cxn ang="0">
                <a:pos x="354665" y="160268"/>
              </a:cxn>
              <a:cxn ang="0">
                <a:pos x="323726" y="166287"/>
              </a:cxn>
              <a:cxn ang="0">
                <a:pos x="310143" y="177574"/>
              </a:cxn>
              <a:cxn ang="0">
                <a:pos x="297315" y="215195"/>
              </a:cxn>
              <a:cxn ang="0">
                <a:pos x="285241" y="215195"/>
              </a:cxn>
              <a:cxn ang="0">
                <a:pos x="292032" y="158011"/>
              </a:cxn>
              <a:cxn ang="0">
                <a:pos x="324480" y="134685"/>
              </a:cxn>
              <a:cxn ang="0">
                <a:pos x="364474" y="127161"/>
              </a:cxn>
              <a:cxn ang="0">
                <a:pos x="427107" y="149734"/>
              </a:cxn>
              <a:cxn ang="0">
                <a:pos x="450499" y="207671"/>
              </a:cxn>
              <a:cxn ang="0">
                <a:pos x="429371" y="268618"/>
              </a:cxn>
              <a:cxn ang="0">
                <a:pos x="359192" y="344614"/>
              </a:cxn>
              <a:cxn ang="0">
                <a:pos x="319953" y="384493"/>
              </a:cxn>
              <a:cxn ang="0">
                <a:pos x="393904" y="384493"/>
              </a:cxn>
              <a:cxn ang="0">
                <a:pos x="464837" y="382235"/>
              </a:cxn>
              <a:cxn ang="0">
                <a:pos x="467101" y="383740"/>
              </a:cxn>
              <a:cxn ang="0">
                <a:pos x="464837" y="400294"/>
              </a:cxn>
              <a:cxn ang="0">
                <a:pos x="467101" y="418352"/>
              </a:cxn>
              <a:cxn ang="0">
                <a:pos x="464837" y="419857"/>
              </a:cxn>
              <a:cxn ang="0">
                <a:pos x="375039" y="418352"/>
              </a:cxn>
              <a:cxn ang="0">
                <a:pos x="275431" y="419857"/>
              </a:cxn>
              <a:cxn ang="0">
                <a:pos x="275431" y="0"/>
              </a:cxn>
              <a:cxn ang="0">
                <a:pos x="0" y="274638"/>
              </a:cxn>
              <a:cxn ang="0">
                <a:pos x="275431" y="549275"/>
              </a:cxn>
              <a:cxn ang="0">
                <a:pos x="550862" y="274638"/>
              </a:cxn>
              <a:cxn ang="0">
                <a:pos x="275431" y="0"/>
              </a:cxn>
              <a:cxn ang="0">
                <a:pos x="275431" y="11286"/>
              </a:cxn>
              <a:cxn ang="0">
                <a:pos x="10564" y="274638"/>
              </a:cxn>
              <a:cxn ang="0">
                <a:pos x="275431" y="538741"/>
              </a:cxn>
              <a:cxn ang="0">
                <a:pos x="539543" y="274638"/>
              </a:cxn>
              <a:cxn ang="0">
                <a:pos x="275431" y="11286"/>
              </a:cxn>
            </a:cxnLst>
            <a:rect l="0" t="0" r="0" b="0"/>
            <a:pathLst>
              <a:path w="730" h="730">
                <a:moveTo>
                  <a:pt x="95" y="366"/>
                </a:moveTo>
                <a:cubicBezTo>
                  <a:pt x="95" y="297"/>
                  <a:pt x="107" y="247"/>
                  <a:pt x="130" y="216"/>
                </a:cubicBezTo>
                <a:cubicBezTo>
                  <a:pt x="153" y="185"/>
                  <a:pt x="184" y="169"/>
                  <a:pt x="223" y="169"/>
                </a:cubicBezTo>
                <a:cubicBezTo>
                  <a:pt x="246" y="169"/>
                  <a:pt x="267" y="175"/>
                  <a:pt x="283" y="187"/>
                </a:cubicBezTo>
                <a:cubicBezTo>
                  <a:pt x="300" y="198"/>
                  <a:pt x="313" y="216"/>
                  <a:pt x="322" y="240"/>
                </a:cubicBezTo>
                <a:cubicBezTo>
                  <a:pt x="331" y="264"/>
                  <a:pt x="336" y="299"/>
                  <a:pt x="336" y="345"/>
                </a:cubicBezTo>
                <a:cubicBezTo>
                  <a:pt x="336" y="425"/>
                  <a:pt x="325" y="481"/>
                  <a:pt x="302" y="514"/>
                </a:cubicBezTo>
                <a:cubicBezTo>
                  <a:pt x="279" y="547"/>
                  <a:pt x="248" y="563"/>
                  <a:pt x="210" y="563"/>
                </a:cubicBezTo>
                <a:cubicBezTo>
                  <a:pt x="183" y="563"/>
                  <a:pt x="161" y="555"/>
                  <a:pt x="144" y="540"/>
                </a:cubicBezTo>
                <a:cubicBezTo>
                  <a:pt x="126" y="524"/>
                  <a:pt x="113" y="502"/>
                  <a:pt x="105" y="474"/>
                </a:cubicBezTo>
                <a:cubicBezTo>
                  <a:pt x="99" y="452"/>
                  <a:pt x="95" y="416"/>
                  <a:pt x="95" y="366"/>
                </a:cubicBezTo>
                <a:close/>
                <a:moveTo>
                  <a:pt x="142" y="359"/>
                </a:moveTo>
                <a:cubicBezTo>
                  <a:pt x="142" y="433"/>
                  <a:pt x="150" y="483"/>
                  <a:pt x="165" y="510"/>
                </a:cubicBezTo>
                <a:cubicBezTo>
                  <a:pt x="177" y="533"/>
                  <a:pt x="195" y="544"/>
                  <a:pt x="218" y="544"/>
                </a:cubicBezTo>
                <a:cubicBezTo>
                  <a:pt x="240" y="544"/>
                  <a:pt x="257" y="533"/>
                  <a:pt x="268" y="513"/>
                </a:cubicBezTo>
                <a:cubicBezTo>
                  <a:pt x="282" y="487"/>
                  <a:pt x="289" y="440"/>
                  <a:pt x="289" y="372"/>
                </a:cubicBezTo>
                <a:cubicBezTo>
                  <a:pt x="289" y="299"/>
                  <a:pt x="282" y="249"/>
                  <a:pt x="267" y="222"/>
                </a:cubicBezTo>
                <a:cubicBezTo>
                  <a:pt x="254" y="200"/>
                  <a:pt x="236" y="188"/>
                  <a:pt x="213" y="188"/>
                </a:cubicBezTo>
                <a:cubicBezTo>
                  <a:pt x="191" y="188"/>
                  <a:pt x="174" y="200"/>
                  <a:pt x="161" y="222"/>
                </a:cubicBezTo>
                <a:cubicBezTo>
                  <a:pt x="149" y="244"/>
                  <a:pt x="142" y="290"/>
                  <a:pt x="142" y="359"/>
                </a:cubicBezTo>
                <a:close/>
                <a:moveTo>
                  <a:pt x="365" y="558"/>
                </a:moveTo>
                <a:lnTo>
                  <a:pt x="365" y="543"/>
                </a:lnTo>
                <a:lnTo>
                  <a:pt x="458" y="446"/>
                </a:lnTo>
                <a:cubicBezTo>
                  <a:pt x="493" y="409"/>
                  <a:pt x="517" y="379"/>
                  <a:pt x="529" y="356"/>
                </a:cubicBezTo>
                <a:cubicBezTo>
                  <a:pt x="541" y="333"/>
                  <a:pt x="547" y="312"/>
                  <a:pt x="547" y="293"/>
                </a:cubicBezTo>
                <a:cubicBezTo>
                  <a:pt x="547" y="268"/>
                  <a:pt x="540" y="249"/>
                  <a:pt x="526" y="234"/>
                </a:cubicBezTo>
                <a:cubicBezTo>
                  <a:pt x="512" y="220"/>
                  <a:pt x="493" y="213"/>
                  <a:pt x="470" y="213"/>
                </a:cubicBezTo>
                <a:cubicBezTo>
                  <a:pt x="455" y="213"/>
                  <a:pt x="442" y="215"/>
                  <a:pt x="429" y="221"/>
                </a:cubicBezTo>
                <a:cubicBezTo>
                  <a:pt x="421" y="225"/>
                  <a:pt x="414" y="230"/>
                  <a:pt x="411" y="236"/>
                </a:cubicBezTo>
                <a:cubicBezTo>
                  <a:pt x="407" y="241"/>
                  <a:pt x="401" y="258"/>
                  <a:pt x="394" y="286"/>
                </a:cubicBezTo>
                <a:lnTo>
                  <a:pt x="378" y="286"/>
                </a:lnTo>
                <a:cubicBezTo>
                  <a:pt x="383" y="251"/>
                  <a:pt x="386" y="225"/>
                  <a:pt x="387" y="210"/>
                </a:cubicBezTo>
                <a:cubicBezTo>
                  <a:pt x="400" y="195"/>
                  <a:pt x="415" y="185"/>
                  <a:pt x="430" y="179"/>
                </a:cubicBezTo>
                <a:cubicBezTo>
                  <a:pt x="446" y="172"/>
                  <a:pt x="464" y="169"/>
                  <a:pt x="483" y="169"/>
                </a:cubicBezTo>
                <a:cubicBezTo>
                  <a:pt x="518" y="169"/>
                  <a:pt x="546" y="179"/>
                  <a:pt x="566" y="199"/>
                </a:cubicBezTo>
                <a:cubicBezTo>
                  <a:pt x="587" y="218"/>
                  <a:pt x="597" y="244"/>
                  <a:pt x="597" y="276"/>
                </a:cubicBezTo>
                <a:cubicBezTo>
                  <a:pt x="597" y="304"/>
                  <a:pt x="588" y="331"/>
                  <a:pt x="569" y="357"/>
                </a:cubicBezTo>
                <a:cubicBezTo>
                  <a:pt x="551" y="384"/>
                  <a:pt x="520" y="417"/>
                  <a:pt x="476" y="458"/>
                </a:cubicBezTo>
                <a:lnTo>
                  <a:pt x="424" y="511"/>
                </a:lnTo>
                <a:lnTo>
                  <a:pt x="522" y="511"/>
                </a:lnTo>
                <a:cubicBezTo>
                  <a:pt x="564" y="511"/>
                  <a:pt x="595" y="510"/>
                  <a:pt x="616" y="508"/>
                </a:cubicBezTo>
                <a:lnTo>
                  <a:pt x="619" y="510"/>
                </a:lnTo>
                <a:cubicBezTo>
                  <a:pt x="617" y="520"/>
                  <a:pt x="616" y="527"/>
                  <a:pt x="616" y="532"/>
                </a:cubicBezTo>
                <a:cubicBezTo>
                  <a:pt x="616" y="535"/>
                  <a:pt x="617" y="543"/>
                  <a:pt x="619" y="556"/>
                </a:cubicBezTo>
                <a:lnTo>
                  <a:pt x="616" y="558"/>
                </a:lnTo>
                <a:cubicBezTo>
                  <a:pt x="580" y="556"/>
                  <a:pt x="541" y="556"/>
                  <a:pt x="497" y="556"/>
                </a:cubicBezTo>
                <a:cubicBezTo>
                  <a:pt x="452" y="556"/>
                  <a:pt x="408" y="556"/>
                  <a:pt x="365" y="558"/>
                </a:cubicBezTo>
                <a:close/>
                <a:moveTo>
                  <a:pt x="365" y="0"/>
                </a:moveTo>
                <a:cubicBezTo>
                  <a:pt x="163" y="0"/>
                  <a:pt x="0" y="164"/>
                  <a:pt x="0" y="365"/>
                </a:cubicBezTo>
                <a:cubicBezTo>
                  <a:pt x="0" y="567"/>
                  <a:pt x="163" y="730"/>
                  <a:pt x="365" y="730"/>
                </a:cubicBezTo>
                <a:cubicBezTo>
                  <a:pt x="566" y="730"/>
                  <a:pt x="730" y="567"/>
                  <a:pt x="730" y="365"/>
                </a:cubicBezTo>
                <a:cubicBezTo>
                  <a:pt x="730" y="164"/>
                  <a:pt x="566" y="0"/>
                  <a:pt x="365" y="0"/>
                </a:cubicBezTo>
                <a:close/>
                <a:moveTo>
                  <a:pt x="365" y="15"/>
                </a:moveTo>
                <a:cubicBezTo>
                  <a:pt x="171" y="15"/>
                  <a:pt x="14" y="172"/>
                  <a:pt x="14" y="365"/>
                </a:cubicBezTo>
                <a:cubicBezTo>
                  <a:pt x="14" y="559"/>
                  <a:pt x="171" y="716"/>
                  <a:pt x="365" y="716"/>
                </a:cubicBezTo>
                <a:cubicBezTo>
                  <a:pt x="558" y="716"/>
                  <a:pt x="715" y="559"/>
                  <a:pt x="715" y="365"/>
                </a:cubicBezTo>
                <a:cubicBezTo>
                  <a:pt x="715" y="172"/>
                  <a:pt x="558" y="15"/>
                  <a:pt x="365" y="15"/>
                </a:cubicBezTo>
                <a:close/>
              </a:path>
            </a:pathLst>
          </a:custGeom>
          <a:solidFill>
            <a:schemeClr val="accent2">
              <a:alpha val="100000"/>
            </a:schemeClr>
          </a:solidFill>
          <a:ln w="9525">
            <a:noFill/>
          </a:ln>
        </p:spPr>
        <p:txBody>
          <a:bodyPr/>
          <a:lstStyle/>
          <a:p>
            <a:endParaRPr lang="zh-CN" altLang="en-US"/>
          </a:p>
        </p:txBody>
      </p:sp>
      <p:sp>
        <p:nvSpPr>
          <p:cNvPr id="24588" name="Freeform 21"/>
          <p:cNvSpPr>
            <a:spLocks noEditPoints="1"/>
          </p:cNvSpPr>
          <p:nvPr/>
        </p:nvSpPr>
        <p:spPr>
          <a:xfrm>
            <a:off x="5395913" y="3106738"/>
            <a:ext cx="550862" cy="549275"/>
          </a:xfrm>
          <a:custGeom>
            <a:avLst/>
            <a:gdLst/>
            <a:ahLst/>
            <a:cxnLst>
              <a:cxn ang="0">
                <a:pos x="72442" y="275390"/>
              </a:cxn>
              <a:cxn ang="0">
                <a:pos x="98853" y="162525"/>
              </a:cxn>
              <a:cxn ang="0">
                <a:pos x="168277" y="127161"/>
              </a:cxn>
              <a:cxn ang="0">
                <a:pos x="214308" y="140705"/>
              </a:cxn>
              <a:cxn ang="0">
                <a:pos x="243738" y="180584"/>
              </a:cxn>
              <a:cxn ang="0">
                <a:pos x="254302" y="259589"/>
              </a:cxn>
              <a:cxn ang="0">
                <a:pos x="227891" y="386750"/>
              </a:cxn>
              <a:cxn ang="0">
                <a:pos x="158467" y="423619"/>
              </a:cxn>
              <a:cxn ang="0">
                <a:pos x="108663" y="406313"/>
              </a:cxn>
              <a:cxn ang="0">
                <a:pos x="79988" y="356653"/>
              </a:cxn>
              <a:cxn ang="0">
                <a:pos x="72442" y="275390"/>
              </a:cxn>
              <a:cxn ang="0">
                <a:pos x="107909" y="270123"/>
              </a:cxn>
              <a:cxn ang="0">
                <a:pos x="125265" y="383740"/>
              </a:cxn>
              <a:cxn ang="0">
                <a:pos x="165259" y="409323"/>
              </a:cxn>
              <a:cxn ang="0">
                <a:pos x="202234" y="385997"/>
              </a:cxn>
              <a:cxn ang="0">
                <a:pos x="218836" y="279905"/>
              </a:cxn>
              <a:cxn ang="0">
                <a:pos x="201480" y="167040"/>
              </a:cxn>
              <a:cxn ang="0">
                <a:pos x="160731" y="141457"/>
              </a:cxn>
              <a:cxn ang="0">
                <a:pos x="122246" y="167040"/>
              </a:cxn>
              <a:cxn ang="0">
                <a:pos x="107909" y="270123"/>
              </a:cxn>
              <a:cxn ang="0">
                <a:pos x="301842" y="419857"/>
              </a:cxn>
              <a:cxn ang="0">
                <a:pos x="301842" y="406313"/>
              </a:cxn>
              <a:cxn ang="0">
                <a:pos x="317689" y="405561"/>
              </a:cxn>
              <a:cxn ang="0">
                <a:pos x="350137" y="398036"/>
              </a:cxn>
              <a:cxn ang="0">
                <a:pos x="355419" y="342356"/>
              </a:cxn>
              <a:cxn ang="0">
                <a:pos x="356928" y="230244"/>
              </a:cxn>
              <a:cxn ang="0">
                <a:pos x="356174" y="167792"/>
              </a:cxn>
              <a:cxn ang="0">
                <a:pos x="352401" y="164030"/>
              </a:cxn>
              <a:cxn ang="0">
                <a:pos x="342591" y="167792"/>
              </a:cxn>
              <a:cxn ang="0">
                <a:pos x="295805" y="189613"/>
              </a:cxn>
              <a:cxn ang="0">
                <a:pos x="285241" y="194880"/>
              </a:cxn>
              <a:cxn ang="0">
                <a:pos x="282222" y="191870"/>
              </a:cxn>
              <a:cxn ang="0">
                <a:pos x="280713" y="172307"/>
              </a:cxn>
              <a:cxn ang="0">
                <a:pos x="389376" y="129418"/>
              </a:cxn>
              <a:cxn ang="0">
                <a:pos x="395413" y="131676"/>
              </a:cxn>
              <a:cxn ang="0">
                <a:pos x="394659" y="155001"/>
              </a:cxn>
              <a:cxn ang="0">
                <a:pos x="392395" y="271628"/>
              </a:cxn>
              <a:cxn ang="0">
                <a:pos x="390886" y="351386"/>
              </a:cxn>
              <a:cxn ang="0">
                <a:pos x="393904" y="389760"/>
              </a:cxn>
              <a:cxn ang="0">
                <a:pos x="401450" y="402551"/>
              </a:cxn>
              <a:cxn ang="0">
                <a:pos x="427107" y="405561"/>
              </a:cxn>
              <a:cxn ang="0">
                <a:pos x="445972" y="406313"/>
              </a:cxn>
              <a:cxn ang="0">
                <a:pos x="445972" y="419857"/>
              </a:cxn>
              <a:cxn ang="0">
                <a:pos x="373530" y="418352"/>
              </a:cxn>
              <a:cxn ang="0">
                <a:pos x="301842" y="419857"/>
              </a:cxn>
              <a:cxn ang="0">
                <a:pos x="275431" y="0"/>
              </a:cxn>
              <a:cxn ang="0">
                <a:pos x="0" y="274638"/>
              </a:cxn>
              <a:cxn ang="0">
                <a:pos x="275431" y="549275"/>
              </a:cxn>
              <a:cxn ang="0">
                <a:pos x="550862" y="274638"/>
              </a:cxn>
              <a:cxn ang="0">
                <a:pos x="275431" y="0"/>
              </a:cxn>
              <a:cxn ang="0">
                <a:pos x="275431" y="11286"/>
              </a:cxn>
              <a:cxn ang="0">
                <a:pos x="11319" y="274638"/>
              </a:cxn>
              <a:cxn ang="0">
                <a:pos x="275431" y="538741"/>
              </a:cxn>
              <a:cxn ang="0">
                <a:pos x="540298" y="274638"/>
              </a:cxn>
              <a:cxn ang="0">
                <a:pos x="275431" y="11286"/>
              </a:cxn>
            </a:cxnLst>
            <a:rect l="0" t="0" r="0" b="0"/>
            <a:pathLst>
              <a:path w="730" h="730">
                <a:moveTo>
                  <a:pt x="96" y="366"/>
                </a:moveTo>
                <a:cubicBezTo>
                  <a:pt x="96" y="297"/>
                  <a:pt x="108" y="247"/>
                  <a:pt x="131" y="216"/>
                </a:cubicBezTo>
                <a:cubicBezTo>
                  <a:pt x="154" y="185"/>
                  <a:pt x="185" y="169"/>
                  <a:pt x="223" y="169"/>
                </a:cubicBezTo>
                <a:cubicBezTo>
                  <a:pt x="247" y="169"/>
                  <a:pt x="267" y="175"/>
                  <a:pt x="284" y="187"/>
                </a:cubicBezTo>
                <a:cubicBezTo>
                  <a:pt x="301" y="198"/>
                  <a:pt x="314" y="216"/>
                  <a:pt x="323" y="240"/>
                </a:cubicBezTo>
                <a:cubicBezTo>
                  <a:pt x="332" y="264"/>
                  <a:pt x="337" y="299"/>
                  <a:pt x="337" y="345"/>
                </a:cubicBezTo>
                <a:cubicBezTo>
                  <a:pt x="337" y="425"/>
                  <a:pt x="325" y="481"/>
                  <a:pt x="302" y="514"/>
                </a:cubicBezTo>
                <a:cubicBezTo>
                  <a:pt x="279" y="547"/>
                  <a:pt x="249" y="563"/>
                  <a:pt x="210" y="563"/>
                </a:cubicBezTo>
                <a:cubicBezTo>
                  <a:pt x="184" y="563"/>
                  <a:pt x="162" y="555"/>
                  <a:pt x="144" y="540"/>
                </a:cubicBezTo>
                <a:cubicBezTo>
                  <a:pt x="127" y="524"/>
                  <a:pt x="114" y="502"/>
                  <a:pt x="106" y="474"/>
                </a:cubicBezTo>
                <a:cubicBezTo>
                  <a:pt x="99" y="452"/>
                  <a:pt x="96" y="416"/>
                  <a:pt x="96" y="366"/>
                </a:cubicBezTo>
                <a:close/>
                <a:moveTo>
                  <a:pt x="143" y="359"/>
                </a:moveTo>
                <a:cubicBezTo>
                  <a:pt x="143" y="433"/>
                  <a:pt x="151" y="483"/>
                  <a:pt x="166" y="510"/>
                </a:cubicBezTo>
                <a:cubicBezTo>
                  <a:pt x="178" y="533"/>
                  <a:pt x="196" y="544"/>
                  <a:pt x="219" y="544"/>
                </a:cubicBezTo>
                <a:cubicBezTo>
                  <a:pt x="241" y="544"/>
                  <a:pt x="257" y="533"/>
                  <a:pt x="268" y="513"/>
                </a:cubicBezTo>
                <a:cubicBezTo>
                  <a:pt x="283" y="487"/>
                  <a:pt x="290" y="440"/>
                  <a:pt x="290" y="372"/>
                </a:cubicBezTo>
                <a:cubicBezTo>
                  <a:pt x="290" y="299"/>
                  <a:pt x="282" y="249"/>
                  <a:pt x="267" y="222"/>
                </a:cubicBezTo>
                <a:cubicBezTo>
                  <a:pt x="254" y="200"/>
                  <a:pt x="236" y="188"/>
                  <a:pt x="213" y="188"/>
                </a:cubicBezTo>
                <a:cubicBezTo>
                  <a:pt x="191" y="188"/>
                  <a:pt x="174" y="200"/>
                  <a:pt x="162" y="222"/>
                </a:cubicBezTo>
                <a:cubicBezTo>
                  <a:pt x="149" y="244"/>
                  <a:pt x="143" y="290"/>
                  <a:pt x="143" y="359"/>
                </a:cubicBezTo>
                <a:close/>
                <a:moveTo>
                  <a:pt x="400" y="558"/>
                </a:moveTo>
                <a:lnTo>
                  <a:pt x="400" y="540"/>
                </a:lnTo>
                <a:lnTo>
                  <a:pt x="421" y="539"/>
                </a:lnTo>
                <a:cubicBezTo>
                  <a:pt x="445" y="539"/>
                  <a:pt x="460" y="535"/>
                  <a:pt x="464" y="529"/>
                </a:cubicBezTo>
                <a:cubicBezTo>
                  <a:pt x="469" y="523"/>
                  <a:pt x="471" y="498"/>
                  <a:pt x="471" y="455"/>
                </a:cubicBezTo>
                <a:lnTo>
                  <a:pt x="473" y="306"/>
                </a:lnTo>
                <a:cubicBezTo>
                  <a:pt x="473" y="255"/>
                  <a:pt x="473" y="228"/>
                  <a:pt x="472" y="223"/>
                </a:cubicBezTo>
                <a:cubicBezTo>
                  <a:pt x="471" y="220"/>
                  <a:pt x="469" y="218"/>
                  <a:pt x="467" y="218"/>
                </a:cubicBezTo>
                <a:cubicBezTo>
                  <a:pt x="465" y="218"/>
                  <a:pt x="461" y="220"/>
                  <a:pt x="454" y="223"/>
                </a:cubicBezTo>
                <a:cubicBezTo>
                  <a:pt x="424" y="236"/>
                  <a:pt x="403" y="246"/>
                  <a:pt x="392" y="252"/>
                </a:cubicBezTo>
                <a:cubicBezTo>
                  <a:pt x="384" y="257"/>
                  <a:pt x="379" y="259"/>
                  <a:pt x="378" y="259"/>
                </a:cubicBezTo>
                <a:cubicBezTo>
                  <a:pt x="375" y="259"/>
                  <a:pt x="374" y="258"/>
                  <a:pt x="374" y="255"/>
                </a:cubicBezTo>
                <a:lnTo>
                  <a:pt x="372" y="229"/>
                </a:lnTo>
                <a:cubicBezTo>
                  <a:pt x="428" y="212"/>
                  <a:pt x="476" y="193"/>
                  <a:pt x="516" y="172"/>
                </a:cubicBezTo>
                <a:lnTo>
                  <a:pt x="524" y="175"/>
                </a:lnTo>
                <a:lnTo>
                  <a:pt x="523" y="206"/>
                </a:lnTo>
                <a:lnTo>
                  <a:pt x="520" y="361"/>
                </a:lnTo>
                <a:lnTo>
                  <a:pt x="518" y="467"/>
                </a:lnTo>
                <a:cubicBezTo>
                  <a:pt x="518" y="493"/>
                  <a:pt x="520" y="510"/>
                  <a:pt x="522" y="518"/>
                </a:cubicBezTo>
                <a:cubicBezTo>
                  <a:pt x="524" y="526"/>
                  <a:pt x="527" y="532"/>
                  <a:pt x="532" y="535"/>
                </a:cubicBezTo>
                <a:cubicBezTo>
                  <a:pt x="537" y="537"/>
                  <a:pt x="548" y="539"/>
                  <a:pt x="566" y="539"/>
                </a:cubicBezTo>
                <a:lnTo>
                  <a:pt x="591" y="540"/>
                </a:lnTo>
                <a:lnTo>
                  <a:pt x="591" y="558"/>
                </a:lnTo>
                <a:cubicBezTo>
                  <a:pt x="546" y="556"/>
                  <a:pt x="514" y="556"/>
                  <a:pt x="495" y="556"/>
                </a:cubicBezTo>
                <a:cubicBezTo>
                  <a:pt x="473" y="556"/>
                  <a:pt x="442" y="556"/>
                  <a:pt x="400" y="558"/>
                </a:cubicBezTo>
                <a:close/>
                <a:moveTo>
                  <a:pt x="365" y="0"/>
                </a:moveTo>
                <a:cubicBezTo>
                  <a:pt x="164" y="0"/>
                  <a:pt x="0" y="164"/>
                  <a:pt x="0" y="365"/>
                </a:cubicBezTo>
                <a:cubicBezTo>
                  <a:pt x="0" y="567"/>
                  <a:pt x="164" y="730"/>
                  <a:pt x="365" y="730"/>
                </a:cubicBezTo>
                <a:cubicBezTo>
                  <a:pt x="567" y="730"/>
                  <a:pt x="730" y="567"/>
                  <a:pt x="730" y="365"/>
                </a:cubicBezTo>
                <a:cubicBezTo>
                  <a:pt x="730" y="164"/>
                  <a:pt x="567" y="0"/>
                  <a:pt x="365" y="0"/>
                </a:cubicBezTo>
                <a:close/>
                <a:moveTo>
                  <a:pt x="365" y="15"/>
                </a:moveTo>
                <a:cubicBezTo>
                  <a:pt x="172" y="15"/>
                  <a:pt x="15" y="172"/>
                  <a:pt x="15" y="365"/>
                </a:cubicBezTo>
                <a:cubicBezTo>
                  <a:pt x="15" y="559"/>
                  <a:pt x="172" y="716"/>
                  <a:pt x="365" y="716"/>
                </a:cubicBezTo>
                <a:cubicBezTo>
                  <a:pt x="559" y="716"/>
                  <a:pt x="716" y="559"/>
                  <a:pt x="716" y="365"/>
                </a:cubicBezTo>
                <a:cubicBezTo>
                  <a:pt x="716" y="172"/>
                  <a:pt x="559" y="15"/>
                  <a:pt x="365" y="15"/>
                </a:cubicBezTo>
                <a:close/>
              </a:path>
            </a:pathLst>
          </a:custGeom>
          <a:solidFill>
            <a:schemeClr val="accent2">
              <a:alpha val="100000"/>
            </a:schemeClr>
          </a:solidFill>
          <a:ln w="9525">
            <a:noFill/>
          </a:ln>
        </p:spPr>
        <p:txBody>
          <a:bodyPr/>
          <a:lstStyle/>
          <a:p>
            <a:endParaRPr lang="zh-CN" altLang="en-US"/>
          </a:p>
        </p:txBody>
      </p:sp>
      <p:sp>
        <p:nvSpPr>
          <p:cNvPr id="24589" name="TextBox 58"/>
          <p:cNvSpPr txBox="1"/>
          <p:nvPr/>
        </p:nvSpPr>
        <p:spPr>
          <a:xfrm>
            <a:off x="8789988" y="1593850"/>
            <a:ext cx="2768600" cy="1200150"/>
          </a:xfrm>
          <a:prstGeom prst="rect">
            <a:avLst/>
          </a:prstGeom>
          <a:noFill/>
          <a:ln w="9525">
            <a:noFill/>
          </a:ln>
        </p:spPr>
        <p:txBody>
          <a:bodyPr>
            <a:spAutoFit/>
          </a:bodyPr>
          <a:lstStyle/>
          <a:p>
            <a:pPr lvl="0" eaLnBrk="1" hangingPunct="1"/>
            <a:r>
              <a:rPr lang="zh-CN" altLang="en-US" dirty="0">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24590" name="TextBox 59"/>
          <p:cNvSpPr txBox="1"/>
          <p:nvPr/>
        </p:nvSpPr>
        <p:spPr>
          <a:xfrm>
            <a:off x="8789988" y="4610100"/>
            <a:ext cx="2768600" cy="1200150"/>
          </a:xfrm>
          <a:prstGeom prst="rect">
            <a:avLst/>
          </a:prstGeom>
          <a:noFill/>
          <a:ln w="9525">
            <a:noFill/>
          </a:ln>
        </p:spPr>
        <p:txBody>
          <a:bodyPr>
            <a:spAutoFit/>
          </a:bodyPr>
          <a:lstStyle/>
          <a:p>
            <a:pPr lvl="0" eaLnBrk="1" hangingPunct="1"/>
            <a:r>
              <a:rPr lang="zh-CN" altLang="en-US" dirty="0">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24591" name="TextBox 60"/>
          <p:cNvSpPr txBox="1"/>
          <p:nvPr/>
        </p:nvSpPr>
        <p:spPr>
          <a:xfrm>
            <a:off x="711200" y="4610100"/>
            <a:ext cx="2767013" cy="1200150"/>
          </a:xfrm>
          <a:prstGeom prst="rect">
            <a:avLst/>
          </a:prstGeom>
          <a:noFill/>
          <a:ln w="9525">
            <a:noFill/>
          </a:ln>
        </p:spPr>
        <p:txBody>
          <a:bodyPr>
            <a:spAutoFit/>
          </a:bodyPr>
          <a:lstStyle/>
          <a:p>
            <a:pPr lvl="0" eaLnBrk="1" hangingPunct="1"/>
            <a:r>
              <a:rPr lang="zh-CN" altLang="en-US" dirty="0">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24592" name="TextBox 61"/>
          <p:cNvSpPr txBox="1"/>
          <p:nvPr/>
        </p:nvSpPr>
        <p:spPr>
          <a:xfrm>
            <a:off x="3783013" y="1974850"/>
            <a:ext cx="1747837" cy="769938"/>
          </a:xfrm>
          <a:prstGeom prst="rect">
            <a:avLst/>
          </a:prstGeom>
          <a:noFill/>
          <a:ln w="9525">
            <a:noFill/>
          </a:ln>
        </p:spPr>
        <p:txBody>
          <a:bodyPr>
            <a:spAutoFit/>
          </a:bodyPr>
          <a:lstStyle/>
          <a:p>
            <a:pPr lvl="0" algn="ctr" eaLnBrk="1" hangingPunct="1"/>
            <a:r>
              <a:rPr lang="zh-CN" altLang="en-US" sz="2200" b="1" dirty="0">
                <a:solidFill>
                  <a:schemeClr val="accent2"/>
                </a:solidFill>
                <a:latin typeface="微软雅黑" panose="020B0503020204020204" pitchFamily="2" charset="-122"/>
                <a:ea typeface="微软雅黑" panose="020B0503020204020204" pitchFamily="2" charset="-122"/>
              </a:rPr>
              <a:t>这里可以</a:t>
            </a:r>
            <a:endParaRPr lang="en-US" altLang="x-none" sz="2200" b="1" dirty="0">
              <a:solidFill>
                <a:schemeClr val="accent2"/>
              </a:solidFill>
              <a:latin typeface="微软雅黑" panose="020B0503020204020204" pitchFamily="2" charset="-122"/>
              <a:ea typeface="微软雅黑" panose="020B0503020204020204" pitchFamily="2" charset="-122"/>
            </a:endParaRPr>
          </a:p>
          <a:p>
            <a:pPr lvl="0" algn="ctr" eaLnBrk="1" hangingPunct="1"/>
            <a:r>
              <a:rPr lang="zh-CN" altLang="en-US" sz="2200" b="1" dirty="0">
                <a:solidFill>
                  <a:schemeClr val="accent2"/>
                </a:solidFill>
                <a:latin typeface="微软雅黑" panose="020B0503020204020204" pitchFamily="2" charset="-122"/>
                <a:ea typeface="微软雅黑" panose="020B0503020204020204" pitchFamily="2" charset="-122"/>
              </a:rPr>
              <a:t>添加标题一</a:t>
            </a:r>
            <a:endParaRPr lang="en-US" altLang="x-none" sz="2200" b="1" dirty="0">
              <a:solidFill>
                <a:schemeClr val="accent2"/>
              </a:solidFill>
              <a:latin typeface="微软雅黑" panose="020B0503020204020204" pitchFamily="2" charset="-122"/>
              <a:ea typeface="微软雅黑" panose="020B0503020204020204" pitchFamily="2" charset="-122"/>
            </a:endParaRPr>
          </a:p>
        </p:txBody>
      </p:sp>
      <p:sp>
        <p:nvSpPr>
          <p:cNvPr id="24593" name="TextBox 62"/>
          <p:cNvSpPr txBox="1"/>
          <p:nvPr/>
        </p:nvSpPr>
        <p:spPr>
          <a:xfrm>
            <a:off x="6567488" y="1974850"/>
            <a:ext cx="1747837" cy="769938"/>
          </a:xfrm>
          <a:prstGeom prst="rect">
            <a:avLst/>
          </a:prstGeom>
          <a:noFill/>
          <a:ln w="9525">
            <a:noFill/>
          </a:ln>
        </p:spPr>
        <p:txBody>
          <a:bodyPr>
            <a:spAutoFit/>
          </a:bodyPr>
          <a:lstStyle/>
          <a:p>
            <a:pPr lvl="0" algn="ctr" eaLnBrk="1" hangingPunct="1"/>
            <a:r>
              <a:rPr lang="zh-CN" altLang="en-US" sz="2200" b="1" dirty="0">
                <a:solidFill>
                  <a:schemeClr val="accent2"/>
                </a:solidFill>
                <a:latin typeface="微软雅黑" panose="020B0503020204020204" pitchFamily="2" charset="-122"/>
                <a:ea typeface="微软雅黑" panose="020B0503020204020204" pitchFamily="2" charset="-122"/>
              </a:rPr>
              <a:t>这里可以</a:t>
            </a:r>
            <a:endParaRPr lang="en-US" altLang="x-none" sz="2200" b="1" dirty="0">
              <a:solidFill>
                <a:schemeClr val="accent2"/>
              </a:solidFill>
              <a:latin typeface="微软雅黑" panose="020B0503020204020204" pitchFamily="2" charset="-122"/>
              <a:ea typeface="微软雅黑" panose="020B0503020204020204" pitchFamily="2" charset="-122"/>
            </a:endParaRPr>
          </a:p>
          <a:p>
            <a:pPr lvl="0" algn="ctr" eaLnBrk="1" hangingPunct="1"/>
            <a:r>
              <a:rPr lang="zh-CN" altLang="en-US" sz="2200" b="1" dirty="0">
                <a:solidFill>
                  <a:schemeClr val="accent2"/>
                </a:solidFill>
                <a:latin typeface="微软雅黑" panose="020B0503020204020204" pitchFamily="2" charset="-122"/>
                <a:ea typeface="微软雅黑" panose="020B0503020204020204" pitchFamily="2" charset="-122"/>
              </a:rPr>
              <a:t>添加标题二</a:t>
            </a:r>
            <a:endParaRPr lang="en-US" altLang="x-none" sz="2200" b="1" dirty="0">
              <a:solidFill>
                <a:schemeClr val="accent2"/>
              </a:solidFill>
              <a:latin typeface="微软雅黑" panose="020B0503020204020204" pitchFamily="2" charset="-122"/>
              <a:ea typeface="微软雅黑" panose="020B0503020204020204" pitchFamily="2" charset="-122"/>
            </a:endParaRPr>
          </a:p>
        </p:txBody>
      </p:sp>
      <p:sp>
        <p:nvSpPr>
          <p:cNvPr id="24594" name="TextBox 63"/>
          <p:cNvSpPr txBox="1"/>
          <p:nvPr/>
        </p:nvSpPr>
        <p:spPr>
          <a:xfrm>
            <a:off x="3944938" y="4732338"/>
            <a:ext cx="1746250" cy="768350"/>
          </a:xfrm>
          <a:prstGeom prst="rect">
            <a:avLst/>
          </a:prstGeom>
          <a:noFill/>
          <a:ln w="9525">
            <a:noFill/>
          </a:ln>
        </p:spPr>
        <p:txBody>
          <a:bodyPr>
            <a:spAutoFit/>
          </a:bodyPr>
          <a:lstStyle/>
          <a:p>
            <a:pPr lvl="0" algn="ctr" eaLnBrk="1" hangingPunct="1"/>
            <a:r>
              <a:rPr lang="zh-CN" altLang="en-US" sz="2200" b="1" dirty="0">
                <a:solidFill>
                  <a:schemeClr val="accent2"/>
                </a:solidFill>
                <a:latin typeface="微软雅黑" panose="020B0503020204020204" pitchFamily="2" charset="-122"/>
                <a:ea typeface="微软雅黑" panose="020B0503020204020204" pitchFamily="2" charset="-122"/>
              </a:rPr>
              <a:t>这里可以</a:t>
            </a:r>
            <a:endParaRPr lang="en-US" altLang="x-none" sz="2200" b="1" dirty="0">
              <a:solidFill>
                <a:schemeClr val="accent2"/>
              </a:solidFill>
              <a:latin typeface="微软雅黑" panose="020B0503020204020204" pitchFamily="2" charset="-122"/>
              <a:ea typeface="微软雅黑" panose="020B0503020204020204" pitchFamily="2" charset="-122"/>
            </a:endParaRPr>
          </a:p>
          <a:p>
            <a:pPr lvl="0" algn="ctr" eaLnBrk="1" hangingPunct="1"/>
            <a:r>
              <a:rPr lang="zh-CN" altLang="en-US" sz="2200" b="1" dirty="0">
                <a:solidFill>
                  <a:schemeClr val="accent2"/>
                </a:solidFill>
                <a:latin typeface="微软雅黑" panose="020B0503020204020204" pitchFamily="2" charset="-122"/>
                <a:ea typeface="微软雅黑" panose="020B0503020204020204" pitchFamily="2" charset="-122"/>
              </a:rPr>
              <a:t>添加标题三</a:t>
            </a:r>
            <a:endParaRPr lang="en-US" altLang="x-none" sz="2200" b="1" dirty="0">
              <a:solidFill>
                <a:schemeClr val="accent2"/>
              </a:solidFill>
              <a:latin typeface="微软雅黑" panose="020B0503020204020204" pitchFamily="2" charset="-122"/>
              <a:ea typeface="微软雅黑" panose="020B0503020204020204" pitchFamily="2" charset="-122"/>
            </a:endParaRPr>
          </a:p>
        </p:txBody>
      </p:sp>
      <p:sp>
        <p:nvSpPr>
          <p:cNvPr id="24595" name="TextBox 64"/>
          <p:cNvSpPr txBox="1"/>
          <p:nvPr/>
        </p:nvSpPr>
        <p:spPr>
          <a:xfrm>
            <a:off x="6292850" y="4732338"/>
            <a:ext cx="1747838" cy="768350"/>
          </a:xfrm>
          <a:prstGeom prst="rect">
            <a:avLst/>
          </a:prstGeom>
          <a:noFill/>
          <a:ln w="9525">
            <a:noFill/>
          </a:ln>
        </p:spPr>
        <p:txBody>
          <a:bodyPr>
            <a:spAutoFit/>
          </a:bodyPr>
          <a:lstStyle/>
          <a:p>
            <a:pPr lvl="0" algn="ctr" eaLnBrk="1" hangingPunct="1"/>
            <a:r>
              <a:rPr lang="zh-CN" altLang="en-US" sz="2200" b="1" dirty="0">
                <a:solidFill>
                  <a:schemeClr val="accent2"/>
                </a:solidFill>
                <a:latin typeface="微软雅黑" panose="020B0503020204020204" pitchFamily="2" charset="-122"/>
                <a:ea typeface="微软雅黑" panose="020B0503020204020204" pitchFamily="2" charset="-122"/>
              </a:rPr>
              <a:t>这里可以</a:t>
            </a:r>
            <a:endParaRPr lang="en-US" altLang="x-none" sz="2200" b="1" dirty="0">
              <a:solidFill>
                <a:schemeClr val="accent2"/>
              </a:solidFill>
              <a:latin typeface="微软雅黑" panose="020B0503020204020204" pitchFamily="2" charset="-122"/>
              <a:ea typeface="微软雅黑" panose="020B0503020204020204" pitchFamily="2" charset="-122"/>
            </a:endParaRPr>
          </a:p>
          <a:p>
            <a:pPr lvl="0" algn="ctr" eaLnBrk="1" hangingPunct="1"/>
            <a:r>
              <a:rPr lang="zh-CN" altLang="en-US" sz="2200" b="1" dirty="0">
                <a:solidFill>
                  <a:schemeClr val="accent2"/>
                </a:solidFill>
                <a:latin typeface="微软雅黑" panose="020B0503020204020204" pitchFamily="2" charset="-122"/>
                <a:ea typeface="微软雅黑" panose="020B0503020204020204" pitchFamily="2" charset="-122"/>
              </a:rPr>
              <a:t>添加标题四</a:t>
            </a:r>
            <a:endParaRPr lang="en-US" altLang="x-none" sz="2200" b="1"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4579"/>
                                        </p:tgtEl>
                                        <p:attrNameLst>
                                          <p:attrName>style.visibility</p:attrName>
                                        </p:attrNameLst>
                                      </p:cBhvr>
                                      <p:to>
                                        <p:strVal val="visible"/>
                                      </p:to>
                                    </p:set>
                                    <p:anim calcmode="lin" valueType="num">
                                      <p:cBhvr additive="base">
                                        <p:cTn id="7" dur="500" fill="hold"/>
                                        <p:tgtEl>
                                          <p:spTgt spid="24579"/>
                                        </p:tgtEl>
                                        <p:attrNameLst>
                                          <p:attrName>ppt_x</p:attrName>
                                        </p:attrNameLst>
                                      </p:cBhvr>
                                      <p:tavLst>
                                        <p:tav tm="0">
                                          <p:val>
                                            <p:strVal val="1+#ppt_w/2"/>
                                          </p:val>
                                        </p:tav>
                                        <p:tav tm="100000">
                                          <p:val>
                                            <p:strVal val="#ppt_x"/>
                                          </p:val>
                                        </p:tav>
                                      </p:tavLst>
                                    </p:anim>
                                    <p:anim calcmode="lin" valueType="num">
                                      <p:cBhvr additive="base">
                                        <p:cTn id="8" dur="500" fill="hold"/>
                                        <p:tgtEl>
                                          <p:spTgt spid="2457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4578"/>
                                        </p:tgtEl>
                                        <p:attrNameLst>
                                          <p:attrName>style.visibility</p:attrName>
                                        </p:attrNameLst>
                                      </p:cBhvr>
                                      <p:to>
                                        <p:strVal val="visible"/>
                                      </p:to>
                                    </p:set>
                                    <p:anim calcmode="lin" valueType="num">
                                      <p:cBhvr>
                                        <p:cTn id="12" dur="300" fill="hold"/>
                                        <p:tgtEl>
                                          <p:spTgt spid="24578"/>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4578"/>
                                        </p:tgtEl>
                                        <p:attrNameLst>
                                          <p:attrName>ppt_y</p:attrName>
                                        </p:attrNameLst>
                                      </p:cBhvr>
                                      <p:tavLst>
                                        <p:tav tm="0">
                                          <p:val>
                                            <p:strVal val="#ppt_y"/>
                                          </p:val>
                                        </p:tav>
                                        <p:tav tm="100000">
                                          <p:val>
                                            <p:strVal val="#ppt_y"/>
                                          </p:val>
                                        </p:tav>
                                      </p:tavLst>
                                    </p:anim>
                                    <p:anim calcmode="lin" valueType="num">
                                      <p:cBhvr>
                                        <p:cTn id="14" dur="300" fill="hold"/>
                                        <p:tgtEl>
                                          <p:spTgt spid="24578"/>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457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4578"/>
                                        </p:tgtEl>
                                      </p:cBhvr>
                                    </p:animEffect>
                                  </p:childTnLst>
                                </p:cTn>
                              </p:par>
                            </p:childTnLst>
                          </p:cTn>
                        </p:par>
                        <p:par>
                          <p:cTn id="17" fill="hold">
                            <p:stCondLst>
                              <p:cond delay="980"/>
                            </p:stCondLst>
                            <p:childTnLst>
                              <p:par>
                                <p:cTn id="18" presetID="2" presetClass="entr" presetSubtype="3" fill="hold" nodeType="afterEffect">
                                  <p:stCondLst>
                                    <p:cond delay="0"/>
                                  </p:stCondLst>
                                  <p:childTnLst>
                                    <p:set>
                                      <p:cBhvr>
                                        <p:cTn id="19" dur="1" fill="hold">
                                          <p:stCondLst>
                                            <p:cond delay="0"/>
                                          </p:stCondLst>
                                        </p:cTn>
                                        <p:tgtEl>
                                          <p:spTgt spid="24584"/>
                                        </p:tgtEl>
                                        <p:attrNameLst>
                                          <p:attrName>style.visibility</p:attrName>
                                        </p:attrNameLst>
                                      </p:cBhvr>
                                      <p:to>
                                        <p:strVal val="visible"/>
                                      </p:to>
                                    </p:set>
                                    <p:anim calcmode="lin" valueType="num">
                                      <p:cBhvr additive="base">
                                        <p:cTn id="20" dur="500" fill="hold"/>
                                        <p:tgtEl>
                                          <p:spTgt spid="24584"/>
                                        </p:tgtEl>
                                        <p:attrNameLst>
                                          <p:attrName>ppt_x</p:attrName>
                                        </p:attrNameLst>
                                      </p:cBhvr>
                                      <p:tavLst>
                                        <p:tav tm="0">
                                          <p:val>
                                            <p:strVal val="1+#ppt_w/2"/>
                                          </p:val>
                                        </p:tav>
                                        <p:tav tm="100000">
                                          <p:val>
                                            <p:strVal val="#ppt_x"/>
                                          </p:val>
                                        </p:tav>
                                      </p:tavLst>
                                    </p:anim>
                                    <p:anim calcmode="lin" valueType="num">
                                      <p:cBhvr additive="base">
                                        <p:cTn id="21" dur="500" fill="hold"/>
                                        <p:tgtEl>
                                          <p:spTgt spid="24584"/>
                                        </p:tgtEl>
                                        <p:attrNameLst>
                                          <p:attrName>ppt_y</p:attrName>
                                        </p:attrNameLst>
                                      </p:cBhvr>
                                      <p:tavLst>
                                        <p:tav tm="0">
                                          <p:val>
                                            <p:strVal val="0-#ppt_h/2"/>
                                          </p:val>
                                        </p:tav>
                                        <p:tav tm="100000">
                                          <p:val>
                                            <p:strVal val="#ppt_y"/>
                                          </p:val>
                                        </p:tav>
                                      </p:tavLst>
                                    </p:anim>
                                  </p:childTnLst>
                                </p:cTn>
                              </p:par>
                              <p:par>
                                <p:cTn id="22" presetID="2" presetClass="entr" presetSubtype="9" fill="hold" nodeType="withEffect">
                                  <p:stCondLst>
                                    <p:cond delay="0"/>
                                  </p:stCondLst>
                                  <p:childTnLst>
                                    <p:set>
                                      <p:cBhvr>
                                        <p:cTn id="23" dur="1" fill="hold">
                                          <p:stCondLst>
                                            <p:cond delay="0"/>
                                          </p:stCondLst>
                                        </p:cTn>
                                        <p:tgtEl>
                                          <p:spTgt spid="24583"/>
                                        </p:tgtEl>
                                        <p:attrNameLst>
                                          <p:attrName>style.visibility</p:attrName>
                                        </p:attrNameLst>
                                      </p:cBhvr>
                                      <p:to>
                                        <p:strVal val="visible"/>
                                      </p:to>
                                    </p:set>
                                    <p:anim calcmode="lin" valueType="num">
                                      <p:cBhvr additive="base">
                                        <p:cTn id="24" dur="500" fill="hold"/>
                                        <p:tgtEl>
                                          <p:spTgt spid="24583"/>
                                        </p:tgtEl>
                                        <p:attrNameLst>
                                          <p:attrName>ppt_x</p:attrName>
                                        </p:attrNameLst>
                                      </p:cBhvr>
                                      <p:tavLst>
                                        <p:tav tm="0">
                                          <p:val>
                                            <p:strVal val="0-#ppt_w/2"/>
                                          </p:val>
                                        </p:tav>
                                        <p:tav tm="100000">
                                          <p:val>
                                            <p:strVal val="#ppt_x"/>
                                          </p:val>
                                        </p:tav>
                                      </p:tavLst>
                                    </p:anim>
                                    <p:anim calcmode="lin" valueType="num">
                                      <p:cBhvr additive="base">
                                        <p:cTn id="25" dur="500" fill="hold"/>
                                        <p:tgtEl>
                                          <p:spTgt spid="24583"/>
                                        </p:tgtEl>
                                        <p:attrNameLst>
                                          <p:attrName>ppt_y</p:attrName>
                                        </p:attrNameLst>
                                      </p:cBhvr>
                                      <p:tavLst>
                                        <p:tav tm="0">
                                          <p:val>
                                            <p:strVal val="0-#ppt_h/2"/>
                                          </p:val>
                                        </p:tav>
                                        <p:tav tm="100000">
                                          <p:val>
                                            <p:strVal val="#ppt_y"/>
                                          </p:val>
                                        </p:tav>
                                      </p:tavLst>
                                    </p:anim>
                                  </p:childTnLst>
                                </p:cTn>
                              </p:par>
                              <p:par>
                                <p:cTn id="26" presetID="2" presetClass="entr" presetSubtype="12" fill="hold" nodeType="withEffect">
                                  <p:stCondLst>
                                    <p:cond delay="0"/>
                                  </p:stCondLst>
                                  <p:childTnLst>
                                    <p:set>
                                      <p:cBhvr>
                                        <p:cTn id="27" dur="1" fill="hold">
                                          <p:stCondLst>
                                            <p:cond delay="0"/>
                                          </p:stCondLst>
                                        </p:cTn>
                                        <p:tgtEl>
                                          <p:spTgt spid="24581"/>
                                        </p:tgtEl>
                                        <p:attrNameLst>
                                          <p:attrName>style.visibility</p:attrName>
                                        </p:attrNameLst>
                                      </p:cBhvr>
                                      <p:to>
                                        <p:strVal val="visible"/>
                                      </p:to>
                                    </p:set>
                                    <p:anim calcmode="lin" valueType="num">
                                      <p:cBhvr additive="base">
                                        <p:cTn id="28" dur="500" fill="hold"/>
                                        <p:tgtEl>
                                          <p:spTgt spid="24581"/>
                                        </p:tgtEl>
                                        <p:attrNameLst>
                                          <p:attrName>ppt_x</p:attrName>
                                        </p:attrNameLst>
                                      </p:cBhvr>
                                      <p:tavLst>
                                        <p:tav tm="0">
                                          <p:val>
                                            <p:strVal val="0-#ppt_w/2"/>
                                          </p:val>
                                        </p:tav>
                                        <p:tav tm="100000">
                                          <p:val>
                                            <p:strVal val="#ppt_x"/>
                                          </p:val>
                                        </p:tav>
                                      </p:tavLst>
                                    </p:anim>
                                    <p:anim calcmode="lin" valueType="num">
                                      <p:cBhvr additive="base">
                                        <p:cTn id="29" dur="500" fill="hold"/>
                                        <p:tgtEl>
                                          <p:spTgt spid="24581"/>
                                        </p:tgtEl>
                                        <p:attrNameLst>
                                          <p:attrName>ppt_y</p:attrName>
                                        </p:attrNameLst>
                                      </p:cBhvr>
                                      <p:tavLst>
                                        <p:tav tm="0">
                                          <p:val>
                                            <p:strVal val="1+#ppt_h/2"/>
                                          </p:val>
                                        </p:tav>
                                        <p:tav tm="100000">
                                          <p:val>
                                            <p:strVal val="#ppt_y"/>
                                          </p:val>
                                        </p:tav>
                                      </p:tavLst>
                                    </p:anim>
                                  </p:childTnLst>
                                </p:cTn>
                              </p:par>
                              <p:par>
                                <p:cTn id="30" presetID="2" presetClass="entr" presetSubtype="6" fill="hold" nodeType="withEffect">
                                  <p:stCondLst>
                                    <p:cond delay="0"/>
                                  </p:stCondLst>
                                  <p:childTnLst>
                                    <p:set>
                                      <p:cBhvr>
                                        <p:cTn id="31" dur="1" fill="hold">
                                          <p:stCondLst>
                                            <p:cond delay="0"/>
                                          </p:stCondLst>
                                        </p:cTn>
                                        <p:tgtEl>
                                          <p:spTgt spid="24582"/>
                                        </p:tgtEl>
                                        <p:attrNameLst>
                                          <p:attrName>style.visibility</p:attrName>
                                        </p:attrNameLst>
                                      </p:cBhvr>
                                      <p:to>
                                        <p:strVal val="visible"/>
                                      </p:to>
                                    </p:set>
                                    <p:anim calcmode="lin" valueType="num">
                                      <p:cBhvr additive="base">
                                        <p:cTn id="32" dur="500" fill="hold"/>
                                        <p:tgtEl>
                                          <p:spTgt spid="24582"/>
                                        </p:tgtEl>
                                        <p:attrNameLst>
                                          <p:attrName>ppt_x</p:attrName>
                                        </p:attrNameLst>
                                      </p:cBhvr>
                                      <p:tavLst>
                                        <p:tav tm="0">
                                          <p:val>
                                            <p:strVal val="1+#ppt_w/2"/>
                                          </p:val>
                                        </p:tav>
                                        <p:tav tm="100000">
                                          <p:val>
                                            <p:strVal val="#ppt_x"/>
                                          </p:val>
                                        </p:tav>
                                      </p:tavLst>
                                    </p:anim>
                                    <p:anim calcmode="lin" valueType="num">
                                      <p:cBhvr additive="base">
                                        <p:cTn id="33" dur="500" fill="hold"/>
                                        <p:tgtEl>
                                          <p:spTgt spid="24582"/>
                                        </p:tgtEl>
                                        <p:attrNameLst>
                                          <p:attrName>ppt_y</p:attrName>
                                        </p:attrNameLst>
                                      </p:cBhvr>
                                      <p:tavLst>
                                        <p:tav tm="0">
                                          <p:val>
                                            <p:strVal val="1+#ppt_h/2"/>
                                          </p:val>
                                        </p:tav>
                                        <p:tav tm="100000">
                                          <p:val>
                                            <p:strVal val="#ppt_y"/>
                                          </p:val>
                                        </p:tav>
                                      </p:tavLst>
                                    </p:anim>
                                  </p:childTnLst>
                                </p:cTn>
                              </p:par>
                            </p:childTnLst>
                          </p:cTn>
                        </p:par>
                        <p:par>
                          <p:cTn id="34" fill="hold">
                            <p:stCondLst>
                              <p:cond delay="1480"/>
                            </p:stCondLst>
                            <p:childTnLst>
                              <p:par>
                                <p:cTn id="35" presetID="10" presetClass="entr" presetSubtype="0" fill="hold" nodeType="afterEffect">
                                  <p:stCondLst>
                                    <p:cond delay="0"/>
                                  </p:stCondLst>
                                  <p:childTnLst>
                                    <p:set>
                                      <p:cBhvr>
                                        <p:cTn id="36" dur="1" fill="hold">
                                          <p:stCondLst>
                                            <p:cond delay="0"/>
                                          </p:stCondLst>
                                        </p:cTn>
                                        <p:tgtEl>
                                          <p:spTgt spid="24587"/>
                                        </p:tgtEl>
                                        <p:attrNameLst>
                                          <p:attrName>style.visibility</p:attrName>
                                        </p:attrNameLst>
                                      </p:cBhvr>
                                      <p:to>
                                        <p:strVal val="visible"/>
                                      </p:to>
                                    </p:set>
                                    <p:anim calcmode="lin" valueType="num">
                                      <p:cBhvr>
                                        <p:cTn id="37" dur="300" fill="hold"/>
                                        <p:tgtEl>
                                          <p:spTgt spid="24587"/>
                                        </p:tgtEl>
                                        <p:attrNameLst>
                                          <p:attrName>ppt_w</p:attrName>
                                        </p:attrNameLst>
                                      </p:cBhvr>
                                      <p:tavLst>
                                        <p:tav tm="0">
                                          <p:val>
                                            <p:fltVal val="0"/>
                                          </p:val>
                                        </p:tav>
                                        <p:tav tm="100000">
                                          <p:val>
                                            <p:strVal val="#ppt_w"/>
                                          </p:val>
                                        </p:tav>
                                      </p:tavLst>
                                    </p:anim>
                                    <p:anim calcmode="lin" valueType="num">
                                      <p:cBhvr>
                                        <p:cTn id="38" dur="300" fill="hold"/>
                                        <p:tgtEl>
                                          <p:spTgt spid="24587"/>
                                        </p:tgtEl>
                                        <p:attrNameLst>
                                          <p:attrName>ppt_h</p:attrName>
                                        </p:attrNameLst>
                                      </p:cBhvr>
                                      <p:tavLst>
                                        <p:tav tm="0">
                                          <p:val>
                                            <p:fltVal val="0"/>
                                          </p:val>
                                        </p:tav>
                                        <p:tav tm="100000">
                                          <p:val>
                                            <p:strVal val="#ppt_h"/>
                                          </p:val>
                                        </p:tav>
                                      </p:tavLst>
                                    </p:anim>
                                    <p:animEffect transition="in" filter="fade">
                                      <p:cBhvr>
                                        <p:cTn id="39" dur="300"/>
                                        <p:tgtEl>
                                          <p:spTgt spid="24587"/>
                                        </p:tgtEl>
                                      </p:cBhvr>
                                    </p:animEffect>
                                  </p:childTnLst>
                                </p:cTn>
                              </p:par>
                              <p:par>
                                <p:cTn id="40" presetID="10" presetClass="entr" presetSubtype="0" fill="hold" nodeType="withEffect">
                                  <p:stCondLst>
                                    <p:cond delay="0"/>
                                  </p:stCondLst>
                                  <p:childTnLst>
                                    <p:set>
                                      <p:cBhvr>
                                        <p:cTn id="41" dur="1" fill="hold">
                                          <p:stCondLst>
                                            <p:cond delay="0"/>
                                          </p:stCondLst>
                                        </p:cTn>
                                        <p:tgtEl>
                                          <p:spTgt spid="24588"/>
                                        </p:tgtEl>
                                        <p:attrNameLst>
                                          <p:attrName>style.visibility</p:attrName>
                                        </p:attrNameLst>
                                      </p:cBhvr>
                                      <p:to>
                                        <p:strVal val="visible"/>
                                      </p:to>
                                    </p:set>
                                    <p:anim calcmode="lin" valueType="num">
                                      <p:cBhvr>
                                        <p:cTn id="42" dur="300" fill="hold"/>
                                        <p:tgtEl>
                                          <p:spTgt spid="24588"/>
                                        </p:tgtEl>
                                        <p:attrNameLst>
                                          <p:attrName>ppt_w</p:attrName>
                                        </p:attrNameLst>
                                      </p:cBhvr>
                                      <p:tavLst>
                                        <p:tav tm="0">
                                          <p:val>
                                            <p:fltVal val="0"/>
                                          </p:val>
                                        </p:tav>
                                        <p:tav tm="100000">
                                          <p:val>
                                            <p:strVal val="#ppt_w"/>
                                          </p:val>
                                        </p:tav>
                                      </p:tavLst>
                                    </p:anim>
                                    <p:anim calcmode="lin" valueType="num">
                                      <p:cBhvr>
                                        <p:cTn id="43" dur="300" fill="hold"/>
                                        <p:tgtEl>
                                          <p:spTgt spid="24588"/>
                                        </p:tgtEl>
                                        <p:attrNameLst>
                                          <p:attrName>ppt_h</p:attrName>
                                        </p:attrNameLst>
                                      </p:cBhvr>
                                      <p:tavLst>
                                        <p:tav tm="0">
                                          <p:val>
                                            <p:fltVal val="0"/>
                                          </p:val>
                                        </p:tav>
                                        <p:tav tm="100000">
                                          <p:val>
                                            <p:strVal val="#ppt_h"/>
                                          </p:val>
                                        </p:tav>
                                      </p:tavLst>
                                    </p:anim>
                                    <p:animEffect transition="in" filter="fade">
                                      <p:cBhvr>
                                        <p:cTn id="44" dur="300"/>
                                        <p:tgtEl>
                                          <p:spTgt spid="24588"/>
                                        </p:tgtEl>
                                      </p:cBhvr>
                                    </p:animEffect>
                                  </p:childTnLst>
                                </p:cTn>
                              </p:par>
                              <p:par>
                                <p:cTn id="45" presetID="10" presetClass="entr" presetSubtype="0" fill="hold" nodeType="withEffect">
                                  <p:stCondLst>
                                    <p:cond delay="0"/>
                                  </p:stCondLst>
                                  <p:childTnLst>
                                    <p:set>
                                      <p:cBhvr>
                                        <p:cTn id="46" dur="1" fill="hold">
                                          <p:stCondLst>
                                            <p:cond delay="0"/>
                                          </p:stCondLst>
                                        </p:cTn>
                                        <p:tgtEl>
                                          <p:spTgt spid="24586"/>
                                        </p:tgtEl>
                                        <p:attrNameLst>
                                          <p:attrName>style.visibility</p:attrName>
                                        </p:attrNameLst>
                                      </p:cBhvr>
                                      <p:to>
                                        <p:strVal val="visible"/>
                                      </p:to>
                                    </p:set>
                                    <p:anim calcmode="lin" valueType="num">
                                      <p:cBhvr>
                                        <p:cTn id="47" dur="300" fill="hold"/>
                                        <p:tgtEl>
                                          <p:spTgt spid="24586"/>
                                        </p:tgtEl>
                                        <p:attrNameLst>
                                          <p:attrName>ppt_w</p:attrName>
                                        </p:attrNameLst>
                                      </p:cBhvr>
                                      <p:tavLst>
                                        <p:tav tm="0">
                                          <p:val>
                                            <p:fltVal val="0"/>
                                          </p:val>
                                        </p:tav>
                                        <p:tav tm="100000">
                                          <p:val>
                                            <p:strVal val="#ppt_w"/>
                                          </p:val>
                                        </p:tav>
                                      </p:tavLst>
                                    </p:anim>
                                    <p:anim calcmode="lin" valueType="num">
                                      <p:cBhvr>
                                        <p:cTn id="48" dur="300" fill="hold"/>
                                        <p:tgtEl>
                                          <p:spTgt spid="24586"/>
                                        </p:tgtEl>
                                        <p:attrNameLst>
                                          <p:attrName>ppt_h</p:attrName>
                                        </p:attrNameLst>
                                      </p:cBhvr>
                                      <p:tavLst>
                                        <p:tav tm="0">
                                          <p:val>
                                            <p:fltVal val="0"/>
                                          </p:val>
                                        </p:tav>
                                        <p:tav tm="100000">
                                          <p:val>
                                            <p:strVal val="#ppt_h"/>
                                          </p:val>
                                        </p:tav>
                                      </p:tavLst>
                                    </p:anim>
                                    <p:animEffect transition="in" filter="fade">
                                      <p:cBhvr>
                                        <p:cTn id="49" dur="300"/>
                                        <p:tgtEl>
                                          <p:spTgt spid="24586"/>
                                        </p:tgtEl>
                                      </p:cBhvr>
                                    </p:animEffect>
                                  </p:childTnLst>
                                </p:cTn>
                              </p:par>
                              <p:par>
                                <p:cTn id="50" presetID="10" presetClass="entr" presetSubtype="0" fill="hold" nodeType="withEffect">
                                  <p:stCondLst>
                                    <p:cond delay="0"/>
                                  </p:stCondLst>
                                  <p:childTnLst>
                                    <p:set>
                                      <p:cBhvr>
                                        <p:cTn id="51" dur="1" fill="hold">
                                          <p:stCondLst>
                                            <p:cond delay="0"/>
                                          </p:stCondLst>
                                        </p:cTn>
                                        <p:tgtEl>
                                          <p:spTgt spid="24585"/>
                                        </p:tgtEl>
                                        <p:attrNameLst>
                                          <p:attrName>style.visibility</p:attrName>
                                        </p:attrNameLst>
                                      </p:cBhvr>
                                      <p:to>
                                        <p:strVal val="visible"/>
                                      </p:to>
                                    </p:set>
                                    <p:anim calcmode="lin" valueType="num">
                                      <p:cBhvr>
                                        <p:cTn id="52" dur="300" fill="hold"/>
                                        <p:tgtEl>
                                          <p:spTgt spid="24585"/>
                                        </p:tgtEl>
                                        <p:attrNameLst>
                                          <p:attrName>ppt_w</p:attrName>
                                        </p:attrNameLst>
                                      </p:cBhvr>
                                      <p:tavLst>
                                        <p:tav tm="0">
                                          <p:val>
                                            <p:fltVal val="0"/>
                                          </p:val>
                                        </p:tav>
                                        <p:tav tm="100000">
                                          <p:val>
                                            <p:strVal val="#ppt_w"/>
                                          </p:val>
                                        </p:tav>
                                      </p:tavLst>
                                    </p:anim>
                                    <p:anim calcmode="lin" valueType="num">
                                      <p:cBhvr>
                                        <p:cTn id="53" dur="300" fill="hold"/>
                                        <p:tgtEl>
                                          <p:spTgt spid="24585"/>
                                        </p:tgtEl>
                                        <p:attrNameLst>
                                          <p:attrName>ppt_h</p:attrName>
                                        </p:attrNameLst>
                                      </p:cBhvr>
                                      <p:tavLst>
                                        <p:tav tm="0">
                                          <p:val>
                                            <p:fltVal val="0"/>
                                          </p:val>
                                        </p:tav>
                                        <p:tav tm="100000">
                                          <p:val>
                                            <p:strVal val="#ppt_h"/>
                                          </p:val>
                                        </p:tav>
                                      </p:tavLst>
                                    </p:anim>
                                    <p:animEffect transition="in" filter="fade">
                                      <p:cBhvr>
                                        <p:cTn id="54" dur="300"/>
                                        <p:tgtEl>
                                          <p:spTgt spid="24585"/>
                                        </p:tgtEl>
                                      </p:cBhvr>
                                    </p:animEffect>
                                  </p:childTnLst>
                                </p:cTn>
                              </p:par>
                            </p:childTnLst>
                          </p:cTn>
                        </p:par>
                        <p:par>
                          <p:cTn id="55" fill="hold">
                            <p:stCondLst>
                              <p:cond delay="1980"/>
                            </p:stCondLst>
                            <p:childTnLst>
                              <p:par>
                                <p:cTn id="56" presetID="31" presetClass="entr" presetSubtype="0" fill="hold" grpId="0" nodeType="afterEffect">
                                  <p:stCondLst>
                                    <p:cond delay="0"/>
                                  </p:stCondLst>
                                  <p:childTnLst>
                                    <p:set>
                                      <p:cBhvr>
                                        <p:cTn id="57" dur="1" fill="hold">
                                          <p:stCondLst>
                                            <p:cond delay="0"/>
                                          </p:stCondLst>
                                        </p:cTn>
                                        <p:tgtEl>
                                          <p:spTgt spid="24592"/>
                                        </p:tgtEl>
                                        <p:attrNameLst>
                                          <p:attrName>style.visibility</p:attrName>
                                        </p:attrNameLst>
                                      </p:cBhvr>
                                      <p:to>
                                        <p:strVal val="visible"/>
                                      </p:to>
                                    </p:set>
                                    <p:anim calcmode="lin" valueType="num">
                                      <p:cBhvr>
                                        <p:cTn id="58" dur="500" fill="hold"/>
                                        <p:tgtEl>
                                          <p:spTgt spid="24592"/>
                                        </p:tgtEl>
                                        <p:attrNameLst>
                                          <p:attrName>ppt_w</p:attrName>
                                        </p:attrNameLst>
                                      </p:cBhvr>
                                      <p:tavLst>
                                        <p:tav tm="0">
                                          <p:val>
                                            <p:fltVal val="0"/>
                                          </p:val>
                                        </p:tav>
                                        <p:tav tm="100000">
                                          <p:val>
                                            <p:strVal val="#ppt_w"/>
                                          </p:val>
                                        </p:tav>
                                      </p:tavLst>
                                    </p:anim>
                                    <p:anim calcmode="lin" valueType="num">
                                      <p:cBhvr>
                                        <p:cTn id="59" dur="500" fill="hold"/>
                                        <p:tgtEl>
                                          <p:spTgt spid="24592"/>
                                        </p:tgtEl>
                                        <p:attrNameLst>
                                          <p:attrName>ppt_h</p:attrName>
                                        </p:attrNameLst>
                                      </p:cBhvr>
                                      <p:tavLst>
                                        <p:tav tm="0">
                                          <p:val>
                                            <p:fltVal val="0"/>
                                          </p:val>
                                        </p:tav>
                                        <p:tav tm="100000">
                                          <p:val>
                                            <p:strVal val="#ppt_h"/>
                                          </p:val>
                                        </p:tav>
                                      </p:tavLst>
                                    </p:anim>
                                    <p:anim calcmode="lin" valueType="num">
                                      <p:cBhvr>
                                        <p:cTn id="60" dur="500" fill="hold"/>
                                        <p:tgtEl>
                                          <p:spTgt spid="24592"/>
                                        </p:tgtEl>
                                        <p:attrNameLst>
                                          <p:attrName>style.rotation</p:attrName>
                                        </p:attrNameLst>
                                      </p:cBhvr>
                                      <p:tavLst>
                                        <p:tav tm="0">
                                          <p:val>
                                            <p:fltVal val="90"/>
                                          </p:val>
                                        </p:tav>
                                        <p:tav tm="100000">
                                          <p:val>
                                            <p:fltVal val="0"/>
                                          </p:val>
                                        </p:tav>
                                      </p:tavLst>
                                    </p:anim>
                                    <p:animEffect transition="in" filter="fade">
                                      <p:cBhvr>
                                        <p:cTn id="61" dur="500"/>
                                        <p:tgtEl>
                                          <p:spTgt spid="24592"/>
                                        </p:tgtEl>
                                      </p:cBhvr>
                                    </p:animEffect>
                                  </p:childTnLst>
                                </p:cTn>
                              </p:par>
                              <p:par>
                                <p:cTn id="62" presetID="31" presetClass="entr" presetSubtype="0" fill="hold" grpId="0" nodeType="withEffect">
                                  <p:stCondLst>
                                    <p:cond delay="0"/>
                                  </p:stCondLst>
                                  <p:childTnLst>
                                    <p:set>
                                      <p:cBhvr>
                                        <p:cTn id="63" dur="1" fill="hold">
                                          <p:stCondLst>
                                            <p:cond delay="0"/>
                                          </p:stCondLst>
                                        </p:cTn>
                                        <p:tgtEl>
                                          <p:spTgt spid="24593"/>
                                        </p:tgtEl>
                                        <p:attrNameLst>
                                          <p:attrName>style.visibility</p:attrName>
                                        </p:attrNameLst>
                                      </p:cBhvr>
                                      <p:to>
                                        <p:strVal val="visible"/>
                                      </p:to>
                                    </p:set>
                                    <p:anim calcmode="lin" valueType="num">
                                      <p:cBhvr>
                                        <p:cTn id="64" dur="500" fill="hold"/>
                                        <p:tgtEl>
                                          <p:spTgt spid="24593"/>
                                        </p:tgtEl>
                                        <p:attrNameLst>
                                          <p:attrName>ppt_w</p:attrName>
                                        </p:attrNameLst>
                                      </p:cBhvr>
                                      <p:tavLst>
                                        <p:tav tm="0">
                                          <p:val>
                                            <p:fltVal val="0"/>
                                          </p:val>
                                        </p:tav>
                                        <p:tav tm="100000">
                                          <p:val>
                                            <p:strVal val="#ppt_w"/>
                                          </p:val>
                                        </p:tav>
                                      </p:tavLst>
                                    </p:anim>
                                    <p:anim calcmode="lin" valueType="num">
                                      <p:cBhvr>
                                        <p:cTn id="65" dur="500" fill="hold"/>
                                        <p:tgtEl>
                                          <p:spTgt spid="24593"/>
                                        </p:tgtEl>
                                        <p:attrNameLst>
                                          <p:attrName>ppt_h</p:attrName>
                                        </p:attrNameLst>
                                      </p:cBhvr>
                                      <p:tavLst>
                                        <p:tav tm="0">
                                          <p:val>
                                            <p:fltVal val="0"/>
                                          </p:val>
                                        </p:tav>
                                        <p:tav tm="100000">
                                          <p:val>
                                            <p:strVal val="#ppt_h"/>
                                          </p:val>
                                        </p:tav>
                                      </p:tavLst>
                                    </p:anim>
                                    <p:anim calcmode="lin" valueType="num">
                                      <p:cBhvr>
                                        <p:cTn id="66" dur="500" fill="hold"/>
                                        <p:tgtEl>
                                          <p:spTgt spid="24593"/>
                                        </p:tgtEl>
                                        <p:attrNameLst>
                                          <p:attrName>style.rotation</p:attrName>
                                        </p:attrNameLst>
                                      </p:cBhvr>
                                      <p:tavLst>
                                        <p:tav tm="0">
                                          <p:val>
                                            <p:fltVal val="90"/>
                                          </p:val>
                                        </p:tav>
                                        <p:tav tm="100000">
                                          <p:val>
                                            <p:fltVal val="0"/>
                                          </p:val>
                                        </p:tav>
                                      </p:tavLst>
                                    </p:anim>
                                    <p:animEffect transition="in" filter="fade">
                                      <p:cBhvr>
                                        <p:cTn id="67" dur="500"/>
                                        <p:tgtEl>
                                          <p:spTgt spid="24593"/>
                                        </p:tgtEl>
                                      </p:cBhvr>
                                    </p:animEffect>
                                  </p:childTnLst>
                                </p:cTn>
                              </p:par>
                              <p:par>
                                <p:cTn id="68" presetID="31" presetClass="entr" presetSubtype="0" fill="hold" grpId="0" nodeType="withEffect">
                                  <p:stCondLst>
                                    <p:cond delay="0"/>
                                  </p:stCondLst>
                                  <p:childTnLst>
                                    <p:set>
                                      <p:cBhvr>
                                        <p:cTn id="69" dur="1" fill="hold">
                                          <p:stCondLst>
                                            <p:cond delay="0"/>
                                          </p:stCondLst>
                                        </p:cTn>
                                        <p:tgtEl>
                                          <p:spTgt spid="24594"/>
                                        </p:tgtEl>
                                        <p:attrNameLst>
                                          <p:attrName>style.visibility</p:attrName>
                                        </p:attrNameLst>
                                      </p:cBhvr>
                                      <p:to>
                                        <p:strVal val="visible"/>
                                      </p:to>
                                    </p:set>
                                    <p:anim calcmode="lin" valueType="num">
                                      <p:cBhvr>
                                        <p:cTn id="70" dur="500" fill="hold"/>
                                        <p:tgtEl>
                                          <p:spTgt spid="24594"/>
                                        </p:tgtEl>
                                        <p:attrNameLst>
                                          <p:attrName>ppt_w</p:attrName>
                                        </p:attrNameLst>
                                      </p:cBhvr>
                                      <p:tavLst>
                                        <p:tav tm="0">
                                          <p:val>
                                            <p:fltVal val="0"/>
                                          </p:val>
                                        </p:tav>
                                        <p:tav tm="100000">
                                          <p:val>
                                            <p:strVal val="#ppt_w"/>
                                          </p:val>
                                        </p:tav>
                                      </p:tavLst>
                                    </p:anim>
                                    <p:anim calcmode="lin" valueType="num">
                                      <p:cBhvr>
                                        <p:cTn id="71" dur="500" fill="hold"/>
                                        <p:tgtEl>
                                          <p:spTgt spid="24594"/>
                                        </p:tgtEl>
                                        <p:attrNameLst>
                                          <p:attrName>ppt_h</p:attrName>
                                        </p:attrNameLst>
                                      </p:cBhvr>
                                      <p:tavLst>
                                        <p:tav tm="0">
                                          <p:val>
                                            <p:fltVal val="0"/>
                                          </p:val>
                                        </p:tav>
                                        <p:tav tm="100000">
                                          <p:val>
                                            <p:strVal val="#ppt_h"/>
                                          </p:val>
                                        </p:tav>
                                      </p:tavLst>
                                    </p:anim>
                                    <p:anim calcmode="lin" valueType="num">
                                      <p:cBhvr>
                                        <p:cTn id="72" dur="500" fill="hold"/>
                                        <p:tgtEl>
                                          <p:spTgt spid="24594"/>
                                        </p:tgtEl>
                                        <p:attrNameLst>
                                          <p:attrName>style.rotation</p:attrName>
                                        </p:attrNameLst>
                                      </p:cBhvr>
                                      <p:tavLst>
                                        <p:tav tm="0">
                                          <p:val>
                                            <p:fltVal val="90"/>
                                          </p:val>
                                        </p:tav>
                                        <p:tav tm="100000">
                                          <p:val>
                                            <p:fltVal val="0"/>
                                          </p:val>
                                        </p:tav>
                                      </p:tavLst>
                                    </p:anim>
                                    <p:animEffect transition="in" filter="fade">
                                      <p:cBhvr>
                                        <p:cTn id="73" dur="500"/>
                                        <p:tgtEl>
                                          <p:spTgt spid="24594"/>
                                        </p:tgtEl>
                                      </p:cBhvr>
                                    </p:animEffect>
                                  </p:childTnLst>
                                </p:cTn>
                              </p:par>
                              <p:par>
                                <p:cTn id="74" presetID="31" presetClass="entr" presetSubtype="0" fill="hold" grpId="0" nodeType="withEffect">
                                  <p:stCondLst>
                                    <p:cond delay="0"/>
                                  </p:stCondLst>
                                  <p:childTnLst>
                                    <p:set>
                                      <p:cBhvr>
                                        <p:cTn id="75" dur="1" fill="hold">
                                          <p:stCondLst>
                                            <p:cond delay="0"/>
                                          </p:stCondLst>
                                        </p:cTn>
                                        <p:tgtEl>
                                          <p:spTgt spid="24595"/>
                                        </p:tgtEl>
                                        <p:attrNameLst>
                                          <p:attrName>style.visibility</p:attrName>
                                        </p:attrNameLst>
                                      </p:cBhvr>
                                      <p:to>
                                        <p:strVal val="visible"/>
                                      </p:to>
                                    </p:set>
                                    <p:anim calcmode="lin" valueType="num">
                                      <p:cBhvr>
                                        <p:cTn id="76" dur="500" fill="hold"/>
                                        <p:tgtEl>
                                          <p:spTgt spid="24595"/>
                                        </p:tgtEl>
                                        <p:attrNameLst>
                                          <p:attrName>ppt_w</p:attrName>
                                        </p:attrNameLst>
                                      </p:cBhvr>
                                      <p:tavLst>
                                        <p:tav tm="0">
                                          <p:val>
                                            <p:fltVal val="0"/>
                                          </p:val>
                                        </p:tav>
                                        <p:tav tm="100000">
                                          <p:val>
                                            <p:strVal val="#ppt_w"/>
                                          </p:val>
                                        </p:tav>
                                      </p:tavLst>
                                    </p:anim>
                                    <p:anim calcmode="lin" valueType="num">
                                      <p:cBhvr>
                                        <p:cTn id="77" dur="500" fill="hold"/>
                                        <p:tgtEl>
                                          <p:spTgt spid="24595"/>
                                        </p:tgtEl>
                                        <p:attrNameLst>
                                          <p:attrName>ppt_h</p:attrName>
                                        </p:attrNameLst>
                                      </p:cBhvr>
                                      <p:tavLst>
                                        <p:tav tm="0">
                                          <p:val>
                                            <p:fltVal val="0"/>
                                          </p:val>
                                        </p:tav>
                                        <p:tav tm="100000">
                                          <p:val>
                                            <p:strVal val="#ppt_h"/>
                                          </p:val>
                                        </p:tav>
                                      </p:tavLst>
                                    </p:anim>
                                    <p:anim calcmode="lin" valueType="num">
                                      <p:cBhvr>
                                        <p:cTn id="78" dur="500" fill="hold"/>
                                        <p:tgtEl>
                                          <p:spTgt spid="24595"/>
                                        </p:tgtEl>
                                        <p:attrNameLst>
                                          <p:attrName>style.rotation</p:attrName>
                                        </p:attrNameLst>
                                      </p:cBhvr>
                                      <p:tavLst>
                                        <p:tav tm="0">
                                          <p:val>
                                            <p:fltVal val="90"/>
                                          </p:val>
                                        </p:tav>
                                        <p:tav tm="100000">
                                          <p:val>
                                            <p:fltVal val="0"/>
                                          </p:val>
                                        </p:tav>
                                      </p:tavLst>
                                    </p:anim>
                                    <p:animEffect transition="in" filter="fade">
                                      <p:cBhvr>
                                        <p:cTn id="79" dur="500"/>
                                        <p:tgtEl>
                                          <p:spTgt spid="24595"/>
                                        </p:tgtEl>
                                      </p:cBhvr>
                                    </p:animEffect>
                                  </p:childTnLst>
                                </p:cTn>
                              </p:par>
                            </p:childTnLst>
                          </p:cTn>
                        </p:par>
                        <p:par>
                          <p:cTn id="80" fill="hold">
                            <p:stCondLst>
                              <p:cond delay="2480"/>
                            </p:stCondLst>
                            <p:childTnLst>
                              <p:par>
                                <p:cTn id="81" presetID="22" presetClass="entr" presetSubtype="2" fill="hold" grpId="0" nodeType="afterEffect">
                                  <p:stCondLst>
                                    <p:cond delay="0"/>
                                  </p:stCondLst>
                                  <p:childTnLst>
                                    <p:set>
                                      <p:cBhvr>
                                        <p:cTn id="82" dur="1" fill="hold">
                                          <p:stCondLst>
                                            <p:cond delay="0"/>
                                          </p:stCondLst>
                                        </p:cTn>
                                        <p:tgtEl>
                                          <p:spTgt spid="24580"/>
                                        </p:tgtEl>
                                        <p:attrNameLst>
                                          <p:attrName>style.visibility</p:attrName>
                                        </p:attrNameLst>
                                      </p:cBhvr>
                                      <p:to>
                                        <p:strVal val="visible"/>
                                      </p:to>
                                    </p:set>
                                    <p:animEffect transition="in" filter="wipe(right)">
                                      <p:cBhvr>
                                        <p:cTn id="83" dur="500"/>
                                        <p:tgtEl>
                                          <p:spTgt spid="24580"/>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24589"/>
                                        </p:tgtEl>
                                        <p:attrNameLst>
                                          <p:attrName>style.visibility</p:attrName>
                                        </p:attrNameLst>
                                      </p:cBhvr>
                                      <p:to>
                                        <p:strVal val="visible"/>
                                      </p:to>
                                    </p:set>
                                    <p:animEffect transition="in" filter="wipe(left)">
                                      <p:cBhvr>
                                        <p:cTn id="86" dur="500"/>
                                        <p:tgtEl>
                                          <p:spTgt spid="24589"/>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24591"/>
                                        </p:tgtEl>
                                        <p:attrNameLst>
                                          <p:attrName>style.visibility</p:attrName>
                                        </p:attrNameLst>
                                      </p:cBhvr>
                                      <p:to>
                                        <p:strVal val="visible"/>
                                      </p:to>
                                    </p:set>
                                    <p:animEffect transition="in" filter="wipe(right)">
                                      <p:cBhvr>
                                        <p:cTn id="89" dur="500"/>
                                        <p:tgtEl>
                                          <p:spTgt spid="24591"/>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24590"/>
                                        </p:tgtEl>
                                        <p:attrNameLst>
                                          <p:attrName>style.visibility</p:attrName>
                                        </p:attrNameLst>
                                      </p:cBhvr>
                                      <p:to>
                                        <p:strVal val="visible"/>
                                      </p:to>
                                    </p:set>
                                    <p:animEffect transition="in" filter="wipe(left)">
                                      <p:cBhvr>
                                        <p:cTn id="92" dur="500"/>
                                        <p:tgtEl>
                                          <p:spTgt spid="245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P spid="24580" grpId="0"/>
      <p:bldP spid="24589" grpId="0"/>
      <p:bldP spid="24590" grpId="0"/>
      <p:bldP spid="24591" grpId="0"/>
      <p:bldP spid="24592" grpId="0"/>
      <p:bldP spid="24593" grpId="0"/>
      <p:bldP spid="24594" grpId="0"/>
      <p:bldP spid="2459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图片 3"/>
          <p:cNvPicPr>
            <a:picLocks noChangeAspect="1"/>
          </p:cNvPicPr>
          <p:nvPr/>
        </p:nvPicPr>
        <p:blipFill>
          <a:blip r:embed="rId3"/>
          <a:stretch>
            <a:fillRect/>
          </a:stretch>
        </p:blipFill>
        <p:spPr>
          <a:xfrm>
            <a:off x="0" y="1370013"/>
            <a:ext cx="12196763" cy="5487987"/>
          </a:xfrm>
          <a:prstGeom prst="rect">
            <a:avLst/>
          </a:prstGeom>
          <a:noFill/>
          <a:ln w="9525">
            <a:noFill/>
          </a:ln>
        </p:spPr>
      </p:pic>
      <p:sp>
        <p:nvSpPr>
          <p:cNvPr id="25603" name="TextBox 24"/>
          <p:cNvSpPr txBox="1"/>
          <p:nvPr/>
        </p:nvSpPr>
        <p:spPr>
          <a:xfrm>
            <a:off x="2354263" y="4238625"/>
            <a:ext cx="7488237" cy="1016000"/>
          </a:xfrm>
          <a:prstGeom prst="rect">
            <a:avLst/>
          </a:prstGeom>
          <a:noFill/>
          <a:ln w="9525">
            <a:noFill/>
          </a:ln>
        </p:spPr>
        <p:txBody>
          <a:bodyPr>
            <a:spAutoFit/>
          </a:bodyPr>
          <a:lstStyle/>
          <a:p>
            <a:pPr lvl="0" algn="ctr" eaLnBrk="1" hangingPunct="1"/>
            <a:r>
              <a:rPr lang="zh-CN" altLang="en-US" sz="6000" b="1" dirty="0">
                <a:solidFill>
                  <a:srgbClr val="FFFFFF"/>
                </a:solidFill>
                <a:latin typeface="微软雅黑" panose="020B0503020204020204" pitchFamily="2" charset="-122"/>
                <a:ea typeface="微软雅黑" panose="020B0503020204020204" pitchFamily="2" charset="-122"/>
              </a:rPr>
              <a:t>这里输入章节大标题</a:t>
            </a:r>
          </a:p>
        </p:txBody>
      </p:sp>
      <p:sp>
        <p:nvSpPr>
          <p:cNvPr id="25604" name="TextBox 52"/>
          <p:cNvSpPr txBox="1"/>
          <p:nvPr/>
        </p:nvSpPr>
        <p:spPr>
          <a:xfrm>
            <a:off x="3073400" y="5251450"/>
            <a:ext cx="6121400" cy="769938"/>
          </a:xfrm>
          <a:prstGeom prst="rect">
            <a:avLst/>
          </a:prstGeom>
          <a:noFill/>
          <a:ln w="9525">
            <a:noFill/>
          </a:ln>
        </p:spPr>
        <p:txBody>
          <a:bodyPr>
            <a:spAutoFit/>
          </a:bodyPr>
          <a:lstStyle/>
          <a:p>
            <a:pPr lvl="0" algn="ctr" eaLnBrk="1" hangingPunct="1"/>
            <a:r>
              <a:rPr lang="zh-CN" altLang="en-US" sz="2200" dirty="0">
                <a:solidFill>
                  <a:srgbClr val="FFFFFF"/>
                </a:solidFill>
                <a:latin typeface="微软雅黑" panose="020B0503020204020204" pitchFamily="2" charset="-122"/>
                <a:ea typeface="微软雅黑" panose="020B0503020204020204" pitchFamily="2" charset="-122"/>
              </a:rPr>
              <a:t>这里可以输入本章的小节标题，也可以是本章内容概述或者章节导语等内容。</a:t>
            </a:r>
          </a:p>
        </p:txBody>
      </p:sp>
      <p:grpSp>
        <p:nvGrpSpPr>
          <p:cNvPr id="25605" name="组合 12"/>
          <p:cNvGrpSpPr/>
          <p:nvPr/>
        </p:nvGrpSpPr>
        <p:grpSpPr>
          <a:xfrm>
            <a:off x="4948238" y="1698625"/>
            <a:ext cx="2301875" cy="2308225"/>
            <a:chOff x="0" y="0"/>
            <a:chExt cx="2301875" cy="2308226"/>
          </a:xfrm>
        </p:grpSpPr>
        <p:sp>
          <p:nvSpPr>
            <p:cNvPr id="25606" name="Oval 5"/>
            <p:cNvSpPr/>
            <p:nvPr/>
          </p:nvSpPr>
          <p:spPr>
            <a:xfrm>
              <a:off x="0" y="0"/>
              <a:ext cx="2301875" cy="2308226"/>
            </a:xfrm>
            <a:prstGeom prst="ellipse">
              <a:avLst/>
            </a:prstGeom>
            <a:solidFill>
              <a:srgbClr val="FFFFFF"/>
            </a:solidFill>
            <a:ln w="9525">
              <a:noFill/>
            </a:ln>
          </p:spPr>
          <p:txBody>
            <a:bodyPr/>
            <a:lstStyle/>
            <a:p>
              <a:pPr lvl="0" eaLnBrk="1" hangingPunct="1"/>
              <a:endParaRPr lang="zh-CN" altLang="en-US" dirty="0">
                <a:solidFill>
                  <a:srgbClr val="4D4D4D"/>
                </a:solidFill>
                <a:latin typeface="Arial" panose="020B0604020202020204" pitchFamily="34" charset="0"/>
                <a:ea typeface="宋体" panose="02010600030101010101" pitchFamily="2" charset="-122"/>
              </a:endParaRPr>
            </a:p>
          </p:txBody>
        </p:sp>
        <p:sp>
          <p:nvSpPr>
            <p:cNvPr id="25607" name="Freeform 6"/>
            <p:cNvSpPr>
              <a:spLocks noEditPoints="1"/>
            </p:cNvSpPr>
            <p:nvPr/>
          </p:nvSpPr>
          <p:spPr>
            <a:xfrm>
              <a:off x="123825" y="123825"/>
              <a:ext cx="2054225" cy="2058988"/>
            </a:xfrm>
            <a:custGeom>
              <a:avLst/>
              <a:gdLst/>
              <a:ahLst/>
              <a:cxnLst>
                <a:cxn ang="0">
                  <a:pos x="1027113" y="0"/>
                </a:cxn>
                <a:cxn ang="0">
                  <a:pos x="2054225" y="1029494"/>
                </a:cxn>
                <a:cxn ang="0">
                  <a:pos x="1027113" y="2058988"/>
                </a:cxn>
                <a:cxn ang="0">
                  <a:pos x="0" y="1029494"/>
                </a:cxn>
                <a:cxn ang="0">
                  <a:pos x="1027113" y="0"/>
                </a:cxn>
                <a:cxn ang="0">
                  <a:pos x="1027113" y="69754"/>
                </a:cxn>
                <a:cxn ang="0">
                  <a:pos x="1984011" y="1029494"/>
                </a:cxn>
                <a:cxn ang="0">
                  <a:pos x="1027113" y="1988611"/>
                </a:cxn>
                <a:cxn ang="0">
                  <a:pos x="69593" y="1029494"/>
                </a:cxn>
                <a:cxn ang="0">
                  <a:pos x="1027113" y="69754"/>
                </a:cxn>
              </a:cxnLst>
              <a:rect l="0" t="0" r="0" b="0"/>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bg1">
                <a:alpha val="100000"/>
              </a:schemeClr>
            </a:solidFill>
            <a:ln w="9525">
              <a:noFill/>
            </a:ln>
          </p:spPr>
          <p:txBody>
            <a:bodyPr/>
            <a:lstStyle/>
            <a:p>
              <a:endParaRPr lang="zh-CN" altLang="en-US"/>
            </a:p>
          </p:txBody>
        </p:sp>
      </p:grpSp>
      <p:sp>
        <p:nvSpPr>
          <p:cNvPr id="25608" name="Freeform 44"/>
          <p:cNvSpPr>
            <a:spLocks noEditPoints="1"/>
          </p:cNvSpPr>
          <p:nvPr/>
        </p:nvSpPr>
        <p:spPr>
          <a:xfrm>
            <a:off x="5437188" y="2360613"/>
            <a:ext cx="1322387" cy="985837"/>
          </a:xfrm>
          <a:custGeom>
            <a:avLst/>
            <a:gdLst/>
            <a:ahLst/>
            <a:cxnLst>
              <a:cxn ang="0">
                <a:pos x="271251" y="518018"/>
              </a:cxn>
              <a:cxn ang="0">
                <a:pos x="481375" y="145812"/>
              </a:cxn>
              <a:cxn ang="0">
                <a:pos x="538682" y="84418"/>
              </a:cxn>
              <a:cxn ang="0">
                <a:pos x="1020057" y="122789"/>
              </a:cxn>
              <a:cxn ang="0">
                <a:pos x="993313" y="65232"/>
              </a:cxn>
              <a:cxn ang="0">
                <a:pos x="1104106" y="30697"/>
              </a:cxn>
              <a:cxn ang="0">
                <a:pos x="1180515" y="34535"/>
              </a:cxn>
              <a:cxn ang="0">
                <a:pos x="1157592" y="145812"/>
              </a:cxn>
              <a:cxn ang="0">
                <a:pos x="1115567" y="207207"/>
              </a:cxn>
              <a:cxn ang="0">
                <a:pos x="840496" y="464297"/>
              </a:cxn>
              <a:cxn ang="0">
                <a:pos x="836676" y="464297"/>
              </a:cxn>
              <a:cxn ang="0">
                <a:pos x="1279846" y="901734"/>
              </a:cxn>
              <a:cxn ang="0">
                <a:pos x="1279846" y="986152"/>
              </a:cxn>
              <a:cxn ang="0">
                <a:pos x="1027697" y="986152"/>
              </a:cxn>
              <a:cxn ang="0">
                <a:pos x="748806" y="986152"/>
              </a:cxn>
              <a:cxn ang="0">
                <a:pos x="477555" y="986152"/>
              </a:cxn>
              <a:cxn ang="0">
                <a:pos x="202483" y="986152"/>
              </a:cxn>
              <a:cxn ang="0">
                <a:pos x="3820" y="943943"/>
              </a:cxn>
              <a:cxn ang="0">
                <a:pos x="42025" y="0"/>
              </a:cxn>
              <a:cxn ang="0">
                <a:pos x="84050" y="901734"/>
              </a:cxn>
              <a:cxn ang="0">
                <a:pos x="202483" y="713713"/>
              </a:cxn>
              <a:cxn ang="0">
                <a:pos x="320917" y="671504"/>
              </a:cxn>
              <a:cxn ang="0">
                <a:pos x="359121" y="901734"/>
              </a:cxn>
              <a:cxn ang="0">
                <a:pos x="477555" y="425926"/>
              </a:cxn>
              <a:cxn ang="0">
                <a:pos x="595988" y="383717"/>
              </a:cxn>
              <a:cxn ang="0">
                <a:pos x="634192" y="901734"/>
              </a:cxn>
              <a:cxn ang="0">
                <a:pos x="748806" y="567901"/>
              </a:cxn>
              <a:cxn ang="0">
                <a:pos x="871060" y="525692"/>
              </a:cxn>
              <a:cxn ang="0">
                <a:pos x="913084" y="901734"/>
              </a:cxn>
              <a:cxn ang="0">
                <a:pos x="1027697" y="329996"/>
              </a:cxn>
              <a:cxn ang="0">
                <a:pos x="1146131" y="287788"/>
              </a:cxn>
              <a:cxn ang="0">
                <a:pos x="1188156" y="901734"/>
              </a:cxn>
            </a:cxnLst>
            <a:rect l="0" t="0" r="0" b="0"/>
            <a:pathLst>
              <a:path w="346" h="257">
                <a:moveTo>
                  <a:pt x="143" y="54"/>
                </a:moveTo>
                <a:lnTo>
                  <a:pt x="71" y="135"/>
                </a:lnTo>
                <a:lnTo>
                  <a:pt x="54" y="121"/>
                </a:lnTo>
                <a:lnTo>
                  <a:pt x="126" y="38"/>
                </a:lnTo>
                <a:lnTo>
                  <a:pt x="127" y="38"/>
                </a:lnTo>
                <a:lnTo>
                  <a:pt x="141" y="22"/>
                </a:lnTo>
                <a:lnTo>
                  <a:pt x="217" y="89"/>
                </a:lnTo>
                <a:lnTo>
                  <a:pt x="267" y="32"/>
                </a:lnTo>
                <a:lnTo>
                  <a:pt x="259" y="24"/>
                </a:lnTo>
                <a:cubicBezTo>
                  <a:pt x="255" y="22"/>
                  <a:pt x="256" y="18"/>
                  <a:pt x="260" y="17"/>
                </a:cubicBezTo>
                <a:lnTo>
                  <a:pt x="274" y="13"/>
                </a:lnTo>
                <a:cubicBezTo>
                  <a:pt x="278" y="11"/>
                  <a:pt x="285" y="9"/>
                  <a:pt x="289" y="8"/>
                </a:cubicBezTo>
                <a:lnTo>
                  <a:pt x="303" y="4"/>
                </a:lnTo>
                <a:cubicBezTo>
                  <a:pt x="307" y="2"/>
                  <a:pt x="310" y="5"/>
                  <a:pt x="309" y="9"/>
                </a:cubicBezTo>
                <a:lnTo>
                  <a:pt x="306" y="22"/>
                </a:lnTo>
                <a:cubicBezTo>
                  <a:pt x="305" y="27"/>
                  <a:pt x="304" y="34"/>
                  <a:pt x="303" y="38"/>
                </a:cubicBezTo>
                <a:lnTo>
                  <a:pt x="300" y="51"/>
                </a:lnTo>
                <a:cubicBezTo>
                  <a:pt x="299" y="55"/>
                  <a:pt x="296" y="57"/>
                  <a:pt x="292" y="54"/>
                </a:cubicBezTo>
                <a:lnTo>
                  <a:pt x="284" y="47"/>
                </a:lnTo>
                <a:lnTo>
                  <a:pt x="220" y="121"/>
                </a:lnTo>
                <a:lnTo>
                  <a:pt x="220" y="121"/>
                </a:lnTo>
                <a:lnTo>
                  <a:pt x="219" y="121"/>
                </a:lnTo>
                <a:lnTo>
                  <a:pt x="143" y="54"/>
                </a:lnTo>
                <a:close/>
                <a:moveTo>
                  <a:pt x="335" y="235"/>
                </a:moveTo>
                <a:cubicBezTo>
                  <a:pt x="341" y="235"/>
                  <a:pt x="346" y="240"/>
                  <a:pt x="346" y="246"/>
                </a:cubicBezTo>
                <a:cubicBezTo>
                  <a:pt x="346" y="252"/>
                  <a:pt x="341" y="257"/>
                  <a:pt x="335" y="257"/>
                </a:cubicBezTo>
                <a:lnTo>
                  <a:pt x="311" y="257"/>
                </a:lnTo>
                <a:lnTo>
                  <a:pt x="269" y="257"/>
                </a:lnTo>
                <a:lnTo>
                  <a:pt x="239" y="257"/>
                </a:lnTo>
                <a:lnTo>
                  <a:pt x="196" y="257"/>
                </a:lnTo>
                <a:lnTo>
                  <a:pt x="166" y="257"/>
                </a:lnTo>
                <a:lnTo>
                  <a:pt x="125" y="257"/>
                </a:lnTo>
                <a:lnTo>
                  <a:pt x="94" y="257"/>
                </a:lnTo>
                <a:lnTo>
                  <a:pt x="53" y="257"/>
                </a:lnTo>
                <a:lnTo>
                  <a:pt x="11" y="257"/>
                </a:lnTo>
                <a:cubicBezTo>
                  <a:pt x="5" y="257"/>
                  <a:pt x="1" y="252"/>
                  <a:pt x="1" y="246"/>
                </a:cubicBezTo>
                <a:lnTo>
                  <a:pt x="0" y="10"/>
                </a:lnTo>
                <a:cubicBezTo>
                  <a:pt x="0" y="4"/>
                  <a:pt x="5" y="0"/>
                  <a:pt x="11" y="0"/>
                </a:cubicBezTo>
                <a:cubicBezTo>
                  <a:pt x="17" y="0"/>
                  <a:pt x="22" y="4"/>
                  <a:pt x="22" y="10"/>
                </a:cubicBezTo>
                <a:lnTo>
                  <a:pt x="22" y="235"/>
                </a:lnTo>
                <a:lnTo>
                  <a:pt x="53" y="235"/>
                </a:lnTo>
                <a:lnTo>
                  <a:pt x="53" y="186"/>
                </a:lnTo>
                <a:cubicBezTo>
                  <a:pt x="53" y="180"/>
                  <a:pt x="57" y="175"/>
                  <a:pt x="63" y="175"/>
                </a:cubicBezTo>
                <a:lnTo>
                  <a:pt x="84" y="175"/>
                </a:lnTo>
                <a:cubicBezTo>
                  <a:pt x="90" y="175"/>
                  <a:pt x="94" y="180"/>
                  <a:pt x="94" y="186"/>
                </a:cubicBezTo>
                <a:lnTo>
                  <a:pt x="94" y="235"/>
                </a:lnTo>
                <a:lnTo>
                  <a:pt x="125" y="235"/>
                </a:lnTo>
                <a:lnTo>
                  <a:pt x="125" y="111"/>
                </a:lnTo>
                <a:cubicBezTo>
                  <a:pt x="125" y="105"/>
                  <a:pt x="130" y="100"/>
                  <a:pt x="135" y="100"/>
                </a:cubicBezTo>
                <a:lnTo>
                  <a:pt x="156" y="100"/>
                </a:lnTo>
                <a:cubicBezTo>
                  <a:pt x="162" y="100"/>
                  <a:pt x="166" y="105"/>
                  <a:pt x="166" y="111"/>
                </a:cubicBezTo>
                <a:lnTo>
                  <a:pt x="166" y="235"/>
                </a:lnTo>
                <a:lnTo>
                  <a:pt x="196" y="235"/>
                </a:lnTo>
                <a:lnTo>
                  <a:pt x="196" y="148"/>
                </a:lnTo>
                <a:cubicBezTo>
                  <a:pt x="196" y="142"/>
                  <a:pt x="201" y="137"/>
                  <a:pt x="207" y="137"/>
                </a:cubicBezTo>
                <a:lnTo>
                  <a:pt x="228" y="137"/>
                </a:lnTo>
                <a:cubicBezTo>
                  <a:pt x="234" y="137"/>
                  <a:pt x="239" y="142"/>
                  <a:pt x="239" y="148"/>
                </a:cubicBezTo>
                <a:lnTo>
                  <a:pt x="239" y="235"/>
                </a:lnTo>
                <a:lnTo>
                  <a:pt x="269" y="235"/>
                </a:lnTo>
                <a:lnTo>
                  <a:pt x="269" y="86"/>
                </a:lnTo>
                <a:cubicBezTo>
                  <a:pt x="269" y="80"/>
                  <a:pt x="274" y="75"/>
                  <a:pt x="280" y="75"/>
                </a:cubicBezTo>
                <a:lnTo>
                  <a:pt x="300" y="75"/>
                </a:lnTo>
                <a:cubicBezTo>
                  <a:pt x="306" y="75"/>
                  <a:pt x="311" y="80"/>
                  <a:pt x="311" y="86"/>
                </a:cubicBezTo>
                <a:lnTo>
                  <a:pt x="311" y="235"/>
                </a:lnTo>
                <a:lnTo>
                  <a:pt x="335" y="235"/>
                </a:lnTo>
                <a:close/>
              </a:path>
            </a:pathLst>
          </a:custGeom>
          <a:solidFill>
            <a:schemeClr val="bg1">
              <a:alpha val="100000"/>
            </a:schemeClr>
          </a:solidFill>
          <a:ln w="9525">
            <a:noFill/>
          </a:ln>
        </p:spPr>
        <p:txBody>
          <a:bodyPr/>
          <a:lstStyle/>
          <a:p>
            <a:endParaRPr lang="zh-CN" altLang="en-US"/>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barn(inVertical)">
                                      <p:cBhvr>
                                        <p:cTn id="7" dur="1000"/>
                                        <p:tgtEl>
                                          <p:spTgt spid="25602"/>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25605"/>
                                        </p:tgtEl>
                                        <p:attrNameLst>
                                          <p:attrName>style.visibility</p:attrName>
                                        </p:attrNameLst>
                                      </p:cBhvr>
                                      <p:to>
                                        <p:strVal val="visible"/>
                                      </p:to>
                                    </p:set>
                                    <p:animEffect transition="in" filter="wheel(1)">
                                      <p:cBhvr>
                                        <p:cTn id="11" dur="1000"/>
                                        <p:tgtEl>
                                          <p:spTgt spid="25605"/>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25608"/>
                                        </p:tgtEl>
                                        <p:attrNameLst>
                                          <p:attrName>style.visibility</p:attrName>
                                        </p:attrNameLst>
                                      </p:cBhvr>
                                      <p:to>
                                        <p:strVal val="visible"/>
                                      </p:to>
                                    </p:set>
                                    <p:anim calcmode="lin" valueType="num">
                                      <p:cBhvr>
                                        <p:cTn id="15" dur="500" fill="hold"/>
                                        <p:tgtEl>
                                          <p:spTgt spid="25608"/>
                                        </p:tgtEl>
                                        <p:attrNameLst>
                                          <p:attrName>ppt_w</p:attrName>
                                        </p:attrNameLst>
                                      </p:cBhvr>
                                      <p:tavLst>
                                        <p:tav tm="0">
                                          <p:val>
                                            <p:fltVal val="0"/>
                                          </p:val>
                                        </p:tav>
                                        <p:tav tm="100000">
                                          <p:val>
                                            <p:strVal val="#ppt_w"/>
                                          </p:val>
                                        </p:tav>
                                      </p:tavLst>
                                    </p:anim>
                                    <p:anim calcmode="lin" valueType="num">
                                      <p:cBhvr>
                                        <p:cTn id="16" dur="500" fill="hold"/>
                                        <p:tgtEl>
                                          <p:spTgt spid="25608"/>
                                        </p:tgtEl>
                                        <p:attrNameLst>
                                          <p:attrName>ppt_h</p:attrName>
                                        </p:attrNameLst>
                                      </p:cBhvr>
                                      <p:tavLst>
                                        <p:tav tm="0">
                                          <p:val>
                                            <p:fltVal val="0"/>
                                          </p:val>
                                        </p:tav>
                                        <p:tav tm="100000">
                                          <p:val>
                                            <p:strVal val="#ppt_h"/>
                                          </p:val>
                                        </p:tav>
                                      </p:tavLst>
                                    </p:anim>
                                    <p:animEffect transition="in" filter="fade">
                                      <p:cBhvr>
                                        <p:cTn id="17" dur="500"/>
                                        <p:tgtEl>
                                          <p:spTgt spid="25608"/>
                                        </p:tgtEl>
                                      </p:cBhvr>
                                    </p:animEffect>
                                  </p:childTnLst>
                                </p:cTn>
                              </p:par>
                            </p:childTnLst>
                          </p:cTn>
                        </p:par>
                        <p:par>
                          <p:cTn id="18" fill="hold">
                            <p:stCondLst>
                              <p:cond delay="25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25603"/>
                                        </p:tgtEl>
                                        <p:attrNameLst>
                                          <p:attrName>style.visibility</p:attrName>
                                        </p:attrNameLst>
                                      </p:cBhvr>
                                      <p:to>
                                        <p:strVal val="visible"/>
                                      </p:to>
                                    </p:set>
                                    <p:anim by="(-#ppt_w*2)" calcmode="lin" valueType="num">
                                      <p:cBhvr rctx="PPT">
                                        <p:cTn id="21" dur="500" autoRev="1" fill="hold">
                                          <p:stCondLst>
                                            <p:cond delay="0"/>
                                          </p:stCondLst>
                                        </p:cTn>
                                        <p:tgtEl>
                                          <p:spTgt spid="25603"/>
                                        </p:tgtEl>
                                        <p:attrNameLst>
                                          <p:attrName>ppt_w</p:attrName>
                                        </p:attrNameLst>
                                      </p:cBhvr>
                                    </p:anim>
                                    <p:anim by="(#ppt_w*0.50)" calcmode="lin" valueType="num">
                                      <p:cBhvr>
                                        <p:cTn id="22" dur="500" decel="50000" autoRev="1" fill="hold">
                                          <p:stCondLst>
                                            <p:cond delay="0"/>
                                          </p:stCondLst>
                                        </p:cTn>
                                        <p:tgtEl>
                                          <p:spTgt spid="25603"/>
                                        </p:tgtEl>
                                        <p:attrNameLst>
                                          <p:attrName>ppt_x</p:attrName>
                                        </p:attrNameLst>
                                      </p:cBhvr>
                                    </p:anim>
                                    <p:anim from="(-#ppt_h/2)" to="(#ppt_y)" calcmode="lin" valueType="num">
                                      <p:cBhvr>
                                        <p:cTn id="23" dur="1000" fill="hold">
                                          <p:stCondLst>
                                            <p:cond delay="0"/>
                                          </p:stCondLst>
                                        </p:cTn>
                                        <p:tgtEl>
                                          <p:spTgt spid="25603"/>
                                        </p:tgtEl>
                                        <p:attrNameLst>
                                          <p:attrName>ppt_y</p:attrName>
                                        </p:attrNameLst>
                                      </p:cBhvr>
                                    </p:anim>
                                    <p:animRot by="21600000">
                                      <p:cBhvr>
                                        <p:cTn id="24" dur="1000" fill="hold">
                                          <p:stCondLst>
                                            <p:cond delay="0"/>
                                          </p:stCondLst>
                                        </p:cTn>
                                        <p:tgtEl>
                                          <p:spTgt spid="25603"/>
                                        </p:tgtEl>
                                        <p:attrNameLst>
                                          <p:attrName>r</p:attrName>
                                        </p:attrNameLst>
                                      </p:cBhvr>
                                    </p:animRot>
                                  </p:childTnLst>
                                </p:cTn>
                              </p:par>
                            </p:childTnLst>
                          </p:cTn>
                        </p:par>
                        <p:par>
                          <p:cTn id="25" fill="hold">
                            <p:stCondLst>
                              <p:cond delay="4300"/>
                            </p:stCondLst>
                            <p:childTnLst>
                              <p:par>
                                <p:cTn id="26" presetID="22" presetClass="entr" presetSubtype="1" fill="hold" grpId="0" nodeType="afterEffect">
                                  <p:stCondLst>
                                    <p:cond delay="0"/>
                                  </p:stCondLst>
                                  <p:childTnLst>
                                    <p:set>
                                      <p:cBhvr>
                                        <p:cTn id="27" dur="1" fill="hold">
                                          <p:stCondLst>
                                            <p:cond delay="0"/>
                                          </p:stCondLst>
                                        </p:cTn>
                                        <p:tgtEl>
                                          <p:spTgt spid="25604"/>
                                        </p:tgtEl>
                                        <p:attrNameLst>
                                          <p:attrName>style.visibility</p:attrName>
                                        </p:attrNameLst>
                                      </p:cBhvr>
                                      <p:to>
                                        <p:strVal val="visible"/>
                                      </p:to>
                                    </p:set>
                                    <p:animEffect transition="in" filter="wipe(up)">
                                      <p:cBhvr>
                                        <p:cTn id="28" dur="500"/>
                                        <p:tgtEl>
                                          <p:spTgt spid="25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p:bldP spid="2560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25"/>
          <p:cNvSpPr txBox="1"/>
          <p:nvPr/>
        </p:nvSpPr>
        <p:spPr>
          <a:xfrm>
            <a:off x="708025" y="115888"/>
            <a:ext cx="2878138" cy="554037"/>
          </a:xfrm>
          <a:prstGeom prst="rect">
            <a:avLst/>
          </a:prstGeom>
          <a:noFill/>
          <a:ln w="9525">
            <a:noFill/>
          </a:ln>
        </p:spPr>
        <p:txBody>
          <a:bodyPr wrap="none">
            <a:spAutoFit/>
          </a:bodyPr>
          <a:lstStyle/>
          <a:p>
            <a:pPr lvl="0" eaLnBrk="1" hangingPunct="1"/>
            <a:r>
              <a:rPr lang="zh-CN" altLang="en-US" sz="3000" dirty="0">
                <a:latin typeface="微软雅黑" panose="020B0503020204020204" pitchFamily="2" charset="-122"/>
                <a:ea typeface="微软雅黑" panose="020B0503020204020204" pitchFamily="2" charset="-122"/>
              </a:rPr>
              <a:t>请输入您的标题</a:t>
            </a:r>
          </a:p>
        </p:txBody>
      </p:sp>
      <p:sp>
        <p:nvSpPr>
          <p:cNvPr id="26627" name="Freeform 40"/>
          <p:cNvSpPr>
            <a:spLocks noEditPoints="1"/>
          </p:cNvSpPr>
          <p:nvPr/>
        </p:nvSpPr>
        <p:spPr>
          <a:xfrm>
            <a:off x="268288" y="125413"/>
            <a:ext cx="346075" cy="495300"/>
          </a:xfrm>
          <a:custGeom>
            <a:avLst/>
            <a:gdLst/>
            <a:ahLst/>
            <a:cxnLst>
              <a:cxn ang="0">
                <a:pos x="103337" y="472058"/>
              </a:cxn>
              <a:cxn ang="0">
                <a:pos x="329125" y="472058"/>
              </a:cxn>
              <a:cxn ang="0">
                <a:pos x="341071" y="483599"/>
              </a:cxn>
              <a:cxn ang="0">
                <a:pos x="329125" y="494564"/>
              </a:cxn>
              <a:cxn ang="0">
                <a:pos x="103337" y="494564"/>
              </a:cxn>
              <a:cxn ang="0">
                <a:pos x="91390" y="483599"/>
              </a:cxn>
              <a:cxn ang="0">
                <a:pos x="103337" y="472058"/>
              </a:cxn>
              <a:cxn ang="0">
                <a:pos x="108115" y="364719"/>
              </a:cxn>
              <a:cxn ang="0">
                <a:pos x="232359" y="167355"/>
              </a:cxn>
              <a:cxn ang="0">
                <a:pos x="275963" y="192747"/>
              </a:cxn>
              <a:cxn ang="0">
                <a:pos x="152317" y="390111"/>
              </a:cxn>
              <a:cxn ang="0">
                <a:pos x="108115" y="364719"/>
              </a:cxn>
              <a:cxn ang="0">
                <a:pos x="20906" y="313359"/>
              </a:cxn>
              <a:cxn ang="0">
                <a:pos x="145149" y="115995"/>
              </a:cxn>
              <a:cxn ang="0">
                <a:pos x="188754" y="141386"/>
              </a:cxn>
              <a:cxn ang="0">
                <a:pos x="64511" y="338750"/>
              </a:cxn>
              <a:cxn ang="0">
                <a:pos x="20906" y="313359"/>
              </a:cxn>
              <a:cxn ang="0">
                <a:pos x="1195" y="473212"/>
              </a:cxn>
              <a:cxn ang="0">
                <a:pos x="13141" y="375107"/>
              </a:cxn>
              <a:cxn ang="0">
                <a:pos x="98558" y="424736"/>
              </a:cxn>
              <a:cxn ang="0">
                <a:pos x="14336" y="480714"/>
              </a:cxn>
              <a:cxn ang="0">
                <a:pos x="1195" y="473212"/>
              </a:cxn>
              <a:cxn ang="0">
                <a:pos x="178600" y="61171"/>
              </a:cxn>
              <a:cxn ang="0">
                <a:pos x="160680" y="90026"/>
              </a:cxn>
              <a:cxn ang="0">
                <a:pos x="291494" y="166778"/>
              </a:cxn>
              <a:cxn ang="0">
                <a:pos x="310011" y="137924"/>
              </a:cxn>
              <a:cxn ang="0">
                <a:pos x="178600" y="61171"/>
              </a:cxn>
              <a:cxn ang="0">
                <a:pos x="206674" y="17313"/>
              </a:cxn>
              <a:cxn ang="0">
                <a:pos x="246097" y="8079"/>
              </a:cxn>
              <a:cxn ang="0">
                <a:pos x="327930" y="55977"/>
              </a:cxn>
              <a:cxn ang="0">
                <a:pos x="338085" y="94065"/>
              </a:cxn>
              <a:cxn ang="0">
                <a:pos x="326736" y="111955"/>
              </a:cxn>
              <a:cxn ang="0">
                <a:pos x="195325" y="35202"/>
              </a:cxn>
              <a:cxn ang="0">
                <a:pos x="206674" y="17313"/>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26628" name="Oval 7"/>
          <p:cNvSpPr/>
          <p:nvPr/>
        </p:nvSpPr>
        <p:spPr>
          <a:xfrm>
            <a:off x="8232775" y="1349375"/>
            <a:ext cx="1030288" cy="1028700"/>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6629" name="Freeform 8"/>
          <p:cNvSpPr/>
          <p:nvPr/>
        </p:nvSpPr>
        <p:spPr>
          <a:xfrm>
            <a:off x="8569325" y="2470150"/>
            <a:ext cx="355600" cy="309563"/>
          </a:xfrm>
          <a:custGeom>
            <a:avLst/>
            <a:gdLst/>
            <a:ahLst/>
            <a:cxnLst>
              <a:cxn ang="0">
                <a:pos x="177800" y="0"/>
              </a:cxn>
              <a:cxn ang="0">
                <a:pos x="88900" y="155167"/>
              </a:cxn>
              <a:cxn ang="0">
                <a:pos x="0" y="309562"/>
              </a:cxn>
              <a:cxn ang="0">
                <a:pos x="177800" y="309562"/>
              </a:cxn>
              <a:cxn ang="0">
                <a:pos x="355600" y="309562"/>
              </a:cxn>
              <a:cxn ang="0">
                <a:pos x="266700" y="155167"/>
              </a:cxn>
              <a:cxn ang="0">
                <a:pos x="177800" y="0"/>
              </a:cxn>
            </a:cxnLst>
            <a:rect l="0" t="0" r="0" b="0"/>
            <a:pathLst>
              <a:path w="464" h="401">
                <a:moveTo>
                  <a:pt x="232" y="0"/>
                </a:moveTo>
                <a:lnTo>
                  <a:pt x="116" y="201"/>
                </a:lnTo>
                <a:lnTo>
                  <a:pt x="0" y="401"/>
                </a:lnTo>
                <a:lnTo>
                  <a:pt x="232" y="401"/>
                </a:lnTo>
                <a:lnTo>
                  <a:pt x="464" y="401"/>
                </a:lnTo>
                <a:lnTo>
                  <a:pt x="348" y="201"/>
                </a:lnTo>
                <a:lnTo>
                  <a:pt x="232" y="0"/>
                </a:lnTo>
                <a:close/>
              </a:path>
            </a:pathLst>
          </a:custGeom>
          <a:solidFill>
            <a:schemeClr val="tx1">
              <a:alpha val="100000"/>
            </a:schemeClr>
          </a:solidFill>
          <a:ln w="9525">
            <a:noFill/>
          </a:ln>
        </p:spPr>
        <p:txBody>
          <a:bodyPr/>
          <a:lstStyle/>
          <a:p>
            <a:endParaRPr lang="zh-CN" altLang="en-US"/>
          </a:p>
        </p:txBody>
      </p:sp>
      <p:sp>
        <p:nvSpPr>
          <p:cNvPr id="26630" name="Freeform 9"/>
          <p:cNvSpPr/>
          <p:nvPr/>
        </p:nvSpPr>
        <p:spPr>
          <a:xfrm>
            <a:off x="9883775" y="2271713"/>
            <a:ext cx="1176338" cy="1176337"/>
          </a:xfrm>
          <a:custGeom>
            <a:avLst/>
            <a:gdLst/>
            <a:ahLst/>
            <a:cxnLst>
              <a:cxn ang="0">
                <a:pos x="1034101" y="330605"/>
              </a:cxn>
              <a:cxn ang="0">
                <a:pos x="330605" y="142237"/>
              </a:cxn>
              <a:cxn ang="0">
                <a:pos x="142237" y="845732"/>
              </a:cxn>
              <a:cxn ang="0">
                <a:pos x="845733" y="1034100"/>
              </a:cxn>
              <a:cxn ang="0">
                <a:pos x="1034101" y="330605"/>
              </a:cxn>
            </a:cxnLst>
            <a:rect l="0" t="0" r="0" b="0"/>
            <a:pathLst>
              <a:path w="1530" h="1530">
                <a:moveTo>
                  <a:pt x="1345" y="430"/>
                </a:moveTo>
                <a:cubicBezTo>
                  <a:pt x="1160" y="110"/>
                  <a:pt x="751" y="0"/>
                  <a:pt x="430" y="185"/>
                </a:cubicBezTo>
                <a:cubicBezTo>
                  <a:pt x="110" y="370"/>
                  <a:pt x="0" y="779"/>
                  <a:pt x="185" y="1100"/>
                </a:cubicBezTo>
                <a:cubicBezTo>
                  <a:pt x="370" y="1420"/>
                  <a:pt x="780" y="1530"/>
                  <a:pt x="1100" y="1345"/>
                </a:cubicBezTo>
                <a:cubicBezTo>
                  <a:pt x="1420" y="1160"/>
                  <a:pt x="1530" y="750"/>
                  <a:pt x="1345" y="430"/>
                </a:cubicBezTo>
                <a:close/>
              </a:path>
            </a:pathLst>
          </a:custGeom>
          <a:solidFill>
            <a:schemeClr val="tx1">
              <a:alpha val="100000"/>
            </a:schemeClr>
          </a:solidFill>
          <a:ln w="9525">
            <a:noFill/>
          </a:ln>
        </p:spPr>
        <p:txBody>
          <a:bodyPr/>
          <a:lstStyle/>
          <a:p>
            <a:endParaRPr lang="zh-CN" altLang="en-US"/>
          </a:p>
        </p:txBody>
      </p:sp>
      <p:sp>
        <p:nvSpPr>
          <p:cNvPr id="26631" name="Freeform 10"/>
          <p:cNvSpPr/>
          <p:nvPr/>
        </p:nvSpPr>
        <p:spPr>
          <a:xfrm>
            <a:off x="9590088" y="3162300"/>
            <a:ext cx="357187" cy="309563"/>
          </a:xfrm>
          <a:custGeom>
            <a:avLst/>
            <a:gdLst/>
            <a:ahLst/>
            <a:cxnLst>
              <a:cxn ang="0">
                <a:pos x="357188" y="0"/>
              </a:cxn>
              <a:cxn ang="0">
                <a:pos x="178594" y="0"/>
              </a:cxn>
              <a:cxn ang="0">
                <a:pos x="0" y="0"/>
              </a:cxn>
              <a:cxn ang="0">
                <a:pos x="89297" y="154781"/>
              </a:cxn>
              <a:cxn ang="0">
                <a:pos x="178594" y="309562"/>
              </a:cxn>
              <a:cxn ang="0">
                <a:pos x="267891" y="154781"/>
              </a:cxn>
              <a:cxn ang="0">
                <a:pos x="357188" y="0"/>
              </a:cxn>
            </a:cxnLst>
            <a:rect l="0" t="0" r="0" b="0"/>
            <a:pathLst>
              <a:path w="464" h="402">
                <a:moveTo>
                  <a:pt x="464" y="0"/>
                </a:moveTo>
                <a:lnTo>
                  <a:pt x="232" y="0"/>
                </a:lnTo>
                <a:lnTo>
                  <a:pt x="0" y="0"/>
                </a:lnTo>
                <a:lnTo>
                  <a:pt x="116" y="201"/>
                </a:lnTo>
                <a:lnTo>
                  <a:pt x="232" y="402"/>
                </a:lnTo>
                <a:lnTo>
                  <a:pt x="348" y="201"/>
                </a:lnTo>
                <a:lnTo>
                  <a:pt x="464" y="0"/>
                </a:lnTo>
                <a:close/>
              </a:path>
            </a:pathLst>
          </a:custGeom>
          <a:solidFill>
            <a:schemeClr val="tx1">
              <a:alpha val="100000"/>
            </a:schemeClr>
          </a:solidFill>
          <a:ln w="9525">
            <a:noFill/>
          </a:ln>
        </p:spPr>
        <p:txBody>
          <a:bodyPr/>
          <a:lstStyle/>
          <a:p>
            <a:endParaRPr lang="zh-CN" altLang="en-US"/>
          </a:p>
        </p:txBody>
      </p:sp>
      <p:sp>
        <p:nvSpPr>
          <p:cNvPr id="26632" name="Freeform 11"/>
          <p:cNvSpPr/>
          <p:nvPr/>
        </p:nvSpPr>
        <p:spPr>
          <a:xfrm>
            <a:off x="9883775" y="4262438"/>
            <a:ext cx="1176338" cy="1176337"/>
          </a:xfrm>
          <a:custGeom>
            <a:avLst/>
            <a:gdLst/>
            <a:ahLst/>
            <a:cxnLst>
              <a:cxn ang="0">
                <a:pos x="1034101" y="845516"/>
              </a:cxn>
              <a:cxn ang="0">
                <a:pos x="845733" y="141561"/>
              </a:cxn>
              <a:cxn ang="0">
                <a:pos x="142237" y="330821"/>
              </a:cxn>
              <a:cxn ang="0">
                <a:pos x="330605" y="1034007"/>
              </a:cxn>
              <a:cxn ang="0">
                <a:pos x="1034101" y="845516"/>
              </a:cxn>
            </a:cxnLst>
            <a:rect l="0" t="0" r="0" b="0"/>
            <a:pathLst>
              <a:path w="1530" h="1529">
                <a:moveTo>
                  <a:pt x="1345" y="1099"/>
                </a:moveTo>
                <a:cubicBezTo>
                  <a:pt x="1530" y="779"/>
                  <a:pt x="1420" y="369"/>
                  <a:pt x="1100" y="184"/>
                </a:cubicBezTo>
                <a:cubicBezTo>
                  <a:pt x="780" y="0"/>
                  <a:pt x="370" y="109"/>
                  <a:pt x="185" y="430"/>
                </a:cubicBezTo>
                <a:cubicBezTo>
                  <a:pt x="0" y="750"/>
                  <a:pt x="110" y="1160"/>
                  <a:pt x="430" y="1344"/>
                </a:cubicBezTo>
                <a:cubicBezTo>
                  <a:pt x="751" y="1529"/>
                  <a:pt x="1160" y="1420"/>
                  <a:pt x="1345" y="1099"/>
                </a:cubicBezTo>
                <a:close/>
              </a:path>
            </a:pathLst>
          </a:custGeom>
          <a:solidFill>
            <a:schemeClr val="tx1">
              <a:alpha val="100000"/>
            </a:schemeClr>
          </a:solidFill>
          <a:ln w="9525">
            <a:noFill/>
          </a:ln>
        </p:spPr>
        <p:txBody>
          <a:bodyPr/>
          <a:lstStyle/>
          <a:p>
            <a:endParaRPr lang="zh-CN" altLang="en-US"/>
          </a:p>
        </p:txBody>
      </p:sp>
      <p:sp>
        <p:nvSpPr>
          <p:cNvPr id="26633" name="Freeform 12"/>
          <p:cNvSpPr/>
          <p:nvPr/>
        </p:nvSpPr>
        <p:spPr>
          <a:xfrm>
            <a:off x="9590088" y="4238625"/>
            <a:ext cx="357187" cy="309563"/>
          </a:xfrm>
          <a:custGeom>
            <a:avLst/>
            <a:gdLst/>
            <a:ahLst/>
            <a:cxnLst>
              <a:cxn ang="0">
                <a:pos x="357188" y="309562"/>
              </a:cxn>
              <a:cxn ang="0">
                <a:pos x="267891" y="154781"/>
              </a:cxn>
              <a:cxn ang="0">
                <a:pos x="178594" y="0"/>
              </a:cxn>
              <a:cxn ang="0">
                <a:pos x="89297" y="154781"/>
              </a:cxn>
              <a:cxn ang="0">
                <a:pos x="0" y="309562"/>
              </a:cxn>
              <a:cxn ang="0">
                <a:pos x="178594" y="309562"/>
              </a:cxn>
              <a:cxn ang="0">
                <a:pos x="357188" y="309562"/>
              </a:cxn>
            </a:cxnLst>
            <a:rect l="0" t="0" r="0" b="0"/>
            <a:pathLst>
              <a:path w="464" h="402">
                <a:moveTo>
                  <a:pt x="464" y="402"/>
                </a:moveTo>
                <a:lnTo>
                  <a:pt x="348" y="201"/>
                </a:lnTo>
                <a:lnTo>
                  <a:pt x="232" y="0"/>
                </a:lnTo>
                <a:lnTo>
                  <a:pt x="116" y="201"/>
                </a:lnTo>
                <a:lnTo>
                  <a:pt x="0" y="402"/>
                </a:lnTo>
                <a:lnTo>
                  <a:pt x="232" y="402"/>
                </a:lnTo>
                <a:lnTo>
                  <a:pt x="464" y="402"/>
                </a:lnTo>
                <a:close/>
              </a:path>
            </a:pathLst>
          </a:custGeom>
          <a:solidFill>
            <a:schemeClr val="tx1">
              <a:alpha val="100000"/>
            </a:schemeClr>
          </a:solidFill>
          <a:ln w="9525">
            <a:noFill/>
          </a:ln>
        </p:spPr>
        <p:txBody>
          <a:bodyPr/>
          <a:lstStyle/>
          <a:p>
            <a:endParaRPr lang="zh-CN" altLang="en-US"/>
          </a:p>
        </p:txBody>
      </p:sp>
      <p:sp>
        <p:nvSpPr>
          <p:cNvPr id="26634" name="Oval 13"/>
          <p:cNvSpPr/>
          <p:nvPr/>
        </p:nvSpPr>
        <p:spPr>
          <a:xfrm>
            <a:off x="8232775" y="5332413"/>
            <a:ext cx="1030288" cy="1028700"/>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6635" name="Freeform 14"/>
          <p:cNvSpPr/>
          <p:nvPr/>
        </p:nvSpPr>
        <p:spPr>
          <a:xfrm>
            <a:off x="8569325" y="4930775"/>
            <a:ext cx="355600" cy="309563"/>
          </a:xfrm>
          <a:custGeom>
            <a:avLst/>
            <a:gdLst/>
            <a:ahLst/>
            <a:cxnLst>
              <a:cxn ang="0">
                <a:pos x="177800" y="309562"/>
              </a:cxn>
              <a:cxn ang="0">
                <a:pos x="266700" y="155167"/>
              </a:cxn>
              <a:cxn ang="0">
                <a:pos x="355600" y="0"/>
              </a:cxn>
              <a:cxn ang="0">
                <a:pos x="177800" y="0"/>
              </a:cxn>
              <a:cxn ang="0">
                <a:pos x="0" y="0"/>
              </a:cxn>
              <a:cxn ang="0">
                <a:pos x="88900" y="155167"/>
              </a:cxn>
              <a:cxn ang="0">
                <a:pos x="177800" y="309562"/>
              </a:cxn>
            </a:cxnLst>
            <a:rect l="0" t="0" r="0" b="0"/>
            <a:pathLst>
              <a:path w="464" h="401">
                <a:moveTo>
                  <a:pt x="232" y="401"/>
                </a:moveTo>
                <a:lnTo>
                  <a:pt x="348" y="201"/>
                </a:lnTo>
                <a:lnTo>
                  <a:pt x="464" y="0"/>
                </a:lnTo>
                <a:lnTo>
                  <a:pt x="232" y="0"/>
                </a:lnTo>
                <a:lnTo>
                  <a:pt x="0" y="0"/>
                </a:lnTo>
                <a:lnTo>
                  <a:pt x="116" y="201"/>
                </a:lnTo>
                <a:lnTo>
                  <a:pt x="232" y="401"/>
                </a:lnTo>
                <a:close/>
              </a:path>
            </a:pathLst>
          </a:custGeom>
          <a:solidFill>
            <a:schemeClr val="tx1">
              <a:alpha val="100000"/>
            </a:schemeClr>
          </a:solidFill>
          <a:ln w="9525">
            <a:noFill/>
          </a:ln>
        </p:spPr>
        <p:txBody>
          <a:bodyPr/>
          <a:lstStyle/>
          <a:p>
            <a:endParaRPr lang="zh-CN" altLang="en-US"/>
          </a:p>
        </p:txBody>
      </p:sp>
      <p:sp>
        <p:nvSpPr>
          <p:cNvPr id="26636" name="Rectangle 15"/>
          <p:cNvSpPr/>
          <p:nvPr/>
        </p:nvSpPr>
        <p:spPr>
          <a:xfrm>
            <a:off x="841375" y="1900238"/>
            <a:ext cx="6481763" cy="4257675"/>
          </a:xfrm>
          <a:prstGeom prst="rect">
            <a:avLst/>
          </a:prstGeom>
          <a:blipFill rotWithShape="1">
            <a:blip r:embed="rId3"/>
            <a:stretch>
              <a:fillRect/>
            </a:stretch>
          </a:blipFill>
          <a:ln w="9525" cap="flat" cmpd="sng">
            <a:solidFill>
              <a:srgbClr val="C7C7C7"/>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6637" name="Rectangle 16"/>
          <p:cNvSpPr/>
          <p:nvPr/>
        </p:nvSpPr>
        <p:spPr>
          <a:xfrm>
            <a:off x="1381125" y="1641475"/>
            <a:ext cx="5400675" cy="515938"/>
          </a:xfrm>
          <a:prstGeom prst="rect">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6638" name="TextBox 14"/>
          <p:cNvSpPr txBox="1"/>
          <p:nvPr/>
        </p:nvSpPr>
        <p:spPr>
          <a:xfrm>
            <a:off x="8326438" y="1558925"/>
            <a:ext cx="868362" cy="646113"/>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添加文本</a:t>
            </a:r>
          </a:p>
        </p:txBody>
      </p:sp>
      <p:sp>
        <p:nvSpPr>
          <p:cNvPr id="26639" name="TextBox 15"/>
          <p:cNvSpPr txBox="1"/>
          <p:nvPr/>
        </p:nvSpPr>
        <p:spPr>
          <a:xfrm>
            <a:off x="10055225" y="2535238"/>
            <a:ext cx="868363" cy="646112"/>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添加文本</a:t>
            </a:r>
          </a:p>
        </p:txBody>
      </p:sp>
      <p:sp>
        <p:nvSpPr>
          <p:cNvPr id="26640" name="TextBox 18"/>
          <p:cNvSpPr txBox="1"/>
          <p:nvPr/>
        </p:nvSpPr>
        <p:spPr>
          <a:xfrm>
            <a:off x="10040938" y="4529138"/>
            <a:ext cx="868362" cy="646112"/>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添加文本</a:t>
            </a:r>
          </a:p>
        </p:txBody>
      </p:sp>
      <p:sp>
        <p:nvSpPr>
          <p:cNvPr id="26641" name="TextBox 19"/>
          <p:cNvSpPr txBox="1"/>
          <p:nvPr/>
        </p:nvSpPr>
        <p:spPr>
          <a:xfrm>
            <a:off x="8308975" y="5510213"/>
            <a:ext cx="868363" cy="647700"/>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添加文本</a:t>
            </a:r>
          </a:p>
        </p:txBody>
      </p:sp>
      <p:sp>
        <p:nvSpPr>
          <p:cNvPr id="26642" name="TextBox 20"/>
          <p:cNvSpPr txBox="1"/>
          <p:nvPr/>
        </p:nvSpPr>
        <p:spPr>
          <a:xfrm>
            <a:off x="1684338" y="1716088"/>
            <a:ext cx="4794250" cy="368300"/>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这里输入您的文字</a:t>
            </a:r>
          </a:p>
        </p:txBody>
      </p:sp>
      <p:sp>
        <p:nvSpPr>
          <p:cNvPr id="26643" name="Oval 6"/>
          <p:cNvSpPr/>
          <p:nvPr/>
        </p:nvSpPr>
        <p:spPr>
          <a:xfrm>
            <a:off x="7762875" y="2871788"/>
            <a:ext cx="1968500" cy="1966912"/>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6644" name="TextBox 22"/>
          <p:cNvSpPr txBox="1"/>
          <p:nvPr/>
        </p:nvSpPr>
        <p:spPr>
          <a:xfrm>
            <a:off x="8326438" y="3532188"/>
            <a:ext cx="868362" cy="708025"/>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添加文本</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6627"/>
                                        </p:tgtEl>
                                        <p:attrNameLst>
                                          <p:attrName>style.visibility</p:attrName>
                                        </p:attrNameLst>
                                      </p:cBhvr>
                                      <p:to>
                                        <p:strVal val="visible"/>
                                      </p:to>
                                    </p:set>
                                    <p:anim calcmode="lin" valueType="num">
                                      <p:cBhvr additive="base">
                                        <p:cTn id="7" dur="500" fill="hold"/>
                                        <p:tgtEl>
                                          <p:spTgt spid="26627"/>
                                        </p:tgtEl>
                                        <p:attrNameLst>
                                          <p:attrName>ppt_x</p:attrName>
                                        </p:attrNameLst>
                                      </p:cBhvr>
                                      <p:tavLst>
                                        <p:tav tm="0">
                                          <p:val>
                                            <p:strVal val="1+#ppt_w/2"/>
                                          </p:val>
                                        </p:tav>
                                        <p:tav tm="100000">
                                          <p:val>
                                            <p:strVal val="#ppt_x"/>
                                          </p:val>
                                        </p:tav>
                                      </p:tavLst>
                                    </p:anim>
                                    <p:anim calcmode="lin" valueType="num">
                                      <p:cBhvr additive="base">
                                        <p:cTn id="8" dur="500" fill="hold"/>
                                        <p:tgtEl>
                                          <p:spTgt spid="2662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6626"/>
                                        </p:tgtEl>
                                        <p:attrNameLst>
                                          <p:attrName>style.visibility</p:attrName>
                                        </p:attrNameLst>
                                      </p:cBhvr>
                                      <p:to>
                                        <p:strVal val="visible"/>
                                      </p:to>
                                    </p:set>
                                    <p:anim calcmode="lin" valueType="num">
                                      <p:cBhvr>
                                        <p:cTn id="12" dur="300" fill="hold"/>
                                        <p:tgtEl>
                                          <p:spTgt spid="26626"/>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6626"/>
                                        </p:tgtEl>
                                        <p:attrNameLst>
                                          <p:attrName>ppt_y</p:attrName>
                                        </p:attrNameLst>
                                      </p:cBhvr>
                                      <p:tavLst>
                                        <p:tav tm="0">
                                          <p:val>
                                            <p:strVal val="#ppt_y"/>
                                          </p:val>
                                        </p:tav>
                                        <p:tav tm="100000">
                                          <p:val>
                                            <p:strVal val="#ppt_y"/>
                                          </p:val>
                                        </p:tav>
                                      </p:tavLst>
                                    </p:anim>
                                    <p:anim calcmode="lin" valueType="num">
                                      <p:cBhvr>
                                        <p:cTn id="14" dur="300" fill="hold"/>
                                        <p:tgtEl>
                                          <p:spTgt spid="26626"/>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662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6626"/>
                                        </p:tgtEl>
                                      </p:cBhvr>
                                    </p:animEffect>
                                  </p:childTnLst>
                                </p:cTn>
                              </p:par>
                            </p:childTnLst>
                          </p:cTn>
                        </p:par>
                        <p:par>
                          <p:cTn id="17" fill="hold">
                            <p:stCondLst>
                              <p:cond delay="980"/>
                            </p:stCondLst>
                            <p:childTnLst>
                              <p:par>
                                <p:cTn id="18" presetID="14" presetClass="entr" presetSubtype="10" fill="hold" grpId="0" nodeType="afterEffect">
                                  <p:stCondLst>
                                    <p:cond delay="0"/>
                                  </p:stCondLst>
                                  <p:childTnLst>
                                    <p:set>
                                      <p:cBhvr>
                                        <p:cTn id="19" dur="1" fill="hold">
                                          <p:stCondLst>
                                            <p:cond delay="0"/>
                                          </p:stCondLst>
                                        </p:cTn>
                                        <p:tgtEl>
                                          <p:spTgt spid="26636"/>
                                        </p:tgtEl>
                                        <p:attrNameLst>
                                          <p:attrName>style.visibility</p:attrName>
                                        </p:attrNameLst>
                                      </p:cBhvr>
                                      <p:to>
                                        <p:strVal val="visible"/>
                                      </p:to>
                                    </p:set>
                                    <p:animEffect transition="in" filter="randombar(horizontal)">
                                      <p:cBhvr>
                                        <p:cTn id="20" dur="500"/>
                                        <p:tgtEl>
                                          <p:spTgt spid="26636"/>
                                        </p:tgtEl>
                                      </p:cBhvr>
                                    </p:animEffect>
                                  </p:childTnLst>
                                </p:cTn>
                              </p:par>
                            </p:childTnLst>
                          </p:cTn>
                        </p:par>
                        <p:par>
                          <p:cTn id="21" fill="hold">
                            <p:stCondLst>
                              <p:cond delay="1480"/>
                            </p:stCondLst>
                            <p:childTnLst>
                              <p:par>
                                <p:cTn id="22" presetID="31" presetClass="entr" presetSubtype="0" fill="hold" grpId="0" nodeType="afterEffect">
                                  <p:stCondLst>
                                    <p:cond delay="0"/>
                                  </p:stCondLst>
                                  <p:childTnLst>
                                    <p:set>
                                      <p:cBhvr>
                                        <p:cTn id="23" dur="1" fill="hold">
                                          <p:stCondLst>
                                            <p:cond delay="0"/>
                                          </p:stCondLst>
                                        </p:cTn>
                                        <p:tgtEl>
                                          <p:spTgt spid="26637"/>
                                        </p:tgtEl>
                                        <p:attrNameLst>
                                          <p:attrName>style.visibility</p:attrName>
                                        </p:attrNameLst>
                                      </p:cBhvr>
                                      <p:to>
                                        <p:strVal val="visible"/>
                                      </p:to>
                                    </p:set>
                                    <p:anim calcmode="lin" valueType="num">
                                      <p:cBhvr>
                                        <p:cTn id="24" dur="400" fill="hold"/>
                                        <p:tgtEl>
                                          <p:spTgt spid="26637"/>
                                        </p:tgtEl>
                                        <p:attrNameLst>
                                          <p:attrName>ppt_w</p:attrName>
                                        </p:attrNameLst>
                                      </p:cBhvr>
                                      <p:tavLst>
                                        <p:tav tm="0">
                                          <p:val>
                                            <p:fltVal val="0"/>
                                          </p:val>
                                        </p:tav>
                                        <p:tav tm="100000">
                                          <p:val>
                                            <p:strVal val="#ppt_w"/>
                                          </p:val>
                                        </p:tav>
                                      </p:tavLst>
                                    </p:anim>
                                    <p:anim calcmode="lin" valueType="num">
                                      <p:cBhvr>
                                        <p:cTn id="25" dur="400" fill="hold"/>
                                        <p:tgtEl>
                                          <p:spTgt spid="26637"/>
                                        </p:tgtEl>
                                        <p:attrNameLst>
                                          <p:attrName>ppt_h</p:attrName>
                                        </p:attrNameLst>
                                      </p:cBhvr>
                                      <p:tavLst>
                                        <p:tav tm="0">
                                          <p:val>
                                            <p:fltVal val="0"/>
                                          </p:val>
                                        </p:tav>
                                        <p:tav tm="100000">
                                          <p:val>
                                            <p:strVal val="#ppt_h"/>
                                          </p:val>
                                        </p:tav>
                                      </p:tavLst>
                                    </p:anim>
                                    <p:anim calcmode="lin" valueType="num">
                                      <p:cBhvr>
                                        <p:cTn id="26" dur="400" fill="hold"/>
                                        <p:tgtEl>
                                          <p:spTgt spid="26637"/>
                                        </p:tgtEl>
                                        <p:attrNameLst>
                                          <p:attrName>style.rotation</p:attrName>
                                        </p:attrNameLst>
                                      </p:cBhvr>
                                      <p:tavLst>
                                        <p:tav tm="0">
                                          <p:val>
                                            <p:fltVal val="90"/>
                                          </p:val>
                                        </p:tav>
                                        <p:tav tm="100000">
                                          <p:val>
                                            <p:fltVal val="0"/>
                                          </p:val>
                                        </p:tav>
                                      </p:tavLst>
                                    </p:anim>
                                    <p:animEffect transition="in" filter="fade">
                                      <p:cBhvr>
                                        <p:cTn id="27" dur="400"/>
                                        <p:tgtEl>
                                          <p:spTgt spid="26637"/>
                                        </p:tgtEl>
                                      </p:cBhvr>
                                    </p:animEffect>
                                  </p:childTnLst>
                                </p:cTn>
                              </p:par>
                            </p:childTnLst>
                          </p:cTn>
                        </p:par>
                        <p:par>
                          <p:cTn id="28" fill="hold">
                            <p:stCondLst>
                              <p:cond delay="198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26642"/>
                                        </p:tgtEl>
                                        <p:attrNameLst>
                                          <p:attrName>style.visibility</p:attrName>
                                        </p:attrNameLst>
                                      </p:cBhvr>
                                      <p:to>
                                        <p:strVal val="visible"/>
                                      </p:to>
                                    </p:set>
                                    <p:anim calcmode="lin" valueType="num">
                                      <p:cBhvr>
                                        <p:cTn id="31" dur="300" fill="hold"/>
                                        <p:tgtEl>
                                          <p:spTgt spid="26642"/>
                                        </p:tgtEl>
                                        <p:attrNameLst>
                                          <p:attrName>ppt_x</p:attrName>
                                        </p:attrNameLst>
                                      </p:cBhvr>
                                      <p:tavLst>
                                        <p:tav tm="0">
                                          <p:val>
                                            <p:strVal val="#ppt_x"/>
                                          </p:val>
                                        </p:tav>
                                        <p:tav tm="50000">
                                          <p:val>
                                            <p:strVal val="#ppt_x+.1"/>
                                          </p:val>
                                        </p:tav>
                                        <p:tav tm="100000">
                                          <p:val>
                                            <p:strVal val="#ppt_x"/>
                                          </p:val>
                                        </p:tav>
                                      </p:tavLst>
                                    </p:anim>
                                    <p:anim calcmode="lin" valueType="num">
                                      <p:cBhvr>
                                        <p:cTn id="32" dur="300" fill="hold"/>
                                        <p:tgtEl>
                                          <p:spTgt spid="26642"/>
                                        </p:tgtEl>
                                        <p:attrNameLst>
                                          <p:attrName>ppt_y</p:attrName>
                                        </p:attrNameLst>
                                      </p:cBhvr>
                                      <p:tavLst>
                                        <p:tav tm="0">
                                          <p:val>
                                            <p:strVal val="#ppt_y"/>
                                          </p:val>
                                        </p:tav>
                                        <p:tav tm="100000">
                                          <p:val>
                                            <p:strVal val="#ppt_y"/>
                                          </p:val>
                                        </p:tav>
                                      </p:tavLst>
                                    </p:anim>
                                    <p:anim calcmode="lin" valueType="num">
                                      <p:cBhvr>
                                        <p:cTn id="33" dur="300" fill="hold"/>
                                        <p:tgtEl>
                                          <p:spTgt spid="26642"/>
                                        </p:tgtEl>
                                        <p:attrNameLst>
                                          <p:attrName>ppt_h</p:attrName>
                                        </p:attrNameLst>
                                      </p:cBhvr>
                                      <p:tavLst>
                                        <p:tav tm="0">
                                          <p:val>
                                            <p:strVal val="#ppt_h/10"/>
                                          </p:val>
                                        </p:tav>
                                        <p:tav tm="50000">
                                          <p:val>
                                            <p:strVal val="#ppt_h+.01"/>
                                          </p:val>
                                        </p:tav>
                                        <p:tav tm="100000">
                                          <p:val>
                                            <p:strVal val="#ppt_h"/>
                                          </p:val>
                                        </p:tav>
                                      </p:tavLst>
                                    </p:anim>
                                    <p:anim calcmode="lin" valueType="num">
                                      <p:cBhvr>
                                        <p:cTn id="34" dur="300" fill="hold"/>
                                        <p:tgtEl>
                                          <p:spTgt spid="26642"/>
                                        </p:tgtEl>
                                        <p:attrNameLst>
                                          <p:attrName>ppt_w</p:attrName>
                                        </p:attrNameLst>
                                      </p:cBhvr>
                                      <p:tavLst>
                                        <p:tav tm="0">
                                          <p:val>
                                            <p:strVal val="#ppt_w/10"/>
                                          </p:val>
                                        </p:tav>
                                        <p:tav tm="50000">
                                          <p:val>
                                            <p:strVal val="#ppt_w+.01"/>
                                          </p:val>
                                        </p:tav>
                                        <p:tav tm="100000">
                                          <p:val>
                                            <p:strVal val="#ppt_w"/>
                                          </p:val>
                                        </p:tav>
                                      </p:tavLst>
                                    </p:anim>
                                    <p:animEffect transition="in" filter="fade">
                                      <p:cBhvr>
                                        <p:cTn id="35" dur="300" tmFilter="0,0; .5, 1; 1, 1"/>
                                        <p:tgtEl>
                                          <p:spTgt spid="26642"/>
                                        </p:tgtEl>
                                      </p:cBhvr>
                                    </p:animEffect>
                                  </p:childTnLst>
                                </p:cTn>
                              </p:par>
                            </p:childTnLst>
                          </p:cTn>
                        </p:par>
                        <p:par>
                          <p:cTn id="36" fill="hold">
                            <p:stCondLst>
                              <p:cond delay="2389"/>
                            </p:stCondLst>
                            <p:childTnLst>
                              <p:par>
                                <p:cTn id="37" presetID="2" presetClass="entr" presetSubtype="6" fill="hold" grpId="0" nodeType="afterEffect">
                                  <p:stCondLst>
                                    <p:cond delay="0"/>
                                  </p:stCondLst>
                                  <p:childTnLst>
                                    <p:set>
                                      <p:cBhvr>
                                        <p:cTn id="38" dur="1" fill="hold">
                                          <p:stCondLst>
                                            <p:cond delay="0"/>
                                          </p:stCondLst>
                                        </p:cTn>
                                        <p:tgtEl>
                                          <p:spTgt spid="26643"/>
                                        </p:tgtEl>
                                        <p:attrNameLst>
                                          <p:attrName>style.visibility</p:attrName>
                                        </p:attrNameLst>
                                      </p:cBhvr>
                                      <p:to>
                                        <p:strVal val="visible"/>
                                      </p:to>
                                    </p:set>
                                    <p:anim calcmode="lin" valueType="num">
                                      <p:cBhvr additive="base">
                                        <p:cTn id="39" dur="500" fill="hold"/>
                                        <p:tgtEl>
                                          <p:spTgt spid="26643"/>
                                        </p:tgtEl>
                                        <p:attrNameLst>
                                          <p:attrName>ppt_x</p:attrName>
                                        </p:attrNameLst>
                                      </p:cBhvr>
                                      <p:tavLst>
                                        <p:tav tm="0">
                                          <p:val>
                                            <p:strVal val="1+#ppt_w/2"/>
                                          </p:val>
                                        </p:tav>
                                        <p:tav tm="100000">
                                          <p:val>
                                            <p:strVal val="#ppt_x"/>
                                          </p:val>
                                        </p:tav>
                                      </p:tavLst>
                                    </p:anim>
                                    <p:anim calcmode="lin" valueType="num">
                                      <p:cBhvr additive="base">
                                        <p:cTn id="40" dur="500" fill="hold"/>
                                        <p:tgtEl>
                                          <p:spTgt spid="26643"/>
                                        </p:tgtEl>
                                        <p:attrNameLst>
                                          <p:attrName>ppt_y</p:attrName>
                                        </p:attrNameLst>
                                      </p:cBhvr>
                                      <p:tavLst>
                                        <p:tav tm="0">
                                          <p:val>
                                            <p:strVal val="1+#ppt_h/2"/>
                                          </p:val>
                                        </p:tav>
                                        <p:tav tm="100000">
                                          <p:val>
                                            <p:strVal val="#ppt_y"/>
                                          </p:val>
                                        </p:tav>
                                      </p:tavLst>
                                    </p:anim>
                                  </p:childTnLst>
                                </p:cTn>
                              </p:par>
                            </p:childTnLst>
                          </p:cTn>
                        </p:par>
                        <p:par>
                          <p:cTn id="41" fill="hold">
                            <p:stCondLst>
                              <p:cond delay="2889"/>
                            </p:stCondLst>
                            <p:childTnLst>
                              <p:par>
                                <p:cTn id="42" presetID="1" presetClass="entr" presetSubtype="0" fill="hold" nodeType="afterEffect">
                                  <p:stCondLst>
                                    <p:cond delay="0"/>
                                  </p:stCondLst>
                                  <p:childTnLst>
                                    <p:set>
                                      <p:cBhvr>
                                        <p:cTn id="43" dur="1" fill="hold">
                                          <p:stCondLst>
                                            <p:cond delay="0"/>
                                          </p:stCondLst>
                                        </p:cTn>
                                        <p:tgtEl>
                                          <p:spTgt spid="26629"/>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26631"/>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26633"/>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26635"/>
                                        </p:tgtEl>
                                        <p:attrNameLst>
                                          <p:attrName>style.visibility</p:attrName>
                                        </p:attrNameLst>
                                      </p:cBhvr>
                                      <p:to>
                                        <p:strVal val="visible"/>
                                      </p:to>
                                    </p:set>
                                  </p:childTnLst>
                                </p:cTn>
                              </p:par>
                            </p:childTnLst>
                          </p:cTn>
                        </p:par>
                        <p:par>
                          <p:cTn id="50" fill="hold">
                            <p:stCondLst>
                              <p:cond delay="2889"/>
                            </p:stCondLst>
                            <p:childTnLst>
                              <p:par>
                                <p:cTn id="51" presetID="63" presetClass="path" presetSubtype="0" accel="50000" decel="50000" fill="hold" nodeType="afterEffect">
                                  <p:stCondLst>
                                    <p:cond delay="0"/>
                                  </p:stCondLst>
                                  <p:childTnLst>
                                    <p:animMotion origin="layout" path="M -4.58827E-6 1.11111E-6 L -4.58827E-6 0.18032 " pathEditMode="relative" rAng="0" ptsTypes="AA">
                                      <p:cBhvr>
                                        <p:cTn id="52" dur="400" spd="-99900" fill="hold"/>
                                        <p:tgtEl>
                                          <p:spTgt spid="26629"/>
                                        </p:tgtEl>
                                        <p:attrNameLst>
                                          <p:attrName>ppt_x</p:attrName>
                                          <p:attrName>ppt_y</p:attrName>
                                        </p:attrNameLst>
                                      </p:cBhvr>
                                      <p:rCtr x="0" y="9000"/>
                                    </p:animMotion>
                                  </p:childTnLst>
                                </p:cTn>
                              </p:par>
                              <p:par>
                                <p:cTn id="53" presetID="63" presetClass="path" presetSubtype="0" accel="50000" decel="50000" fill="hold" nodeType="withEffect">
                                  <p:stCondLst>
                                    <p:cond delay="0"/>
                                  </p:stCondLst>
                                  <p:childTnLst>
                                    <p:animMotion origin="layout" path="M -2.30519E-6 -4.81481E-6 L -0.08365 0.0794 " pathEditMode="relative" rAng="0" ptsTypes="AA">
                                      <p:cBhvr>
                                        <p:cTn id="54" dur="400" spd="-99900" fill="hold"/>
                                        <p:tgtEl>
                                          <p:spTgt spid="26631"/>
                                        </p:tgtEl>
                                        <p:attrNameLst>
                                          <p:attrName>ppt_x</p:attrName>
                                          <p:attrName>ppt_y</p:attrName>
                                        </p:attrNameLst>
                                      </p:cBhvr>
                                      <p:rCtr x="-4100" y="4000"/>
                                    </p:animMotion>
                                  </p:childTnLst>
                                </p:cTn>
                              </p:par>
                              <p:par>
                                <p:cTn id="55" presetID="63" presetClass="path" presetSubtype="0" accel="50000" decel="50000" fill="hold" nodeType="withEffect">
                                  <p:stCondLst>
                                    <p:cond delay="0"/>
                                  </p:stCondLst>
                                  <p:childTnLst>
                                    <p:animMotion origin="layout" path="M -2.30519E-6 7.40741E-7 L -0.08365 -0.07755 " pathEditMode="relative" rAng="0" ptsTypes="AA">
                                      <p:cBhvr>
                                        <p:cTn id="56" dur="400" spd="-99900" fill="hold"/>
                                        <p:tgtEl>
                                          <p:spTgt spid="26633"/>
                                        </p:tgtEl>
                                        <p:attrNameLst>
                                          <p:attrName>ppt_x</p:attrName>
                                          <p:attrName>ppt_y</p:attrName>
                                        </p:attrNameLst>
                                      </p:cBhvr>
                                      <p:rCtr x="-4100" y="-3800"/>
                                    </p:animMotion>
                                  </p:childTnLst>
                                </p:cTn>
                              </p:par>
                              <p:par>
                                <p:cTn id="57" presetID="63" presetClass="path" presetSubtype="0" accel="50000" decel="50000" fill="hold" nodeType="withEffect">
                                  <p:stCondLst>
                                    <p:cond delay="0"/>
                                  </p:stCondLst>
                                  <p:childTnLst>
                                    <p:animMotion origin="layout" path="M -4.58827E-6 4.81481E-6 L -4.58827E-6 -0.17848 " pathEditMode="relative" rAng="0" ptsTypes="AA">
                                      <p:cBhvr>
                                        <p:cTn id="58" dur="400" spd="-99900" fill="hold"/>
                                        <p:tgtEl>
                                          <p:spTgt spid="26635"/>
                                        </p:tgtEl>
                                        <p:attrNameLst>
                                          <p:attrName>ppt_x</p:attrName>
                                          <p:attrName>ppt_y</p:attrName>
                                        </p:attrNameLst>
                                      </p:cBhvr>
                                      <p:rCtr x="0" y="-8800"/>
                                    </p:animMotion>
                                  </p:childTnLst>
                                </p:cTn>
                              </p:par>
                            </p:childTnLst>
                          </p:cTn>
                        </p:par>
                        <p:par>
                          <p:cTn id="59" fill="hold">
                            <p:stCondLst>
                              <p:cond delay="3389"/>
                            </p:stCondLst>
                            <p:childTnLst>
                              <p:par>
                                <p:cTn id="60" presetID="10" presetClass="entr" presetSubtype="0" fill="hold" grpId="0" nodeType="afterEffect">
                                  <p:stCondLst>
                                    <p:cond delay="0"/>
                                  </p:stCondLst>
                                  <p:childTnLst>
                                    <p:set>
                                      <p:cBhvr>
                                        <p:cTn id="61" dur="1" fill="hold">
                                          <p:stCondLst>
                                            <p:cond delay="0"/>
                                          </p:stCondLst>
                                        </p:cTn>
                                        <p:tgtEl>
                                          <p:spTgt spid="26628"/>
                                        </p:tgtEl>
                                        <p:attrNameLst>
                                          <p:attrName>style.visibility</p:attrName>
                                        </p:attrNameLst>
                                      </p:cBhvr>
                                      <p:to>
                                        <p:strVal val="visible"/>
                                      </p:to>
                                    </p:set>
                                    <p:anim calcmode="lin" valueType="num">
                                      <p:cBhvr>
                                        <p:cTn id="62" dur="500" fill="hold"/>
                                        <p:tgtEl>
                                          <p:spTgt spid="26628"/>
                                        </p:tgtEl>
                                        <p:attrNameLst>
                                          <p:attrName>ppt_w</p:attrName>
                                        </p:attrNameLst>
                                      </p:cBhvr>
                                      <p:tavLst>
                                        <p:tav tm="0">
                                          <p:val>
                                            <p:fltVal val="0"/>
                                          </p:val>
                                        </p:tav>
                                        <p:tav tm="100000">
                                          <p:val>
                                            <p:strVal val="#ppt_w"/>
                                          </p:val>
                                        </p:tav>
                                      </p:tavLst>
                                    </p:anim>
                                    <p:anim calcmode="lin" valueType="num">
                                      <p:cBhvr>
                                        <p:cTn id="63" dur="500" fill="hold"/>
                                        <p:tgtEl>
                                          <p:spTgt spid="26628"/>
                                        </p:tgtEl>
                                        <p:attrNameLst>
                                          <p:attrName>ppt_h</p:attrName>
                                        </p:attrNameLst>
                                      </p:cBhvr>
                                      <p:tavLst>
                                        <p:tav tm="0">
                                          <p:val>
                                            <p:fltVal val="0"/>
                                          </p:val>
                                        </p:tav>
                                        <p:tav tm="100000">
                                          <p:val>
                                            <p:strVal val="#ppt_h"/>
                                          </p:val>
                                        </p:tav>
                                      </p:tavLst>
                                    </p:anim>
                                    <p:animEffect transition="in" filter="fade">
                                      <p:cBhvr>
                                        <p:cTn id="64" dur="500"/>
                                        <p:tgtEl>
                                          <p:spTgt spid="26628"/>
                                        </p:tgtEl>
                                      </p:cBhvr>
                                    </p:animEffect>
                                  </p:childTnLst>
                                </p:cTn>
                              </p:par>
                              <p:par>
                                <p:cTn id="65" presetID="10" presetClass="entr" presetSubtype="0" fill="hold" nodeType="withEffect">
                                  <p:stCondLst>
                                    <p:cond delay="0"/>
                                  </p:stCondLst>
                                  <p:childTnLst>
                                    <p:set>
                                      <p:cBhvr>
                                        <p:cTn id="66" dur="1" fill="hold">
                                          <p:stCondLst>
                                            <p:cond delay="0"/>
                                          </p:stCondLst>
                                        </p:cTn>
                                        <p:tgtEl>
                                          <p:spTgt spid="26630"/>
                                        </p:tgtEl>
                                        <p:attrNameLst>
                                          <p:attrName>style.visibility</p:attrName>
                                        </p:attrNameLst>
                                      </p:cBhvr>
                                      <p:to>
                                        <p:strVal val="visible"/>
                                      </p:to>
                                    </p:set>
                                    <p:anim calcmode="lin" valueType="num">
                                      <p:cBhvr>
                                        <p:cTn id="67" dur="500" fill="hold"/>
                                        <p:tgtEl>
                                          <p:spTgt spid="26630"/>
                                        </p:tgtEl>
                                        <p:attrNameLst>
                                          <p:attrName>ppt_w</p:attrName>
                                        </p:attrNameLst>
                                      </p:cBhvr>
                                      <p:tavLst>
                                        <p:tav tm="0">
                                          <p:val>
                                            <p:fltVal val="0"/>
                                          </p:val>
                                        </p:tav>
                                        <p:tav tm="100000">
                                          <p:val>
                                            <p:strVal val="#ppt_w"/>
                                          </p:val>
                                        </p:tav>
                                      </p:tavLst>
                                    </p:anim>
                                    <p:anim calcmode="lin" valueType="num">
                                      <p:cBhvr>
                                        <p:cTn id="68" dur="500" fill="hold"/>
                                        <p:tgtEl>
                                          <p:spTgt spid="26630"/>
                                        </p:tgtEl>
                                        <p:attrNameLst>
                                          <p:attrName>ppt_h</p:attrName>
                                        </p:attrNameLst>
                                      </p:cBhvr>
                                      <p:tavLst>
                                        <p:tav tm="0">
                                          <p:val>
                                            <p:fltVal val="0"/>
                                          </p:val>
                                        </p:tav>
                                        <p:tav tm="100000">
                                          <p:val>
                                            <p:strVal val="#ppt_h"/>
                                          </p:val>
                                        </p:tav>
                                      </p:tavLst>
                                    </p:anim>
                                    <p:animEffect transition="in" filter="fade">
                                      <p:cBhvr>
                                        <p:cTn id="69" dur="500"/>
                                        <p:tgtEl>
                                          <p:spTgt spid="26630"/>
                                        </p:tgtEl>
                                      </p:cBhvr>
                                    </p:animEffect>
                                  </p:childTnLst>
                                </p:cTn>
                              </p:par>
                              <p:par>
                                <p:cTn id="70" presetID="10" presetClass="entr" presetSubtype="0" fill="hold" nodeType="withEffect">
                                  <p:stCondLst>
                                    <p:cond delay="0"/>
                                  </p:stCondLst>
                                  <p:childTnLst>
                                    <p:set>
                                      <p:cBhvr>
                                        <p:cTn id="71" dur="1" fill="hold">
                                          <p:stCondLst>
                                            <p:cond delay="0"/>
                                          </p:stCondLst>
                                        </p:cTn>
                                        <p:tgtEl>
                                          <p:spTgt spid="26632"/>
                                        </p:tgtEl>
                                        <p:attrNameLst>
                                          <p:attrName>style.visibility</p:attrName>
                                        </p:attrNameLst>
                                      </p:cBhvr>
                                      <p:to>
                                        <p:strVal val="visible"/>
                                      </p:to>
                                    </p:set>
                                    <p:anim calcmode="lin" valueType="num">
                                      <p:cBhvr>
                                        <p:cTn id="72" dur="500" fill="hold"/>
                                        <p:tgtEl>
                                          <p:spTgt spid="26632"/>
                                        </p:tgtEl>
                                        <p:attrNameLst>
                                          <p:attrName>ppt_w</p:attrName>
                                        </p:attrNameLst>
                                      </p:cBhvr>
                                      <p:tavLst>
                                        <p:tav tm="0">
                                          <p:val>
                                            <p:fltVal val="0"/>
                                          </p:val>
                                        </p:tav>
                                        <p:tav tm="100000">
                                          <p:val>
                                            <p:strVal val="#ppt_w"/>
                                          </p:val>
                                        </p:tav>
                                      </p:tavLst>
                                    </p:anim>
                                    <p:anim calcmode="lin" valueType="num">
                                      <p:cBhvr>
                                        <p:cTn id="73" dur="500" fill="hold"/>
                                        <p:tgtEl>
                                          <p:spTgt spid="26632"/>
                                        </p:tgtEl>
                                        <p:attrNameLst>
                                          <p:attrName>ppt_h</p:attrName>
                                        </p:attrNameLst>
                                      </p:cBhvr>
                                      <p:tavLst>
                                        <p:tav tm="0">
                                          <p:val>
                                            <p:fltVal val="0"/>
                                          </p:val>
                                        </p:tav>
                                        <p:tav tm="100000">
                                          <p:val>
                                            <p:strVal val="#ppt_h"/>
                                          </p:val>
                                        </p:tav>
                                      </p:tavLst>
                                    </p:anim>
                                    <p:animEffect transition="in" filter="fade">
                                      <p:cBhvr>
                                        <p:cTn id="74" dur="500"/>
                                        <p:tgtEl>
                                          <p:spTgt spid="26632"/>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6634"/>
                                        </p:tgtEl>
                                        <p:attrNameLst>
                                          <p:attrName>style.visibility</p:attrName>
                                        </p:attrNameLst>
                                      </p:cBhvr>
                                      <p:to>
                                        <p:strVal val="visible"/>
                                      </p:to>
                                    </p:set>
                                    <p:anim calcmode="lin" valueType="num">
                                      <p:cBhvr>
                                        <p:cTn id="77" dur="500" fill="hold"/>
                                        <p:tgtEl>
                                          <p:spTgt spid="26634"/>
                                        </p:tgtEl>
                                        <p:attrNameLst>
                                          <p:attrName>ppt_w</p:attrName>
                                        </p:attrNameLst>
                                      </p:cBhvr>
                                      <p:tavLst>
                                        <p:tav tm="0">
                                          <p:val>
                                            <p:fltVal val="0"/>
                                          </p:val>
                                        </p:tav>
                                        <p:tav tm="100000">
                                          <p:val>
                                            <p:strVal val="#ppt_w"/>
                                          </p:val>
                                        </p:tav>
                                      </p:tavLst>
                                    </p:anim>
                                    <p:anim calcmode="lin" valueType="num">
                                      <p:cBhvr>
                                        <p:cTn id="78" dur="500" fill="hold"/>
                                        <p:tgtEl>
                                          <p:spTgt spid="26634"/>
                                        </p:tgtEl>
                                        <p:attrNameLst>
                                          <p:attrName>ppt_h</p:attrName>
                                        </p:attrNameLst>
                                      </p:cBhvr>
                                      <p:tavLst>
                                        <p:tav tm="0">
                                          <p:val>
                                            <p:fltVal val="0"/>
                                          </p:val>
                                        </p:tav>
                                        <p:tav tm="100000">
                                          <p:val>
                                            <p:strVal val="#ppt_h"/>
                                          </p:val>
                                        </p:tav>
                                      </p:tavLst>
                                    </p:anim>
                                    <p:animEffect transition="in" filter="fade">
                                      <p:cBhvr>
                                        <p:cTn id="79" dur="500"/>
                                        <p:tgtEl>
                                          <p:spTgt spid="26634"/>
                                        </p:tgtEl>
                                      </p:cBhvr>
                                    </p:animEffect>
                                  </p:childTnLst>
                                </p:cTn>
                              </p:par>
                            </p:childTnLst>
                          </p:cTn>
                        </p:par>
                        <p:par>
                          <p:cTn id="80" fill="hold">
                            <p:stCondLst>
                              <p:cond delay="3889"/>
                            </p:stCondLst>
                            <p:childTnLst>
                              <p:par>
                                <p:cTn id="81" presetID="31" presetClass="entr" presetSubtype="0" fill="hold" grpId="0" nodeType="afterEffect">
                                  <p:stCondLst>
                                    <p:cond delay="0"/>
                                  </p:stCondLst>
                                  <p:childTnLst>
                                    <p:set>
                                      <p:cBhvr>
                                        <p:cTn id="82" dur="1" fill="hold">
                                          <p:stCondLst>
                                            <p:cond delay="0"/>
                                          </p:stCondLst>
                                        </p:cTn>
                                        <p:tgtEl>
                                          <p:spTgt spid="26638"/>
                                        </p:tgtEl>
                                        <p:attrNameLst>
                                          <p:attrName>style.visibility</p:attrName>
                                        </p:attrNameLst>
                                      </p:cBhvr>
                                      <p:to>
                                        <p:strVal val="visible"/>
                                      </p:to>
                                    </p:set>
                                    <p:anim calcmode="lin" valueType="num">
                                      <p:cBhvr>
                                        <p:cTn id="83" dur="500" fill="hold"/>
                                        <p:tgtEl>
                                          <p:spTgt spid="26638"/>
                                        </p:tgtEl>
                                        <p:attrNameLst>
                                          <p:attrName>ppt_w</p:attrName>
                                        </p:attrNameLst>
                                      </p:cBhvr>
                                      <p:tavLst>
                                        <p:tav tm="0">
                                          <p:val>
                                            <p:fltVal val="0"/>
                                          </p:val>
                                        </p:tav>
                                        <p:tav tm="100000">
                                          <p:val>
                                            <p:strVal val="#ppt_w"/>
                                          </p:val>
                                        </p:tav>
                                      </p:tavLst>
                                    </p:anim>
                                    <p:anim calcmode="lin" valueType="num">
                                      <p:cBhvr>
                                        <p:cTn id="84" dur="500" fill="hold"/>
                                        <p:tgtEl>
                                          <p:spTgt spid="26638"/>
                                        </p:tgtEl>
                                        <p:attrNameLst>
                                          <p:attrName>ppt_h</p:attrName>
                                        </p:attrNameLst>
                                      </p:cBhvr>
                                      <p:tavLst>
                                        <p:tav tm="0">
                                          <p:val>
                                            <p:fltVal val="0"/>
                                          </p:val>
                                        </p:tav>
                                        <p:tav tm="100000">
                                          <p:val>
                                            <p:strVal val="#ppt_h"/>
                                          </p:val>
                                        </p:tav>
                                      </p:tavLst>
                                    </p:anim>
                                    <p:anim calcmode="lin" valueType="num">
                                      <p:cBhvr>
                                        <p:cTn id="85" dur="500" fill="hold"/>
                                        <p:tgtEl>
                                          <p:spTgt spid="26638"/>
                                        </p:tgtEl>
                                        <p:attrNameLst>
                                          <p:attrName>style.rotation</p:attrName>
                                        </p:attrNameLst>
                                      </p:cBhvr>
                                      <p:tavLst>
                                        <p:tav tm="0">
                                          <p:val>
                                            <p:fltVal val="90"/>
                                          </p:val>
                                        </p:tav>
                                        <p:tav tm="100000">
                                          <p:val>
                                            <p:fltVal val="0"/>
                                          </p:val>
                                        </p:tav>
                                      </p:tavLst>
                                    </p:anim>
                                    <p:animEffect transition="in" filter="fade">
                                      <p:cBhvr>
                                        <p:cTn id="86" dur="500"/>
                                        <p:tgtEl>
                                          <p:spTgt spid="26638"/>
                                        </p:tgtEl>
                                      </p:cBhvr>
                                    </p:animEffect>
                                  </p:childTnLst>
                                </p:cTn>
                              </p:par>
                              <p:par>
                                <p:cTn id="87" presetID="31" presetClass="entr" presetSubtype="0" fill="hold" grpId="0" nodeType="withEffect">
                                  <p:stCondLst>
                                    <p:cond delay="0"/>
                                  </p:stCondLst>
                                  <p:childTnLst>
                                    <p:set>
                                      <p:cBhvr>
                                        <p:cTn id="88" dur="1" fill="hold">
                                          <p:stCondLst>
                                            <p:cond delay="0"/>
                                          </p:stCondLst>
                                        </p:cTn>
                                        <p:tgtEl>
                                          <p:spTgt spid="26639"/>
                                        </p:tgtEl>
                                        <p:attrNameLst>
                                          <p:attrName>style.visibility</p:attrName>
                                        </p:attrNameLst>
                                      </p:cBhvr>
                                      <p:to>
                                        <p:strVal val="visible"/>
                                      </p:to>
                                    </p:set>
                                    <p:anim calcmode="lin" valueType="num">
                                      <p:cBhvr>
                                        <p:cTn id="89" dur="500" fill="hold"/>
                                        <p:tgtEl>
                                          <p:spTgt spid="26639"/>
                                        </p:tgtEl>
                                        <p:attrNameLst>
                                          <p:attrName>ppt_w</p:attrName>
                                        </p:attrNameLst>
                                      </p:cBhvr>
                                      <p:tavLst>
                                        <p:tav tm="0">
                                          <p:val>
                                            <p:fltVal val="0"/>
                                          </p:val>
                                        </p:tav>
                                        <p:tav tm="100000">
                                          <p:val>
                                            <p:strVal val="#ppt_w"/>
                                          </p:val>
                                        </p:tav>
                                      </p:tavLst>
                                    </p:anim>
                                    <p:anim calcmode="lin" valueType="num">
                                      <p:cBhvr>
                                        <p:cTn id="90" dur="500" fill="hold"/>
                                        <p:tgtEl>
                                          <p:spTgt spid="26639"/>
                                        </p:tgtEl>
                                        <p:attrNameLst>
                                          <p:attrName>ppt_h</p:attrName>
                                        </p:attrNameLst>
                                      </p:cBhvr>
                                      <p:tavLst>
                                        <p:tav tm="0">
                                          <p:val>
                                            <p:fltVal val="0"/>
                                          </p:val>
                                        </p:tav>
                                        <p:tav tm="100000">
                                          <p:val>
                                            <p:strVal val="#ppt_h"/>
                                          </p:val>
                                        </p:tav>
                                      </p:tavLst>
                                    </p:anim>
                                    <p:anim calcmode="lin" valueType="num">
                                      <p:cBhvr>
                                        <p:cTn id="91" dur="500" fill="hold"/>
                                        <p:tgtEl>
                                          <p:spTgt spid="26639"/>
                                        </p:tgtEl>
                                        <p:attrNameLst>
                                          <p:attrName>style.rotation</p:attrName>
                                        </p:attrNameLst>
                                      </p:cBhvr>
                                      <p:tavLst>
                                        <p:tav tm="0">
                                          <p:val>
                                            <p:fltVal val="90"/>
                                          </p:val>
                                        </p:tav>
                                        <p:tav tm="100000">
                                          <p:val>
                                            <p:fltVal val="0"/>
                                          </p:val>
                                        </p:tav>
                                      </p:tavLst>
                                    </p:anim>
                                    <p:animEffect transition="in" filter="fade">
                                      <p:cBhvr>
                                        <p:cTn id="92" dur="500"/>
                                        <p:tgtEl>
                                          <p:spTgt spid="26639"/>
                                        </p:tgtEl>
                                      </p:cBhvr>
                                    </p:animEffect>
                                  </p:childTnLst>
                                </p:cTn>
                              </p:par>
                              <p:par>
                                <p:cTn id="93" presetID="31" presetClass="entr" presetSubtype="0" fill="hold" grpId="0" nodeType="withEffect">
                                  <p:stCondLst>
                                    <p:cond delay="0"/>
                                  </p:stCondLst>
                                  <p:childTnLst>
                                    <p:set>
                                      <p:cBhvr>
                                        <p:cTn id="94" dur="1" fill="hold">
                                          <p:stCondLst>
                                            <p:cond delay="0"/>
                                          </p:stCondLst>
                                        </p:cTn>
                                        <p:tgtEl>
                                          <p:spTgt spid="26640"/>
                                        </p:tgtEl>
                                        <p:attrNameLst>
                                          <p:attrName>style.visibility</p:attrName>
                                        </p:attrNameLst>
                                      </p:cBhvr>
                                      <p:to>
                                        <p:strVal val="visible"/>
                                      </p:to>
                                    </p:set>
                                    <p:anim calcmode="lin" valueType="num">
                                      <p:cBhvr>
                                        <p:cTn id="95" dur="500" fill="hold"/>
                                        <p:tgtEl>
                                          <p:spTgt spid="26640"/>
                                        </p:tgtEl>
                                        <p:attrNameLst>
                                          <p:attrName>ppt_w</p:attrName>
                                        </p:attrNameLst>
                                      </p:cBhvr>
                                      <p:tavLst>
                                        <p:tav tm="0">
                                          <p:val>
                                            <p:fltVal val="0"/>
                                          </p:val>
                                        </p:tav>
                                        <p:tav tm="100000">
                                          <p:val>
                                            <p:strVal val="#ppt_w"/>
                                          </p:val>
                                        </p:tav>
                                      </p:tavLst>
                                    </p:anim>
                                    <p:anim calcmode="lin" valueType="num">
                                      <p:cBhvr>
                                        <p:cTn id="96" dur="500" fill="hold"/>
                                        <p:tgtEl>
                                          <p:spTgt spid="26640"/>
                                        </p:tgtEl>
                                        <p:attrNameLst>
                                          <p:attrName>ppt_h</p:attrName>
                                        </p:attrNameLst>
                                      </p:cBhvr>
                                      <p:tavLst>
                                        <p:tav tm="0">
                                          <p:val>
                                            <p:fltVal val="0"/>
                                          </p:val>
                                        </p:tav>
                                        <p:tav tm="100000">
                                          <p:val>
                                            <p:strVal val="#ppt_h"/>
                                          </p:val>
                                        </p:tav>
                                      </p:tavLst>
                                    </p:anim>
                                    <p:anim calcmode="lin" valueType="num">
                                      <p:cBhvr>
                                        <p:cTn id="97" dur="500" fill="hold"/>
                                        <p:tgtEl>
                                          <p:spTgt spid="26640"/>
                                        </p:tgtEl>
                                        <p:attrNameLst>
                                          <p:attrName>style.rotation</p:attrName>
                                        </p:attrNameLst>
                                      </p:cBhvr>
                                      <p:tavLst>
                                        <p:tav tm="0">
                                          <p:val>
                                            <p:fltVal val="90"/>
                                          </p:val>
                                        </p:tav>
                                        <p:tav tm="100000">
                                          <p:val>
                                            <p:fltVal val="0"/>
                                          </p:val>
                                        </p:tav>
                                      </p:tavLst>
                                    </p:anim>
                                    <p:animEffect transition="in" filter="fade">
                                      <p:cBhvr>
                                        <p:cTn id="98" dur="500"/>
                                        <p:tgtEl>
                                          <p:spTgt spid="26640"/>
                                        </p:tgtEl>
                                      </p:cBhvr>
                                    </p:animEffect>
                                  </p:childTnLst>
                                </p:cTn>
                              </p:par>
                              <p:par>
                                <p:cTn id="99" presetID="31" presetClass="entr" presetSubtype="0" fill="hold" grpId="0" nodeType="withEffect">
                                  <p:stCondLst>
                                    <p:cond delay="0"/>
                                  </p:stCondLst>
                                  <p:childTnLst>
                                    <p:set>
                                      <p:cBhvr>
                                        <p:cTn id="100" dur="1" fill="hold">
                                          <p:stCondLst>
                                            <p:cond delay="0"/>
                                          </p:stCondLst>
                                        </p:cTn>
                                        <p:tgtEl>
                                          <p:spTgt spid="26641"/>
                                        </p:tgtEl>
                                        <p:attrNameLst>
                                          <p:attrName>style.visibility</p:attrName>
                                        </p:attrNameLst>
                                      </p:cBhvr>
                                      <p:to>
                                        <p:strVal val="visible"/>
                                      </p:to>
                                    </p:set>
                                    <p:anim calcmode="lin" valueType="num">
                                      <p:cBhvr>
                                        <p:cTn id="101" dur="500" fill="hold"/>
                                        <p:tgtEl>
                                          <p:spTgt spid="26641"/>
                                        </p:tgtEl>
                                        <p:attrNameLst>
                                          <p:attrName>ppt_w</p:attrName>
                                        </p:attrNameLst>
                                      </p:cBhvr>
                                      <p:tavLst>
                                        <p:tav tm="0">
                                          <p:val>
                                            <p:fltVal val="0"/>
                                          </p:val>
                                        </p:tav>
                                        <p:tav tm="100000">
                                          <p:val>
                                            <p:strVal val="#ppt_w"/>
                                          </p:val>
                                        </p:tav>
                                      </p:tavLst>
                                    </p:anim>
                                    <p:anim calcmode="lin" valueType="num">
                                      <p:cBhvr>
                                        <p:cTn id="102" dur="500" fill="hold"/>
                                        <p:tgtEl>
                                          <p:spTgt spid="26641"/>
                                        </p:tgtEl>
                                        <p:attrNameLst>
                                          <p:attrName>ppt_h</p:attrName>
                                        </p:attrNameLst>
                                      </p:cBhvr>
                                      <p:tavLst>
                                        <p:tav tm="0">
                                          <p:val>
                                            <p:fltVal val="0"/>
                                          </p:val>
                                        </p:tav>
                                        <p:tav tm="100000">
                                          <p:val>
                                            <p:strVal val="#ppt_h"/>
                                          </p:val>
                                        </p:tav>
                                      </p:tavLst>
                                    </p:anim>
                                    <p:anim calcmode="lin" valueType="num">
                                      <p:cBhvr>
                                        <p:cTn id="103" dur="500" fill="hold"/>
                                        <p:tgtEl>
                                          <p:spTgt spid="26641"/>
                                        </p:tgtEl>
                                        <p:attrNameLst>
                                          <p:attrName>style.rotation</p:attrName>
                                        </p:attrNameLst>
                                      </p:cBhvr>
                                      <p:tavLst>
                                        <p:tav tm="0">
                                          <p:val>
                                            <p:fltVal val="90"/>
                                          </p:val>
                                        </p:tav>
                                        <p:tav tm="100000">
                                          <p:val>
                                            <p:fltVal val="0"/>
                                          </p:val>
                                        </p:tav>
                                      </p:tavLst>
                                    </p:anim>
                                    <p:animEffect transition="in" filter="fade">
                                      <p:cBhvr>
                                        <p:cTn id="104" dur="500"/>
                                        <p:tgtEl>
                                          <p:spTgt spid="26641"/>
                                        </p:tgtEl>
                                      </p:cBhvr>
                                    </p:animEffect>
                                  </p:childTnLst>
                                </p:cTn>
                              </p:par>
                            </p:childTnLst>
                          </p:cTn>
                        </p:par>
                        <p:par>
                          <p:cTn id="105" fill="hold">
                            <p:stCondLst>
                              <p:cond delay="4389"/>
                            </p:stCondLst>
                            <p:childTnLst>
                              <p:par>
                                <p:cTn id="106" presetID="41" presetClass="entr" presetSubtype="0" fill="hold" grpId="0" nodeType="afterEffect">
                                  <p:stCondLst>
                                    <p:cond delay="0"/>
                                  </p:stCondLst>
                                  <p:iterate type="lt">
                                    <p:tmPct val="10000"/>
                                  </p:iterate>
                                  <p:childTnLst>
                                    <p:set>
                                      <p:cBhvr>
                                        <p:cTn id="107" dur="1" fill="hold">
                                          <p:stCondLst>
                                            <p:cond delay="0"/>
                                          </p:stCondLst>
                                        </p:cTn>
                                        <p:tgtEl>
                                          <p:spTgt spid="26644"/>
                                        </p:tgtEl>
                                        <p:attrNameLst>
                                          <p:attrName>style.visibility</p:attrName>
                                        </p:attrNameLst>
                                      </p:cBhvr>
                                      <p:to>
                                        <p:strVal val="visible"/>
                                      </p:to>
                                    </p:set>
                                    <p:anim calcmode="lin" valueType="num">
                                      <p:cBhvr>
                                        <p:cTn id="108" dur="500" fill="hold"/>
                                        <p:tgtEl>
                                          <p:spTgt spid="26644"/>
                                        </p:tgtEl>
                                        <p:attrNameLst>
                                          <p:attrName>ppt_x</p:attrName>
                                        </p:attrNameLst>
                                      </p:cBhvr>
                                      <p:tavLst>
                                        <p:tav tm="0">
                                          <p:val>
                                            <p:strVal val="#ppt_x"/>
                                          </p:val>
                                        </p:tav>
                                        <p:tav tm="50000">
                                          <p:val>
                                            <p:strVal val="#ppt_x+.1"/>
                                          </p:val>
                                        </p:tav>
                                        <p:tav tm="100000">
                                          <p:val>
                                            <p:strVal val="#ppt_x"/>
                                          </p:val>
                                        </p:tav>
                                      </p:tavLst>
                                    </p:anim>
                                    <p:anim calcmode="lin" valueType="num">
                                      <p:cBhvr>
                                        <p:cTn id="109" dur="500" fill="hold"/>
                                        <p:tgtEl>
                                          <p:spTgt spid="26644"/>
                                        </p:tgtEl>
                                        <p:attrNameLst>
                                          <p:attrName>ppt_y</p:attrName>
                                        </p:attrNameLst>
                                      </p:cBhvr>
                                      <p:tavLst>
                                        <p:tav tm="0">
                                          <p:val>
                                            <p:strVal val="#ppt_y"/>
                                          </p:val>
                                        </p:tav>
                                        <p:tav tm="100000">
                                          <p:val>
                                            <p:strVal val="#ppt_y"/>
                                          </p:val>
                                        </p:tav>
                                      </p:tavLst>
                                    </p:anim>
                                    <p:anim calcmode="lin" valueType="num">
                                      <p:cBhvr>
                                        <p:cTn id="110" dur="500" fill="hold"/>
                                        <p:tgtEl>
                                          <p:spTgt spid="26644"/>
                                        </p:tgtEl>
                                        <p:attrNameLst>
                                          <p:attrName>ppt_h</p:attrName>
                                        </p:attrNameLst>
                                      </p:cBhvr>
                                      <p:tavLst>
                                        <p:tav tm="0">
                                          <p:val>
                                            <p:strVal val="#ppt_h/10"/>
                                          </p:val>
                                        </p:tav>
                                        <p:tav tm="50000">
                                          <p:val>
                                            <p:strVal val="#ppt_h+.01"/>
                                          </p:val>
                                        </p:tav>
                                        <p:tav tm="100000">
                                          <p:val>
                                            <p:strVal val="#ppt_h"/>
                                          </p:val>
                                        </p:tav>
                                      </p:tavLst>
                                    </p:anim>
                                    <p:anim calcmode="lin" valueType="num">
                                      <p:cBhvr>
                                        <p:cTn id="111" dur="500" fill="hold"/>
                                        <p:tgtEl>
                                          <p:spTgt spid="26644"/>
                                        </p:tgtEl>
                                        <p:attrNameLst>
                                          <p:attrName>ppt_w</p:attrName>
                                        </p:attrNameLst>
                                      </p:cBhvr>
                                      <p:tavLst>
                                        <p:tav tm="0">
                                          <p:val>
                                            <p:strVal val="#ppt_w/10"/>
                                          </p:val>
                                        </p:tav>
                                        <p:tav tm="50000">
                                          <p:val>
                                            <p:strVal val="#ppt_w+.01"/>
                                          </p:val>
                                        </p:tav>
                                        <p:tav tm="100000">
                                          <p:val>
                                            <p:strVal val="#ppt_w"/>
                                          </p:val>
                                        </p:tav>
                                      </p:tavLst>
                                    </p:anim>
                                    <p:animEffect transition="in" filter="fade">
                                      <p:cBhvr>
                                        <p:cTn id="112" dur="500" tmFilter="0,0; .5, 1; 1, 1"/>
                                        <p:tgtEl>
                                          <p:spTgt spid="266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28" grpId="0" animBg="1"/>
      <p:bldP spid="26634" grpId="0" animBg="1"/>
      <p:bldP spid="26636" grpId="0" animBg="1"/>
      <p:bldP spid="26637" grpId="0" animBg="1"/>
      <p:bldP spid="26638" grpId="0"/>
      <p:bldP spid="26639" grpId="0"/>
      <p:bldP spid="26640" grpId="0"/>
      <p:bldP spid="26641" grpId="0"/>
      <p:bldP spid="26642" grpId="0"/>
      <p:bldP spid="26643" grpId="0" animBg="1"/>
      <p:bldP spid="2664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25"/>
          <p:cNvSpPr txBox="1"/>
          <p:nvPr/>
        </p:nvSpPr>
        <p:spPr>
          <a:xfrm>
            <a:off x="708025" y="115888"/>
            <a:ext cx="2878138" cy="554037"/>
          </a:xfrm>
          <a:prstGeom prst="rect">
            <a:avLst/>
          </a:prstGeom>
          <a:noFill/>
          <a:ln w="9525">
            <a:noFill/>
          </a:ln>
        </p:spPr>
        <p:txBody>
          <a:bodyPr wrap="none">
            <a:spAutoFit/>
          </a:bodyPr>
          <a:lstStyle/>
          <a:p>
            <a:pPr lvl="0" eaLnBrk="1" hangingPunct="1"/>
            <a:r>
              <a:rPr lang="zh-CN" altLang="en-US" sz="3000" dirty="0">
                <a:latin typeface="微软雅黑" panose="020B0503020204020204" pitchFamily="2" charset="-122"/>
                <a:ea typeface="微软雅黑" panose="020B0503020204020204" pitchFamily="2" charset="-122"/>
              </a:rPr>
              <a:t>请输入您的标题</a:t>
            </a:r>
          </a:p>
        </p:txBody>
      </p:sp>
      <p:sp>
        <p:nvSpPr>
          <p:cNvPr id="27651" name="Freeform 40"/>
          <p:cNvSpPr>
            <a:spLocks noEditPoints="1"/>
          </p:cNvSpPr>
          <p:nvPr/>
        </p:nvSpPr>
        <p:spPr>
          <a:xfrm>
            <a:off x="268288" y="125413"/>
            <a:ext cx="346075" cy="495300"/>
          </a:xfrm>
          <a:custGeom>
            <a:avLst/>
            <a:gdLst/>
            <a:ahLst/>
            <a:cxnLst>
              <a:cxn ang="0">
                <a:pos x="103337" y="472058"/>
              </a:cxn>
              <a:cxn ang="0">
                <a:pos x="329125" y="472058"/>
              </a:cxn>
              <a:cxn ang="0">
                <a:pos x="341071" y="483599"/>
              </a:cxn>
              <a:cxn ang="0">
                <a:pos x="329125" y="494564"/>
              </a:cxn>
              <a:cxn ang="0">
                <a:pos x="103337" y="494564"/>
              </a:cxn>
              <a:cxn ang="0">
                <a:pos x="91390" y="483599"/>
              </a:cxn>
              <a:cxn ang="0">
                <a:pos x="103337" y="472058"/>
              </a:cxn>
              <a:cxn ang="0">
                <a:pos x="108115" y="364719"/>
              </a:cxn>
              <a:cxn ang="0">
                <a:pos x="232359" y="167355"/>
              </a:cxn>
              <a:cxn ang="0">
                <a:pos x="275963" y="192747"/>
              </a:cxn>
              <a:cxn ang="0">
                <a:pos x="152317" y="390111"/>
              </a:cxn>
              <a:cxn ang="0">
                <a:pos x="108115" y="364719"/>
              </a:cxn>
              <a:cxn ang="0">
                <a:pos x="20906" y="313359"/>
              </a:cxn>
              <a:cxn ang="0">
                <a:pos x="145149" y="115995"/>
              </a:cxn>
              <a:cxn ang="0">
                <a:pos x="188754" y="141386"/>
              </a:cxn>
              <a:cxn ang="0">
                <a:pos x="64511" y="338750"/>
              </a:cxn>
              <a:cxn ang="0">
                <a:pos x="20906" y="313359"/>
              </a:cxn>
              <a:cxn ang="0">
                <a:pos x="1195" y="473212"/>
              </a:cxn>
              <a:cxn ang="0">
                <a:pos x="13141" y="375107"/>
              </a:cxn>
              <a:cxn ang="0">
                <a:pos x="98558" y="424736"/>
              </a:cxn>
              <a:cxn ang="0">
                <a:pos x="14336" y="480714"/>
              </a:cxn>
              <a:cxn ang="0">
                <a:pos x="1195" y="473212"/>
              </a:cxn>
              <a:cxn ang="0">
                <a:pos x="178600" y="61171"/>
              </a:cxn>
              <a:cxn ang="0">
                <a:pos x="160680" y="90026"/>
              </a:cxn>
              <a:cxn ang="0">
                <a:pos x="291494" y="166778"/>
              </a:cxn>
              <a:cxn ang="0">
                <a:pos x="310011" y="137924"/>
              </a:cxn>
              <a:cxn ang="0">
                <a:pos x="178600" y="61171"/>
              </a:cxn>
              <a:cxn ang="0">
                <a:pos x="206674" y="17313"/>
              </a:cxn>
              <a:cxn ang="0">
                <a:pos x="246097" y="8079"/>
              </a:cxn>
              <a:cxn ang="0">
                <a:pos x="327930" y="55977"/>
              </a:cxn>
              <a:cxn ang="0">
                <a:pos x="338085" y="94065"/>
              </a:cxn>
              <a:cxn ang="0">
                <a:pos x="326736" y="111955"/>
              </a:cxn>
              <a:cxn ang="0">
                <a:pos x="195325" y="35202"/>
              </a:cxn>
              <a:cxn ang="0">
                <a:pos x="206674" y="17313"/>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27652" name="Oval 6"/>
          <p:cNvSpPr/>
          <p:nvPr/>
        </p:nvSpPr>
        <p:spPr>
          <a:xfrm>
            <a:off x="2814638" y="1350963"/>
            <a:ext cx="4257675" cy="4256087"/>
          </a:xfrm>
          <a:prstGeom prst="ellipse">
            <a:avLst/>
          </a:prstGeom>
          <a:noFill/>
          <a:ln w="11" cap="flat" cmpd="sng">
            <a:solidFill>
              <a:srgbClr val="A6A6A6"/>
            </a:solidFill>
            <a:prstDash val="dash"/>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7653" name="Oval 7"/>
          <p:cNvSpPr/>
          <p:nvPr/>
        </p:nvSpPr>
        <p:spPr>
          <a:xfrm>
            <a:off x="4975225" y="1350963"/>
            <a:ext cx="4257675" cy="4256087"/>
          </a:xfrm>
          <a:prstGeom prst="ellipse">
            <a:avLst/>
          </a:prstGeom>
          <a:noFill/>
          <a:ln w="11" cap="flat" cmpd="sng">
            <a:solidFill>
              <a:srgbClr val="A6A6A6"/>
            </a:solidFill>
            <a:prstDash val="dash"/>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7654" name="Line 16"/>
          <p:cNvSpPr/>
          <p:nvPr/>
        </p:nvSpPr>
        <p:spPr>
          <a:xfrm>
            <a:off x="3808413" y="2387600"/>
            <a:ext cx="750887" cy="431800"/>
          </a:xfrm>
          <a:prstGeom prst="line">
            <a:avLst/>
          </a:prstGeom>
          <a:ln w="19050" cap="flat" cmpd="sng">
            <a:solidFill>
              <a:srgbClr val="2E2C2C"/>
            </a:solidFill>
            <a:prstDash val="solid"/>
            <a:headEnd type="none" w="med" len="med"/>
            <a:tailEnd type="triangle" w="med" len="med"/>
          </a:ln>
        </p:spPr>
      </p:sp>
      <p:sp>
        <p:nvSpPr>
          <p:cNvPr id="27655" name="Line 17"/>
          <p:cNvSpPr/>
          <p:nvPr/>
        </p:nvSpPr>
        <p:spPr>
          <a:xfrm flipV="1">
            <a:off x="3852863" y="4164013"/>
            <a:ext cx="749300" cy="430212"/>
          </a:xfrm>
          <a:prstGeom prst="line">
            <a:avLst/>
          </a:prstGeom>
          <a:ln w="19050" cap="flat" cmpd="sng">
            <a:solidFill>
              <a:srgbClr val="2E2C2C"/>
            </a:solidFill>
            <a:prstDash val="solid"/>
            <a:headEnd type="none" w="med" len="med"/>
            <a:tailEnd type="triangle" w="med" len="med"/>
          </a:ln>
        </p:spPr>
      </p:sp>
      <p:sp>
        <p:nvSpPr>
          <p:cNvPr id="27656" name="Line 18"/>
          <p:cNvSpPr/>
          <p:nvPr/>
        </p:nvSpPr>
        <p:spPr>
          <a:xfrm>
            <a:off x="3251200" y="3511550"/>
            <a:ext cx="996950" cy="0"/>
          </a:xfrm>
          <a:prstGeom prst="line">
            <a:avLst/>
          </a:prstGeom>
          <a:ln w="19050" cap="flat" cmpd="sng">
            <a:solidFill>
              <a:srgbClr val="2E2C2C"/>
            </a:solidFill>
            <a:prstDash val="solid"/>
            <a:headEnd type="none" w="med" len="med"/>
            <a:tailEnd type="triangle" w="med" len="med"/>
          </a:ln>
        </p:spPr>
      </p:sp>
      <p:sp>
        <p:nvSpPr>
          <p:cNvPr id="27657" name="Line 19"/>
          <p:cNvSpPr/>
          <p:nvPr/>
        </p:nvSpPr>
        <p:spPr>
          <a:xfrm flipH="1">
            <a:off x="7494588" y="2387600"/>
            <a:ext cx="750887" cy="431800"/>
          </a:xfrm>
          <a:prstGeom prst="line">
            <a:avLst/>
          </a:prstGeom>
          <a:ln w="19050" cap="flat" cmpd="sng">
            <a:solidFill>
              <a:srgbClr val="2E2C2C"/>
            </a:solidFill>
            <a:prstDash val="solid"/>
            <a:headEnd type="none" w="med" len="med"/>
            <a:tailEnd type="triangle" w="med" len="med"/>
          </a:ln>
        </p:spPr>
      </p:sp>
      <p:sp>
        <p:nvSpPr>
          <p:cNvPr id="27658" name="Line 20"/>
          <p:cNvSpPr/>
          <p:nvPr/>
        </p:nvSpPr>
        <p:spPr>
          <a:xfrm flipH="1" flipV="1">
            <a:off x="7451725" y="4164013"/>
            <a:ext cx="750888" cy="430212"/>
          </a:xfrm>
          <a:prstGeom prst="line">
            <a:avLst/>
          </a:prstGeom>
          <a:ln w="19050" cap="flat" cmpd="sng">
            <a:solidFill>
              <a:srgbClr val="2E2C2C"/>
            </a:solidFill>
            <a:prstDash val="solid"/>
            <a:headEnd type="none" w="med" len="med"/>
            <a:tailEnd type="triangle" w="med" len="med"/>
          </a:ln>
        </p:spPr>
      </p:sp>
      <p:sp>
        <p:nvSpPr>
          <p:cNvPr id="27659" name="Line 21"/>
          <p:cNvSpPr/>
          <p:nvPr/>
        </p:nvSpPr>
        <p:spPr>
          <a:xfrm flipH="1">
            <a:off x="7805738" y="3511550"/>
            <a:ext cx="998537" cy="0"/>
          </a:xfrm>
          <a:prstGeom prst="line">
            <a:avLst/>
          </a:prstGeom>
          <a:ln w="19050" cap="flat" cmpd="sng">
            <a:solidFill>
              <a:srgbClr val="2E2C2C"/>
            </a:solidFill>
            <a:prstDash val="solid"/>
            <a:headEnd type="none" w="med" len="med"/>
            <a:tailEnd type="triangle" w="med" len="med"/>
          </a:ln>
        </p:spPr>
      </p:sp>
      <p:sp>
        <p:nvSpPr>
          <p:cNvPr id="27660" name="TextBox 34"/>
          <p:cNvSpPr txBox="1"/>
          <p:nvPr/>
        </p:nvSpPr>
        <p:spPr>
          <a:xfrm>
            <a:off x="371475" y="1689100"/>
            <a:ext cx="2303463" cy="585788"/>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a:t>
            </a:r>
          </a:p>
        </p:txBody>
      </p:sp>
      <p:sp>
        <p:nvSpPr>
          <p:cNvPr id="27661" name="TextBox 35"/>
          <p:cNvSpPr txBox="1"/>
          <p:nvPr/>
        </p:nvSpPr>
        <p:spPr>
          <a:xfrm>
            <a:off x="371475" y="3163888"/>
            <a:ext cx="1784350" cy="830262"/>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a:t>
            </a:r>
          </a:p>
        </p:txBody>
      </p:sp>
      <p:sp>
        <p:nvSpPr>
          <p:cNvPr id="27662" name="TextBox 36"/>
          <p:cNvSpPr txBox="1"/>
          <p:nvPr/>
        </p:nvSpPr>
        <p:spPr>
          <a:xfrm>
            <a:off x="371475" y="4719638"/>
            <a:ext cx="2303463" cy="584200"/>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a:t>
            </a:r>
          </a:p>
        </p:txBody>
      </p:sp>
      <p:sp>
        <p:nvSpPr>
          <p:cNvPr id="27663" name="TextBox 37"/>
          <p:cNvSpPr txBox="1"/>
          <p:nvPr/>
        </p:nvSpPr>
        <p:spPr>
          <a:xfrm>
            <a:off x="9474200" y="1689100"/>
            <a:ext cx="2303463" cy="585788"/>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a:t>
            </a:r>
          </a:p>
        </p:txBody>
      </p:sp>
      <p:sp>
        <p:nvSpPr>
          <p:cNvPr id="27664" name="TextBox 38"/>
          <p:cNvSpPr txBox="1"/>
          <p:nvPr/>
        </p:nvSpPr>
        <p:spPr>
          <a:xfrm>
            <a:off x="9993313" y="3163888"/>
            <a:ext cx="1784350" cy="830262"/>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a:t>
            </a:r>
          </a:p>
        </p:txBody>
      </p:sp>
      <p:sp>
        <p:nvSpPr>
          <p:cNvPr id="27665" name="TextBox 39"/>
          <p:cNvSpPr txBox="1"/>
          <p:nvPr/>
        </p:nvSpPr>
        <p:spPr>
          <a:xfrm>
            <a:off x="9474200" y="4719638"/>
            <a:ext cx="2303463" cy="584200"/>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a:t>
            </a:r>
          </a:p>
        </p:txBody>
      </p:sp>
      <p:grpSp>
        <p:nvGrpSpPr>
          <p:cNvPr id="27666" name="组合 40"/>
          <p:cNvGrpSpPr/>
          <p:nvPr/>
        </p:nvGrpSpPr>
        <p:grpSpPr>
          <a:xfrm>
            <a:off x="2792413" y="1544638"/>
            <a:ext cx="1038225" cy="1038225"/>
            <a:chOff x="0" y="0"/>
            <a:chExt cx="1038225" cy="1038225"/>
          </a:xfrm>
        </p:grpSpPr>
        <p:sp>
          <p:nvSpPr>
            <p:cNvPr id="27667" name="Oval 10"/>
            <p:cNvSpPr/>
            <p:nvPr/>
          </p:nvSpPr>
          <p:spPr>
            <a:xfrm>
              <a:off x="0" y="0"/>
              <a:ext cx="1038225" cy="1038225"/>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7668" name="TextBox 42"/>
            <p:cNvSpPr txBox="1"/>
            <p:nvPr/>
          </p:nvSpPr>
          <p:spPr>
            <a:xfrm>
              <a:off x="112953" y="165169"/>
              <a:ext cx="812317" cy="707886"/>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标题文字</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grpSp>
        <p:nvGrpSpPr>
          <p:cNvPr id="27669" name="组合 43"/>
          <p:cNvGrpSpPr/>
          <p:nvPr/>
        </p:nvGrpSpPr>
        <p:grpSpPr>
          <a:xfrm>
            <a:off x="2155825" y="2970213"/>
            <a:ext cx="1038225" cy="1038225"/>
            <a:chOff x="0" y="0"/>
            <a:chExt cx="1038225" cy="1038225"/>
          </a:xfrm>
        </p:grpSpPr>
        <p:sp>
          <p:nvSpPr>
            <p:cNvPr id="27670" name="Oval 12"/>
            <p:cNvSpPr/>
            <p:nvPr/>
          </p:nvSpPr>
          <p:spPr>
            <a:xfrm>
              <a:off x="0" y="0"/>
              <a:ext cx="1038225" cy="1038225"/>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7671" name="TextBox 45"/>
            <p:cNvSpPr txBox="1"/>
            <p:nvPr/>
          </p:nvSpPr>
          <p:spPr>
            <a:xfrm>
              <a:off x="80801" y="158962"/>
              <a:ext cx="812317" cy="707886"/>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标题文字</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grpSp>
        <p:nvGrpSpPr>
          <p:cNvPr id="27672" name="组合 46"/>
          <p:cNvGrpSpPr/>
          <p:nvPr/>
        </p:nvGrpSpPr>
        <p:grpSpPr>
          <a:xfrm>
            <a:off x="2792413" y="4362450"/>
            <a:ext cx="1038225" cy="1039813"/>
            <a:chOff x="0" y="0"/>
            <a:chExt cx="1038225" cy="1039812"/>
          </a:xfrm>
        </p:grpSpPr>
        <p:sp>
          <p:nvSpPr>
            <p:cNvPr id="27673" name="Oval 11"/>
            <p:cNvSpPr/>
            <p:nvPr/>
          </p:nvSpPr>
          <p:spPr>
            <a:xfrm>
              <a:off x="0" y="0"/>
              <a:ext cx="1038225" cy="1039812"/>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7674" name="TextBox 48"/>
            <p:cNvSpPr txBox="1"/>
            <p:nvPr/>
          </p:nvSpPr>
          <p:spPr>
            <a:xfrm>
              <a:off x="126601" y="172444"/>
              <a:ext cx="812317" cy="707886"/>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标题文字</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grpSp>
        <p:nvGrpSpPr>
          <p:cNvPr id="27675" name="组合 49"/>
          <p:cNvGrpSpPr/>
          <p:nvPr/>
        </p:nvGrpSpPr>
        <p:grpSpPr>
          <a:xfrm>
            <a:off x="8239125" y="4362450"/>
            <a:ext cx="1038225" cy="1039813"/>
            <a:chOff x="0" y="0"/>
            <a:chExt cx="1038225" cy="1039812"/>
          </a:xfrm>
        </p:grpSpPr>
        <p:sp>
          <p:nvSpPr>
            <p:cNvPr id="27676" name="Oval 14"/>
            <p:cNvSpPr/>
            <p:nvPr/>
          </p:nvSpPr>
          <p:spPr>
            <a:xfrm>
              <a:off x="0" y="0"/>
              <a:ext cx="1038225" cy="1039812"/>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7677" name="TextBox 51"/>
            <p:cNvSpPr txBox="1"/>
            <p:nvPr/>
          </p:nvSpPr>
          <p:spPr>
            <a:xfrm>
              <a:off x="125346" y="172444"/>
              <a:ext cx="812317" cy="707886"/>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标题文字</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grpSp>
        <p:nvGrpSpPr>
          <p:cNvPr id="27678" name="组合 52"/>
          <p:cNvGrpSpPr/>
          <p:nvPr/>
        </p:nvGrpSpPr>
        <p:grpSpPr>
          <a:xfrm>
            <a:off x="8875713" y="2970213"/>
            <a:ext cx="1038225" cy="1038225"/>
            <a:chOff x="0" y="0"/>
            <a:chExt cx="1038225" cy="1038225"/>
          </a:xfrm>
        </p:grpSpPr>
        <p:sp>
          <p:nvSpPr>
            <p:cNvPr id="27679" name="Oval 15"/>
            <p:cNvSpPr/>
            <p:nvPr/>
          </p:nvSpPr>
          <p:spPr>
            <a:xfrm>
              <a:off x="0" y="0"/>
              <a:ext cx="1038225" cy="1038225"/>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7680" name="TextBox 54"/>
            <p:cNvSpPr txBox="1"/>
            <p:nvPr/>
          </p:nvSpPr>
          <p:spPr>
            <a:xfrm>
              <a:off x="116555" y="158962"/>
              <a:ext cx="812317" cy="707886"/>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标题文字</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grpSp>
        <p:nvGrpSpPr>
          <p:cNvPr id="27681" name="组合 55"/>
          <p:cNvGrpSpPr/>
          <p:nvPr/>
        </p:nvGrpSpPr>
        <p:grpSpPr>
          <a:xfrm>
            <a:off x="8239125" y="1544638"/>
            <a:ext cx="1038225" cy="1038225"/>
            <a:chOff x="0" y="0"/>
            <a:chExt cx="1038225" cy="1038225"/>
          </a:xfrm>
        </p:grpSpPr>
        <p:sp>
          <p:nvSpPr>
            <p:cNvPr id="27682" name="Oval 13"/>
            <p:cNvSpPr/>
            <p:nvPr/>
          </p:nvSpPr>
          <p:spPr>
            <a:xfrm>
              <a:off x="0" y="0"/>
              <a:ext cx="1038225" cy="1038225"/>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7683" name="TextBox 57"/>
            <p:cNvSpPr txBox="1"/>
            <p:nvPr/>
          </p:nvSpPr>
          <p:spPr>
            <a:xfrm>
              <a:off x="111698" y="151522"/>
              <a:ext cx="812317" cy="707886"/>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标题文字</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sp>
        <p:nvSpPr>
          <p:cNvPr id="27684" name="Oval 8"/>
          <p:cNvSpPr/>
          <p:nvPr/>
        </p:nvSpPr>
        <p:spPr>
          <a:xfrm>
            <a:off x="4662488" y="2041525"/>
            <a:ext cx="2722562" cy="2722563"/>
          </a:xfrm>
          <a:prstGeom prst="ellipse">
            <a:avLst/>
          </a:prstGeom>
          <a:solidFill>
            <a:srgbClr val="DFDFE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7685" name="Oval 9"/>
          <p:cNvSpPr/>
          <p:nvPr/>
        </p:nvSpPr>
        <p:spPr>
          <a:xfrm>
            <a:off x="5008563" y="2387600"/>
            <a:ext cx="2030412" cy="2032000"/>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7686" name="TextBox 60"/>
          <p:cNvSpPr txBox="1"/>
          <p:nvPr/>
        </p:nvSpPr>
        <p:spPr>
          <a:xfrm>
            <a:off x="5275263" y="2970213"/>
            <a:ext cx="1498600" cy="892175"/>
          </a:xfrm>
          <a:prstGeom prst="rect">
            <a:avLst/>
          </a:prstGeom>
          <a:noFill/>
          <a:ln w="9525">
            <a:noFill/>
          </a:ln>
        </p:spPr>
        <p:txBody>
          <a:bodyPr>
            <a:spAutoFit/>
          </a:bodyPr>
          <a:lstStyle/>
          <a:p>
            <a:pPr lvl="0" algn="ctr" eaLnBrk="1" hangingPunct="1"/>
            <a:r>
              <a:rPr lang="zh-CN" altLang="en-US" sz="2600" dirty="0">
                <a:solidFill>
                  <a:schemeClr val="accent2"/>
                </a:solidFill>
                <a:latin typeface="微软雅黑" panose="020B0503020204020204" pitchFamily="2" charset="-122"/>
                <a:ea typeface="微软雅黑" panose="020B0503020204020204" pitchFamily="2" charset="-122"/>
              </a:rPr>
              <a:t>标题文字</a:t>
            </a:r>
            <a:endParaRPr lang="en-US" altLang="x-none" sz="2600"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7651"/>
                                        </p:tgtEl>
                                        <p:attrNameLst>
                                          <p:attrName>style.visibility</p:attrName>
                                        </p:attrNameLst>
                                      </p:cBhvr>
                                      <p:to>
                                        <p:strVal val="visible"/>
                                      </p:to>
                                    </p:set>
                                    <p:anim calcmode="lin" valueType="num">
                                      <p:cBhvr additive="base">
                                        <p:cTn id="7" dur="500" fill="hold"/>
                                        <p:tgtEl>
                                          <p:spTgt spid="27651"/>
                                        </p:tgtEl>
                                        <p:attrNameLst>
                                          <p:attrName>ppt_x</p:attrName>
                                        </p:attrNameLst>
                                      </p:cBhvr>
                                      <p:tavLst>
                                        <p:tav tm="0">
                                          <p:val>
                                            <p:strVal val="1+#ppt_w/2"/>
                                          </p:val>
                                        </p:tav>
                                        <p:tav tm="100000">
                                          <p:val>
                                            <p:strVal val="#ppt_x"/>
                                          </p:val>
                                        </p:tav>
                                      </p:tavLst>
                                    </p:anim>
                                    <p:anim calcmode="lin" valueType="num">
                                      <p:cBhvr additive="base">
                                        <p:cTn id="8" dur="500" fill="hold"/>
                                        <p:tgtEl>
                                          <p:spTgt spid="2765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7650"/>
                                        </p:tgtEl>
                                        <p:attrNameLst>
                                          <p:attrName>style.visibility</p:attrName>
                                        </p:attrNameLst>
                                      </p:cBhvr>
                                      <p:to>
                                        <p:strVal val="visible"/>
                                      </p:to>
                                    </p:set>
                                    <p:anim calcmode="lin" valueType="num">
                                      <p:cBhvr>
                                        <p:cTn id="12" dur="300" fill="hold"/>
                                        <p:tgtEl>
                                          <p:spTgt spid="27650"/>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7650"/>
                                        </p:tgtEl>
                                        <p:attrNameLst>
                                          <p:attrName>ppt_y</p:attrName>
                                        </p:attrNameLst>
                                      </p:cBhvr>
                                      <p:tavLst>
                                        <p:tav tm="0">
                                          <p:val>
                                            <p:strVal val="#ppt_y"/>
                                          </p:val>
                                        </p:tav>
                                        <p:tav tm="100000">
                                          <p:val>
                                            <p:strVal val="#ppt_y"/>
                                          </p:val>
                                        </p:tav>
                                      </p:tavLst>
                                    </p:anim>
                                    <p:anim calcmode="lin" valueType="num">
                                      <p:cBhvr>
                                        <p:cTn id="14" dur="300" fill="hold"/>
                                        <p:tgtEl>
                                          <p:spTgt spid="27650"/>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765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7650"/>
                                        </p:tgtEl>
                                      </p:cBhvr>
                                    </p:animEffect>
                                  </p:childTnLst>
                                </p:cTn>
                              </p:par>
                            </p:childTnLst>
                          </p:cTn>
                        </p:par>
                        <p:par>
                          <p:cTn id="17" fill="hold">
                            <p:stCondLst>
                              <p:cond delay="980"/>
                            </p:stCondLst>
                            <p:childTnLst>
                              <p:par>
                                <p:cTn id="18" presetID="10" presetClass="entr" presetSubtype="0" fill="hold" grpId="0" nodeType="afterEffect">
                                  <p:stCondLst>
                                    <p:cond delay="0"/>
                                  </p:stCondLst>
                                  <p:childTnLst>
                                    <p:set>
                                      <p:cBhvr>
                                        <p:cTn id="19" dur="1" fill="hold">
                                          <p:stCondLst>
                                            <p:cond delay="0"/>
                                          </p:stCondLst>
                                        </p:cTn>
                                        <p:tgtEl>
                                          <p:spTgt spid="27685"/>
                                        </p:tgtEl>
                                        <p:attrNameLst>
                                          <p:attrName>style.visibility</p:attrName>
                                        </p:attrNameLst>
                                      </p:cBhvr>
                                      <p:to>
                                        <p:strVal val="visible"/>
                                      </p:to>
                                    </p:set>
                                    <p:anim calcmode="lin" valueType="num">
                                      <p:cBhvr>
                                        <p:cTn id="20" dur="500" fill="hold"/>
                                        <p:tgtEl>
                                          <p:spTgt spid="27685"/>
                                        </p:tgtEl>
                                        <p:attrNameLst>
                                          <p:attrName>ppt_w</p:attrName>
                                        </p:attrNameLst>
                                      </p:cBhvr>
                                      <p:tavLst>
                                        <p:tav tm="0">
                                          <p:val>
                                            <p:fltVal val="0"/>
                                          </p:val>
                                        </p:tav>
                                        <p:tav tm="100000">
                                          <p:val>
                                            <p:strVal val="#ppt_w"/>
                                          </p:val>
                                        </p:tav>
                                      </p:tavLst>
                                    </p:anim>
                                    <p:anim calcmode="lin" valueType="num">
                                      <p:cBhvr>
                                        <p:cTn id="21" dur="500" fill="hold"/>
                                        <p:tgtEl>
                                          <p:spTgt spid="27685"/>
                                        </p:tgtEl>
                                        <p:attrNameLst>
                                          <p:attrName>ppt_h</p:attrName>
                                        </p:attrNameLst>
                                      </p:cBhvr>
                                      <p:tavLst>
                                        <p:tav tm="0">
                                          <p:val>
                                            <p:fltVal val="0"/>
                                          </p:val>
                                        </p:tav>
                                        <p:tav tm="100000">
                                          <p:val>
                                            <p:strVal val="#ppt_h"/>
                                          </p:val>
                                        </p:tav>
                                      </p:tavLst>
                                    </p:anim>
                                    <p:animEffect transition="in" filter="fade">
                                      <p:cBhvr>
                                        <p:cTn id="22" dur="500"/>
                                        <p:tgtEl>
                                          <p:spTgt spid="2768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7684"/>
                                        </p:tgtEl>
                                        <p:attrNameLst>
                                          <p:attrName>style.visibility</p:attrName>
                                        </p:attrNameLst>
                                      </p:cBhvr>
                                      <p:to>
                                        <p:strVal val="visible"/>
                                      </p:to>
                                    </p:set>
                                    <p:anim calcmode="lin" valueType="num">
                                      <p:cBhvr>
                                        <p:cTn id="25" dur="500" fill="hold"/>
                                        <p:tgtEl>
                                          <p:spTgt spid="27684"/>
                                        </p:tgtEl>
                                        <p:attrNameLst>
                                          <p:attrName>ppt_w</p:attrName>
                                        </p:attrNameLst>
                                      </p:cBhvr>
                                      <p:tavLst>
                                        <p:tav tm="0">
                                          <p:val>
                                            <p:fltVal val="0"/>
                                          </p:val>
                                        </p:tav>
                                        <p:tav tm="100000">
                                          <p:val>
                                            <p:strVal val="#ppt_w"/>
                                          </p:val>
                                        </p:tav>
                                      </p:tavLst>
                                    </p:anim>
                                    <p:anim calcmode="lin" valueType="num">
                                      <p:cBhvr>
                                        <p:cTn id="26" dur="500" fill="hold"/>
                                        <p:tgtEl>
                                          <p:spTgt spid="27684"/>
                                        </p:tgtEl>
                                        <p:attrNameLst>
                                          <p:attrName>ppt_h</p:attrName>
                                        </p:attrNameLst>
                                      </p:cBhvr>
                                      <p:tavLst>
                                        <p:tav tm="0">
                                          <p:val>
                                            <p:fltVal val="0"/>
                                          </p:val>
                                        </p:tav>
                                        <p:tav tm="100000">
                                          <p:val>
                                            <p:strVal val="#ppt_h"/>
                                          </p:val>
                                        </p:tav>
                                      </p:tavLst>
                                    </p:anim>
                                    <p:animEffect transition="in" filter="fade">
                                      <p:cBhvr>
                                        <p:cTn id="27" dur="500"/>
                                        <p:tgtEl>
                                          <p:spTgt spid="2768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7686"/>
                                        </p:tgtEl>
                                        <p:attrNameLst>
                                          <p:attrName>style.visibility</p:attrName>
                                        </p:attrNameLst>
                                      </p:cBhvr>
                                      <p:to>
                                        <p:strVal val="visible"/>
                                      </p:to>
                                    </p:set>
                                    <p:anim calcmode="lin" valueType="num">
                                      <p:cBhvr>
                                        <p:cTn id="30" dur="500" fill="hold"/>
                                        <p:tgtEl>
                                          <p:spTgt spid="27686"/>
                                        </p:tgtEl>
                                        <p:attrNameLst>
                                          <p:attrName>ppt_w</p:attrName>
                                        </p:attrNameLst>
                                      </p:cBhvr>
                                      <p:tavLst>
                                        <p:tav tm="0">
                                          <p:val>
                                            <p:fltVal val="0"/>
                                          </p:val>
                                        </p:tav>
                                        <p:tav tm="100000">
                                          <p:val>
                                            <p:strVal val="#ppt_w"/>
                                          </p:val>
                                        </p:tav>
                                      </p:tavLst>
                                    </p:anim>
                                    <p:anim calcmode="lin" valueType="num">
                                      <p:cBhvr>
                                        <p:cTn id="31" dur="500" fill="hold"/>
                                        <p:tgtEl>
                                          <p:spTgt spid="27686"/>
                                        </p:tgtEl>
                                        <p:attrNameLst>
                                          <p:attrName>ppt_h</p:attrName>
                                        </p:attrNameLst>
                                      </p:cBhvr>
                                      <p:tavLst>
                                        <p:tav tm="0">
                                          <p:val>
                                            <p:fltVal val="0"/>
                                          </p:val>
                                        </p:tav>
                                        <p:tav tm="100000">
                                          <p:val>
                                            <p:strVal val="#ppt_h"/>
                                          </p:val>
                                        </p:tav>
                                      </p:tavLst>
                                    </p:anim>
                                    <p:animEffect transition="in" filter="fade">
                                      <p:cBhvr>
                                        <p:cTn id="32" dur="500"/>
                                        <p:tgtEl>
                                          <p:spTgt spid="27686"/>
                                        </p:tgtEl>
                                      </p:cBhvr>
                                    </p:animEffect>
                                  </p:childTnLst>
                                </p:cTn>
                              </p:par>
                            </p:childTnLst>
                          </p:cTn>
                        </p:par>
                        <p:par>
                          <p:cTn id="33" fill="hold">
                            <p:stCondLst>
                              <p:cond delay="1480"/>
                            </p:stCondLst>
                            <p:childTnLst>
                              <p:par>
                                <p:cTn id="34" presetID="21" presetClass="entr" presetSubtype="1" fill="hold" grpId="0" nodeType="afterEffect">
                                  <p:stCondLst>
                                    <p:cond delay="0"/>
                                  </p:stCondLst>
                                  <p:childTnLst>
                                    <p:set>
                                      <p:cBhvr>
                                        <p:cTn id="35" dur="1" fill="hold">
                                          <p:stCondLst>
                                            <p:cond delay="0"/>
                                          </p:stCondLst>
                                        </p:cTn>
                                        <p:tgtEl>
                                          <p:spTgt spid="27653"/>
                                        </p:tgtEl>
                                        <p:attrNameLst>
                                          <p:attrName>style.visibility</p:attrName>
                                        </p:attrNameLst>
                                      </p:cBhvr>
                                      <p:to>
                                        <p:strVal val="visible"/>
                                      </p:to>
                                    </p:set>
                                    <p:animEffect transition="in" filter="wheel(1)">
                                      <p:cBhvr>
                                        <p:cTn id="36" dur="1000"/>
                                        <p:tgtEl>
                                          <p:spTgt spid="27653"/>
                                        </p:tgtEl>
                                      </p:cBhvr>
                                    </p:animEffect>
                                  </p:childTnLst>
                                </p:cTn>
                              </p:par>
                            </p:childTnLst>
                          </p:cTn>
                        </p:par>
                        <p:par>
                          <p:cTn id="37" fill="hold">
                            <p:stCondLst>
                              <p:cond delay="2480"/>
                            </p:stCondLst>
                            <p:childTnLst>
                              <p:par>
                                <p:cTn id="38" presetID="1" presetClass="entr" presetSubtype="0" fill="hold" nodeType="afterEffect">
                                  <p:stCondLst>
                                    <p:cond delay="0"/>
                                  </p:stCondLst>
                                  <p:childTnLst>
                                    <p:set>
                                      <p:cBhvr>
                                        <p:cTn id="39" dur="1" fill="hold">
                                          <p:stCondLst>
                                            <p:cond delay="0"/>
                                          </p:stCondLst>
                                        </p:cTn>
                                        <p:tgtEl>
                                          <p:spTgt spid="27681"/>
                                        </p:tgtEl>
                                        <p:attrNameLst>
                                          <p:attrName>style.visibility</p:attrName>
                                        </p:attrNameLst>
                                      </p:cBhvr>
                                      <p:to>
                                        <p:strVal val="visible"/>
                                      </p:to>
                                    </p:set>
                                  </p:childTnLst>
                                </p:cTn>
                              </p:par>
                              <p:par>
                                <p:cTn id="40" presetID="63" presetClass="path" presetSubtype="0" accel="50000" decel="50000" fill="hold" nodeType="withEffect">
                                  <p:stCondLst>
                                    <p:cond delay="0"/>
                                  </p:stCondLst>
                                  <p:childTnLst>
                                    <p:animMotion origin="layout" path="M -2.51366E-6 2.45143E-6 L -0.2165 0.20768 " pathEditMode="relative" rAng="0" ptsTypes="AA">
                                      <p:cBhvr>
                                        <p:cTn id="41" dur="500" spd="-99900" fill="hold"/>
                                        <p:tgtEl>
                                          <p:spTgt spid="27681"/>
                                        </p:tgtEl>
                                        <p:attrNameLst>
                                          <p:attrName>ppt_x</p:attrName>
                                          <p:attrName>ppt_y</p:attrName>
                                        </p:attrNameLst>
                                      </p:cBhvr>
                                      <p:rCtr x="-10700" y="10400"/>
                                    </p:animMotion>
                                  </p:childTnLst>
                                </p:cTn>
                              </p:par>
                              <p:par>
                                <p:cTn id="42" presetID="1" presetClass="entr" presetSubtype="0" fill="hold" nodeType="withEffect">
                                  <p:stCondLst>
                                    <p:cond delay="0"/>
                                  </p:stCondLst>
                                  <p:childTnLst>
                                    <p:set>
                                      <p:cBhvr>
                                        <p:cTn id="43" dur="1" fill="hold">
                                          <p:stCondLst>
                                            <p:cond delay="0"/>
                                          </p:stCondLst>
                                        </p:cTn>
                                        <p:tgtEl>
                                          <p:spTgt spid="27678"/>
                                        </p:tgtEl>
                                        <p:attrNameLst>
                                          <p:attrName>style.visibility</p:attrName>
                                        </p:attrNameLst>
                                      </p:cBhvr>
                                      <p:to>
                                        <p:strVal val="visible"/>
                                      </p:to>
                                    </p:set>
                                  </p:childTnLst>
                                </p:cTn>
                              </p:par>
                              <p:par>
                                <p:cTn id="44" presetID="63" presetClass="path" presetSubtype="0" accel="50000" decel="50000" fill="hold" nodeType="withEffect">
                                  <p:stCondLst>
                                    <p:cond delay="0"/>
                                  </p:stCondLst>
                                  <p:childTnLst>
                                    <p:animMotion origin="layout" path="M 4.70466E-6 4.37558E-6 L -0.26868 4.37558E-6 " pathEditMode="relative" rAng="0" ptsTypes="AA">
                                      <p:cBhvr>
                                        <p:cTn id="45" dur="500" spd="-99900" fill="hold"/>
                                        <p:tgtEl>
                                          <p:spTgt spid="27678"/>
                                        </p:tgtEl>
                                        <p:attrNameLst>
                                          <p:attrName>ppt_x</p:attrName>
                                          <p:attrName>ppt_y</p:attrName>
                                        </p:attrNameLst>
                                      </p:cBhvr>
                                      <p:rCtr x="-13300" y="0"/>
                                    </p:animMotion>
                                  </p:childTnLst>
                                </p:cTn>
                              </p:par>
                              <p:par>
                                <p:cTn id="46" presetID="1" presetClass="entr" presetSubtype="0" fill="hold" nodeType="withEffect">
                                  <p:stCondLst>
                                    <p:cond delay="0"/>
                                  </p:stCondLst>
                                  <p:childTnLst>
                                    <p:set>
                                      <p:cBhvr>
                                        <p:cTn id="47" dur="1" fill="hold">
                                          <p:stCondLst>
                                            <p:cond delay="0"/>
                                          </p:stCondLst>
                                        </p:cTn>
                                        <p:tgtEl>
                                          <p:spTgt spid="27675"/>
                                        </p:tgtEl>
                                        <p:attrNameLst>
                                          <p:attrName>style.visibility</p:attrName>
                                        </p:attrNameLst>
                                      </p:cBhvr>
                                      <p:to>
                                        <p:strVal val="visible"/>
                                      </p:to>
                                    </p:set>
                                  </p:childTnLst>
                                </p:cTn>
                              </p:par>
                              <p:par>
                                <p:cTn id="48" presetID="63" presetClass="path" presetSubtype="0" accel="50000" decel="50000" fill="hold" nodeType="withEffect">
                                  <p:stCondLst>
                                    <p:cond delay="0"/>
                                  </p:stCondLst>
                                  <p:childTnLst>
                                    <p:animMotion origin="layout" path="M -2.51366E-6 2.91397E-6 L -0.2165 -0.20282 " pathEditMode="relative" rAng="0" ptsTypes="AA">
                                      <p:cBhvr>
                                        <p:cTn id="49" dur="500" spd="-99900" fill="hold"/>
                                        <p:tgtEl>
                                          <p:spTgt spid="27675"/>
                                        </p:tgtEl>
                                        <p:attrNameLst>
                                          <p:attrName>ppt_x</p:attrName>
                                          <p:attrName>ppt_y</p:attrName>
                                        </p:attrNameLst>
                                      </p:cBhvr>
                                      <p:rCtr x="-10700" y="-10100"/>
                                    </p:animMotion>
                                  </p:childTnLst>
                                </p:cTn>
                              </p:par>
                            </p:childTnLst>
                          </p:cTn>
                        </p:par>
                        <p:par>
                          <p:cTn id="50" fill="hold">
                            <p:stCondLst>
                              <p:cond delay="2480"/>
                            </p:stCondLst>
                            <p:childTnLst>
                              <p:par>
                                <p:cTn id="51" presetID="22" presetClass="entr" presetSubtype="2" fill="hold" nodeType="afterEffect">
                                  <p:stCondLst>
                                    <p:cond delay="0"/>
                                  </p:stCondLst>
                                  <p:childTnLst>
                                    <p:set>
                                      <p:cBhvr>
                                        <p:cTn id="52" dur="1" fill="hold">
                                          <p:stCondLst>
                                            <p:cond delay="0"/>
                                          </p:stCondLst>
                                        </p:cTn>
                                        <p:tgtEl>
                                          <p:spTgt spid="27657"/>
                                        </p:tgtEl>
                                        <p:attrNameLst>
                                          <p:attrName>style.visibility</p:attrName>
                                        </p:attrNameLst>
                                      </p:cBhvr>
                                      <p:to>
                                        <p:strVal val="visible"/>
                                      </p:to>
                                    </p:set>
                                    <p:animEffect transition="in" filter="wipe(right)">
                                      <p:cBhvr>
                                        <p:cTn id="53" dur="500"/>
                                        <p:tgtEl>
                                          <p:spTgt spid="27657"/>
                                        </p:tgtEl>
                                      </p:cBhvr>
                                    </p:animEffect>
                                  </p:childTnLst>
                                </p:cTn>
                              </p:par>
                              <p:par>
                                <p:cTn id="54" presetID="22" presetClass="entr" presetSubtype="2" fill="hold" nodeType="withEffect">
                                  <p:stCondLst>
                                    <p:cond delay="0"/>
                                  </p:stCondLst>
                                  <p:childTnLst>
                                    <p:set>
                                      <p:cBhvr>
                                        <p:cTn id="55" dur="1" fill="hold">
                                          <p:stCondLst>
                                            <p:cond delay="0"/>
                                          </p:stCondLst>
                                        </p:cTn>
                                        <p:tgtEl>
                                          <p:spTgt spid="27659"/>
                                        </p:tgtEl>
                                        <p:attrNameLst>
                                          <p:attrName>style.visibility</p:attrName>
                                        </p:attrNameLst>
                                      </p:cBhvr>
                                      <p:to>
                                        <p:strVal val="visible"/>
                                      </p:to>
                                    </p:set>
                                    <p:animEffect transition="in" filter="wipe(right)">
                                      <p:cBhvr>
                                        <p:cTn id="56" dur="500"/>
                                        <p:tgtEl>
                                          <p:spTgt spid="27659"/>
                                        </p:tgtEl>
                                      </p:cBhvr>
                                    </p:animEffect>
                                  </p:childTnLst>
                                </p:cTn>
                              </p:par>
                              <p:par>
                                <p:cTn id="57" presetID="22" presetClass="entr" presetSubtype="2" fill="hold" nodeType="withEffect">
                                  <p:stCondLst>
                                    <p:cond delay="0"/>
                                  </p:stCondLst>
                                  <p:childTnLst>
                                    <p:set>
                                      <p:cBhvr>
                                        <p:cTn id="58" dur="1" fill="hold">
                                          <p:stCondLst>
                                            <p:cond delay="0"/>
                                          </p:stCondLst>
                                        </p:cTn>
                                        <p:tgtEl>
                                          <p:spTgt spid="27658"/>
                                        </p:tgtEl>
                                        <p:attrNameLst>
                                          <p:attrName>style.visibility</p:attrName>
                                        </p:attrNameLst>
                                      </p:cBhvr>
                                      <p:to>
                                        <p:strVal val="visible"/>
                                      </p:to>
                                    </p:set>
                                    <p:animEffect transition="in" filter="wipe(right)">
                                      <p:cBhvr>
                                        <p:cTn id="59" dur="500"/>
                                        <p:tgtEl>
                                          <p:spTgt spid="27658"/>
                                        </p:tgtEl>
                                      </p:cBhvr>
                                    </p:animEffect>
                                  </p:childTnLst>
                                </p:cTn>
                              </p:par>
                            </p:childTnLst>
                          </p:cTn>
                        </p:par>
                        <p:par>
                          <p:cTn id="60" fill="hold">
                            <p:stCondLst>
                              <p:cond delay="2980"/>
                            </p:stCondLst>
                            <p:childTnLst>
                              <p:par>
                                <p:cTn id="61" presetID="22" presetClass="entr" presetSubtype="8" fill="hold" grpId="0" nodeType="afterEffect">
                                  <p:stCondLst>
                                    <p:cond delay="0"/>
                                  </p:stCondLst>
                                  <p:childTnLst>
                                    <p:set>
                                      <p:cBhvr>
                                        <p:cTn id="62" dur="1" fill="hold">
                                          <p:stCondLst>
                                            <p:cond delay="0"/>
                                          </p:stCondLst>
                                        </p:cTn>
                                        <p:tgtEl>
                                          <p:spTgt spid="27663"/>
                                        </p:tgtEl>
                                        <p:attrNameLst>
                                          <p:attrName>style.visibility</p:attrName>
                                        </p:attrNameLst>
                                      </p:cBhvr>
                                      <p:to>
                                        <p:strVal val="visible"/>
                                      </p:to>
                                    </p:set>
                                    <p:animEffect transition="in" filter="wipe(left)">
                                      <p:cBhvr>
                                        <p:cTn id="63" dur="500"/>
                                        <p:tgtEl>
                                          <p:spTgt spid="27663"/>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27664"/>
                                        </p:tgtEl>
                                        <p:attrNameLst>
                                          <p:attrName>style.visibility</p:attrName>
                                        </p:attrNameLst>
                                      </p:cBhvr>
                                      <p:to>
                                        <p:strVal val="visible"/>
                                      </p:to>
                                    </p:set>
                                    <p:animEffect transition="in" filter="wipe(left)">
                                      <p:cBhvr>
                                        <p:cTn id="66" dur="500"/>
                                        <p:tgtEl>
                                          <p:spTgt spid="27664"/>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27665"/>
                                        </p:tgtEl>
                                        <p:attrNameLst>
                                          <p:attrName>style.visibility</p:attrName>
                                        </p:attrNameLst>
                                      </p:cBhvr>
                                      <p:to>
                                        <p:strVal val="visible"/>
                                      </p:to>
                                    </p:set>
                                    <p:animEffect transition="in" filter="wipe(left)">
                                      <p:cBhvr>
                                        <p:cTn id="69" dur="500"/>
                                        <p:tgtEl>
                                          <p:spTgt spid="27665"/>
                                        </p:tgtEl>
                                      </p:cBhvr>
                                    </p:animEffect>
                                  </p:childTnLst>
                                </p:cTn>
                              </p:par>
                            </p:childTnLst>
                          </p:cTn>
                        </p:par>
                        <p:par>
                          <p:cTn id="70" fill="hold">
                            <p:stCondLst>
                              <p:cond delay="3480"/>
                            </p:stCondLst>
                            <p:childTnLst>
                              <p:par>
                                <p:cTn id="71" presetID="21" presetClass="entr" presetSubtype="1" fill="hold" grpId="0" nodeType="afterEffect">
                                  <p:stCondLst>
                                    <p:cond delay="0"/>
                                  </p:stCondLst>
                                  <p:childTnLst>
                                    <p:set>
                                      <p:cBhvr>
                                        <p:cTn id="72" dur="1" fill="hold">
                                          <p:stCondLst>
                                            <p:cond delay="0"/>
                                          </p:stCondLst>
                                        </p:cTn>
                                        <p:tgtEl>
                                          <p:spTgt spid="27652"/>
                                        </p:tgtEl>
                                        <p:attrNameLst>
                                          <p:attrName>style.visibility</p:attrName>
                                        </p:attrNameLst>
                                      </p:cBhvr>
                                      <p:to>
                                        <p:strVal val="visible"/>
                                      </p:to>
                                    </p:set>
                                    <p:animEffect transition="in" filter="wheel(1)">
                                      <p:cBhvr>
                                        <p:cTn id="73" dur="1000"/>
                                        <p:tgtEl>
                                          <p:spTgt spid="27652"/>
                                        </p:tgtEl>
                                      </p:cBhvr>
                                    </p:animEffect>
                                  </p:childTnLst>
                                </p:cTn>
                              </p:par>
                            </p:childTnLst>
                          </p:cTn>
                        </p:par>
                        <p:par>
                          <p:cTn id="74" fill="hold">
                            <p:stCondLst>
                              <p:cond delay="4480"/>
                            </p:stCondLst>
                            <p:childTnLst>
                              <p:par>
                                <p:cTn id="75" presetID="1" presetClass="entr" presetSubtype="0" fill="hold" nodeType="afterEffect">
                                  <p:stCondLst>
                                    <p:cond delay="0"/>
                                  </p:stCondLst>
                                  <p:childTnLst>
                                    <p:set>
                                      <p:cBhvr>
                                        <p:cTn id="76" dur="1" fill="hold">
                                          <p:stCondLst>
                                            <p:cond delay="0"/>
                                          </p:stCondLst>
                                        </p:cTn>
                                        <p:tgtEl>
                                          <p:spTgt spid="27666"/>
                                        </p:tgtEl>
                                        <p:attrNameLst>
                                          <p:attrName>style.visibility</p:attrName>
                                        </p:attrNameLst>
                                      </p:cBhvr>
                                      <p:to>
                                        <p:strVal val="visible"/>
                                      </p:to>
                                    </p:set>
                                  </p:childTnLst>
                                </p:cTn>
                              </p:par>
                              <p:par>
                                <p:cTn id="77" presetID="63" presetClass="path" presetSubtype="0" accel="50000" decel="50000" fill="hold" nodeType="withEffect">
                                  <p:stCondLst>
                                    <p:cond delay="0"/>
                                  </p:stCondLst>
                                  <p:childTnLst>
                                    <p:animMotion origin="layout" path="M 3.5311E-6 2.45143E-6 L 0.22989 0.20768 " pathEditMode="relative" rAng="0" ptsTypes="AA">
                                      <p:cBhvr>
                                        <p:cTn id="78" dur="500" spd="-99900" fill="hold"/>
                                        <p:tgtEl>
                                          <p:spTgt spid="27666"/>
                                        </p:tgtEl>
                                        <p:attrNameLst>
                                          <p:attrName>ppt_x</p:attrName>
                                          <p:attrName>ppt_y</p:attrName>
                                        </p:attrNameLst>
                                      </p:cBhvr>
                                      <p:rCtr x="11500" y="10400"/>
                                    </p:animMotion>
                                  </p:childTnLst>
                                </p:cTn>
                              </p:par>
                              <p:par>
                                <p:cTn id="79" presetID="1" presetClass="entr" presetSubtype="0" fill="hold" nodeType="withEffect">
                                  <p:stCondLst>
                                    <p:cond delay="0"/>
                                  </p:stCondLst>
                                  <p:childTnLst>
                                    <p:set>
                                      <p:cBhvr>
                                        <p:cTn id="80" dur="1" fill="hold">
                                          <p:stCondLst>
                                            <p:cond delay="0"/>
                                          </p:stCondLst>
                                        </p:cTn>
                                        <p:tgtEl>
                                          <p:spTgt spid="27669"/>
                                        </p:tgtEl>
                                        <p:attrNameLst>
                                          <p:attrName>style.visibility</p:attrName>
                                        </p:attrNameLst>
                                      </p:cBhvr>
                                      <p:to>
                                        <p:strVal val="visible"/>
                                      </p:to>
                                    </p:set>
                                  </p:childTnLst>
                                </p:cTn>
                              </p:par>
                              <p:par>
                                <p:cTn id="81" presetID="63" presetClass="path" presetSubtype="0" accel="50000" decel="50000" fill="hold" nodeType="withEffect">
                                  <p:stCondLst>
                                    <p:cond delay="0"/>
                                  </p:stCondLst>
                                  <p:childTnLst>
                                    <p:animMotion origin="layout" path="M -3.68722E-6 4.37558E-6 L 0.28207 4.37558E-6 " pathEditMode="relative" rAng="0" ptsTypes="AA">
                                      <p:cBhvr>
                                        <p:cTn id="82" dur="500" spd="-99900" fill="hold"/>
                                        <p:tgtEl>
                                          <p:spTgt spid="27669"/>
                                        </p:tgtEl>
                                        <p:attrNameLst>
                                          <p:attrName>ppt_x</p:attrName>
                                          <p:attrName>ppt_y</p:attrName>
                                        </p:attrNameLst>
                                      </p:cBhvr>
                                      <p:rCtr x="14100" y="0"/>
                                    </p:animMotion>
                                  </p:childTnLst>
                                </p:cTn>
                              </p:par>
                              <p:par>
                                <p:cTn id="83" presetID="1" presetClass="entr" presetSubtype="0" fill="hold" nodeType="withEffect">
                                  <p:stCondLst>
                                    <p:cond delay="0"/>
                                  </p:stCondLst>
                                  <p:childTnLst>
                                    <p:set>
                                      <p:cBhvr>
                                        <p:cTn id="84" dur="1" fill="hold">
                                          <p:stCondLst>
                                            <p:cond delay="0"/>
                                          </p:stCondLst>
                                        </p:cTn>
                                        <p:tgtEl>
                                          <p:spTgt spid="27672"/>
                                        </p:tgtEl>
                                        <p:attrNameLst>
                                          <p:attrName>style.visibility</p:attrName>
                                        </p:attrNameLst>
                                      </p:cBhvr>
                                      <p:to>
                                        <p:strVal val="visible"/>
                                      </p:to>
                                    </p:set>
                                  </p:childTnLst>
                                </p:cTn>
                              </p:par>
                              <p:par>
                                <p:cTn id="85" presetID="63" presetClass="path" presetSubtype="0" accel="50000" decel="50000" fill="hold" nodeType="withEffect">
                                  <p:stCondLst>
                                    <p:cond delay="0"/>
                                  </p:stCondLst>
                                  <p:childTnLst>
                                    <p:animMotion origin="layout" path="M 3.5311E-6 2.91397E-6 L 0.22989 -0.20282 " pathEditMode="relative" rAng="0" ptsTypes="AA">
                                      <p:cBhvr>
                                        <p:cTn id="86" dur="500" spd="-99900" fill="hold"/>
                                        <p:tgtEl>
                                          <p:spTgt spid="27672"/>
                                        </p:tgtEl>
                                        <p:attrNameLst>
                                          <p:attrName>ppt_x</p:attrName>
                                          <p:attrName>ppt_y</p:attrName>
                                        </p:attrNameLst>
                                      </p:cBhvr>
                                      <p:rCtr x="11500" y="-10100"/>
                                    </p:animMotion>
                                  </p:childTnLst>
                                </p:cTn>
                              </p:par>
                            </p:childTnLst>
                          </p:cTn>
                        </p:par>
                        <p:par>
                          <p:cTn id="87" fill="hold">
                            <p:stCondLst>
                              <p:cond delay="4480"/>
                            </p:stCondLst>
                            <p:childTnLst>
                              <p:par>
                                <p:cTn id="88" presetID="22" presetClass="entr" presetSubtype="8" fill="hold" nodeType="afterEffect">
                                  <p:stCondLst>
                                    <p:cond delay="0"/>
                                  </p:stCondLst>
                                  <p:childTnLst>
                                    <p:set>
                                      <p:cBhvr>
                                        <p:cTn id="89" dur="1" fill="hold">
                                          <p:stCondLst>
                                            <p:cond delay="0"/>
                                          </p:stCondLst>
                                        </p:cTn>
                                        <p:tgtEl>
                                          <p:spTgt spid="27654"/>
                                        </p:tgtEl>
                                        <p:attrNameLst>
                                          <p:attrName>style.visibility</p:attrName>
                                        </p:attrNameLst>
                                      </p:cBhvr>
                                      <p:to>
                                        <p:strVal val="visible"/>
                                      </p:to>
                                    </p:set>
                                    <p:animEffect transition="in" filter="wipe(left)">
                                      <p:cBhvr>
                                        <p:cTn id="90" dur="500"/>
                                        <p:tgtEl>
                                          <p:spTgt spid="27654"/>
                                        </p:tgtEl>
                                      </p:cBhvr>
                                    </p:animEffect>
                                  </p:childTnLst>
                                </p:cTn>
                              </p:par>
                              <p:par>
                                <p:cTn id="91" presetID="22" presetClass="entr" presetSubtype="8" fill="hold" nodeType="withEffect">
                                  <p:stCondLst>
                                    <p:cond delay="0"/>
                                  </p:stCondLst>
                                  <p:childTnLst>
                                    <p:set>
                                      <p:cBhvr>
                                        <p:cTn id="92" dur="1" fill="hold">
                                          <p:stCondLst>
                                            <p:cond delay="0"/>
                                          </p:stCondLst>
                                        </p:cTn>
                                        <p:tgtEl>
                                          <p:spTgt spid="27655"/>
                                        </p:tgtEl>
                                        <p:attrNameLst>
                                          <p:attrName>style.visibility</p:attrName>
                                        </p:attrNameLst>
                                      </p:cBhvr>
                                      <p:to>
                                        <p:strVal val="visible"/>
                                      </p:to>
                                    </p:set>
                                    <p:animEffect transition="in" filter="wipe(left)">
                                      <p:cBhvr>
                                        <p:cTn id="93" dur="500"/>
                                        <p:tgtEl>
                                          <p:spTgt spid="27655"/>
                                        </p:tgtEl>
                                      </p:cBhvr>
                                    </p:animEffect>
                                  </p:childTnLst>
                                </p:cTn>
                              </p:par>
                              <p:par>
                                <p:cTn id="94" presetID="22" presetClass="entr" presetSubtype="8" fill="hold" nodeType="withEffect">
                                  <p:stCondLst>
                                    <p:cond delay="0"/>
                                  </p:stCondLst>
                                  <p:childTnLst>
                                    <p:set>
                                      <p:cBhvr>
                                        <p:cTn id="95" dur="1" fill="hold">
                                          <p:stCondLst>
                                            <p:cond delay="0"/>
                                          </p:stCondLst>
                                        </p:cTn>
                                        <p:tgtEl>
                                          <p:spTgt spid="27656"/>
                                        </p:tgtEl>
                                        <p:attrNameLst>
                                          <p:attrName>style.visibility</p:attrName>
                                        </p:attrNameLst>
                                      </p:cBhvr>
                                      <p:to>
                                        <p:strVal val="visible"/>
                                      </p:to>
                                    </p:set>
                                    <p:animEffect transition="in" filter="wipe(left)">
                                      <p:cBhvr>
                                        <p:cTn id="96" dur="500"/>
                                        <p:tgtEl>
                                          <p:spTgt spid="27656"/>
                                        </p:tgtEl>
                                      </p:cBhvr>
                                    </p:animEffect>
                                  </p:childTnLst>
                                </p:cTn>
                              </p:par>
                            </p:childTnLst>
                          </p:cTn>
                        </p:par>
                        <p:par>
                          <p:cTn id="97" fill="hold">
                            <p:stCondLst>
                              <p:cond delay="4980"/>
                            </p:stCondLst>
                            <p:childTnLst>
                              <p:par>
                                <p:cTn id="98" presetID="22" presetClass="entr" presetSubtype="2" fill="hold" grpId="0" nodeType="afterEffect">
                                  <p:stCondLst>
                                    <p:cond delay="0"/>
                                  </p:stCondLst>
                                  <p:childTnLst>
                                    <p:set>
                                      <p:cBhvr>
                                        <p:cTn id="99" dur="1" fill="hold">
                                          <p:stCondLst>
                                            <p:cond delay="0"/>
                                          </p:stCondLst>
                                        </p:cTn>
                                        <p:tgtEl>
                                          <p:spTgt spid="27660"/>
                                        </p:tgtEl>
                                        <p:attrNameLst>
                                          <p:attrName>style.visibility</p:attrName>
                                        </p:attrNameLst>
                                      </p:cBhvr>
                                      <p:to>
                                        <p:strVal val="visible"/>
                                      </p:to>
                                    </p:set>
                                    <p:animEffect transition="in" filter="wipe(right)">
                                      <p:cBhvr>
                                        <p:cTn id="100" dur="500"/>
                                        <p:tgtEl>
                                          <p:spTgt spid="27660"/>
                                        </p:tgtEl>
                                      </p:cBhvr>
                                    </p:animEffect>
                                  </p:childTnLst>
                                </p:cTn>
                              </p:par>
                              <p:par>
                                <p:cTn id="101" presetID="22" presetClass="entr" presetSubtype="2" fill="hold" grpId="0" nodeType="withEffect">
                                  <p:stCondLst>
                                    <p:cond delay="0"/>
                                  </p:stCondLst>
                                  <p:childTnLst>
                                    <p:set>
                                      <p:cBhvr>
                                        <p:cTn id="102" dur="1" fill="hold">
                                          <p:stCondLst>
                                            <p:cond delay="0"/>
                                          </p:stCondLst>
                                        </p:cTn>
                                        <p:tgtEl>
                                          <p:spTgt spid="27661"/>
                                        </p:tgtEl>
                                        <p:attrNameLst>
                                          <p:attrName>style.visibility</p:attrName>
                                        </p:attrNameLst>
                                      </p:cBhvr>
                                      <p:to>
                                        <p:strVal val="visible"/>
                                      </p:to>
                                    </p:set>
                                    <p:animEffect transition="in" filter="wipe(right)">
                                      <p:cBhvr>
                                        <p:cTn id="103" dur="500"/>
                                        <p:tgtEl>
                                          <p:spTgt spid="27661"/>
                                        </p:tgtEl>
                                      </p:cBhvr>
                                    </p:animEffect>
                                  </p:childTnLst>
                                </p:cTn>
                              </p:par>
                              <p:par>
                                <p:cTn id="104" presetID="22" presetClass="entr" presetSubtype="2" fill="hold" grpId="0" nodeType="withEffect">
                                  <p:stCondLst>
                                    <p:cond delay="0"/>
                                  </p:stCondLst>
                                  <p:childTnLst>
                                    <p:set>
                                      <p:cBhvr>
                                        <p:cTn id="105" dur="1" fill="hold">
                                          <p:stCondLst>
                                            <p:cond delay="0"/>
                                          </p:stCondLst>
                                        </p:cTn>
                                        <p:tgtEl>
                                          <p:spTgt spid="27662"/>
                                        </p:tgtEl>
                                        <p:attrNameLst>
                                          <p:attrName>style.visibility</p:attrName>
                                        </p:attrNameLst>
                                      </p:cBhvr>
                                      <p:to>
                                        <p:strVal val="visible"/>
                                      </p:to>
                                    </p:set>
                                    <p:animEffect transition="in" filter="wipe(right)">
                                      <p:cBhvr>
                                        <p:cTn id="106" dur="500"/>
                                        <p:tgtEl>
                                          <p:spTgt spid="276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P spid="27652" grpId="0" animBg="1"/>
      <p:bldP spid="27653" grpId="0" animBg="1"/>
      <p:bldP spid="27660" grpId="0"/>
      <p:bldP spid="27661" grpId="0"/>
      <p:bldP spid="27662" grpId="0"/>
      <p:bldP spid="27663" grpId="0"/>
      <p:bldP spid="27664" grpId="0"/>
      <p:bldP spid="27665" grpId="0"/>
      <p:bldP spid="27684" grpId="0" animBg="1"/>
      <p:bldP spid="27685" grpId="0" animBg="1"/>
      <p:bldP spid="2768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25"/>
          <p:cNvSpPr txBox="1"/>
          <p:nvPr/>
        </p:nvSpPr>
        <p:spPr>
          <a:xfrm>
            <a:off x="708025" y="115888"/>
            <a:ext cx="2878138" cy="554037"/>
          </a:xfrm>
          <a:prstGeom prst="rect">
            <a:avLst/>
          </a:prstGeom>
          <a:noFill/>
          <a:ln w="9525">
            <a:noFill/>
          </a:ln>
        </p:spPr>
        <p:txBody>
          <a:bodyPr wrap="none">
            <a:spAutoFit/>
          </a:bodyPr>
          <a:lstStyle/>
          <a:p>
            <a:pPr lvl="0" eaLnBrk="1" hangingPunct="1"/>
            <a:r>
              <a:rPr lang="zh-CN" altLang="en-US" sz="3000" dirty="0">
                <a:latin typeface="微软雅黑" panose="020B0503020204020204" pitchFamily="2" charset="-122"/>
                <a:ea typeface="微软雅黑" panose="020B0503020204020204" pitchFamily="2" charset="-122"/>
              </a:rPr>
              <a:t>请输入您的标题</a:t>
            </a:r>
          </a:p>
        </p:txBody>
      </p:sp>
      <p:sp>
        <p:nvSpPr>
          <p:cNvPr id="28675" name="Freeform 40"/>
          <p:cNvSpPr>
            <a:spLocks noEditPoints="1"/>
          </p:cNvSpPr>
          <p:nvPr/>
        </p:nvSpPr>
        <p:spPr>
          <a:xfrm>
            <a:off x="268288" y="125413"/>
            <a:ext cx="346075" cy="495300"/>
          </a:xfrm>
          <a:custGeom>
            <a:avLst/>
            <a:gdLst/>
            <a:ahLst/>
            <a:cxnLst>
              <a:cxn ang="0">
                <a:pos x="103337" y="472058"/>
              </a:cxn>
              <a:cxn ang="0">
                <a:pos x="329125" y="472058"/>
              </a:cxn>
              <a:cxn ang="0">
                <a:pos x="341071" y="483599"/>
              </a:cxn>
              <a:cxn ang="0">
                <a:pos x="329125" y="494564"/>
              </a:cxn>
              <a:cxn ang="0">
                <a:pos x="103337" y="494564"/>
              </a:cxn>
              <a:cxn ang="0">
                <a:pos x="91390" y="483599"/>
              </a:cxn>
              <a:cxn ang="0">
                <a:pos x="103337" y="472058"/>
              </a:cxn>
              <a:cxn ang="0">
                <a:pos x="108115" y="364719"/>
              </a:cxn>
              <a:cxn ang="0">
                <a:pos x="232359" y="167355"/>
              </a:cxn>
              <a:cxn ang="0">
                <a:pos x="275963" y="192747"/>
              </a:cxn>
              <a:cxn ang="0">
                <a:pos x="152317" y="390111"/>
              </a:cxn>
              <a:cxn ang="0">
                <a:pos x="108115" y="364719"/>
              </a:cxn>
              <a:cxn ang="0">
                <a:pos x="20906" y="313359"/>
              </a:cxn>
              <a:cxn ang="0">
                <a:pos x="145149" y="115995"/>
              </a:cxn>
              <a:cxn ang="0">
                <a:pos x="188754" y="141386"/>
              </a:cxn>
              <a:cxn ang="0">
                <a:pos x="64511" y="338750"/>
              </a:cxn>
              <a:cxn ang="0">
                <a:pos x="20906" y="313359"/>
              </a:cxn>
              <a:cxn ang="0">
                <a:pos x="1195" y="473212"/>
              </a:cxn>
              <a:cxn ang="0">
                <a:pos x="13141" y="375107"/>
              </a:cxn>
              <a:cxn ang="0">
                <a:pos x="98558" y="424736"/>
              </a:cxn>
              <a:cxn ang="0">
                <a:pos x="14336" y="480714"/>
              </a:cxn>
              <a:cxn ang="0">
                <a:pos x="1195" y="473212"/>
              </a:cxn>
              <a:cxn ang="0">
                <a:pos x="178600" y="61171"/>
              </a:cxn>
              <a:cxn ang="0">
                <a:pos x="160680" y="90026"/>
              </a:cxn>
              <a:cxn ang="0">
                <a:pos x="291494" y="166778"/>
              </a:cxn>
              <a:cxn ang="0">
                <a:pos x="310011" y="137924"/>
              </a:cxn>
              <a:cxn ang="0">
                <a:pos x="178600" y="61171"/>
              </a:cxn>
              <a:cxn ang="0">
                <a:pos x="206674" y="17313"/>
              </a:cxn>
              <a:cxn ang="0">
                <a:pos x="246097" y="8079"/>
              </a:cxn>
              <a:cxn ang="0">
                <a:pos x="327930" y="55977"/>
              </a:cxn>
              <a:cxn ang="0">
                <a:pos x="338085" y="94065"/>
              </a:cxn>
              <a:cxn ang="0">
                <a:pos x="326736" y="111955"/>
              </a:cxn>
              <a:cxn ang="0">
                <a:pos x="195325" y="35202"/>
              </a:cxn>
              <a:cxn ang="0">
                <a:pos x="206674" y="17313"/>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28676" name="Freeform 6"/>
          <p:cNvSpPr/>
          <p:nvPr/>
        </p:nvSpPr>
        <p:spPr>
          <a:xfrm>
            <a:off x="7427913" y="5453063"/>
            <a:ext cx="217487" cy="522287"/>
          </a:xfrm>
          <a:custGeom>
            <a:avLst/>
            <a:gdLst/>
            <a:ahLst/>
            <a:cxnLst>
              <a:cxn ang="0">
                <a:pos x="105054" y="522288"/>
              </a:cxn>
              <a:cxn ang="0">
                <a:pos x="65116" y="460410"/>
              </a:cxn>
              <a:cxn ang="0">
                <a:pos x="40372" y="452621"/>
              </a:cxn>
              <a:cxn ang="0">
                <a:pos x="6078" y="391175"/>
              </a:cxn>
              <a:cxn ang="0">
                <a:pos x="4775" y="361318"/>
              </a:cxn>
              <a:cxn ang="0">
                <a:pos x="16496" y="286458"/>
              </a:cxn>
              <a:cxn ang="0">
                <a:pos x="47318" y="187799"/>
              </a:cxn>
              <a:cxn ang="0">
                <a:pos x="56000" y="141498"/>
              </a:cxn>
              <a:cxn ang="0">
                <a:pos x="117643" y="35483"/>
              </a:cxn>
              <a:cxn ang="0">
                <a:pos x="159318" y="865"/>
              </a:cxn>
              <a:cxn ang="0">
                <a:pos x="205333" y="865"/>
              </a:cxn>
              <a:cxn ang="0">
                <a:pos x="213147" y="58849"/>
              </a:cxn>
              <a:cxn ang="0">
                <a:pos x="198387" y="234099"/>
              </a:cxn>
              <a:cxn ang="0">
                <a:pos x="140651" y="363049"/>
              </a:cxn>
              <a:cxn ang="0">
                <a:pos x="130666" y="388579"/>
              </a:cxn>
              <a:cxn ang="0">
                <a:pos x="116341" y="512768"/>
              </a:cxn>
              <a:cxn ang="0">
                <a:pos x="105054" y="522288"/>
              </a:cxn>
            </a:cxnLst>
            <a:rect l="0" t="0" r="0" b="0"/>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77" name="Freeform 7"/>
          <p:cNvSpPr/>
          <p:nvPr/>
        </p:nvSpPr>
        <p:spPr>
          <a:xfrm>
            <a:off x="5838825" y="6286500"/>
            <a:ext cx="336550" cy="268288"/>
          </a:xfrm>
          <a:custGeom>
            <a:avLst/>
            <a:gdLst/>
            <a:ahLst/>
            <a:cxnLst>
              <a:cxn ang="0">
                <a:pos x="120134" y="268288"/>
              </a:cxn>
              <a:cxn ang="0">
                <a:pos x="42502" y="239249"/>
              </a:cxn>
              <a:cxn ang="0">
                <a:pos x="14312" y="146063"/>
              </a:cxn>
              <a:cxn ang="0">
                <a:pos x="54646" y="98820"/>
              </a:cxn>
              <a:cxn ang="0">
                <a:pos x="69825" y="86684"/>
              </a:cxn>
              <a:cxn ang="0">
                <a:pos x="72861" y="36841"/>
              </a:cxn>
              <a:cxn ang="0">
                <a:pos x="78499" y="35541"/>
              </a:cxn>
              <a:cxn ang="0">
                <a:pos x="125773" y="41175"/>
              </a:cxn>
              <a:cxn ang="0">
                <a:pos x="192128" y="4334"/>
              </a:cxn>
              <a:cxn ang="0">
                <a:pos x="301854" y="0"/>
              </a:cxn>
              <a:cxn ang="0">
                <a:pos x="336116" y="49410"/>
              </a:cxn>
              <a:cxn ang="0">
                <a:pos x="299686" y="100987"/>
              </a:cxn>
              <a:cxn ang="0">
                <a:pos x="261954" y="189405"/>
              </a:cxn>
              <a:cxn ang="0">
                <a:pos x="143554" y="263087"/>
              </a:cxn>
              <a:cxn ang="0">
                <a:pos x="120134" y="268288"/>
              </a:cxn>
            </a:cxnLst>
            <a:rect l="0" t="0" r="0" b="0"/>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78" name="Freeform 8"/>
          <p:cNvSpPr/>
          <p:nvPr/>
        </p:nvSpPr>
        <p:spPr>
          <a:xfrm>
            <a:off x="4344988" y="4805363"/>
            <a:ext cx="1158875" cy="1277937"/>
          </a:xfrm>
          <a:custGeom>
            <a:avLst/>
            <a:gdLst/>
            <a:ahLst/>
            <a:cxnLst>
              <a:cxn ang="0">
                <a:pos x="465627" y="1231216"/>
              </a:cxn>
              <a:cxn ang="0">
                <a:pos x="447019" y="1145559"/>
              </a:cxn>
              <a:cxn ang="0">
                <a:pos x="338835" y="1177139"/>
              </a:cxn>
              <a:cxn ang="0">
                <a:pos x="224592" y="1088886"/>
              </a:cxn>
              <a:cxn ang="0">
                <a:pos x="210311" y="934443"/>
              </a:cxn>
              <a:cxn ang="0">
                <a:pos x="147131" y="841864"/>
              </a:cxn>
              <a:cxn ang="0">
                <a:pos x="74431" y="760966"/>
              </a:cxn>
              <a:cxn ang="0">
                <a:pos x="865" y="786057"/>
              </a:cxn>
              <a:cxn ang="0">
                <a:pos x="19906" y="622097"/>
              </a:cxn>
              <a:cxn ang="0">
                <a:pos x="142371" y="511781"/>
              </a:cxn>
              <a:cxn ang="0">
                <a:pos x="159248" y="430017"/>
              </a:cxn>
              <a:cxn ang="0">
                <a:pos x="168768" y="253078"/>
              </a:cxn>
              <a:cxn ang="0">
                <a:pos x="113810" y="159634"/>
              </a:cxn>
              <a:cxn ang="0">
                <a:pos x="158815" y="29418"/>
              </a:cxn>
              <a:cxn ang="0">
                <a:pos x="244065" y="136273"/>
              </a:cxn>
              <a:cxn ang="0">
                <a:pos x="289935" y="74842"/>
              </a:cxn>
              <a:cxn ang="0">
                <a:pos x="335373" y="134110"/>
              </a:cxn>
              <a:cxn ang="0">
                <a:pos x="438365" y="218902"/>
              </a:cxn>
              <a:cxn ang="0">
                <a:pos x="533134" y="377238"/>
              </a:cxn>
              <a:cxn ang="0">
                <a:pos x="514527" y="457704"/>
              </a:cxn>
              <a:cxn ang="0">
                <a:pos x="621846" y="536872"/>
              </a:cxn>
              <a:cxn ang="0">
                <a:pos x="754697" y="493179"/>
              </a:cxn>
              <a:cxn ang="0">
                <a:pos x="734791" y="379401"/>
              </a:cxn>
              <a:cxn ang="0">
                <a:pos x="817011" y="268220"/>
              </a:cxn>
              <a:cxn ang="0">
                <a:pos x="791480" y="183860"/>
              </a:cxn>
              <a:cxn ang="0">
                <a:pos x="810520" y="170449"/>
              </a:cxn>
              <a:cxn ang="0">
                <a:pos x="915676" y="198569"/>
              </a:cxn>
              <a:cxn ang="0">
                <a:pos x="998329" y="237504"/>
              </a:cxn>
              <a:cxn ang="0">
                <a:pos x="1049825" y="220200"/>
              </a:cxn>
              <a:cxn ang="0">
                <a:pos x="992270" y="314942"/>
              </a:cxn>
              <a:cxn ang="0">
                <a:pos x="845572" y="322729"/>
              </a:cxn>
              <a:cxn ang="0">
                <a:pos x="836917" y="406223"/>
              </a:cxn>
              <a:cxn ang="0">
                <a:pos x="944236" y="478470"/>
              </a:cxn>
              <a:cxn ang="0">
                <a:pos x="965441" y="631615"/>
              </a:cxn>
              <a:cxn ang="0">
                <a:pos x="959382" y="756207"/>
              </a:cxn>
              <a:cxn ang="0">
                <a:pos x="1087473" y="830184"/>
              </a:cxn>
              <a:cxn ang="0">
                <a:pos x="1152384" y="854843"/>
              </a:cxn>
              <a:cxn ang="0">
                <a:pos x="1145027" y="906756"/>
              </a:cxn>
              <a:cxn ang="0">
                <a:pos x="977557" y="976407"/>
              </a:cxn>
              <a:cxn ang="0">
                <a:pos x="894039" y="1020966"/>
              </a:cxn>
              <a:cxn ang="0">
                <a:pos x="751668" y="1049951"/>
              </a:cxn>
              <a:cxn ang="0">
                <a:pos x="620115" y="1055142"/>
              </a:cxn>
              <a:cxn ang="0">
                <a:pos x="543087" y="1041731"/>
              </a:cxn>
              <a:cxn ang="0">
                <a:pos x="535298" y="1181898"/>
              </a:cxn>
              <a:cxn ang="0">
                <a:pos x="529240" y="1277938"/>
              </a:cxn>
            </a:cxnLst>
            <a:rect l="0" t="0" r="0" b="0"/>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79" name="Freeform 9"/>
          <p:cNvSpPr/>
          <p:nvPr/>
        </p:nvSpPr>
        <p:spPr>
          <a:xfrm>
            <a:off x="5321300" y="5308600"/>
            <a:ext cx="985838" cy="749300"/>
          </a:xfrm>
          <a:custGeom>
            <a:avLst/>
            <a:gdLst/>
            <a:ahLst/>
            <a:cxnLst>
              <a:cxn ang="0">
                <a:pos x="589769" y="725059"/>
              </a:cxn>
              <a:cxn ang="0">
                <a:pos x="562469" y="708610"/>
              </a:cxn>
              <a:cxn ang="0">
                <a:pos x="510902" y="715969"/>
              </a:cxn>
              <a:cxn ang="0">
                <a:pos x="365735" y="706446"/>
              </a:cxn>
              <a:cxn ang="0">
                <a:pos x="285568" y="659263"/>
              </a:cxn>
              <a:cxn ang="0">
                <a:pos x="266501" y="633291"/>
              </a:cxn>
              <a:cxn ang="0">
                <a:pos x="278201" y="534163"/>
              </a:cxn>
              <a:cxn ang="0">
                <a:pos x="245268" y="505161"/>
              </a:cxn>
              <a:cxn ang="0">
                <a:pos x="106601" y="480487"/>
              </a:cxn>
              <a:cxn ang="0">
                <a:pos x="134767" y="444126"/>
              </a:cxn>
              <a:cxn ang="0">
                <a:pos x="185034" y="339371"/>
              </a:cxn>
              <a:cxn ang="0">
                <a:pos x="24700" y="281366"/>
              </a:cxn>
              <a:cxn ang="0">
                <a:pos x="80600" y="189165"/>
              </a:cxn>
              <a:cxn ang="0">
                <a:pos x="156867" y="239378"/>
              </a:cxn>
              <a:cxn ang="0">
                <a:pos x="315035" y="149773"/>
              </a:cxn>
              <a:cxn ang="0">
                <a:pos x="348402" y="117741"/>
              </a:cxn>
              <a:cxn ang="0">
                <a:pos x="426835" y="172283"/>
              </a:cxn>
              <a:cxn ang="0">
                <a:pos x="507436" y="155834"/>
              </a:cxn>
              <a:cxn ang="0">
                <a:pos x="593669" y="93067"/>
              </a:cxn>
              <a:cxn ang="0">
                <a:pos x="726703" y="48049"/>
              </a:cxn>
              <a:cxn ang="0">
                <a:pos x="862337" y="51512"/>
              </a:cxn>
              <a:cxn ang="0">
                <a:pos x="842404" y="151505"/>
              </a:cxn>
              <a:cxn ang="0">
                <a:pos x="885304" y="195225"/>
              </a:cxn>
              <a:cxn ang="0">
                <a:pos x="909571" y="252364"/>
              </a:cxn>
              <a:cxn ang="0">
                <a:pos x="985405" y="326818"/>
              </a:cxn>
              <a:cxn ang="0">
                <a:pos x="945104" y="362746"/>
              </a:cxn>
              <a:cxn ang="0">
                <a:pos x="920838" y="459709"/>
              </a:cxn>
              <a:cxn ang="0">
                <a:pos x="810771" y="567494"/>
              </a:cxn>
              <a:cxn ang="0">
                <a:pos x="750970" y="624200"/>
              </a:cxn>
              <a:cxn ang="0">
                <a:pos x="742737" y="631126"/>
              </a:cxn>
              <a:cxn ang="0">
                <a:pos x="699403" y="672682"/>
              </a:cxn>
              <a:cxn ang="0">
                <a:pos x="611870" y="748434"/>
              </a:cxn>
            </a:cxnLst>
            <a:rect l="0" t="0" r="0" b="0"/>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80" name="Freeform 10"/>
          <p:cNvSpPr/>
          <p:nvPr/>
        </p:nvSpPr>
        <p:spPr>
          <a:xfrm>
            <a:off x="6858000" y="4929188"/>
            <a:ext cx="552450" cy="727075"/>
          </a:xfrm>
          <a:custGeom>
            <a:avLst/>
            <a:gdLst/>
            <a:ahLst/>
            <a:cxnLst>
              <a:cxn ang="0">
                <a:pos x="182564" y="727075"/>
              </a:cxn>
              <a:cxn ang="0">
                <a:pos x="156607" y="679902"/>
              </a:cxn>
              <a:cxn ang="0">
                <a:pos x="155309" y="672544"/>
              </a:cxn>
              <a:cxn ang="0">
                <a:pos x="81332" y="571706"/>
              </a:cxn>
              <a:cxn ang="0">
                <a:pos x="6922" y="561319"/>
              </a:cxn>
              <a:cxn ang="0">
                <a:pos x="12978" y="482120"/>
              </a:cxn>
              <a:cxn ang="0">
                <a:pos x="16007" y="409845"/>
              </a:cxn>
              <a:cxn ang="0">
                <a:pos x="57538" y="361374"/>
              </a:cxn>
              <a:cxn ang="0">
                <a:pos x="64892" y="328915"/>
              </a:cxn>
              <a:cxn ang="0">
                <a:pos x="67921" y="255342"/>
              </a:cxn>
              <a:cxn ang="0">
                <a:pos x="104260" y="233270"/>
              </a:cxn>
              <a:cxn ang="0">
                <a:pos x="130650" y="204273"/>
              </a:cxn>
              <a:cxn ang="0">
                <a:pos x="141898" y="179172"/>
              </a:cxn>
              <a:cxn ang="0">
                <a:pos x="140600" y="154936"/>
              </a:cxn>
              <a:cxn ang="0">
                <a:pos x="164394" y="81796"/>
              </a:cxn>
              <a:cxn ang="0">
                <a:pos x="233612" y="66649"/>
              </a:cxn>
              <a:cxn ang="0">
                <a:pos x="276874" y="5193"/>
              </a:cxn>
              <a:cxn ang="0">
                <a:pos x="312781" y="13416"/>
              </a:cxn>
              <a:cxn ang="0">
                <a:pos x="375510" y="134163"/>
              </a:cxn>
              <a:cxn ang="0">
                <a:pos x="448622" y="141520"/>
              </a:cxn>
              <a:cxn ang="0">
                <a:pos x="538606" y="123776"/>
              </a:cxn>
              <a:cxn ang="0">
                <a:pos x="552450" y="131566"/>
              </a:cxn>
              <a:cxn ang="0">
                <a:pos x="512217" y="175710"/>
              </a:cxn>
              <a:cxn ang="0">
                <a:pos x="510486" y="218123"/>
              </a:cxn>
              <a:cxn ang="0">
                <a:pos x="436942" y="248850"/>
              </a:cxn>
              <a:cxn ang="0">
                <a:pos x="464629" y="275250"/>
              </a:cxn>
              <a:cxn ang="0">
                <a:pos x="485395" y="289964"/>
              </a:cxn>
              <a:cxn ang="0">
                <a:pos x="467225" y="306410"/>
              </a:cxn>
              <a:cxn ang="0">
                <a:pos x="461168" y="406816"/>
              </a:cxn>
              <a:cxn ang="0">
                <a:pos x="475012" y="418501"/>
              </a:cxn>
              <a:cxn ang="0">
                <a:pos x="475012" y="422829"/>
              </a:cxn>
              <a:cxn ang="0">
                <a:pos x="466360" y="419799"/>
              </a:cxn>
              <a:cxn ang="0">
                <a:pos x="429155" y="420232"/>
              </a:cxn>
              <a:cxn ang="0">
                <a:pos x="424828" y="459615"/>
              </a:cxn>
              <a:cxn ang="0">
                <a:pos x="384163" y="524100"/>
              </a:cxn>
              <a:cxn ang="0">
                <a:pos x="356475" y="554395"/>
              </a:cxn>
              <a:cxn ang="0">
                <a:pos x="311051" y="556126"/>
              </a:cxn>
              <a:cxn ang="0">
                <a:pos x="320568" y="597240"/>
              </a:cxn>
              <a:cxn ang="0">
                <a:pos x="225825" y="676007"/>
              </a:cxn>
              <a:cxn ang="0">
                <a:pos x="221499" y="695482"/>
              </a:cxn>
              <a:cxn ang="0">
                <a:pos x="182564" y="727075"/>
              </a:cxn>
            </a:cxnLst>
            <a:rect l="0" t="0" r="0" b="0"/>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81" name="Freeform 11"/>
          <p:cNvSpPr/>
          <p:nvPr/>
        </p:nvSpPr>
        <p:spPr>
          <a:xfrm>
            <a:off x="5189538" y="4826000"/>
            <a:ext cx="795337" cy="714375"/>
          </a:xfrm>
          <a:custGeom>
            <a:avLst/>
            <a:gdLst/>
            <a:ahLst/>
            <a:cxnLst>
              <a:cxn ang="0">
                <a:pos x="313118" y="714375"/>
              </a:cxn>
              <a:cxn ang="0">
                <a:pos x="252571" y="670160"/>
              </a:cxn>
              <a:cxn ang="0">
                <a:pos x="224892" y="659323"/>
              </a:cxn>
              <a:cxn ang="0">
                <a:pos x="144882" y="677096"/>
              </a:cxn>
              <a:cxn ang="0">
                <a:pos x="124123" y="705272"/>
              </a:cxn>
              <a:cxn ang="0">
                <a:pos x="134070" y="657156"/>
              </a:cxn>
              <a:cxn ang="0">
                <a:pos x="137097" y="601670"/>
              </a:cxn>
              <a:cxn ang="0">
                <a:pos x="79145" y="573494"/>
              </a:cxn>
              <a:cxn ang="0">
                <a:pos x="89092" y="544017"/>
              </a:cxn>
              <a:cxn ang="0">
                <a:pos x="110283" y="470759"/>
              </a:cxn>
              <a:cxn ang="0">
                <a:pos x="110283" y="420909"/>
              </a:cxn>
              <a:cxn ang="0">
                <a:pos x="92552" y="400535"/>
              </a:cxn>
              <a:cxn ang="0">
                <a:pos x="25949" y="411806"/>
              </a:cxn>
              <a:cxn ang="0">
                <a:pos x="6920" y="378428"/>
              </a:cxn>
              <a:cxn ang="0">
                <a:pos x="0" y="362823"/>
              </a:cxn>
              <a:cxn ang="0">
                <a:pos x="77847" y="282195"/>
              </a:cxn>
              <a:cxn ang="0">
                <a:pos x="98606" y="283062"/>
              </a:cxn>
              <a:cxn ang="0">
                <a:pos x="189860" y="302136"/>
              </a:cxn>
              <a:cxn ang="0">
                <a:pos x="208025" y="281329"/>
              </a:cxn>
              <a:cxn ang="0">
                <a:pos x="214945" y="256187"/>
              </a:cxn>
              <a:cxn ang="0">
                <a:pos x="228784" y="254886"/>
              </a:cxn>
              <a:cxn ang="0">
                <a:pos x="330850" y="270492"/>
              </a:cxn>
              <a:cxn ang="0">
                <a:pos x="350744" y="191165"/>
              </a:cxn>
              <a:cxn ang="0">
                <a:pos x="259923" y="137847"/>
              </a:cxn>
              <a:cxn ang="0">
                <a:pos x="285007" y="100134"/>
              </a:cxn>
              <a:cxn ang="0">
                <a:pos x="313983" y="120941"/>
              </a:cxn>
              <a:cxn ang="0">
                <a:pos x="367611" y="133512"/>
              </a:cxn>
              <a:cxn ang="0">
                <a:pos x="510764" y="40747"/>
              </a:cxn>
              <a:cxn ang="0">
                <a:pos x="568716" y="867"/>
              </a:cxn>
              <a:cxn ang="0">
                <a:pos x="618020" y="91464"/>
              </a:cxn>
              <a:cxn ang="0">
                <a:pos x="693704" y="180328"/>
              </a:cxn>
              <a:cxn ang="0">
                <a:pos x="734790" y="196800"/>
              </a:cxn>
              <a:cxn ang="0">
                <a:pos x="734358" y="280462"/>
              </a:cxn>
              <a:cxn ang="0">
                <a:pos x="664728" y="358488"/>
              </a:cxn>
              <a:cxn ang="0">
                <a:pos x="699327" y="351986"/>
              </a:cxn>
              <a:cxn ang="0">
                <a:pos x="753387" y="351986"/>
              </a:cxn>
              <a:cxn ang="0">
                <a:pos x="747332" y="446918"/>
              </a:cxn>
              <a:cxn ang="0">
                <a:pos x="778904" y="485931"/>
              </a:cxn>
              <a:cxn ang="0">
                <a:pos x="795338" y="516275"/>
              </a:cxn>
              <a:cxn ang="0">
                <a:pos x="727438" y="543150"/>
              </a:cxn>
              <a:cxn ang="0">
                <a:pos x="631427" y="622911"/>
              </a:cxn>
              <a:cxn ang="0">
                <a:pos x="550120" y="637649"/>
              </a:cxn>
              <a:cxn ang="0">
                <a:pos x="512926" y="615542"/>
              </a:cxn>
              <a:cxn ang="0">
                <a:pos x="449351" y="585631"/>
              </a:cxn>
              <a:cxn ang="0">
                <a:pos x="434214" y="595168"/>
              </a:cxn>
              <a:cxn ang="0">
                <a:pos x="431187" y="625078"/>
              </a:cxn>
              <a:cxn ang="0">
                <a:pos x="364584" y="701371"/>
              </a:cxn>
              <a:cxn ang="0">
                <a:pos x="313118" y="714375"/>
              </a:cxn>
            </a:cxnLst>
            <a:rect l="0" t="0" r="0" b="0"/>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82" name="Freeform 12"/>
          <p:cNvSpPr/>
          <p:nvPr/>
        </p:nvSpPr>
        <p:spPr>
          <a:xfrm>
            <a:off x="5867400" y="4676775"/>
            <a:ext cx="706438" cy="876300"/>
          </a:xfrm>
          <a:custGeom>
            <a:avLst/>
            <a:gdLst/>
            <a:ahLst/>
            <a:cxnLst>
              <a:cxn ang="0">
                <a:pos x="434764" y="876300"/>
              </a:cxn>
              <a:cxn ang="0">
                <a:pos x="371172" y="871970"/>
              </a:cxn>
              <a:cxn ang="0">
                <a:pos x="358627" y="850323"/>
              </a:cxn>
              <a:cxn ang="0">
                <a:pos x="306282" y="813522"/>
              </a:cxn>
              <a:cxn ang="0">
                <a:pos x="306714" y="794905"/>
              </a:cxn>
              <a:cxn ang="0">
                <a:pos x="352570" y="698356"/>
              </a:cxn>
              <a:cxn ang="0">
                <a:pos x="310175" y="636443"/>
              </a:cxn>
              <a:cxn ang="0">
                <a:pos x="269078" y="616960"/>
              </a:cxn>
              <a:cxn ang="0">
                <a:pos x="227548" y="625619"/>
              </a:cxn>
              <a:cxn ang="0">
                <a:pos x="173473" y="664152"/>
              </a:cxn>
              <a:cxn ang="0">
                <a:pos x="130213" y="665884"/>
              </a:cxn>
              <a:cxn ang="0">
                <a:pos x="90846" y="603972"/>
              </a:cxn>
              <a:cxn ang="0">
                <a:pos x="83925" y="590983"/>
              </a:cxn>
              <a:cxn ang="0">
                <a:pos x="85655" y="484476"/>
              </a:cxn>
              <a:cxn ang="0">
                <a:pos x="0" y="492269"/>
              </a:cxn>
              <a:cxn ang="0">
                <a:pos x="43260" y="458066"/>
              </a:cxn>
              <a:cxn ang="0">
                <a:pos x="83492" y="389659"/>
              </a:cxn>
              <a:cxn ang="0">
                <a:pos x="64890" y="309563"/>
              </a:cxn>
              <a:cxn ang="0">
                <a:pos x="62727" y="214745"/>
              </a:cxn>
              <a:cxn ang="0">
                <a:pos x="54508" y="181841"/>
              </a:cxn>
              <a:cxn ang="0">
                <a:pos x="108583" y="112135"/>
              </a:cxn>
              <a:cxn ang="0">
                <a:pos x="190345" y="87457"/>
              </a:cxn>
              <a:cxn ang="0">
                <a:pos x="224953" y="68407"/>
              </a:cxn>
              <a:cxn ang="0">
                <a:pos x="204620" y="22514"/>
              </a:cxn>
              <a:cxn ang="0">
                <a:pos x="279460" y="28575"/>
              </a:cxn>
              <a:cxn ang="0">
                <a:pos x="317962" y="33770"/>
              </a:cxn>
              <a:cxn ang="0">
                <a:pos x="413134" y="91786"/>
              </a:cxn>
              <a:cxn ang="0">
                <a:pos x="452934" y="106940"/>
              </a:cxn>
              <a:cxn ang="0">
                <a:pos x="491868" y="109105"/>
              </a:cxn>
              <a:cxn ang="0">
                <a:pos x="519554" y="77499"/>
              </a:cxn>
              <a:cxn ang="0">
                <a:pos x="570601" y="116898"/>
              </a:cxn>
              <a:cxn ang="0">
                <a:pos x="596557" y="131618"/>
              </a:cxn>
              <a:cxn ang="0">
                <a:pos x="680482" y="203489"/>
              </a:cxn>
              <a:cxn ang="0">
                <a:pos x="681347" y="309563"/>
              </a:cxn>
              <a:cxn ang="0">
                <a:pos x="651498" y="452005"/>
              </a:cxn>
              <a:cxn ang="0">
                <a:pos x="657987" y="479281"/>
              </a:cxn>
              <a:cxn ang="0">
                <a:pos x="686538" y="581891"/>
              </a:cxn>
              <a:cxn ang="0">
                <a:pos x="694325" y="660256"/>
              </a:cxn>
              <a:cxn ang="0">
                <a:pos x="706438" y="745548"/>
              </a:cxn>
              <a:cxn ang="0">
                <a:pos x="561084" y="747713"/>
              </a:cxn>
              <a:cxn ang="0">
                <a:pos x="587040" y="803564"/>
              </a:cxn>
              <a:cxn ang="0">
                <a:pos x="580118" y="827376"/>
              </a:cxn>
              <a:cxn ang="0">
                <a:pos x="529071" y="783648"/>
              </a:cxn>
              <a:cxn ang="0">
                <a:pos x="484946" y="781050"/>
              </a:cxn>
              <a:cxn ang="0">
                <a:pos x="459855" y="818717"/>
              </a:cxn>
              <a:cxn ang="0">
                <a:pos x="434764" y="876300"/>
              </a:cxn>
            </a:cxnLst>
            <a:rect l="0" t="0" r="0" b="0"/>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83" name="Freeform 13"/>
          <p:cNvSpPr/>
          <p:nvPr/>
        </p:nvSpPr>
        <p:spPr>
          <a:xfrm>
            <a:off x="6505575" y="4656138"/>
            <a:ext cx="622300" cy="895350"/>
          </a:xfrm>
          <a:custGeom>
            <a:avLst/>
            <a:gdLst/>
            <a:ahLst/>
            <a:cxnLst>
              <a:cxn ang="0">
                <a:pos x="161530" y="895350"/>
              </a:cxn>
              <a:cxn ang="0">
                <a:pos x="129916" y="881909"/>
              </a:cxn>
              <a:cxn ang="0">
                <a:pos x="128617" y="873237"/>
              </a:cxn>
              <a:cxn ang="0">
                <a:pos x="182749" y="806465"/>
              </a:cxn>
              <a:cxn ang="0">
                <a:pos x="174954" y="760939"/>
              </a:cxn>
              <a:cxn ang="0">
                <a:pos x="122122" y="773513"/>
              </a:cxn>
              <a:cxn ang="0">
                <a:pos x="84879" y="773947"/>
              </a:cxn>
              <a:cxn ang="0">
                <a:pos x="70155" y="719749"/>
              </a:cxn>
              <a:cxn ang="0">
                <a:pos x="74919" y="610486"/>
              </a:cxn>
              <a:cxn ang="0">
                <a:pos x="62360" y="597478"/>
              </a:cxn>
              <a:cxn ang="0">
                <a:pos x="29881" y="474340"/>
              </a:cxn>
              <a:cxn ang="0">
                <a:pos x="23385" y="375050"/>
              </a:cxn>
              <a:cxn ang="0">
                <a:pos x="65391" y="319117"/>
              </a:cxn>
              <a:cxn ang="0">
                <a:pos x="65824" y="246709"/>
              </a:cxn>
              <a:cxn ang="0">
                <a:pos x="49368" y="203784"/>
              </a:cxn>
              <a:cxn ang="0">
                <a:pos x="38542" y="190777"/>
              </a:cxn>
              <a:cxn ang="0">
                <a:pos x="70588" y="163027"/>
              </a:cxn>
              <a:cxn ang="0">
                <a:pos x="116059" y="150020"/>
              </a:cxn>
              <a:cxn ang="0">
                <a:pos x="126019" y="149153"/>
              </a:cxn>
              <a:cxn ang="0">
                <a:pos x="221724" y="78912"/>
              </a:cxn>
              <a:cxn ang="0">
                <a:pos x="339515" y="29484"/>
              </a:cxn>
              <a:cxn ang="0">
                <a:pos x="385419" y="867"/>
              </a:cxn>
              <a:cxn ang="0">
                <a:pos x="388017" y="66338"/>
              </a:cxn>
              <a:cxn ang="0">
                <a:pos x="423961" y="78479"/>
              </a:cxn>
              <a:cxn ang="0">
                <a:pos x="450377" y="23847"/>
              </a:cxn>
              <a:cxn ang="0">
                <a:pos x="498446" y="77611"/>
              </a:cxn>
              <a:cxn ang="0">
                <a:pos x="569034" y="62436"/>
              </a:cxn>
              <a:cxn ang="0">
                <a:pos x="592852" y="62870"/>
              </a:cxn>
              <a:cxn ang="0">
                <a:pos x="556476" y="137012"/>
              </a:cxn>
              <a:cxn ang="0">
                <a:pos x="622300" y="234135"/>
              </a:cxn>
              <a:cxn ang="0">
                <a:pos x="620568" y="266654"/>
              </a:cxn>
              <a:cxn ang="0">
                <a:pos x="601080" y="303075"/>
              </a:cxn>
              <a:cxn ang="0">
                <a:pos x="505375" y="342965"/>
              </a:cxn>
              <a:cxn ang="0">
                <a:pos x="467266" y="414506"/>
              </a:cxn>
              <a:cxn ang="0">
                <a:pos x="468565" y="470005"/>
              </a:cxn>
              <a:cxn ang="0">
                <a:pos x="440850" y="499055"/>
              </a:cxn>
              <a:cxn ang="0">
                <a:pos x="402741" y="596177"/>
              </a:cxn>
              <a:cxn ang="0">
                <a:pos x="392781" y="634333"/>
              </a:cxn>
              <a:cxn ang="0">
                <a:pos x="353806" y="707175"/>
              </a:cxn>
              <a:cxn ang="0">
                <a:pos x="357703" y="738393"/>
              </a:cxn>
              <a:cxn ang="0">
                <a:pos x="340381" y="831613"/>
              </a:cxn>
              <a:cxn ang="0">
                <a:pos x="348609" y="851558"/>
              </a:cxn>
              <a:cxn ang="0">
                <a:pos x="301406" y="877573"/>
              </a:cxn>
              <a:cxn ang="0">
                <a:pos x="201804" y="881909"/>
              </a:cxn>
              <a:cxn ang="0">
                <a:pos x="161530" y="895350"/>
              </a:cxn>
            </a:cxnLst>
            <a:rect l="0" t="0" r="0" b="0"/>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84" name="Freeform 14"/>
          <p:cNvSpPr/>
          <p:nvPr/>
        </p:nvSpPr>
        <p:spPr>
          <a:xfrm>
            <a:off x="4410075" y="4029075"/>
            <a:ext cx="1282700" cy="1301750"/>
          </a:xfrm>
          <a:custGeom>
            <a:avLst/>
            <a:gdLst/>
            <a:ahLst/>
            <a:cxnLst>
              <a:cxn ang="0">
                <a:pos x="552388" y="1296988"/>
              </a:cxn>
              <a:cxn ang="0">
                <a:pos x="462776" y="1228156"/>
              </a:cxn>
              <a:cxn ang="0">
                <a:pos x="459313" y="1110405"/>
              </a:cxn>
              <a:cxn ang="0">
                <a:pos x="348056" y="977070"/>
              </a:cxn>
              <a:cxn ang="0">
                <a:pos x="293077" y="919061"/>
              </a:cxn>
              <a:cxn ang="0">
                <a:pos x="250652" y="822955"/>
              </a:cxn>
              <a:cxn ang="0">
                <a:pos x="193509" y="906939"/>
              </a:cxn>
              <a:cxn ang="0">
                <a:pos x="181820" y="780098"/>
              </a:cxn>
              <a:cxn ang="0">
                <a:pos x="171431" y="631178"/>
              </a:cxn>
              <a:cxn ang="0">
                <a:pos x="193076" y="536804"/>
              </a:cxn>
              <a:cxn ang="0">
                <a:pos x="138530" y="404768"/>
              </a:cxn>
              <a:cxn ang="0">
                <a:pos x="17749" y="251519"/>
              </a:cxn>
              <a:cxn ang="0">
                <a:pos x="3896" y="238532"/>
              </a:cxn>
              <a:cxn ang="0">
                <a:pos x="36364" y="107361"/>
              </a:cxn>
              <a:cxn ang="0">
                <a:pos x="5195" y="35931"/>
              </a:cxn>
              <a:cxn ang="0">
                <a:pos x="149785" y="89179"/>
              </a:cxn>
              <a:cxn ang="0">
                <a:pos x="265371" y="235068"/>
              </a:cxn>
              <a:cxn ang="0">
                <a:pos x="322082" y="218185"/>
              </a:cxn>
              <a:cxn ang="0">
                <a:pos x="374464" y="248055"/>
              </a:cxn>
              <a:cxn ang="0">
                <a:pos x="411693" y="263207"/>
              </a:cxn>
              <a:cxn ang="0">
                <a:pos x="496110" y="233770"/>
              </a:cxn>
              <a:cxn ang="0">
                <a:pos x="491348" y="99136"/>
              </a:cxn>
              <a:cxn ang="0">
                <a:pos x="546760" y="145890"/>
              </a:cxn>
              <a:cxn ang="0">
                <a:pos x="640701" y="126842"/>
              </a:cxn>
              <a:cxn ang="0">
                <a:pos x="695247" y="20780"/>
              </a:cxn>
              <a:cxn ang="0">
                <a:pos x="776633" y="97837"/>
              </a:cxn>
              <a:cxn ang="0">
                <a:pos x="858885" y="206064"/>
              </a:cxn>
              <a:cxn ang="0">
                <a:pos x="1007805" y="271000"/>
              </a:cxn>
              <a:cxn ang="0">
                <a:pos x="1130750" y="274030"/>
              </a:cxn>
              <a:cxn ang="0">
                <a:pos x="1254994" y="313857"/>
              </a:cxn>
              <a:cxn ang="0">
                <a:pos x="1282267" y="405633"/>
              </a:cxn>
              <a:cxn ang="0">
                <a:pos x="1159322" y="592216"/>
              </a:cxn>
              <a:cxn ang="0">
                <a:pos x="1013000" y="529012"/>
              </a:cxn>
              <a:cxn ang="0">
                <a:pos x="1006073" y="591350"/>
              </a:cxn>
              <a:cxn ang="0">
                <a:pos x="1011701" y="761483"/>
              </a:cxn>
              <a:cxn ang="0">
                <a:pos x="1052827" y="877502"/>
              </a:cxn>
              <a:cxn ang="0">
                <a:pos x="1116897" y="995252"/>
              </a:cxn>
              <a:cxn ang="0">
                <a:pos x="1003476" y="1033348"/>
              </a:cxn>
              <a:cxn ang="0">
                <a:pos x="927284" y="999148"/>
              </a:cxn>
              <a:cxn ang="0">
                <a:pos x="843733" y="897415"/>
              </a:cxn>
              <a:cxn ang="0">
                <a:pos x="750659" y="920792"/>
              </a:cxn>
              <a:cxn ang="0">
                <a:pos x="713429" y="965382"/>
              </a:cxn>
              <a:cxn ang="0">
                <a:pos x="665376" y="1094388"/>
              </a:cxn>
              <a:cxn ang="0">
                <a:pos x="656718" y="1160622"/>
              </a:cxn>
              <a:cxn ang="0">
                <a:pos x="683991" y="1253697"/>
              </a:cxn>
              <a:cxn ang="0">
                <a:pos x="564509" y="1301750"/>
              </a:cxn>
            </a:cxnLst>
            <a:rect l="0" t="0" r="0" b="0"/>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bg2">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85" name="Freeform 15"/>
          <p:cNvSpPr/>
          <p:nvPr/>
        </p:nvSpPr>
        <p:spPr>
          <a:xfrm>
            <a:off x="2016125" y="3416300"/>
            <a:ext cx="2579688" cy="1647825"/>
          </a:xfrm>
          <a:custGeom>
            <a:avLst/>
            <a:gdLst/>
            <a:ahLst/>
            <a:cxnLst>
              <a:cxn ang="0">
                <a:pos x="1663784" y="1635273"/>
              </a:cxn>
              <a:cxn ang="0">
                <a:pos x="1626975" y="1564720"/>
              </a:cxn>
              <a:cxn ang="0">
                <a:pos x="1570678" y="1471226"/>
              </a:cxn>
              <a:cxn ang="0">
                <a:pos x="1494894" y="1449584"/>
              </a:cxn>
              <a:cxn ang="0">
                <a:pos x="1392694" y="1376001"/>
              </a:cxn>
              <a:cxn ang="0">
                <a:pos x="1329468" y="1367344"/>
              </a:cxn>
              <a:cxn ang="0">
                <a:pos x="1251519" y="1427509"/>
              </a:cxn>
              <a:cxn ang="0">
                <a:pos x="1231599" y="1502390"/>
              </a:cxn>
              <a:cxn ang="0">
                <a:pos x="1204749" y="1376867"/>
              </a:cxn>
              <a:cxn ang="0">
                <a:pos x="1039757" y="1391150"/>
              </a:cxn>
              <a:cxn ang="0">
                <a:pos x="950548" y="1319299"/>
              </a:cxn>
              <a:cxn ang="0">
                <a:pos x="801578" y="1237925"/>
              </a:cxn>
              <a:cxn ang="0">
                <a:pos x="740951" y="1193775"/>
              </a:cxn>
              <a:cxn ang="0">
                <a:pos x="640483" y="1065221"/>
              </a:cxn>
              <a:cxn ang="0">
                <a:pos x="569030" y="1039251"/>
              </a:cxn>
              <a:cxn ang="0">
                <a:pos x="483719" y="949220"/>
              </a:cxn>
              <a:cxn ang="0">
                <a:pos x="386282" y="823263"/>
              </a:cxn>
              <a:cxn ang="0">
                <a:pos x="300105" y="847935"/>
              </a:cxn>
              <a:cxn ang="0">
                <a:pos x="199637" y="742322"/>
              </a:cxn>
              <a:cxn ang="0">
                <a:pos x="29014" y="604679"/>
              </a:cxn>
              <a:cxn ang="0">
                <a:pos x="44604" y="517245"/>
              </a:cxn>
              <a:cxn ang="0">
                <a:pos x="63659" y="371377"/>
              </a:cxn>
              <a:cxn ang="0">
                <a:pos x="139443" y="411632"/>
              </a:cxn>
              <a:cxn ang="0">
                <a:pos x="145938" y="285675"/>
              </a:cxn>
              <a:cxn ang="0">
                <a:pos x="145505" y="128554"/>
              </a:cxn>
              <a:cxn ang="0">
                <a:pos x="210463" y="130285"/>
              </a:cxn>
              <a:cxn ang="0">
                <a:pos x="300538" y="95658"/>
              </a:cxn>
              <a:cxn ang="0">
                <a:pos x="418761" y="9090"/>
              </a:cxn>
              <a:cxn ang="0">
                <a:pos x="546944" y="61896"/>
              </a:cxn>
              <a:cxn ang="0">
                <a:pos x="671663" y="38090"/>
              </a:cxn>
              <a:cxn ang="0">
                <a:pos x="759572" y="122494"/>
              </a:cxn>
              <a:cxn ang="0">
                <a:pos x="882992" y="101718"/>
              </a:cxn>
              <a:cxn ang="0">
                <a:pos x="1039324" y="109942"/>
              </a:cxn>
              <a:cxn ang="0">
                <a:pos x="1199986" y="62762"/>
              </a:cxn>
              <a:cxn ang="0">
                <a:pos x="1394859" y="77911"/>
              </a:cxn>
              <a:cxn ang="0">
                <a:pos x="1448557" y="148464"/>
              </a:cxn>
              <a:cxn ang="0">
                <a:pos x="1454620" y="274854"/>
              </a:cxn>
              <a:cxn ang="0">
                <a:pos x="1522176" y="586932"/>
              </a:cxn>
              <a:cxn ang="0">
                <a:pos x="1642131" y="635410"/>
              </a:cxn>
              <a:cxn ang="0">
                <a:pos x="1883341" y="778681"/>
              </a:cxn>
              <a:cxn ang="0">
                <a:pos x="2056129" y="791666"/>
              </a:cxn>
              <a:cxn ang="0">
                <a:pos x="2127582" y="885592"/>
              </a:cxn>
              <a:cxn ang="0">
                <a:pos x="2205965" y="968265"/>
              </a:cxn>
              <a:cxn ang="0">
                <a:pos x="2246238" y="940996"/>
              </a:cxn>
              <a:cxn ang="0">
                <a:pos x="2336313" y="940563"/>
              </a:cxn>
              <a:cxn ang="0">
                <a:pos x="2394775" y="865682"/>
              </a:cxn>
              <a:cxn ang="0">
                <a:pos x="2522525" y="1028863"/>
              </a:cxn>
              <a:cxn ang="0">
                <a:pos x="2579688" y="1204596"/>
              </a:cxn>
              <a:cxn ang="0">
                <a:pos x="2561933" y="1387255"/>
              </a:cxn>
              <a:cxn ang="0">
                <a:pos x="2555004" y="1415389"/>
              </a:cxn>
              <a:cxn ang="0">
                <a:pos x="2474456" y="1410195"/>
              </a:cxn>
              <a:cxn ang="0">
                <a:pos x="2483551" y="1526630"/>
              </a:cxn>
              <a:cxn ang="0">
                <a:pos x="2435049" y="1532689"/>
              </a:cxn>
              <a:cxn ang="0">
                <a:pos x="2317692" y="1543943"/>
              </a:cxn>
              <a:cxn ang="0">
                <a:pos x="2248404" y="1543510"/>
              </a:cxn>
              <a:cxn ang="0">
                <a:pos x="2158762" y="1475987"/>
              </a:cxn>
              <a:cxn ang="0">
                <a:pos x="2069986" y="1488107"/>
              </a:cxn>
              <a:cxn ang="0">
                <a:pos x="1950897" y="1567317"/>
              </a:cxn>
              <a:cxn ang="0">
                <a:pos x="1852161" y="1628347"/>
              </a:cxn>
            </a:cxnLst>
            <a:rect l="0" t="0" r="0" b="0"/>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86" name="Freeform 16"/>
          <p:cNvSpPr/>
          <p:nvPr/>
        </p:nvSpPr>
        <p:spPr>
          <a:xfrm>
            <a:off x="7075488" y="4562475"/>
            <a:ext cx="485775" cy="496888"/>
          </a:xfrm>
          <a:custGeom>
            <a:avLst/>
            <a:gdLst/>
            <a:ahLst/>
            <a:cxnLst>
              <a:cxn ang="0">
                <a:pos x="207507" y="496888"/>
              </a:cxn>
              <a:cxn ang="0">
                <a:pos x="141087" y="466643"/>
              </a:cxn>
              <a:cxn ang="0">
                <a:pos x="112436" y="378499"/>
              </a:cxn>
              <a:cxn ang="0">
                <a:pos x="87691" y="355167"/>
              </a:cxn>
              <a:cxn ang="0">
                <a:pos x="62947" y="351710"/>
              </a:cxn>
              <a:cxn ang="0">
                <a:pos x="0" y="224248"/>
              </a:cxn>
              <a:cxn ang="0">
                <a:pos x="34729" y="171102"/>
              </a:cxn>
              <a:cxn ang="0">
                <a:pos x="78141" y="127030"/>
              </a:cxn>
              <a:cxn ang="0">
                <a:pos x="95071" y="100674"/>
              </a:cxn>
              <a:cxn ang="0">
                <a:pos x="98110" y="31542"/>
              </a:cxn>
              <a:cxn ang="0">
                <a:pos x="150638" y="24196"/>
              </a:cxn>
              <a:cxn ang="0">
                <a:pos x="186670" y="25060"/>
              </a:cxn>
              <a:cxn ang="0">
                <a:pos x="270020" y="22900"/>
              </a:cxn>
              <a:cxn ang="0">
                <a:pos x="337742" y="44504"/>
              </a:cxn>
              <a:cxn ang="0">
                <a:pos x="397650" y="27653"/>
              </a:cxn>
              <a:cxn ang="0">
                <a:pos x="431076" y="42343"/>
              </a:cxn>
              <a:cxn ang="0">
                <a:pos x="483604" y="49689"/>
              </a:cxn>
              <a:cxn ang="0">
                <a:pos x="423262" y="130055"/>
              </a:cxn>
              <a:cxn ang="0">
                <a:pos x="463635" y="130919"/>
              </a:cxn>
              <a:cxn ang="0">
                <a:pos x="480566" y="114500"/>
              </a:cxn>
              <a:cxn ang="0">
                <a:pos x="476224" y="148202"/>
              </a:cxn>
              <a:cxn ang="0">
                <a:pos x="425867" y="168510"/>
              </a:cxn>
              <a:cxn ang="0">
                <a:pos x="428472" y="194002"/>
              </a:cxn>
              <a:cxn ang="0">
                <a:pos x="454953" y="208693"/>
              </a:cxn>
              <a:cxn ang="0">
                <a:pos x="448875" y="280850"/>
              </a:cxn>
              <a:cxn ang="0">
                <a:pos x="445836" y="337020"/>
              </a:cxn>
              <a:cxn ang="0">
                <a:pos x="434549" y="339612"/>
              </a:cxn>
              <a:cxn ang="0">
                <a:pos x="433247" y="322761"/>
              </a:cxn>
              <a:cxn ang="0">
                <a:pos x="356843" y="377203"/>
              </a:cxn>
              <a:cxn ang="0">
                <a:pos x="346858" y="401399"/>
              </a:cxn>
              <a:cxn ang="0">
                <a:pos x="343819" y="479173"/>
              </a:cxn>
              <a:cxn ang="0">
                <a:pos x="329928" y="475716"/>
              </a:cxn>
              <a:cxn ang="0">
                <a:pos x="207507" y="496888"/>
              </a:cxn>
            </a:cxnLst>
            <a:rect l="0" t="0" r="0" b="0"/>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87" name="Freeform 17"/>
          <p:cNvSpPr/>
          <p:nvPr/>
        </p:nvSpPr>
        <p:spPr>
          <a:xfrm>
            <a:off x="5426075" y="4346575"/>
            <a:ext cx="611188" cy="660400"/>
          </a:xfrm>
          <a:custGeom>
            <a:avLst/>
            <a:gdLst/>
            <a:ahLst/>
            <a:cxnLst>
              <a:cxn ang="0">
                <a:pos x="492069" y="660400"/>
              </a:cxn>
              <a:cxn ang="0">
                <a:pos x="395475" y="565624"/>
              </a:cxn>
              <a:cxn ang="0">
                <a:pos x="284153" y="473445"/>
              </a:cxn>
              <a:cxn ang="0">
                <a:pos x="260329" y="514125"/>
              </a:cxn>
              <a:cxn ang="0">
                <a:pos x="200553" y="576444"/>
              </a:cxn>
              <a:cxn ang="0">
                <a:pos x="200120" y="582069"/>
              </a:cxn>
              <a:cxn ang="0">
                <a:pos x="184959" y="588561"/>
              </a:cxn>
              <a:cxn ang="0">
                <a:pos x="155937" y="599380"/>
              </a:cxn>
              <a:cxn ang="0">
                <a:pos x="52412" y="562595"/>
              </a:cxn>
              <a:cxn ang="0">
                <a:pos x="55444" y="487727"/>
              </a:cxn>
              <a:cxn ang="0">
                <a:pos x="4765" y="421081"/>
              </a:cxn>
              <a:cxn ang="0">
                <a:pos x="15161" y="308129"/>
              </a:cxn>
              <a:cxn ang="0">
                <a:pos x="3032" y="227202"/>
              </a:cxn>
              <a:cxn ang="0">
                <a:pos x="7364" y="224172"/>
              </a:cxn>
              <a:cxn ang="0">
                <a:pos x="52845" y="255332"/>
              </a:cxn>
              <a:cxn ang="0">
                <a:pos x="85766" y="288655"/>
              </a:cxn>
              <a:cxn ang="0">
                <a:pos x="234772" y="163585"/>
              </a:cxn>
              <a:cxn ang="0">
                <a:pos x="280687" y="89582"/>
              </a:cxn>
              <a:cxn ang="0">
                <a:pos x="281120" y="28563"/>
              </a:cxn>
              <a:cxn ang="0">
                <a:pos x="308843" y="12117"/>
              </a:cxn>
              <a:cxn ang="0">
                <a:pos x="422330" y="35054"/>
              </a:cxn>
              <a:cxn ang="0">
                <a:pos x="467812" y="78763"/>
              </a:cxn>
              <a:cxn ang="0">
                <a:pos x="522823" y="94343"/>
              </a:cxn>
              <a:cxn ang="0">
                <a:pos x="610755" y="195610"/>
              </a:cxn>
              <a:cxn ang="0">
                <a:pos x="531487" y="257495"/>
              </a:cxn>
              <a:cxn ang="0">
                <a:pos x="372517" y="276104"/>
              </a:cxn>
              <a:cxn ang="0">
                <a:pos x="376416" y="304667"/>
              </a:cxn>
              <a:cxn ang="0">
                <a:pos x="401972" y="409829"/>
              </a:cxn>
              <a:cxn ang="0">
                <a:pos x="440523" y="449210"/>
              </a:cxn>
              <a:cxn ang="0">
                <a:pos x="477775" y="502441"/>
              </a:cxn>
              <a:cxn ang="0">
                <a:pos x="491203" y="552641"/>
              </a:cxn>
              <a:cxn ang="0">
                <a:pos x="492069" y="660400"/>
              </a:cxn>
            </a:cxnLst>
            <a:rect l="0" t="0" r="0" b="0"/>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88" name="Freeform 18"/>
          <p:cNvSpPr/>
          <p:nvPr/>
        </p:nvSpPr>
        <p:spPr>
          <a:xfrm>
            <a:off x="5811838" y="4214813"/>
            <a:ext cx="993775" cy="628650"/>
          </a:xfrm>
          <a:custGeom>
            <a:avLst/>
            <a:gdLst/>
            <a:ahLst/>
            <a:cxnLst>
              <a:cxn ang="0">
                <a:pos x="105702" y="628650"/>
              </a:cxn>
              <a:cxn ang="0">
                <a:pos x="6498" y="510020"/>
              </a:cxn>
              <a:cxn ang="0">
                <a:pos x="9531" y="468890"/>
              </a:cxn>
              <a:cxn ang="0">
                <a:pos x="11263" y="440748"/>
              </a:cxn>
              <a:cxn ang="0">
                <a:pos x="0" y="416069"/>
              </a:cxn>
              <a:cxn ang="0">
                <a:pos x="127363" y="410874"/>
              </a:cxn>
              <a:cxn ang="0">
                <a:pos x="201008" y="358919"/>
              </a:cxn>
              <a:cxn ang="0">
                <a:pos x="237397" y="334241"/>
              </a:cxn>
              <a:cxn ang="0">
                <a:pos x="238697" y="307398"/>
              </a:cxn>
              <a:cxn ang="0">
                <a:pos x="142525" y="211282"/>
              </a:cxn>
              <a:cxn ang="0">
                <a:pos x="135594" y="193964"/>
              </a:cxn>
              <a:cxn ang="0">
                <a:pos x="133428" y="130319"/>
              </a:cxn>
              <a:cxn ang="0">
                <a:pos x="183246" y="91786"/>
              </a:cxn>
              <a:cxn ang="0">
                <a:pos x="179781" y="30740"/>
              </a:cxn>
              <a:cxn ang="0">
                <a:pos x="145124" y="0"/>
              </a:cxn>
              <a:cxn ang="0">
                <a:pos x="262956" y="3031"/>
              </a:cxn>
              <a:cxn ang="0">
                <a:pos x="311042" y="12989"/>
              </a:cxn>
              <a:cxn ang="0">
                <a:pos x="417178" y="92219"/>
              </a:cxn>
              <a:cxn ang="0">
                <a:pos x="449235" y="106940"/>
              </a:cxn>
              <a:cxn ang="0">
                <a:pos x="603889" y="113867"/>
              </a:cxn>
              <a:cxn ang="0">
                <a:pos x="655008" y="148936"/>
              </a:cxn>
              <a:cxn ang="0">
                <a:pos x="693563" y="198293"/>
              </a:cxn>
              <a:cxn ang="0">
                <a:pos x="765475" y="207385"/>
              </a:cxn>
              <a:cxn ang="0">
                <a:pos x="817893" y="232497"/>
              </a:cxn>
              <a:cxn ang="0">
                <a:pos x="882874" y="248516"/>
              </a:cxn>
              <a:cxn ang="0">
                <a:pos x="903235" y="280122"/>
              </a:cxn>
              <a:cxn ang="0">
                <a:pos x="950454" y="309563"/>
              </a:cxn>
              <a:cxn ang="0">
                <a:pos x="927928" y="357188"/>
              </a:cxn>
              <a:cxn ang="0">
                <a:pos x="964750" y="412173"/>
              </a:cxn>
              <a:cxn ang="0">
                <a:pos x="993775" y="468024"/>
              </a:cxn>
              <a:cxn ang="0">
                <a:pos x="993775" y="473652"/>
              </a:cxn>
              <a:cxn ang="0">
                <a:pos x="845185" y="548120"/>
              </a:cxn>
              <a:cxn ang="0">
                <a:pos x="811828" y="575397"/>
              </a:cxn>
              <a:cxn ang="0">
                <a:pos x="732552" y="613064"/>
              </a:cxn>
              <a:cxn ang="0">
                <a:pos x="717389" y="621290"/>
              </a:cxn>
              <a:cxn ang="0">
                <a:pos x="676235" y="583623"/>
              </a:cxn>
              <a:cxn ang="0">
                <a:pos x="593492" y="526040"/>
              </a:cxn>
              <a:cxn ang="0">
                <a:pos x="541941" y="555914"/>
              </a:cxn>
              <a:cxn ang="0">
                <a:pos x="379055" y="481013"/>
              </a:cxn>
              <a:cxn ang="0">
                <a:pos x="301512" y="460664"/>
              </a:cxn>
              <a:cxn ang="0">
                <a:pos x="268155" y="517814"/>
              </a:cxn>
              <a:cxn ang="0">
                <a:pos x="259491" y="533400"/>
              </a:cxn>
              <a:cxn ang="0">
                <a:pos x="240429" y="529936"/>
              </a:cxn>
              <a:cxn ang="0">
                <a:pos x="127796" y="613497"/>
              </a:cxn>
              <a:cxn ang="0">
                <a:pos x="105702" y="628650"/>
              </a:cxn>
            </a:cxnLst>
            <a:rect l="0" t="0" r="0" b="0"/>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89" name="Freeform 19"/>
          <p:cNvSpPr/>
          <p:nvPr/>
        </p:nvSpPr>
        <p:spPr>
          <a:xfrm>
            <a:off x="6634163" y="3944938"/>
            <a:ext cx="611187" cy="779462"/>
          </a:xfrm>
          <a:custGeom>
            <a:avLst/>
            <a:gdLst/>
            <a:ahLst/>
            <a:cxnLst>
              <a:cxn ang="0">
                <a:pos x="280687" y="775568"/>
              </a:cxn>
              <a:cxn ang="0">
                <a:pos x="273757" y="769942"/>
              </a:cxn>
              <a:cxn ang="0">
                <a:pos x="275489" y="710216"/>
              </a:cxn>
              <a:cxn ang="0">
                <a:pos x="262928" y="698530"/>
              </a:cxn>
              <a:cxn ang="0">
                <a:pos x="199253" y="732721"/>
              </a:cxn>
              <a:cxn ang="0">
                <a:pos x="185392" y="739213"/>
              </a:cxn>
              <a:cxn ang="0">
                <a:pos x="165900" y="716275"/>
              </a:cxn>
              <a:cxn ang="0">
                <a:pos x="157670" y="701560"/>
              </a:cxn>
              <a:cxn ang="0">
                <a:pos x="130381" y="631447"/>
              </a:cxn>
              <a:cxn ang="0">
                <a:pos x="119552" y="622791"/>
              </a:cxn>
              <a:cxn ang="0">
                <a:pos x="143376" y="586437"/>
              </a:cxn>
              <a:cxn ang="0">
                <a:pos x="77102" y="528009"/>
              </a:cxn>
              <a:cxn ang="0">
                <a:pos x="74503" y="509832"/>
              </a:cxn>
              <a:cxn ang="0">
                <a:pos x="67573" y="505504"/>
              </a:cxn>
              <a:cxn ang="0">
                <a:pos x="110889" y="463956"/>
              </a:cxn>
              <a:cxn ang="0">
                <a:pos x="131680" y="437555"/>
              </a:cxn>
              <a:cxn ang="0">
                <a:pos x="101792" y="338878"/>
              </a:cxn>
              <a:cxn ang="0">
                <a:pos x="71471" y="338013"/>
              </a:cxn>
              <a:cxn ang="0">
                <a:pos x="60209" y="350564"/>
              </a:cxn>
              <a:cxn ang="0">
                <a:pos x="50680" y="351862"/>
              </a:cxn>
              <a:cxn ang="0">
                <a:pos x="24690" y="286077"/>
              </a:cxn>
              <a:cxn ang="0">
                <a:pos x="0" y="267034"/>
              </a:cxn>
              <a:cxn ang="0">
                <a:pos x="55444" y="197354"/>
              </a:cxn>
              <a:cxn ang="0">
                <a:pos x="57610" y="93916"/>
              </a:cxn>
              <a:cxn ang="0">
                <a:pos x="61942" y="91320"/>
              </a:cxn>
              <a:cxn ang="0">
                <a:pos x="75370" y="97379"/>
              </a:cxn>
              <a:cxn ang="0">
                <a:pos x="118253" y="159268"/>
              </a:cxn>
              <a:cxn ang="0">
                <a:pos x="144242" y="160134"/>
              </a:cxn>
              <a:cxn ang="0">
                <a:pos x="173697" y="88290"/>
              </a:cxn>
              <a:cxn ang="0">
                <a:pos x="175430" y="71411"/>
              </a:cxn>
              <a:cxn ang="0">
                <a:pos x="126049" y="22073"/>
              </a:cxn>
              <a:cxn ang="0">
                <a:pos x="148141" y="0"/>
              </a:cxn>
              <a:cxn ang="0">
                <a:pos x="155071" y="0"/>
              </a:cxn>
              <a:cxn ang="0">
                <a:pos x="210082" y="80933"/>
              </a:cxn>
              <a:cxn ang="0">
                <a:pos x="231740" y="108199"/>
              </a:cxn>
              <a:cxn ang="0">
                <a:pos x="327469" y="130704"/>
              </a:cxn>
              <a:cxn ang="0">
                <a:pos x="346528" y="146717"/>
              </a:cxn>
              <a:cxn ang="0">
                <a:pos x="412368" y="267467"/>
              </a:cxn>
              <a:cxn ang="0">
                <a:pos x="417566" y="277421"/>
              </a:cxn>
              <a:cxn ang="0">
                <a:pos x="470411" y="268765"/>
              </a:cxn>
              <a:cxn ang="0">
                <a:pos x="498133" y="249722"/>
              </a:cxn>
              <a:cxn ang="0">
                <a:pos x="517192" y="304255"/>
              </a:cxn>
              <a:cxn ang="0">
                <a:pos x="457850" y="311179"/>
              </a:cxn>
              <a:cxn ang="0">
                <a:pos x="442256" y="344504"/>
              </a:cxn>
              <a:cxn ang="0">
                <a:pos x="439224" y="377397"/>
              </a:cxn>
              <a:cxn ang="0">
                <a:pos x="426662" y="413752"/>
              </a:cxn>
              <a:cxn ang="0">
                <a:pos x="481673" y="469149"/>
              </a:cxn>
              <a:cxn ang="0">
                <a:pos x="514593" y="493819"/>
              </a:cxn>
              <a:cxn ang="0">
                <a:pos x="535385" y="512862"/>
              </a:cxn>
              <a:cxn ang="0">
                <a:pos x="597760" y="521517"/>
              </a:cxn>
              <a:cxn ang="0">
                <a:pos x="609889" y="531905"/>
              </a:cxn>
              <a:cxn ang="0">
                <a:pos x="611188" y="551380"/>
              </a:cxn>
              <a:cxn ang="0">
                <a:pos x="545781" y="603748"/>
              </a:cxn>
              <a:cxn ang="0">
                <a:pos x="548380" y="630582"/>
              </a:cxn>
              <a:cxn ang="0">
                <a:pos x="523690" y="644431"/>
              </a:cxn>
              <a:cxn ang="0">
                <a:pos x="523257" y="712380"/>
              </a:cxn>
              <a:cxn ang="0">
                <a:pos x="431427" y="762584"/>
              </a:cxn>
              <a:cxn ang="0">
                <a:pos x="360822" y="769076"/>
              </a:cxn>
              <a:cxn ang="0">
                <a:pos x="325303" y="717141"/>
              </a:cxn>
              <a:cxn ang="0">
                <a:pos x="302778" y="735318"/>
              </a:cxn>
              <a:cxn ang="0">
                <a:pos x="294548" y="776001"/>
              </a:cxn>
              <a:cxn ang="0">
                <a:pos x="280687" y="775568"/>
              </a:cxn>
            </a:cxnLst>
            <a:rect l="0" t="0" r="0" b="0"/>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90" name="Freeform 20"/>
          <p:cNvSpPr/>
          <p:nvPr/>
        </p:nvSpPr>
        <p:spPr>
          <a:xfrm>
            <a:off x="6788150" y="3844925"/>
            <a:ext cx="722313" cy="731838"/>
          </a:xfrm>
          <a:custGeom>
            <a:avLst/>
            <a:gdLst/>
            <a:ahLst/>
            <a:cxnLst>
              <a:cxn ang="0">
                <a:pos x="456152" y="731838"/>
              </a:cxn>
              <a:cxn ang="0">
                <a:pos x="412008" y="721012"/>
              </a:cxn>
              <a:cxn ang="0">
                <a:pos x="412008" y="703690"/>
              </a:cxn>
              <a:cxn ang="0">
                <a:pos x="459182" y="673811"/>
              </a:cxn>
              <a:cxn ang="0">
                <a:pos x="471732" y="656922"/>
              </a:cxn>
              <a:cxn ang="0">
                <a:pos x="397294" y="601493"/>
              </a:cxn>
              <a:cxn ang="0">
                <a:pos x="364402" y="569448"/>
              </a:cxn>
              <a:cxn ang="0">
                <a:pos x="315065" y="532639"/>
              </a:cxn>
              <a:cxn ang="0">
                <a:pos x="284770" y="496264"/>
              </a:cxn>
              <a:cxn ang="0">
                <a:pos x="301649" y="451661"/>
              </a:cxn>
              <a:cxn ang="0">
                <a:pos x="311603" y="424812"/>
              </a:cxn>
              <a:cxn ang="0">
                <a:pos x="376520" y="412254"/>
              </a:cxn>
              <a:cxn ang="0">
                <a:pos x="350553" y="335173"/>
              </a:cxn>
              <a:cxn ang="0">
                <a:pos x="307708" y="339504"/>
              </a:cxn>
              <a:cxn ang="0">
                <a:pos x="303380" y="362022"/>
              </a:cxn>
              <a:cxn ang="0">
                <a:pos x="274384" y="365919"/>
              </a:cxn>
              <a:cxn ang="0">
                <a:pos x="252312" y="343834"/>
              </a:cxn>
              <a:cxn ang="0">
                <a:pos x="193886" y="224748"/>
              </a:cxn>
              <a:cxn ang="0">
                <a:pos x="134162" y="209158"/>
              </a:cxn>
              <a:cxn ang="0">
                <a:pos x="84825" y="192270"/>
              </a:cxn>
              <a:cxn ang="0">
                <a:pos x="73573" y="179279"/>
              </a:cxn>
              <a:cxn ang="0">
                <a:pos x="9088" y="86608"/>
              </a:cxn>
              <a:cxn ang="0">
                <a:pos x="32891" y="48934"/>
              </a:cxn>
              <a:cxn ang="0">
                <a:pos x="48039" y="64956"/>
              </a:cxn>
              <a:cxn ang="0">
                <a:pos x="48039" y="69286"/>
              </a:cxn>
              <a:cxn ang="0">
                <a:pos x="87855" y="115622"/>
              </a:cxn>
              <a:cxn ang="0">
                <a:pos x="155369" y="130345"/>
              </a:cxn>
              <a:cxn ang="0">
                <a:pos x="220719" y="102197"/>
              </a:cxn>
              <a:cxn ang="0">
                <a:pos x="242791" y="103930"/>
              </a:cxn>
              <a:cxn ang="0">
                <a:pos x="272220" y="67987"/>
              </a:cxn>
              <a:cxn ang="0">
                <a:pos x="319393" y="866"/>
              </a:cxn>
              <a:cxn ang="0">
                <a:pos x="320691" y="36375"/>
              </a:cxn>
              <a:cxn ang="0">
                <a:pos x="363104" y="71452"/>
              </a:cxn>
              <a:cxn ang="0">
                <a:pos x="454421" y="123416"/>
              </a:cxn>
              <a:cxn ang="0">
                <a:pos x="551364" y="301829"/>
              </a:cxn>
              <a:cxn ang="0">
                <a:pos x="577331" y="376312"/>
              </a:cxn>
              <a:cxn ang="0">
                <a:pos x="699808" y="455991"/>
              </a:cxn>
              <a:cxn ang="0">
                <a:pos x="699808" y="464219"/>
              </a:cxn>
              <a:cxn ang="0">
                <a:pos x="624937" y="468116"/>
              </a:cxn>
              <a:cxn ang="0">
                <a:pos x="624937" y="496697"/>
              </a:cxn>
              <a:cxn ang="0">
                <a:pos x="669081" y="514452"/>
              </a:cxn>
              <a:cxn ang="0">
                <a:pos x="666051" y="549961"/>
              </a:cxn>
              <a:cxn ang="0">
                <a:pos x="718418" y="576810"/>
              </a:cxn>
              <a:cxn ang="0">
                <a:pos x="722313" y="585470"/>
              </a:cxn>
              <a:cxn ang="0">
                <a:pos x="666917" y="640900"/>
              </a:cxn>
              <a:cxn ang="0">
                <a:pos x="666917" y="647828"/>
              </a:cxn>
              <a:cxn ang="0">
                <a:pos x="601567" y="701525"/>
              </a:cxn>
              <a:cxn ang="0">
                <a:pos x="555692" y="715816"/>
              </a:cxn>
              <a:cxn ang="0">
                <a:pos x="553095" y="723177"/>
              </a:cxn>
              <a:cxn ang="0">
                <a:pos x="486880" y="717115"/>
              </a:cxn>
              <a:cxn ang="0">
                <a:pos x="456152" y="731838"/>
              </a:cxn>
            </a:cxnLst>
            <a:rect l="0" t="0" r="0" b="0"/>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91" name="Freeform 21"/>
          <p:cNvSpPr/>
          <p:nvPr/>
        </p:nvSpPr>
        <p:spPr>
          <a:xfrm>
            <a:off x="6057900" y="3705225"/>
            <a:ext cx="736600" cy="736600"/>
          </a:xfrm>
          <a:custGeom>
            <a:avLst/>
            <a:gdLst/>
            <a:ahLst/>
            <a:cxnLst>
              <a:cxn ang="0">
                <a:pos x="627410" y="736600"/>
              </a:cxn>
              <a:cxn ang="0">
                <a:pos x="569348" y="726640"/>
              </a:cxn>
              <a:cxn ang="0">
                <a:pos x="523853" y="701524"/>
              </a:cxn>
              <a:cxn ang="0">
                <a:pos x="436760" y="679439"/>
              </a:cxn>
              <a:cxn ang="0">
                <a:pos x="413363" y="641764"/>
              </a:cxn>
              <a:cxn ang="0">
                <a:pos x="369167" y="612318"/>
              </a:cxn>
              <a:cxn ang="0">
                <a:pos x="210148" y="604090"/>
              </a:cxn>
              <a:cxn ang="0">
                <a:pos x="109190" y="549094"/>
              </a:cxn>
              <a:cxn ang="0">
                <a:pos x="77560" y="513152"/>
              </a:cxn>
              <a:cxn ang="0">
                <a:pos x="22965" y="385405"/>
              </a:cxn>
              <a:cxn ang="0">
                <a:pos x="1300" y="320882"/>
              </a:cxn>
              <a:cxn ang="0">
                <a:pos x="433" y="269784"/>
              </a:cxn>
              <a:cxn ang="0">
                <a:pos x="65427" y="236006"/>
              </a:cxn>
              <a:cxn ang="0">
                <a:pos x="87525" y="225180"/>
              </a:cxn>
              <a:cxn ang="0">
                <a:pos x="180684" y="189238"/>
              </a:cxn>
              <a:cxn ang="0">
                <a:pos x="273409" y="168885"/>
              </a:cxn>
              <a:cxn ang="0">
                <a:pos x="340569" y="108260"/>
              </a:cxn>
              <a:cxn ang="0">
                <a:pos x="375666" y="0"/>
              </a:cxn>
              <a:cxn ang="0">
                <a:pos x="444560" y="17322"/>
              </a:cxn>
              <a:cxn ang="0">
                <a:pos x="547250" y="19920"/>
              </a:cxn>
              <a:cxn ang="0">
                <a:pos x="563716" y="45902"/>
              </a:cxn>
              <a:cxn ang="0">
                <a:pos x="578448" y="114322"/>
              </a:cxn>
              <a:cxn ang="0">
                <a:pos x="536418" y="162823"/>
              </a:cxn>
              <a:cxn ang="0">
                <a:pos x="521253" y="168019"/>
              </a:cxn>
              <a:cxn ang="0">
                <a:pos x="521253" y="177979"/>
              </a:cxn>
              <a:cxn ang="0">
                <a:pos x="568049" y="214788"/>
              </a:cxn>
              <a:cxn ang="0">
                <a:pos x="571082" y="222149"/>
              </a:cxn>
              <a:cxn ang="0">
                <a:pos x="671606" y="258525"/>
              </a:cxn>
              <a:cxn ang="0">
                <a:pos x="700637" y="283208"/>
              </a:cxn>
              <a:cxn ang="0">
                <a:pos x="736600" y="312654"/>
              </a:cxn>
              <a:cxn ang="0">
                <a:pos x="734867" y="325213"/>
              </a:cxn>
              <a:cxn ang="0">
                <a:pos x="715369" y="387137"/>
              </a:cxn>
              <a:cxn ang="0">
                <a:pos x="693271" y="381075"/>
              </a:cxn>
              <a:cxn ang="0">
                <a:pos x="621344" y="319583"/>
              </a:cxn>
              <a:cxn ang="0">
                <a:pos x="623944" y="413120"/>
              </a:cxn>
              <a:cxn ang="0">
                <a:pos x="562416" y="482839"/>
              </a:cxn>
              <a:cxn ang="0">
                <a:pos x="562416" y="512286"/>
              </a:cxn>
              <a:cxn ang="0">
                <a:pos x="589713" y="534371"/>
              </a:cxn>
              <a:cxn ang="0">
                <a:pos x="603145" y="584170"/>
              </a:cxn>
              <a:cxn ang="0">
                <a:pos x="637809" y="607987"/>
              </a:cxn>
              <a:cxn ang="0">
                <a:pos x="673772" y="594563"/>
              </a:cxn>
              <a:cxn ang="0">
                <a:pos x="689804" y="684202"/>
              </a:cxn>
              <a:cxn ang="0">
                <a:pos x="644308" y="710185"/>
              </a:cxn>
              <a:cxn ang="0">
                <a:pos x="627410" y="736600"/>
              </a:cxn>
            </a:cxnLst>
            <a:rect l="0" t="0" r="0" b="0"/>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92" name="Freeform 22"/>
          <p:cNvSpPr/>
          <p:nvPr/>
        </p:nvSpPr>
        <p:spPr>
          <a:xfrm>
            <a:off x="5470525" y="3224213"/>
            <a:ext cx="649288" cy="1195387"/>
          </a:xfrm>
          <a:custGeom>
            <a:avLst/>
            <a:gdLst/>
            <a:ahLst/>
            <a:cxnLst>
              <a:cxn ang="0">
                <a:pos x="454242" y="1194955"/>
              </a:cxn>
              <a:cxn ang="0">
                <a:pos x="368855" y="1130445"/>
              </a:cxn>
              <a:cxn ang="0">
                <a:pos x="335480" y="1118322"/>
              </a:cxn>
              <a:cxn ang="0">
                <a:pos x="240124" y="1130012"/>
              </a:cxn>
              <a:cxn ang="0">
                <a:pos x="195913" y="1103169"/>
              </a:cxn>
              <a:cxn ang="0">
                <a:pos x="132198" y="1066367"/>
              </a:cxn>
              <a:cxn ang="0">
                <a:pos x="75418" y="1065069"/>
              </a:cxn>
              <a:cxn ang="0">
                <a:pos x="17337" y="1043421"/>
              </a:cxn>
              <a:cxn ang="0">
                <a:pos x="28607" y="1008352"/>
              </a:cxn>
              <a:cxn ang="0">
                <a:pos x="13870" y="964190"/>
              </a:cxn>
              <a:cxn ang="0">
                <a:pos x="4334" y="936914"/>
              </a:cxn>
              <a:cxn ang="0">
                <a:pos x="78885" y="937347"/>
              </a:cxn>
              <a:cxn ang="0">
                <a:pos x="89288" y="838633"/>
              </a:cxn>
              <a:cxn ang="0">
                <a:pos x="71517" y="799667"/>
              </a:cxn>
              <a:cxn ang="0">
                <a:pos x="142601" y="702253"/>
              </a:cxn>
              <a:cxn ang="0">
                <a:pos x="203715" y="735157"/>
              </a:cxn>
              <a:cxn ang="0">
                <a:pos x="231455" y="727364"/>
              </a:cxn>
              <a:cxn ang="0">
                <a:pos x="231455" y="670647"/>
              </a:cxn>
              <a:cxn ang="0">
                <a:pos x="288235" y="666317"/>
              </a:cxn>
              <a:cxn ang="0">
                <a:pos x="322910" y="667183"/>
              </a:cxn>
              <a:cxn ang="0">
                <a:pos x="329412" y="553749"/>
              </a:cxn>
              <a:cxn ang="0">
                <a:pos x="344582" y="511752"/>
              </a:cxn>
              <a:cxn ang="0">
                <a:pos x="345016" y="484909"/>
              </a:cxn>
              <a:cxn ang="0">
                <a:pos x="321177" y="481446"/>
              </a:cxn>
              <a:cxn ang="0">
                <a:pos x="255294" y="432955"/>
              </a:cxn>
              <a:cxn ang="0">
                <a:pos x="172074" y="400916"/>
              </a:cxn>
              <a:cxn ang="0">
                <a:pos x="185077" y="367146"/>
              </a:cxn>
              <a:cxn ang="0">
                <a:pos x="178142" y="319088"/>
              </a:cxn>
              <a:cxn ang="0">
                <a:pos x="203282" y="288348"/>
              </a:cxn>
              <a:cxn ang="0">
                <a:pos x="249226" y="296574"/>
              </a:cxn>
              <a:cxn ang="0">
                <a:pos x="354118" y="303501"/>
              </a:cxn>
              <a:cxn ang="0">
                <a:pos x="374489" y="187902"/>
              </a:cxn>
              <a:cxn ang="0">
                <a:pos x="407864" y="136381"/>
              </a:cxn>
              <a:cxn ang="0">
                <a:pos x="449907" y="77499"/>
              </a:cxn>
              <a:cxn ang="0">
                <a:pos x="488483" y="48924"/>
              </a:cxn>
              <a:cxn ang="0">
                <a:pos x="513622" y="12556"/>
              </a:cxn>
              <a:cxn ang="0">
                <a:pos x="541362" y="34636"/>
              </a:cxn>
              <a:cxn ang="0">
                <a:pos x="549598" y="34636"/>
              </a:cxn>
              <a:cxn ang="0">
                <a:pos x="576037" y="0"/>
              </a:cxn>
              <a:cxn ang="0">
                <a:pos x="620248" y="38100"/>
              </a:cxn>
              <a:cxn ang="0">
                <a:pos x="603344" y="68840"/>
              </a:cxn>
              <a:cxn ang="0">
                <a:pos x="566935" y="170151"/>
              </a:cxn>
              <a:cxn ang="0">
                <a:pos x="574303" y="306099"/>
              </a:cxn>
              <a:cxn ang="0">
                <a:pos x="532260" y="403081"/>
              </a:cxn>
              <a:cxn ang="0">
                <a:pos x="531827" y="514783"/>
              </a:cxn>
              <a:cxn ang="0">
                <a:pos x="557399" y="610466"/>
              </a:cxn>
              <a:cxn ang="0">
                <a:pos x="551331" y="723900"/>
              </a:cxn>
              <a:cxn ang="0">
                <a:pos x="577338" y="764165"/>
              </a:cxn>
              <a:cxn ang="0">
                <a:pos x="574303" y="809625"/>
              </a:cxn>
              <a:cxn ang="0">
                <a:pos x="605511" y="889722"/>
              </a:cxn>
              <a:cxn ang="0">
                <a:pos x="649288" y="988436"/>
              </a:cxn>
              <a:cxn ang="0">
                <a:pos x="612012" y="980642"/>
              </a:cxn>
              <a:cxn ang="0">
                <a:pos x="472012" y="984106"/>
              </a:cxn>
              <a:cxn ang="0">
                <a:pos x="470712" y="999692"/>
              </a:cxn>
              <a:cxn ang="0">
                <a:pos x="521424" y="1045153"/>
              </a:cxn>
              <a:cxn ang="0">
                <a:pos x="527059" y="1066367"/>
              </a:cxn>
              <a:cxn ang="0">
                <a:pos x="462910" y="1113127"/>
              </a:cxn>
              <a:cxn ang="0">
                <a:pos x="463777" y="1195388"/>
              </a:cxn>
              <a:cxn ang="0">
                <a:pos x="454242" y="1194955"/>
              </a:cxn>
            </a:cxnLst>
            <a:rect l="0" t="0" r="0" b="0"/>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93" name="Freeform 23"/>
          <p:cNvSpPr/>
          <p:nvPr/>
        </p:nvSpPr>
        <p:spPr>
          <a:xfrm>
            <a:off x="3484563" y="3149600"/>
            <a:ext cx="1639887" cy="1222375"/>
          </a:xfrm>
          <a:custGeom>
            <a:avLst/>
            <a:gdLst/>
            <a:ahLst/>
            <a:cxnLst>
              <a:cxn ang="0">
                <a:pos x="683575" y="1186003"/>
              </a:cxn>
              <a:cxn ang="0">
                <a:pos x="561493" y="1031420"/>
              </a:cxn>
              <a:cxn ang="0">
                <a:pos x="322523" y="975562"/>
              </a:cxn>
              <a:cxn ang="0">
                <a:pos x="191782" y="898487"/>
              </a:cxn>
              <a:cxn ang="0">
                <a:pos x="88315" y="856485"/>
              </a:cxn>
              <a:cxn ang="0">
                <a:pos x="0" y="546453"/>
              </a:cxn>
              <a:cxn ang="0">
                <a:pos x="12987" y="431707"/>
              </a:cxn>
              <a:cxn ang="0">
                <a:pos x="55846" y="435604"/>
              </a:cxn>
              <a:cxn ang="0">
                <a:pos x="141564" y="453357"/>
              </a:cxn>
              <a:cxn ang="0">
                <a:pos x="208233" y="435604"/>
              </a:cxn>
              <a:cxn ang="0">
                <a:pos x="183990" y="334280"/>
              </a:cxn>
              <a:cxn ang="0">
                <a:pos x="236805" y="298774"/>
              </a:cxn>
              <a:cxn ang="0">
                <a:pos x="161478" y="161944"/>
              </a:cxn>
              <a:cxn ang="0">
                <a:pos x="139832" y="80539"/>
              </a:cxn>
              <a:cxn ang="0">
                <a:pos x="333779" y="50229"/>
              </a:cxn>
              <a:cxn ang="0">
                <a:pos x="528591" y="15155"/>
              </a:cxn>
              <a:cxn ang="0">
                <a:pos x="796567" y="106952"/>
              </a:cxn>
              <a:cxn ang="0">
                <a:pos x="890076" y="177532"/>
              </a:cxn>
              <a:cxn ang="0">
                <a:pos x="948520" y="160645"/>
              </a:cxn>
              <a:cxn ang="0">
                <a:pos x="1004366" y="85302"/>
              </a:cxn>
              <a:cxn ang="0">
                <a:pos x="1129912" y="131201"/>
              </a:cxn>
              <a:cxn ang="0">
                <a:pos x="1224721" y="193121"/>
              </a:cxn>
              <a:cxn ang="0">
                <a:pos x="1238574" y="209142"/>
              </a:cxn>
              <a:cxn ang="0">
                <a:pos x="1358492" y="271495"/>
              </a:cxn>
              <a:cxn ang="0">
                <a:pos x="1468886" y="348137"/>
              </a:cxn>
              <a:cxn ang="0">
                <a:pos x="1570621" y="455522"/>
              </a:cxn>
              <a:cxn ang="0">
                <a:pos x="1605688" y="586723"/>
              </a:cxn>
              <a:cxn ang="0">
                <a:pos x="1519104" y="757760"/>
              </a:cxn>
              <a:cxn ang="0">
                <a:pos x="1471483" y="814484"/>
              </a:cxn>
              <a:cxn ang="0">
                <a:pos x="1472782" y="872939"/>
              </a:cxn>
              <a:cxn ang="0">
                <a:pos x="1352431" y="842629"/>
              </a:cxn>
              <a:cxn ang="0">
                <a:pos x="1397022" y="1009769"/>
              </a:cxn>
              <a:cxn ang="0">
                <a:pos x="1371480" y="1104164"/>
              </a:cxn>
              <a:cxn ang="0">
                <a:pos x="1316066" y="1127114"/>
              </a:cxn>
              <a:cxn ang="0">
                <a:pos x="1270610" y="1105896"/>
              </a:cxn>
              <a:cxn ang="0">
                <a:pos x="1229483" y="1082081"/>
              </a:cxn>
              <a:cxn ang="0">
                <a:pos x="1190521" y="1081215"/>
              </a:cxn>
              <a:cxn ang="0">
                <a:pos x="1097011" y="1005006"/>
              </a:cxn>
              <a:cxn ang="0">
                <a:pos x="1045061" y="903250"/>
              </a:cxn>
              <a:cxn ang="0">
                <a:pos x="916051" y="949581"/>
              </a:cxn>
              <a:cxn ang="0">
                <a:pos x="947654" y="1019728"/>
              </a:cxn>
              <a:cxn ang="0">
                <a:pos x="869296" y="1173878"/>
              </a:cxn>
              <a:cxn ang="0">
                <a:pos x="816481" y="1220643"/>
              </a:cxn>
              <a:cxn ang="0">
                <a:pos x="743318" y="1195962"/>
              </a:cxn>
            </a:cxnLst>
            <a:rect l="0" t="0" r="0" b="0"/>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94" name="Freeform 24"/>
          <p:cNvSpPr/>
          <p:nvPr/>
        </p:nvSpPr>
        <p:spPr>
          <a:xfrm>
            <a:off x="6016625" y="3048000"/>
            <a:ext cx="450850" cy="914400"/>
          </a:xfrm>
          <a:custGeom>
            <a:avLst/>
            <a:gdLst/>
            <a:ahLst/>
            <a:cxnLst>
              <a:cxn ang="0">
                <a:pos x="42835" y="914400"/>
              </a:cxn>
              <a:cxn ang="0">
                <a:pos x="12980" y="833756"/>
              </a:cxn>
              <a:cxn ang="0">
                <a:pos x="25528" y="794735"/>
              </a:cxn>
              <a:cxn ang="0">
                <a:pos x="22932" y="746175"/>
              </a:cxn>
              <a:cxn ang="0">
                <a:pos x="0" y="685908"/>
              </a:cxn>
              <a:cxn ang="0">
                <a:pos x="433" y="585320"/>
              </a:cxn>
              <a:cxn ang="0">
                <a:pos x="41104" y="512480"/>
              </a:cxn>
              <a:cxn ang="0">
                <a:pos x="42402" y="475627"/>
              </a:cxn>
              <a:cxn ang="0">
                <a:pos x="60142" y="326912"/>
              </a:cxn>
              <a:cxn ang="0">
                <a:pos x="71392" y="250604"/>
              </a:cxn>
              <a:cxn ang="0">
                <a:pos x="86968" y="221121"/>
              </a:cxn>
              <a:cxn ang="0">
                <a:pos x="147976" y="143078"/>
              </a:cxn>
              <a:cxn ang="0">
                <a:pos x="203791" y="73707"/>
              </a:cxn>
              <a:cxn ang="0">
                <a:pos x="228886" y="49861"/>
              </a:cxn>
              <a:cxn ang="0">
                <a:pos x="318883" y="42490"/>
              </a:cxn>
              <a:cxn ang="0">
                <a:pos x="375564" y="13874"/>
              </a:cxn>
              <a:cxn ang="0">
                <a:pos x="385516" y="0"/>
              </a:cxn>
              <a:cxn ang="0">
                <a:pos x="410178" y="17776"/>
              </a:cxn>
              <a:cxn ang="0">
                <a:pos x="369507" y="81945"/>
              </a:cxn>
              <a:cxn ang="0">
                <a:pos x="450850" y="167792"/>
              </a:cxn>
              <a:cxn ang="0">
                <a:pos x="450417" y="193372"/>
              </a:cxn>
              <a:cxn ang="0">
                <a:pos x="383785" y="249737"/>
              </a:cxn>
              <a:cxn ang="0">
                <a:pos x="362584" y="345989"/>
              </a:cxn>
              <a:cxn ang="0">
                <a:pos x="397198" y="375038"/>
              </a:cxn>
              <a:cxn ang="0">
                <a:pos x="432245" y="466955"/>
              </a:cxn>
              <a:cxn ang="0">
                <a:pos x="418399" y="520718"/>
              </a:cxn>
              <a:cxn ang="0">
                <a:pos x="363882" y="588789"/>
              </a:cxn>
              <a:cxn ang="0">
                <a:pos x="362584" y="605698"/>
              </a:cxn>
              <a:cxn ang="0">
                <a:pos x="394169" y="640383"/>
              </a:cxn>
              <a:cxn ang="0">
                <a:pos x="390708" y="734035"/>
              </a:cxn>
              <a:cxn ang="0">
                <a:pos x="310230" y="811644"/>
              </a:cxn>
              <a:cxn ang="0">
                <a:pos x="214608" y="833322"/>
              </a:cxn>
              <a:cxn ang="0">
                <a:pos x="121582" y="869309"/>
              </a:cxn>
              <a:cxn ang="0">
                <a:pos x="85670" y="889686"/>
              </a:cxn>
              <a:cxn ang="0">
                <a:pos x="42835" y="914400"/>
              </a:cxn>
            </a:cxnLst>
            <a:rect l="0" t="0" r="0" b="0"/>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95" name="Freeform 25"/>
          <p:cNvSpPr/>
          <p:nvPr/>
        </p:nvSpPr>
        <p:spPr>
          <a:xfrm>
            <a:off x="6602413" y="3387725"/>
            <a:ext cx="844550" cy="574675"/>
          </a:xfrm>
          <a:custGeom>
            <a:avLst/>
            <a:gdLst/>
            <a:ahLst/>
            <a:cxnLst>
              <a:cxn ang="0">
                <a:pos x="92156" y="572941"/>
              </a:cxn>
              <a:cxn ang="0">
                <a:pos x="56678" y="546505"/>
              </a:cxn>
              <a:cxn ang="0">
                <a:pos x="0" y="495365"/>
              </a:cxn>
              <a:cxn ang="0">
                <a:pos x="12980" y="467628"/>
              </a:cxn>
              <a:cxn ang="0">
                <a:pos x="51919" y="428623"/>
              </a:cxn>
              <a:cxn ang="0">
                <a:pos x="51919" y="383550"/>
              </a:cxn>
              <a:cxn ang="0">
                <a:pos x="18172" y="273036"/>
              </a:cxn>
              <a:cxn ang="0">
                <a:pos x="28123" y="226663"/>
              </a:cxn>
              <a:cxn ang="0">
                <a:pos x="92156" y="154287"/>
              </a:cxn>
              <a:cxn ang="0">
                <a:pos x="200321" y="67609"/>
              </a:cxn>
              <a:cxn ang="0">
                <a:pos x="268681" y="0"/>
              </a:cxn>
              <a:cxn ang="0">
                <a:pos x="280796" y="49840"/>
              </a:cxn>
              <a:cxn ang="0">
                <a:pos x="313678" y="50707"/>
              </a:cxn>
              <a:cxn ang="0">
                <a:pos x="330551" y="22970"/>
              </a:cxn>
              <a:cxn ang="0">
                <a:pos x="390258" y="17336"/>
              </a:cxn>
              <a:cxn ang="0">
                <a:pos x="409295" y="50273"/>
              </a:cxn>
              <a:cxn ang="0">
                <a:pos x="407565" y="110081"/>
              </a:cxn>
              <a:cxn ang="0">
                <a:pos x="507941" y="153420"/>
              </a:cxn>
              <a:cxn ang="0">
                <a:pos x="561158" y="69776"/>
              </a:cxn>
              <a:cxn ang="0">
                <a:pos x="583224" y="46373"/>
              </a:cxn>
              <a:cxn ang="0">
                <a:pos x="651152" y="30771"/>
              </a:cxn>
              <a:cxn ang="0">
                <a:pos x="707830" y="56341"/>
              </a:cxn>
              <a:cxn ang="0">
                <a:pos x="835032" y="56774"/>
              </a:cxn>
              <a:cxn ang="0">
                <a:pos x="844550" y="62842"/>
              </a:cxn>
              <a:cxn ang="0">
                <a:pos x="838925" y="74110"/>
              </a:cxn>
              <a:cxn ang="0">
                <a:pos x="834599" y="116582"/>
              </a:cxn>
              <a:cxn ang="0">
                <a:pos x="789170" y="119616"/>
              </a:cxn>
              <a:cxn ang="0">
                <a:pos x="661103" y="225796"/>
              </a:cxn>
              <a:cxn ang="0">
                <a:pos x="632115" y="237498"/>
              </a:cxn>
              <a:cxn ang="0">
                <a:pos x="589281" y="260467"/>
              </a:cxn>
              <a:cxn ang="0">
                <a:pos x="581926" y="269135"/>
              </a:cxn>
              <a:cxn ang="0">
                <a:pos x="577600" y="315941"/>
              </a:cxn>
              <a:cxn ang="0">
                <a:pos x="529142" y="378349"/>
              </a:cxn>
              <a:cxn ang="0">
                <a:pos x="514864" y="442058"/>
              </a:cxn>
              <a:cxn ang="0">
                <a:pos x="449533" y="479763"/>
              </a:cxn>
              <a:cxn ang="0">
                <a:pos x="414487" y="548672"/>
              </a:cxn>
              <a:cxn ang="0">
                <a:pos x="413189" y="543038"/>
              </a:cxn>
              <a:cxn ang="0">
                <a:pos x="399344" y="531336"/>
              </a:cxn>
              <a:cxn ang="0">
                <a:pos x="377278" y="529169"/>
              </a:cxn>
              <a:cxn ang="0">
                <a:pos x="345262" y="568174"/>
              </a:cxn>
              <a:cxn ang="0">
                <a:pos x="281661" y="560807"/>
              </a:cxn>
              <a:cxn ang="0">
                <a:pos x="275171" y="543471"/>
              </a:cxn>
              <a:cxn ang="0">
                <a:pos x="221521" y="488430"/>
              </a:cxn>
              <a:cxn ang="0">
                <a:pos x="188207" y="486263"/>
              </a:cxn>
              <a:cxn ang="0">
                <a:pos x="179553" y="542604"/>
              </a:cxn>
              <a:cxn ang="0">
                <a:pos x="143643" y="560373"/>
              </a:cxn>
              <a:cxn ang="0">
                <a:pos x="92156" y="572941"/>
              </a:cxn>
            </a:cxnLst>
            <a:rect l="0" t="0" r="0" b="0"/>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tx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96" name="Freeform 26"/>
          <p:cNvSpPr/>
          <p:nvPr/>
        </p:nvSpPr>
        <p:spPr>
          <a:xfrm>
            <a:off x="5295900" y="3254375"/>
            <a:ext cx="363538" cy="606425"/>
          </a:xfrm>
          <a:custGeom>
            <a:avLst/>
            <a:gdLst/>
            <a:ahLst/>
            <a:cxnLst>
              <a:cxn ang="0">
                <a:pos x="138058" y="547082"/>
              </a:cxn>
              <a:cxn ang="0">
                <a:pos x="127238" y="501600"/>
              </a:cxn>
              <a:cxn ang="0">
                <a:pos x="111225" y="386379"/>
              </a:cxn>
              <a:cxn ang="0">
                <a:pos x="34190" y="294982"/>
              </a:cxn>
              <a:cxn ang="0">
                <a:pos x="0" y="275490"/>
              </a:cxn>
              <a:cxn ang="0">
                <a:pos x="88721" y="250800"/>
              </a:cxn>
              <a:cxn ang="0">
                <a:pos x="146714" y="225244"/>
              </a:cxn>
              <a:cxn ang="0">
                <a:pos x="170517" y="196222"/>
              </a:cxn>
              <a:cxn ang="0">
                <a:pos x="167920" y="142077"/>
              </a:cxn>
              <a:cxn ang="0">
                <a:pos x="208602" y="68006"/>
              </a:cxn>
              <a:cxn ang="0">
                <a:pos x="215526" y="27289"/>
              </a:cxn>
              <a:cxn ang="0">
                <a:pos x="291696" y="22091"/>
              </a:cxn>
              <a:cxn ang="0">
                <a:pos x="298621" y="45049"/>
              </a:cxn>
              <a:cxn ang="0">
                <a:pos x="278712" y="92696"/>
              </a:cxn>
              <a:cxn ang="0">
                <a:pos x="256208" y="191457"/>
              </a:cxn>
              <a:cxn ang="0">
                <a:pos x="305978" y="199687"/>
              </a:cxn>
              <a:cxn ang="0">
                <a:pos x="363538" y="245169"/>
              </a:cxn>
              <a:cxn ang="0">
                <a:pos x="338437" y="281121"/>
              </a:cxn>
              <a:cxn ang="0">
                <a:pos x="301217" y="320106"/>
              </a:cxn>
              <a:cxn ang="0">
                <a:pos x="260536" y="377283"/>
              </a:cxn>
              <a:cxn ang="0">
                <a:pos x="233703" y="460450"/>
              </a:cxn>
              <a:cxn ang="0">
                <a:pos x="253178" y="479076"/>
              </a:cxn>
              <a:cxn ang="0">
                <a:pos x="291696" y="528456"/>
              </a:cxn>
              <a:cxn ang="0">
                <a:pos x="283040" y="546649"/>
              </a:cxn>
              <a:cxn ang="0">
                <a:pos x="240195" y="560943"/>
              </a:cxn>
              <a:cxn ang="0">
                <a:pos x="138058" y="547082"/>
              </a:cxn>
            </a:cxnLst>
            <a:rect l="0" t="0" r="0" b="0"/>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97" name="Freeform 27"/>
          <p:cNvSpPr/>
          <p:nvPr/>
        </p:nvSpPr>
        <p:spPr>
          <a:xfrm>
            <a:off x="6380163" y="2678113"/>
            <a:ext cx="703262" cy="1054100"/>
          </a:xfrm>
          <a:custGeom>
            <a:avLst/>
            <a:gdLst/>
            <a:ahLst/>
            <a:cxnLst>
              <a:cxn ang="0">
                <a:pos x="230670" y="1033746"/>
              </a:cxn>
              <a:cxn ang="0">
                <a:pos x="52366" y="1010793"/>
              </a:cxn>
              <a:cxn ang="0">
                <a:pos x="64051" y="909021"/>
              </a:cxn>
              <a:cxn ang="0">
                <a:pos x="4328" y="697681"/>
              </a:cxn>
              <a:cxn ang="0">
                <a:pos x="100404" y="569491"/>
              </a:cxn>
              <a:cxn ang="0">
                <a:pos x="33324" y="445632"/>
              </a:cxn>
              <a:cxn ang="0">
                <a:pos x="22504" y="438270"/>
              </a:cxn>
              <a:cxn ang="0">
                <a:pos x="61454" y="385435"/>
              </a:cxn>
              <a:cxn ang="0">
                <a:pos x="29862" y="329569"/>
              </a:cxn>
              <a:cxn ang="0">
                <a:pos x="433" y="232127"/>
              </a:cxn>
              <a:cxn ang="0">
                <a:pos x="44576" y="199214"/>
              </a:cxn>
              <a:cxn ang="0">
                <a:pos x="75736" y="117796"/>
              </a:cxn>
              <a:cxn ang="0">
                <a:pos x="128968" y="233859"/>
              </a:cxn>
              <a:cxn ang="0">
                <a:pos x="161859" y="223466"/>
              </a:cxn>
              <a:cxn ang="0">
                <a:pos x="331075" y="142914"/>
              </a:cxn>
              <a:cxn ang="0">
                <a:pos x="380411" y="32047"/>
              </a:cxn>
              <a:cxn ang="0">
                <a:pos x="487307" y="158072"/>
              </a:cxn>
              <a:cxn ang="0">
                <a:pos x="603291" y="213505"/>
              </a:cxn>
              <a:cxn ang="0">
                <a:pos x="590308" y="307915"/>
              </a:cxn>
              <a:cxn ang="0">
                <a:pos x="703263" y="384569"/>
              </a:cxn>
              <a:cxn ang="0">
                <a:pos x="570833" y="533113"/>
              </a:cxn>
              <a:cxn ang="0">
                <a:pos x="457878" y="480711"/>
              </a:cxn>
              <a:cxn ang="0">
                <a:pos x="407243" y="388467"/>
              </a:cxn>
              <a:cxn ang="0">
                <a:pos x="338865" y="266340"/>
              </a:cxn>
              <a:cxn ang="0">
                <a:pos x="226342" y="344293"/>
              </a:cxn>
              <a:cxn ang="0">
                <a:pos x="185661" y="439569"/>
              </a:cxn>
              <a:cxn ang="0">
                <a:pos x="268322" y="504097"/>
              </a:cxn>
              <a:cxn ang="0">
                <a:pos x="357907" y="506262"/>
              </a:cxn>
              <a:cxn ang="0">
                <a:pos x="378247" y="590712"/>
              </a:cxn>
              <a:cxn ang="0">
                <a:pos x="486874" y="699846"/>
              </a:cxn>
              <a:cxn ang="0">
                <a:pos x="364831" y="790358"/>
              </a:cxn>
              <a:cxn ang="0">
                <a:pos x="244519" y="1036777"/>
              </a:cxn>
            </a:cxnLst>
            <a:rect l="0" t="0" r="0" b="0"/>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98" name="Freeform 28"/>
          <p:cNvSpPr/>
          <p:nvPr/>
        </p:nvSpPr>
        <p:spPr>
          <a:xfrm>
            <a:off x="1773238" y="1546225"/>
            <a:ext cx="2609850" cy="2046288"/>
          </a:xfrm>
          <a:custGeom>
            <a:avLst/>
            <a:gdLst/>
            <a:ahLst/>
            <a:cxnLst>
              <a:cxn ang="0">
                <a:pos x="1810316" y="2003864"/>
              </a:cxn>
              <a:cxn ang="0">
                <a:pos x="1713350" y="2022479"/>
              </a:cxn>
              <a:cxn ang="0">
                <a:pos x="1552317" y="1913823"/>
              </a:cxn>
              <a:cxn ang="0">
                <a:pos x="1362715" y="1899104"/>
              </a:cxn>
              <a:cxn ang="0">
                <a:pos x="1190860" y="1941528"/>
              </a:cxn>
              <a:cxn ang="0">
                <a:pos x="1034590" y="1978757"/>
              </a:cxn>
              <a:cxn ang="0">
                <a:pos x="832866" y="1909494"/>
              </a:cxn>
              <a:cxn ang="0">
                <a:pos x="736334" y="1914255"/>
              </a:cxn>
              <a:cxn ang="0">
                <a:pos x="474439" y="1986982"/>
              </a:cxn>
              <a:cxn ang="0">
                <a:pos x="346306" y="1903000"/>
              </a:cxn>
              <a:cxn ang="0">
                <a:pos x="334618" y="1785253"/>
              </a:cxn>
              <a:cxn ang="0">
                <a:pos x="196962" y="1656684"/>
              </a:cxn>
              <a:cxn ang="0">
                <a:pos x="110818" y="1460583"/>
              </a:cxn>
              <a:cxn ang="0">
                <a:pos x="86577" y="1357987"/>
              </a:cxn>
              <a:cxn ang="0">
                <a:pos x="28570" y="1149332"/>
              </a:cxn>
              <a:cxn ang="0">
                <a:pos x="3896" y="1109073"/>
              </a:cxn>
              <a:cxn ang="0">
                <a:pos x="54110" y="1006910"/>
              </a:cxn>
              <a:cxn ang="0">
                <a:pos x="284404" y="912107"/>
              </a:cxn>
              <a:cxn ang="0">
                <a:pos x="408641" y="970547"/>
              </a:cxn>
              <a:cxn ang="0">
                <a:pos x="552791" y="890462"/>
              </a:cxn>
              <a:cxn ang="0">
                <a:pos x="778323" y="884834"/>
              </a:cxn>
              <a:cxn ang="0">
                <a:pos x="902128" y="720768"/>
              </a:cxn>
              <a:cxn ang="0">
                <a:pos x="969657" y="570554"/>
              </a:cxn>
              <a:cxn ang="0">
                <a:pos x="956671" y="417309"/>
              </a:cxn>
              <a:cxn ang="0">
                <a:pos x="1215102" y="466226"/>
              </a:cxn>
              <a:cxn ang="0">
                <a:pos x="1236313" y="363198"/>
              </a:cxn>
              <a:cxn ang="0">
                <a:pos x="1368775" y="190906"/>
              </a:cxn>
              <a:cxn ang="0">
                <a:pos x="1628505" y="231598"/>
              </a:cxn>
              <a:cxn ang="0">
                <a:pos x="1799926" y="19047"/>
              </a:cxn>
              <a:cxn ang="0">
                <a:pos x="1899057" y="80951"/>
              </a:cxn>
              <a:cxn ang="0">
                <a:pos x="2071344" y="228568"/>
              </a:cxn>
              <a:cxn ang="0">
                <a:pos x="2125454" y="385708"/>
              </a:cxn>
              <a:cxn ang="0">
                <a:pos x="2086495" y="635921"/>
              </a:cxn>
              <a:cxn ang="0">
                <a:pos x="2344926" y="722932"/>
              </a:cxn>
              <a:cxn ang="0">
                <a:pos x="2544485" y="882670"/>
              </a:cxn>
              <a:cxn ang="0">
                <a:pos x="2598595" y="1052797"/>
              </a:cxn>
              <a:cxn ang="0">
                <a:pos x="2570458" y="1186561"/>
              </a:cxn>
              <a:cxn ang="0">
                <a:pos x="2473059" y="1243703"/>
              </a:cxn>
              <a:cxn ang="0">
                <a:pos x="2201209" y="1405605"/>
              </a:cxn>
              <a:cxn ang="0">
                <a:pos x="2184759" y="1589585"/>
              </a:cxn>
              <a:cxn ang="0">
                <a:pos x="1876114" y="1654086"/>
              </a:cxn>
              <a:cxn ang="0">
                <a:pos x="1890399" y="1793045"/>
              </a:cxn>
              <a:cxn ang="0">
                <a:pos x="1924164" y="1903000"/>
              </a:cxn>
              <a:cxn ang="0">
                <a:pos x="1859664" y="2046288"/>
              </a:cxn>
            </a:cxnLst>
            <a:rect l="0" t="0" r="0" b="0"/>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699" name="Freeform 29"/>
          <p:cNvSpPr/>
          <p:nvPr/>
        </p:nvSpPr>
        <p:spPr>
          <a:xfrm>
            <a:off x="4533900" y="1058863"/>
            <a:ext cx="2876550" cy="2479675"/>
          </a:xfrm>
          <a:custGeom>
            <a:avLst/>
            <a:gdLst/>
            <a:ahLst/>
            <a:cxnLst>
              <a:cxn ang="0">
                <a:pos x="705928" y="2269284"/>
              </a:cxn>
              <a:cxn ang="0">
                <a:pos x="662620" y="2167551"/>
              </a:cxn>
              <a:cxn ang="0">
                <a:pos x="455605" y="2274478"/>
              </a:cxn>
              <a:cxn ang="0">
                <a:pos x="247725" y="2080537"/>
              </a:cxn>
              <a:cxn ang="0">
                <a:pos x="281938" y="1921229"/>
              </a:cxn>
              <a:cxn ang="0">
                <a:pos x="63663" y="1869280"/>
              </a:cxn>
              <a:cxn ang="0">
                <a:pos x="0" y="1663218"/>
              </a:cxn>
              <a:cxn ang="0">
                <a:pos x="452141" y="1691789"/>
              </a:cxn>
              <a:cxn ang="0">
                <a:pos x="643997" y="1800015"/>
              </a:cxn>
              <a:cxn ang="0">
                <a:pos x="981804" y="1785730"/>
              </a:cxn>
              <a:cxn ang="0">
                <a:pos x="1330870" y="1722526"/>
              </a:cxn>
              <a:cxn ang="0">
                <a:pos x="1604580" y="1516463"/>
              </a:cxn>
              <a:cxn ang="0">
                <a:pos x="1598950" y="1303907"/>
              </a:cxn>
              <a:cxn ang="0">
                <a:pos x="1844076" y="1245032"/>
              </a:cxn>
              <a:cxn ang="0">
                <a:pos x="2023373" y="1134642"/>
              </a:cxn>
              <a:cxn ang="0">
                <a:pos x="2362911" y="1009965"/>
              </a:cxn>
              <a:cxn ang="0">
                <a:pos x="2227356" y="790916"/>
              </a:cxn>
              <a:cxn ang="0">
                <a:pos x="2117352" y="863211"/>
              </a:cxn>
              <a:cxn ang="0">
                <a:pos x="1900377" y="818189"/>
              </a:cxn>
              <a:cxn ang="0">
                <a:pos x="1985261" y="565373"/>
              </a:cxn>
              <a:cxn ang="0">
                <a:pos x="2256372" y="323812"/>
              </a:cxn>
              <a:cxn ang="0">
                <a:pos x="2268499" y="108659"/>
              </a:cxn>
              <a:cxn ang="0">
                <a:pos x="2385432" y="21212"/>
              </a:cxn>
              <a:cxn ang="0">
                <a:pos x="2434370" y="158443"/>
              </a:cxn>
              <a:cxn ang="0">
                <a:pos x="2544807" y="243292"/>
              </a:cxn>
              <a:cxn ang="0">
                <a:pos x="2807689" y="207361"/>
              </a:cxn>
              <a:cxn ang="0">
                <a:pos x="2828044" y="505632"/>
              </a:cxn>
              <a:cxn ang="0">
                <a:pos x="2796862" y="652387"/>
              </a:cxn>
              <a:cxn ang="0">
                <a:pos x="2642251" y="824250"/>
              </a:cxn>
              <a:cxn ang="0">
                <a:pos x="2742727" y="942865"/>
              </a:cxn>
              <a:cxn ang="0">
                <a:pos x="2748790" y="1022520"/>
              </a:cxn>
              <a:cxn ang="0">
                <a:pos x="2595045" y="1044165"/>
              </a:cxn>
              <a:cxn ang="0">
                <a:pos x="2657842" y="1231179"/>
              </a:cxn>
              <a:cxn ang="0">
                <a:pos x="2747491" y="1303042"/>
              </a:cxn>
              <a:cxn ang="0">
                <a:pos x="2876550" y="1446766"/>
              </a:cxn>
              <a:cxn ang="0">
                <a:pos x="2716742" y="1577503"/>
              </a:cxn>
              <a:cxn ang="0">
                <a:pos x="2551303" y="1716465"/>
              </a:cxn>
              <a:cxn ang="0">
                <a:pos x="2460788" y="1759322"/>
              </a:cxn>
              <a:cxn ang="0">
                <a:pos x="2280192" y="1645902"/>
              </a:cxn>
              <a:cxn ang="0">
                <a:pos x="2081839" y="1762786"/>
              </a:cxn>
              <a:cxn ang="0">
                <a:pos x="1966639" y="1789626"/>
              </a:cxn>
              <a:cxn ang="0">
                <a:pos x="1844942" y="1834648"/>
              </a:cxn>
              <a:cxn ang="0">
                <a:pos x="1859234" y="1972311"/>
              </a:cxn>
              <a:cxn ang="0">
                <a:pos x="1652219" y="2067983"/>
              </a:cxn>
              <a:cxn ang="0">
                <a:pos x="1482883" y="2184001"/>
              </a:cxn>
              <a:cxn ang="0">
                <a:pos x="1296223" y="2387899"/>
              </a:cxn>
              <a:cxn ang="0">
                <a:pos x="1098303" y="2409545"/>
              </a:cxn>
              <a:cxn ang="0">
                <a:pos x="1074484" y="2229023"/>
              </a:cxn>
              <a:cxn ang="0">
                <a:pos x="942826" y="2284002"/>
              </a:cxn>
              <a:cxn ang="0">
                <a:pos x="844949" y="2431623"/>
              </a:cxn>
            </a:cxnLst>
            <a:rect l="0" t="0" r="0" b="0"/>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700" name="Freeform 30"/>
          <p:cNvSpPr/>
          <p:nvPr/>
        </p:nvSpPr>
        <p:spPr>
          <a:xfrm>
            <a:off x="6570663" y="2955925"/>
            <a:ext cx="309562" cy="360363"/>
          </a:xfrm>
          <a:custGeom>
            <a:avLst/>
            <a:gdLst/>
            <a:ahLst/>
            <a:cxnLst>
              <a:cxn ang="0">
                <a:pos x="261871" y="360363"/>
              </a:cxn>
              <a:cxn ang="0">
                <a:pos x="210711" y="322202"/>
              </a:cxn>
              <a:cxn ang="0">
                <a:pos x="187732" y="240676"/>
              </a:cxn>
              <a:cxn ang="0">
                <a:pos x="183830" y="225064"/>
              </a:cxn>
              <a:cxn ang="0">
                <a:pos x="85412" y="193841"/>
              </a:cxn>
              <a:cxn ang="0">
                <a:pos x="70237" y="212055"/>
              </a:cxn>
              <a:cxn ang="0">
                <a:pos x="5203" y="212055"/>
              </a:cxn>
              <a:cxn ang="0">
                <a:pos x="27748" y="161318"/>
              </a:cxn>
              <a:cxn ang="0">
                <a:pos x="56797" y="139202"/>
              </a:cxn>
              <a:cxn ang="0">
                <a:pos x="48992" y="73720"/>
              </a:cxn>
              <a:cxn ang="0">
                <a:pos x="112726" y="29922"/>
              </a:cxn>
              <a:cxn ang="0">
                <a:pos x="137873" y="867"/>
              </a:cxn>
              <a:cxn ang="0">
                <a:pos x="159984" y="22550"/>
              </a:cxn>
              <a:cxn ang="0">
                <a:pos x="208543" y="28187"/>
              </a:cxn>
              <a:cxn ang="0">
                <a:pos x="210711" y="127493"/>
              </a:cxn>
              <a:cxn ang="0">
                <a:pos x="235424" y="132697"/>
              </a:cxn>
              <a:cxn ang="0">
                <a:pos x="249298" y="143972"/>
              </a:cxn>
              <a:cxn ang="0">
                <a:pos x="283549" y="234605"/>
              </a:cxn>
              <a:cxn ang="0">
                <a:pos x="309563" y="269297"/>
              </a:cxn>
              <a:cxn ang="0">
                <a:pos x="259270" y="306157"/>
              </a:cxn>
              <a:cxn ang="0">
                <a:pos x="261871" y="360363"/>
              </a:cxn>
            </a:cxnLst>
            <a:rect l="0" t="0" r="0" b="0"/>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701" name="Freeform 31"/>
          <p:cNvSpPr/>
          <p:nvPr/>
        </p:nvSpPr>
        <p:spPr>
          <a:xfrm>
            <a:off x="6956425" y="2500313"/>
            <a:ext cx="779463" cy="741362"/>
          </a:xfrm>
          <a:custGeom>
            <a:avLst/>
            <a:gdLst/>
            <a:ahLst/>
            <a:cxnLst>
              <a:cxn ang="0">
                <a:pos x="312739" y="741363"/>
              </a:cxn>
              <a:cxn ang="0">
                <a:pos x="309703" y="735737"/>
              </a:cxn>
              <a:cxn ang="0">
                <a:pos x="347440" y="692458"/>
              </a:cxn>
              <a:cxn ang="0">
                <a:pos x="361320" y="666058"/>
              </a:cxn>
              <a:cxn ang="0">
                <a:pos x="361754" y="644852"/>
              </a:cxn>
              <a:cxn ang="0">
                <a:pos x="333994" y="627107"/>
              </a:cxn>
              <a:cxn ang="0">
                <a:pos x="370429" y="540117"/>
              </a:cxn>
              <a:cxn ang="0">
                <a:pos x="384743" y="457022"/>
              </a:cxn>
              <a:cxn ang="0">
                <a:pos x="333994" y="400327"/>
              </a:cxn>
              <a:cxn ang="0">
                <a:pos x="311872" y="396865"/>
              </a:cxn>
              <a:cxn ang="0">
                <a:pos x="265894" y="404222"/>
              </a:cxn>
              <a:cxn ang="0">
                <a:pos x="197794" y="477796"/>
              </a:cxn>
              <a:cxn ang="0">
                <a:pos x="146176" y="553101"/>
              </a:cxn>
              <a:cxn ang="0">
                <a:pos x="49448" y="479527"/>
              </a:cxn>
              <a:cxn ang="0">
                <a:pos x="2603" y="455724"/>
              </a:cxn>
              <a:cxn ang="0">
                <a:pos x="24724" y="418072"/>
              </a:cxn>
              <a:cxn ang="0">
                <a:pos x="55521" y="382150"/>
              </a:cxn>
              <a:cxn ang="0">
                <a:pos x="51617" y="311173"/>
              </a:cxn>
              <a:cxn ang="0">
                <a:pos x="46412" y="308144"/>
              </a:cxn>
              <a:cxn ang="0">
                <a:pos x="39472" y="295160"/>
              </a:cxn>
              <a:cxn ang="0">
                <a:pos x="28628" y="266596"/>
              </a:cxn>
              <a:cxn ang="0">
                <a:pos x="38604" y="219855"/>
              </a:cxn>
              <a:cxn ang="0">
                <a:pos x="67232" y="260537"/>
              </a:cxn>
              <a:cxn ang="0">
                <a:pos x="133597" y="289101"/>
              </a:cxn>
              <a:cxn ang="0">
                <a:pos x="157454" y="265298"/>
              </a:cxn>
              <a:cxn ang="0">
                <a:pos x="289750" y="166623"/>
              </a:cxn>
              <a:cxn ang="0">
                <a:pos x="326186" y="106898"/>
              </a:cxn>
              <a:cxn ang="0">
                <a:pos x="414673" y="111659"/>
              </a:cxn>
              <a:cxn ang="0">
                <a:pos x="442433" y="112524"/>
              </a:cxn>
              <a:cxn ang="0">
                <a:pos x="463253" y="87423"/>
              </a:cxn>
              <a:cxn ang="0">
                <a:pos x="463687" y="20774"/>
              </a:cxn>
              <a:cxn ang="0">
                <a:pos x="470627" y="0"/>
              </a:cxn>
              <a:cxn ang="0">
                <a:pos x="526148" y="42413"/>
              </a:cxn>
              <a:cxn ang="0">
                <a:pos x="574295" y="66216"/>
              </a:cxn>
              <a:cxn ang="0">
                <a:pos x="584272" y="38085"/>
              </a:cxn>
              <a:cxn ang="0">
                <a:pos x="596851" y="24236"/>
              </a:cxn>
              <a:cxn ang="0">
                <a:pos x="607695" y="34623"/>
              </a:cxn>
              <a:cxn ang="0">
                <a:pos x="610297" y="86990"/>
              </a:cxn>
              <a:cxn ang="0">
                <a:pos x="684470" y="176577"/>
              </a:cxn>
              <a:cxn ang="0">
                <a:pos x="684036" y="244957"/>
              </a:cxn>
              <a:cxn ang="0">
                <a:pos x="701820" y="267895"/>
              </a:cxn>
              <a:cxn ang="0">
                <a:pos x="746064" y="302950"/>
              </a:cxn>
              <a:cxn ang="0">
                <a:pos x="779463" y="325023"/>
              </a:cxn>
              <a:cxn ang="0">
                <a:pos x="688808" y="397731"/>
              </a:cxn>
              <a:cxn ang="0">
                <a:pos x="663650" y="421534"/>
              </a:cxn>
              <a:cxn ang="0">
                <a:pos x="623310" y="468708"/>
              </a:cxn>
              <a:cxn ang="0">
                <a:pos x="612032" y="520642"/>
              </a:cxn>
              <a:cxn ang="0">
                <a:pos x="571693" y="537953"/>
              </a:cxn>
              <a:cxn ang="0">
                <a:pos x="410335" y="640524"/>
              </a:cxn>
              <a:cxn ang="0">
                <a:pos x="400359" y="662596"/>
              </a:cxn>
              <a:cxn ang="0">
                <a:pos x="382141" y="728812"/>
              </a:cxn>
              <a:cxn ang="0">
                <a:pos x="312739" y="741363"/>
              </a:cxn>
            </a:cxnLst>
            <a:rect l="0" t="0" r="0" b="0"/>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702" name="Freeform 32"/>
          <p:cNvSpPr/>
          <p:nvPr/>
        </p:nvSpPr>
        <p:spPr>
          <a:xfrm>
            <a:off x="7113588" y="2062163"/>
            <a:ext cx="1123950" cy="747712"/>
          </a:xfrm>
          <a:custGeom>
            <a:avLst/>
            <a:gdLst/>
            <a:ahLst/>
            <a:cxnLst>
              <a:cxn ang="0">
                <a:pos x="550064" y="690563"/>
              </a:cxn>
              <a:cxn ang="0">
                <a:pos x="535771" y="600941"/>
              </a:cxn>
              <a:cxn ang="0">
                <a:pos x="469504" y="521278"/>
              </a:cxn>
              <a:cxn ang="0">
                <a:pos x="464306" y="465859"/>
              </a:cxn>
              <a:cxn ang="0">
                <a:pos x="407567" y="491404"/>
              </a:cxn>
              <a:cxn ang="0">
                <a:pos x="336102" y="426028"/>
              </a:cxn>
              <a:cxn ang="0">
                <a:pos x="217860" y="274060"/>
              </a:cxn>
              <a:cxn ang="0">
                <a:pos x="202701" y="251114"/>
              </a:cxn>
              <a:cxn ang="0">
                <a:pos x="139898" y="322984"/>
              </a:cxn>
              <a:cxn ang="0">
                <a:pos x="92255" y="219941"/>
              </a:cxn>
              <a:cxn ang="0">
                <a:pos x="29452" y="106074"/>
              </a:cxn>
              <a:cxn ang="0">
                <a:pos x="32484" y="55418"/>
              </a:cxn>
              <a:cxn ang="0">
                <a:pos x="168051" y="48924"/>
              </a:cxn>
              <a:cxn ang="0">
                <a:pos x="326574" y="133350"/>
              </a:cxn>
              <a:cxn ang="0">
                <a:pos x="462574" y="58882"/>
              </a:cxn>
              <a:cxn ang="0">
                <a:pos x="513249" y="142442"/>
              </a:cxn>
              <a:cxn ang="0">
                <a:pos x="600306" y="165822"/>
              </a:cxn>
              <a:cxn ang="0">
                <a:pos x="695160" y="256309"/>
              </a:cxn>
              <a:cxn ang="0">
                <a:pos x="737173" y="197860"/>
              </a:cxn>
              <a:cxn ang="0">
                <a:pos x="811669" y="277524"/>
              </a:cxn>
              <a:cxn ang="0">
                <a:pos x="845886" y="313892"/>
              </a:cxn>
              <a:cxn ang="0">
                <a:pos x="903924" y="291379"/>
              </a:cxn>
              <a:cxn ang="0">
                <a:pos x="922115" y="267566"/>
              </a:cxn>
              <a:cxn ang="0">
                <a:pos x="966727" y="234662"/>
              </a:cxn>
              <a:cxn ang="0">
                <a:pos x="990549" y="215612"/>
              </a:cxn>
              <a:cxn ang="0">
                <a:pos x="1074141" y="293976"/>
              </a:cxn>
              <a:cxn ang="0">
                <a:pos x="1102727" y="374073"/>
              </a:cxn>
              <a:cxn ang="0">
                <a:pos x="1080205" y="454603"/>
              </a:cxn>
              <a:cxn ang="0">
                <a:pos x="1031695" y="447675"/>
              </a:cxn>
              <a:cxn ang="0">
                <a:pos x="1025198" y="386629"/>
              </a:cxn>
              <a:cxn ang="0">
                <a:pos x="920816" y="494434"/>
              </a:cxn>
              <a:cxn ang="0">
                <a:pos x="825096" y="587087"/>
              </a:cxn>
              <a:cxn ang="0">
                <a:pos x="838523" y="646835"/>
              </a:cxn>
              <a:cxn ang="0">
                <a:pos x="672204" y="646835"/>
              </a:cxn>
              <a:cxn ang="0">
                <a:pos x="635822" y="743816"/>
              </a:cxn>
            </a:cxnLst>
            <a:rect l="0" t="0" r="0" b="0"/>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703" name="Freeform 33"/>
          <p:cNvSpPr/>
          <p:nvPr/>
        </p:nvSpPr>
        <p:spPr>
          <a:xfrm>
            <a:off x="6902450" y="992188"/>
            <a:ext cx="1466850" cy="1373187"/>
          </a:xfrm>
          <a:custGeom>
            <a:avLst/>
            <a:gdLst/>
            <a:ahLst/>
            <a:cxnLst>
              <a:cxn ang="0">
                <a:pos x="1011546" y="1319473"/>
              </a:cxn>
              <a:cxn ang="0">
                <a:pos x="913640" y="1309943"/>
              </a:cxn>
              <a:cxn ang="0">
                <a:pos x="851691" y="1233270"/>
              </a:cxn>
              <a:cxn ang="0">
                <a:pos x="748154" y="1180855"/>
              </a:cxn>
              <a:cxn ang="0">
                <a:pos x="700068" y="1131472"/>
              </a:cxn>
              <a:cxn ang="0">
                <a:pos x="637686" y="1142735"/>
              </a:cxn>
              <a:cxn ang="0">
                <a:pos x="528083" y="1186920"/>
              </a:cxn>
              <a:cxn ang="0">
                <a:pos x="397254" y="1075592"/>
              </a:cxn>
              <a:cxn ang="0">
                <a:pos x="373860" y="1050900"/>
              </a:cxn>
              <a:cxn ang="0">
                <a:pos x="415882" y="985490"/>
              </a:cxn>
              <a:cxn ang="0">
                <a:pos x="361731" y="998052"/>
              </a:cxn>
              <a:cxn ang="0">
                <a:pos x="287218" y="935241"/>
              </a:cxn>
              <a:cxn ang="0">
                <a:pos x="340503" y="839941"/>
              </a:cxn>
              <a:cxn ang="0">
                <a:pos x="398120" y="708253"/>
              </a:cxn>
              <a:cxn ang="0">
                <a:pos x="432344" y="784493"/>
              </a:cxn>
              <a:cxn ang="0">
                <a:pos x="479997" y="679230"/>
              </a:cxn>
              <a:cxn ang="0">
                <a:pos x="447506" y="515054"/>
              </a:cxn>
              <a:cxn ang="0">
                <a:pos x="460503" y="444445"/>
              </a:cxn>
              <a:cxn ang="0">
                <a:pos x="414582" y="223522"/>
              </a:cxn>
              <a:cxn ang="0">
                <a:pos x="285486" y="289799"/>
              </a:cxn>
              <a:cxn ang="0">
                <a:pos x="168086" y="252978"/>
              </a:cxn>
              <a:cxn ang="0">
                <a:pos x="57617" y="213126"/>
              </a:cxn>
              <a:cxn ang="0">
                <a:pos x="0" y="159411"/>
              </a:cxn>
              <a:cxn ang="0">
                <a:pos x="33357" y="80572"/>
              </a:cxn>
              <a:cxn ang="0">
                <a:pos x="97472" y="16894"/>
              </a:cxn>
              <a:cxn ang="0">
                <a:pos x="270323" y="35521"/>
              </a:cxn>
              <a:cxn ang="0">
                <a:pos x="492560" y="197098"/>
              </a:cxn>
              <a:cxn ang="0">
                <a:pos x="573570" y="315357"/>
              </a:cxn>
              <a:cxn ang="0">
                <a:pos x="647216" y="429284"/>
              </a:cxn>
              <a:cxn ang="0">
                <a:pos x="663678" y="496427"/>
              </a:cxn>
              <a:cxn ang="0">
                <a:pos x="808804" y="515920"/>
              </a:cxn>
              <a:cxn ang="0">
                <a:pos x="872485" y="507257"/>
              </a:cxn>
              <a:cxn ang="0">
                <a:pos x="991185" y="578732"/>
              </a:cxn>
              <a:cxn ang="0">
                <a:pos x="1112051" y="712152"/>
              </a:cxn>
              <a:cxn ang="0">
                <a:pos x="1220353" y="673599"/>
              </a:cxn>
              <a:cxn ang="0">
                <a:pos x="1337320" y="543211"/>
              </a:cxn>
              <a:cxn ang="0">
                <a:pos x="1426128" y="535413"/>
              </a:cxn>
              <a:cxn ang="0">
                <a:pos x="1466850" y="654539"/>
              </a:cxn>
              <a:cxn ang="0">
                <a:pos x="1448222" y="745940"/>
              </a:cxn>
              <a:cxn ang="0">
                <a:pos x="1440424" y="914881"/>
              </a:cxn>
              <a:cxn ang="0">
                <a:pos x="1430027" y="1026642"/>
              </a:cxn>
              <a:cxn ang="0">
                <a:pos x="1373277" y="1052200"/>
              </a:cxn>
              <a:cxn ang="0">
                <a:pos x="1278837" y="1075159"/>
              </a:cxn>
              <a:cxn ang="0">
                <a:pos x="1260209" y="1173924"/>
              </a:cxn>
              <a:cxn ang="0">
                <a:pos x="1318692" y="1352828"/>
              </a:cxn>
              <a:cxn ang="0">
                <a:pos x="1187863" y="1275722"/>
              </a:cxn>
              <a:cxn ang="0">
                <a:pos x="1111618" y="1316441"/>
              </a:cxn>
              <a:cxn ang="0">
                <a:pos x="1115516" y="1346331"/>
              </a:cxn>
              <a:cxn ang="0">
                <a:pos x="1063964" y="1373188"/>
              </a:cxn>
            </a:cxnLst>
            <a:rect l="0" t="0" r="0" b="0"/>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704" name="Freeform 34"/>
          <p:cNvSpPr/>
          <p:nvPr/>
        </p:nvSpPr>
        <p:spPr>
          <a:xfrm>
            <a:off x="3938588" y="2624138"/>
            <a:ext cx="1865312" cy="1663700"/>
          </a:xfrm>
          <a:custGeom>
            <a:avLst/>
            <a:gdLst/>
            <a:ahLst/>
            <a:cxnLst>
              <a:cxn ang="0">
                <a:pos x="1626414" y="1287397"/>
              </a:cxn>
              <a:cxn ang="0">
                <a:pos x="1607372" y="1446319"/>
              </a:cxn>
              <a:cxn ang="0">
                <a:pos x="1537693" y="1521233"/>
              </a:cxn>
              <a:cxn ang="0">
                <a:pos x="1547214" y="1579692"/>
              </a:cxn>
              <a:cxn ang="0">
                <a:pos x="1532932" y="1641615"/>
              </a:cxn>
              <a:cxn ang="0">
                <a:pos x="1394440" y="1663700"/>
              </a:cxn>
              <a:cxn ang="0">
                <a:pos x="1354624" y="1629924"/>
              </a:cxn>
              <a:cxn ang="0">
                <a:pos x="1317837" y="1546782"/>
              </a:cxn>
              <a:cxn ang="0">
                <a:pos x="1228250" y="1477930"/>
              </a:cxn>
              <a:cxn ang="0">
                <a:pos x="1104040" y="1426833"/>
              </a:cxn>
              <a:cxn ang="0">
                <a:pos x="1097981" y="1525997"/>
              </a:cxn>
              <a:cxn ang="0">
                <a:pos x="1043883" y="1545483"/>
              </a:cxn>
              <a:cxn ang="0">
                <a:pos x="912315" y="1379200"/>
              </a:cxn>
              <a:cxn ang="0">
                <a:pos x="1011424" y="1412976"/>
              </a:cxn>
              <a:cxn ang="0">
                <a:pos x="1075476" y="1376168"/>
              </a:cxn>
              <a:cxn ang="0">
                <a:pos x="1121785" y="1221577"/>
              </a:cxn>
              <a:cxn ang="0">
                <a:pos x="1183240" y="1179140"/>
              </a:cxn>
              <a:cxn ang="0">
                <a:pos x="1157706" y="1043602"/>
              </a:cxn>
              <a:cxn ang="0">
                <a:pos x="1122217" y="931014"/>
              </a:cxn>
              <a:cxn ang="0">
                <a:pos x="1024407" y="860430"/>
              </a:cxn>
              <a:cxn ang="0">
                <a:pos x="863411" y="717097"/>
              </a:cxn>
              <a:cxn ang="0">
                <a:pos x="791568" y="722727"/>
              </a:cxn>
              <a:cxn ang="0">
                <a:pos x="676014" y="641750"/>
              </a:cxn>
              <a:cxn ang="0">
                <a:pos x="499436" y="594550"/>
              </a:cxn>
              <a:cxn ang="0">
                <a:pos x="480827" y="680723"/>
              </a:cxn>
              <a:cxn ang="0">
                <a:pos x="302951" y="584157"/>
              </a:cxn>
              <a:cxn ang="0">
                <a:pos x="51934" y="514006"/>
              </a:cxn>
              <a:cxn ang="0">
                <a:pos x="22938" y="447753"/>
              </a:cxn>
              <a:cxn ang="0">
                <a:pos x="48472" y="342093"/>
              </a:cxn>
              <a:cxn ang="0">
                <a:pos x="170518" y="281469"/>
              </a:cxn>
              <a:cxn ang="0">
                <a:pos x="327620" y="179274"/>
              </a:cxn>
              <a:cxn ang="0">
                <a:pos x="419371" y="103494"/>
              </a:cxn>
              <a:cxn ang="0">
                <a:pos x="585561" y="45035"/>
              </a:cxn>
              <a:cxn ang="0">
                <a:pos x="614991" y="166716"/>
              </a:cxn>
              <a:cxn ang="0">
                <a:pos x="599410" y="266746"/>
              </a:cxn>
              <a:cxn ang="0">
                <a:pos x="666925" y="342093"/>
              </a:cxn>
              <a:cxn ang="0">
                <a:pos x="705010" y="405749"/>
              </a:cxn>
              <a:cxn ang="0">
                <a:pos x="878125" y="392758"/>
              </a:cxn>
              <a:cxn ang="0">
                <a:pos x="802388" y="515738"/>
              </a:cxn>
              <a:cxn ang="0">
                <a:pos x="907122" y="593684"/>
              </a:cxn>
              <a:cxn ang="0">
                <a:pos x="990650" y="713200"/>
              </a:cxn>
              <a:cxn ang="0">
                <a:pos x="1108801" y="638286"/>
              </a:cxn>
              <a:cxn ang="0">
                <a:pos x="1194493" y="661669"/>
              </a:cxn>
              <a:cxn ang="0">
                <a:pos x="1310913" y="607974"/>
              </a:cxn>
              <a:cxn ang="0">
                <a:pos x="1264604" y="708870"/>
              </a:cxn>
              <a:cxn ang="0">
                <a:pos x="1265037" y="874720"/>
              </a:cxn>
              <a:cxn ang="0">
                <a:pos x="1342073" y="922353"/>
              </a:cxn>
              <a:cxn ang="0">
                <a:pos x="1455031" y="1024115"/>
              </a:cxn>
              <a:cxn ang="0">
                <a:pos x="1480565" y="1179573"/>
              </a:cxn>
              <a:cxn ang="0">
                <a:pos x="1605208" y="1217246"/>
              </a:cxn>
              <a:cxn ang="0">
                <a:pos x="1641129" y="1101194"/>
              </a:cxn>
              <a:cxn ang="0">
                <a:pos x="1633339" y="1011990"/>
              </a:cxn>
              <a:cxn ang="0">
                <a:pos x="1664067" y="964357"/>
              </a:cxn>
              <a:cxn ang="0">
                <a:pos x="1690467" y="979080"/>
              </a:cxn>
              <a:cxn ang="0">
                <a:pos x="1778323" y="1046633"/>
              </a:cxn>
              <a:cxn ang="0">
                <a:pos x="1865313" y="1094266"/>
              </a:cxn>
              <a:cxn ang="0">
                <a:pos x="1854926" y="1215947"/>
              </a:cxn>
              <a:cxn ang="0">
                <a:pos x="1820303" y="1246259"/>
              </a:cxn>
              <a:cxn ang="0">
                <a:pos x="1749326" y="1318142"/>
              </a:cxn>
            </a:cxnLst>
            <a:rect l="0" t="0" r="0" b="0"/>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sp>
        <p:nvSpPr>
          <p:cNvPr id="28705" name="Freeform 35"/>
          <p:cNvSpPr/>
          <p:nvPr/>
        </p:nvSpPr>
        <p:spPr>
          <a:xfrm>
            <a:off x="5989638" y="5429250"/>
            <a:ext cx="1033462" cy="798513"/>
          </a:xfrm>
          <a:custGeom>
            <a:avLst/>
            <a:gdLst/>
            <a:ahLst/>
            <a:cxnLst>
              <a:cxn ang="0">
                <a:pos x="69647" y="798513"/>
              </a:cxn>
              <a:cxn ang="0">
                <a:pos x="35473" y="739525"/>
              </a:cxn>
              <a:cxn ang="0">
                <a:pos x="1298" y="686175"/>
              </a:cxn>
              <a:cxn ang="0">
                <a:pos x="25090" y="631524"/>
              </a:cxn>
              <a:cxn ang="0">
                <a:pos x="87816" y="520920"/>
              </a:cxn>
              <a:cxn ang="0">
                <a:pos x="165683" y="448920"/>
              </a:cxn>
              <a:cxn ang="0">
                <a:pos x="244847" y="361304"/>
              </a:cxn>
              <a:cxn ang="0">
                <a:pos x="282483" y="301448"/>
              </a:cxn>
              <a:cxn ang="0">
                <a:pos x="328770" y="212966"/>
              </a:cxn>
              <a:cxn ang="0">
                <a:pos x="324877" y="136194"/>
              </a:cxn>
              <a:cxn ang="0">
                <a:pos x="350400" y="74169"/>
              </a:cxn>
              <a:cxn ang="0">
                <a:pos x="369866" y="42073"/>
              </a:cxn>
              <a:cxn ang="0">
                <a:pos x="395822" y="42940"/>
              </a:cxn>
              <a:cxn ang="0">
                <a:pos x="439946" y="86314"/>
              </a:cxn>
              <a:cxn ang="0">
                <a:pos x="466334" y="87181"/>
              </a:cxn>
              <a:cxn ang="0">
                <a:pos x="476284" y="39036"/>
              </a:cxn>
              <a:cxn ang="0">
                <a:pos x="451626" y="8675"/>
              </a:cxn>
              <a:cxn ang="0">
                <a:pos x="458548" y="6072"/>
              </a:cxn>
              <a:cxn ang="0">
                <a:pos x="585730" y="9109"/>
              </a:cxn>
              <a:cxn ang="0">
                <a:pos x="670085" y="0"/>
              </a:cxn>
              <a:cxn ang="0">
                <a:pos x="685226" y="434"/>
              </a:cxn>
              <a:cxn ang="0">
                <a:pos x="684794" y="27326"/>
              </a:cxn>
              <a:cxn ang="0">
                <a:pos x="630720" y="91519"/>
              </a:cxn>
              <a:cxn ang="0">
                <a:pos x="692580" y="132724"/>
              </a:cxn>
              <a:cxn ang="0">
                <a:pos x="767419" y="100627"/>
              </a:cxn>
              <a:cxn ang="0">
                <a:pos x="792509" y="101061"/>
              </a:cxn>
              <a:cxn ang="0">
                <a:pos x="807650" y="117109"/>
              </a:cxn>
              <a:cxn ang="0">
                <a:pos x="937428" y="81977"/>
              </a:cxn>
              <a:cxn ang="0">
                <a:pos x="975928" y="131423"/>
              </a:cxn>
              <a:cxn ang="0">
                <a:pos x="1033463" y="213833"/>
              </a:cxn>
              <a:cxn ang="0">
                <a:pos x="1033463" y="236388"/>
              </a:cxn>
              <a:cxn ang="0">
                <a:pos x="991934" y="243761"/>
              </a:cxn>
              <a:cxn ang="0">
                <a:pos x="959922" y="311424"/>
              </a:cxn>
              <a:cxn ang="0">
                <a:pos x="959490" y="318364"/>
              </a:cxn>
              <a:cxn ang="0">
                <a:pos x="836201" y="386461"/>
              </a:cxn>
              <a:cxn ang="0">
                <a:pos x="815436" y="407281"/>
              </a:cxn>
              <a:cxn ang="0">
                <a:pos x="792076" y="393835"/>
              </a:cxn>
              <a:cxn ang="0">
                <a:pos x="766986" y="392967"/>
              </a:cxn>
              <a:cxn ang="0">
                <a:pos x="751845" y="413787"/>
              </a:cxn>
              <a:cxn ang="0">
                <a:pos x="733677" y="413353"/>
              </a:cxn>
              <a:cxn ang="0">
                <a:pos x="693878" y="398172"/>
              </a:cxn>
              <a:cxn ang="0">
                <a:pos x="693878" y="431136"/>
              </a:cxn>
              <a:cxn ang="0">
                <a:pos x="651917" y="468438"/>
              </a:cxn>
              <a:cxn ang="0">
                <a:pos x="616011" y="440245"/>
              </a:cxn>
              <a:cxn ang="0">
                <a:pos x="609523" y="438944"/>
              </a:cxn>
              <a:cxn ang="0">
                <a:pos x="574915" y="405112"/>
              </a:cxn>
              <a:cxn ang="0">
                <a:pos x="554151" y="404678"/>
              </a:cxn>
              <a:cxn ang="0">
                <a:pos x="538577" y="442847"/>
              </a:cxn>
              <a:cxn ang="0">
                <a:pos x="510892" y="484486"/>
              </a:cxn>
              <a:cxn ang="0">
                <a:pos x="462441" y="527426"/>
              </a:cxn>
              <a:cxn ang="0">
                <a:pos x="431727" y="533932"/>
              </a:cxn>
              <a:cxn ang="0">
                <a:pos x="402743" y="558655"/>
              </a:cxn>
              <a:cxn ang="0">
                <a:pos x="344343" y="568631"/>
              </a:cxn>
              <a:cxn ang="0">
                <a:pos x="336124" y="585114"/>
              </a:cxn>
              <a:cxn ang="0">
                <a:pos x="320983" y="584680"/>
              </a:cxn>
              <a:cxn ang="0">
                <a:pos x="261718" y="586415"/>
              </a:cxn>
              <a:cxn ang="0">
                <a:pos x="183852" y="612873"/>
              </a:cxn>
              <a:cxn ang="0">
                <a:pos x="103822" y="641933"/>
              </a:cxn>
              <a:cxn ang="0">
                <a:pos x="100794" y="674464"/>
              </a:cxn>
              <a:cxn ang="0">
                <a:pos x="68782" y="717838"/>
              </a:cxn>
              <a:cxn ang="0">
                <a:pos x="113772" y="782898"/>
              </a:cxn>
              <a:cxn ang="0">
                <a:pos x="69647" y="798513"/>
              </a:cxn>
            </a:cxnLst>
            <a:rect l="0" t="0" r="0" b="0"/>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solidFill>
            <a:schemeClr val="bg1">
              <a:alpha val="100000"/>
            </a:schemeClr>
          </a:solidFill>
          <a:ln w="8" cap="flat" cmpd="sng">
            <a:solidFill>
              <a:srgbClr val="FFFFFF"/>
            </a:solidFill>
            <a:prstDash val="solid"/>
            <a:headEnd type="none" w="med" len="med"/>
            <a:tailEnd type="none" w="med" len="med"/>
          </a:ln>
        </p:spPr>
        <p:txBody>
          <a:bodyPr/>
          <a:lstStyle/>
          <a:p>
            <a:endParaRPr lang="zh-CN" altLang="en-US"/>
          </a:p>
        </p:txBody>
      </p:sp>
      <p:pic>
        <p:nvPicPr>
          <p:cNvPr id="28706" name="组合 37"/>
          <p:cNvPicPr/>
          <p:nvPr/>
        </p:nvPicPr>
        <p:blipFill>
          <a:blip r:embed="rId3"/>
          <a:stretch>
            <a:fillRect/>
          </a:stretch>
        </p:blipFill>
        <p:spPr>
          <a:xfrm>
            <a:off x="6808788" y="3340100"/>
            <a:ext cx="3725862" cy="536575"/>
          </a:xfrm>
          <a:prstGeom prst="rect">
            <a:avLst/>
          </a:prstGeom>
          <a:noFill/>
          <a:ln w="9525">
            <a:noFill/>
          </a:ln>
        </p:spPr>
      </p:pic>
      <p:sp>
        <p:nvSpPr>
          <p:cNvPr id="28707" name="文本框 180"/>
          <p:cNvSpPr txBox="1"/>
          <p:nvPr/>
        </p:nvSpPr>
        <p:spPr>
          <a:xfrm>
            <a:off x="8089900" y="2593975"/>
            <a:ext cx="2514600" cy="369888"/>
          </a:xfrm>
          <a:prstGeom prst="rect">
            <a:avLst/>
          </a:prstGeom>
          <a:noFill/>
          <a:ln w="9525">
            <a:noFill/>
          </a:ln>
        </p:spPr>
        <p:txBody>
          <a:bodyPr>
            <a:spAutoFit/>
          </a:bodyPr>
          <a:lstStyle/>
          <a:p>
            <a:pPr lvl="0" eaLnBrk="1" hangingPunct="1"/>
            <a:r>
              <a:rPr lang="zh-CN" altLang="en-US" dirty="0">
                <a:latin typeface="微软雅黑" panose="020B0503020204020204" pitchFamily="2" charset="-122"/>
                <a:ea typeface="微软雅黑" panose="020B0503020204020204" pitchFamily="2" charset="-122"/>
              </a:rPr>
              <a:t>请输入您想要的文字</a:t>
            </a:r>
          </a:p>
        </p:txBody>
      </p:sp>
      <p:sp>
        <p:nvSpPr>
          <p:cNvPr id="28708" name="文本框 181"/>
          <p:cNvSpPr txBox="1"/>
          <p:nvPr/>
        </p:nvSpPr>
        <p:spPr>
          <a:xfrm>
            <a:off x="8089900" y="2914650"/>
            <a:ext cx="2514600" cy="369888"/>
          </a:xfrm>
          <a:prstGeom prst="rect">
            <a:avLst/>
          </a:prstGeom>
          <a:noFill/>
          <a:ln w="9525">
            <a:noFill/>
          </a:ln>
        </p:spPr>
        <p:txBody>
          <a:bodyPr>
            <a:spAutoFit/>
          </a:bodyPr>
          <a:lstStyle/>
          <a:p>
            <a:pPr lvl="0" eaLnBrk="1" hangingPunct="1"/>
            <a:r>
              <a:rPr lang="zh-CN" altLang="en-US" dirty="0">
                <a:latin typeface="微软雅黑" panose="020B0503020204020204" pitchFamily="2" charset="-122"/>
                <a:ea typeface="微软雅黑" panose="020B0503020204020204" pitchFamily="2" charset="-122"/>
              </a:rPr>
              <a:t>请输入您想要的文字</a:t>
            </a:r>
          </a:p>
        </p:txBody>
      </p:sp>
      <p:sp>
        <p:nvSpPr>
          <p:cNvPr id="28709" name="文本框 180"/>
          <p:cNvSpPr txBox="1"/>
          <p:nvPr/>
        </p:nvSpPr>
        <p:spPr>
          <a:xfrm>
            <a:off x="1320800" y="5214938"/>
            <a:ext cx="2514600" cy="369887"/>
          </a:xfrm>
          <a:prstGeom prst="rect">
            <a:avLst/>
          </a:prstGeom>
          <a:noFill/>
          <a:ln w="9525">
            <a:noFill/>
          </a:ln>
        </p:spPr>
        <p:txBody>
          <a:bodyPr>
            <a:spAutoFit/>
          </a:bodyPr>
          <a:lstStyle/>
          <a:p>
            <a:pPr lvl="0" eaLnBrk="1" hangingPunct="1"/>
            <a:r>
              <a:rPr lang="zh-CN" altLang="en-US" dirty="0">
                <a:latin typeface="微软雅黑" panose="020B0503020204020204" pitchFamily="2" charset="-122"/>
                <a:ea typeface="微软雅黑" panose="020B0503020204020204" pitchFamily="2" charset="-122"/>
              </a:rPr>
              <a:t>请输入您想要的文字</a:t>
            </a:r>
          </a:p>
        </p:txBody>
      </p:sp>
      <p:sp>
        <p:nvSpPr>
          <p:cNvPr id="28710" name="文本框 181"/>
          <p:cNvSpPr txBox="1"/>
          <p:nvPr/>
        </p:nvSpPr>
        <p:spPr>
          <a:xfrm>
            <a:off x="1320800" y="5535613"/>
            <a:ext cx="2514600" cy="369887"/>
          </a:xfrm>
          <a:prstGeom prst="rect">
            <a:avLst/>
          </a:prstGeom>
          <a:noFill/>
          <a:ln w="9525">
            <a:noFill/>
          </a:ln>
        </p:spPr>
        <p:txBody>
          <a:bodyPr>
            <a:spAutoFit/>
          </a:bodyPr>
          <a:lstStyle/>
          <a:p>
            <a:pPr lvl="0" eaLnBrk="1" hangingPunct="1"/>
            <a:r>
              <a:rPr lang="zh-CN" altLang="en-US" dirty="0">
                <a:latin typeface="微软雅黑" panose="020B0503020204020204" pitchFamily="2" charset="-122"/>
                <a:ea typeface="微软雅黑" panose="020B0503020204020204" pitchFamily="2" charset="-122"/>
              </a:rPr>
              <a:t>请输入您想要的文字</a:t>
            </a:r>
          </a:p>
        </p:txBody>
      </p:sp>
      <p:pic>
        <p:nvPicPr>
          <p:cNvPr id="28711" name="组合 45"/>
          <p:cNvPicPr/>
          <p:nvPr/>
        </p:nvPicPr>
        <p:blipFill>
          <a:blip r:embed="rId4"/>
          <a:stretch>
            <a:fillRect/>
          </a:stretch>
        </p:blipFill>
        <p:spPr>
          <a:xfrm>
            <a:off x="1316038" y="4651375"/>
            <a:ext cx="3719512" cy="542925"/>
          </a:xfrm>
          <a:prstGeom prst="rect">
            <a:avLst/>
          </a:prstGeom>
          <a:noFill/>
          <a:ln w="9525">
            <a:noFill/>
          </a:ln>
        </p:spPr>
      </p:pic>
      <p:sp>
        <p:nvSpPr>
          <p:cNvPr id="28712" name="矩形 49"/>
          <p:cNvSpPr/>
          <p:nvPr/>
        </p:nvSpPr>
        <p:spPr>
          <a:xfrm>
            <a:off x="8948738" y="5046663"/>
            <a:ext cx="236537" cy="236537"/>
          </a:xfrm>
          <a:prstGeom prst="rect">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8713" name="矩形 50"/>
          <p:cNvSpPr/>
          <p:nvPr/>
        </p:nvSpPr>
        <p:spPr>
          <a:xfrm>
            <a:off x="8948738" y="5456238"/>
            <a:ext cx="236537" cy="238125"/>
          </a:xfrm>
          <a:prstGeom prst="rect">
            <a:avLst/>
          </a:prstGeom>
          <a:solidFill>
            <a:schemeClr val="bg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8714" name="矩形 51"/>
          <p:cNvSpPr/>
          <p:nvPr/>
        </p:nvSpPr>
        <p:spPr>
          <a:xfrm>
            <a:off x="8948738" y="5851525"/>
            <a:ext cx="236537" cy="236538"/>
          </a:xfrm>
          <a:prstGeom prst="rect">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8715" name="文本框 180"/>
          <p:cNvSpPr txBox="1"/>
          <p:nvPr/>
        </p:nvSpPr>
        <p:spPr>
          <a:xfrm>
            <a:off x="9399588" y="4943475"/>
            <a:ext cx="1379537" cy="369888"/>
          </a:xfrm>
          <a:prstGeom prst="rect">
            <a:avLst/>
          </a:prstGeom>
          <a:noFill/>
          <a:ln w="9525">
            <a:noFill/>
          </a:ln>
        </p:spPr>
        <p:txBody>
          <a:bodyPr>
            <a:spAutoFit/>
          </a:bodyPr>
          <a:lstStyle/>
          <a:p>
            <a:pPr lvl="0" eaLnBrk="1" hangingPunct="1"/>
            <a:r>
              <a:rPr lang="zh-CN" altLang="en-US" dirty="0">
                <a:solidFill>
                  <a:srgbClr val="2B2E30"/>
                </a:solidFill>
                <a:latin typeface="微软雅黑" panose="020B0503020204020204" pitchFamily="2" charset="-122"/>
                <a:ea typeface="微软雅黑" panose="020B0503020204020204" pitchFamily="2" charset="-122"/>
              </a:rPr>
              <a:t>您的文字</a:t>
            </a:r>
          </a:p>
        </p:txBody>
      </p:sp>
      <p:sp>
        <p:nvSpPr>
          <p:cNvPr id="28716" name="文本框 180"/>
          <p:cNvSpPr txBox="1"/>
          <p:nvPr/>
        </p:nvSpPr>
        <p:spPr>
          <a:xfrm>
            <a:off x="9399588" y="5368925"/>
            <a:ext cx="1379537" cy="369888"/>
          </a:xfrm>
          <a:prstGeom prst="rect">
            <a:avLst/>
          </a:prstGeom>
          <a:noFill/>
          <a:ln w="9525">
            <a:noFill/>
          </a:ln>
        </p:spPr>
        <p:txBody>
          <a:bodyPr>
            <a:spAutoFit/>
          </a:bodyPr>
          <a:lstStyle/>
          <a:p>
            <a:pPr lvl="0" eaLnBrk="1" hangingPunct="1"/>
            <a:r>
              <a:rPr lang="zh-CN" altLang="en-US" dirty="0">
                <a:solidFill>
                  <a:srgbClr val="2B2E30"/>
                </a:solidFill>
                <a:latin typeface="微软雅黑" panose="020B0503020204020204" pitchFamily="2" charset="-122"/>
                <a:ea typeface="微软雅黑" panose="020B0503020204020204" pitchFamily="2" charset="-122"/>
              </a:rPr>
              <a:t>您的文字</a:t>
            </a:r>
          </a:p>
        </p:txBody>
      </p:sp>
      <p:sp>
        <p:nvSpPr>
          <p:cNvPr id="28717" name="文本框 180"/>
          <p:cNvSpPr txBox="1"/>
          <p:nvPr/>
        </p:nvSpPr>
        <p:spPr>
          <a:xfrm>
            <a:off x="9399588" y="5764213"/>
            <a:ext cx="1379537" cy="368300"/>
          </a:xfrm>
          <a:prstGeom prst="rect">
            <a:avLst/>
          </a:prstGeom>
          <a:noFill/>
          <a:ln w="9525">
            <a:noFill/>
          </a:ln>
        </p:spPr>
        <p:txBody>
          <a:bodyPr>
            <a:spAutoFit/>
          </a:bodyPr>
          <a:lstStyle/>
          <a:p>
            <a:pPr lvl="0" eaLnBrk="1" hangingPunct="1"/>
            <a:r>
              <a:rPr lang="zh-CN" altLang="en-US" dirty="0">
                <a:solidFill>
                  <a:srgbClr val="2B2E30"/>
                </a:solidFill>
                <a:latin typeface="微软雅黑" panose="020B0503020204020204" pitchFamily="2" charset="-122"/>
                <a:ea typeface="微软雅黑" panose="020B0503020204020204" pitchFamily="2" charset="-122"/>
              </a:rPr>
              <a:t>您的文字</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8675"/>
                                        </p:tgtEl>
                                        <p:attrNameLst>
                                          <p:attrName>style.visibility</p:attrName>
                                        </p:attrNameLst>
                                      </p:cBhvr>
                                      <p:to>
                                        <p:strVal val="visible"/>
                                      </p:to>
                                    </p:set>
                                    <p:anim calcmode="lin" valueType="num">
                                      <p:cBhvr additive="base">
                                        <p:cTn id="7" dur="500" fill="hold"/>
                                        <p:tgtEl>
                                          <p:spTgt spid="28675"/>
                                        </p:tgtEl>
                                        <p:attrNameLst>
                                          <p:attrName>ppt_x</p:attrName>
                                        </p:attrNameLst>
                                      </p:cBhvr>
                                      <p:tavLst>
                                        <p:tav tm="0">
                                          <p:val>
                                            <p:strVal val="1+#ppt_w/2"/>
                                          </p:val>
                                        </p:tav>
                                        <p:tav tm="100000">
                                          <p:val>
                                            <p:strVal val="#ppt_x"/>
                                          </p:val>
                                        </p:tav>
                                      </p:tavLst>
                                    </p:anim>
                                    <p:anim calcmode="lin" valueType="num">
                                      <p:cBhvr additive="base">
                                        <p:cTn id="8" dur="500" fill="hold"/>
                                        <p:tgtEl>
                                          <p:spTgt spid="2867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8674"/>
                                        </p:tgtEl>
                                        <p:attrNameLst>
                                          <p:attrName>style.visibility</p:attrName>
                                        </p:attrNameLst>
                                      </p:cBhvr>
                                      <p:to>
                                        <p:strVal val="visible"/>
                                      </p:to>
                                    </p:set>
                                    <p:anim calcmode="lin" valueType="num">
                                      <p:cBhvr>
                                        <p:cTn id="12" dur="300" fill="hold"/>
                                        <p:tgtEl>
                                          <p:spTgt spid="28674"/>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8674"/>
                                        </p:tgtEl>
                                        <p:attrNameLst>
                                          <p:attrName>ppt_y</p:attrName>
                                        </p:attrNameLst>
                                      </p:cBhvr>
                                      <p:tavLst>
                                        <p:tav tm="0">
                                          <p:val>
                                            <p:strVal val="#ppt_y"/>
                                          </p:val>
                                        </p:tav>
                                        <p:tav tm="100000">
                                          <p:val>
                                            <p:strVal val="#ppt_y"/>
                                          </p:val>
                                        </p:tav>
                                      </p:tavLst>
                                    </p:anim>
                                    <p:anim calcmode="lin" valueType="num">
                                      <p:cBhvr>
                                        <p:cTn id="14" dur="300" fill="hold"/>
                                        <p:tgtEl>
                                          <p:spTgt spid="28674"/>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867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8674"/>
                                        </p:tgtEl>
                                      </p:cBhvr>
                                    </p:animEffect>
                                  </p:childTnLst>
                                </p:cTn>
                              </p:par>
                            </p:childTnLst>
                          </p:cTn>
                        </p:par>
                        <p:par>
                          <p:cTn id="17" fill="hold">
                            <p:stCondLst>
                              <p:cond delay="980"/>
                            </p:stCondLst>
                            <p:childTnLst>
                              <p:par>
                                <p:cTn id="18" presetID="31" presetClass="entr" presetSubtype="0" fill="hold" nodeType="afterEffect">
                                  <p:stCondLst>
                                    <p:cond delay="0"/>
                                  </p:stCondLst>
                                  <p:childTnLst>
                                    <p:set>
                                      <p:cBhvr>
                                        <p:cTn id="19" dur="1" fill="hold">
                                          <p:stCondLst>
                                            <p:cond delay="0"/>
                                          </p:stCondLst>
                                        </p:cTn>
                                        <p:tgtEl>
                                          <p:spTgt spid="28676"/>
                                        </p:tgtEl>
                                        <p:attrNameLst>
                                          <p:attrName>style.visibility</p:attrName>
                                        </p:attrNameLst>
                                      </p:cBhvr>
                                      <p:to>
                                        <p:strVal val="visible"/>
                                      </p:to>
                                    </p:set>
                                    <p:anim calcmode="lin" valueType="num">
                                      <p:cBhvr>
                                        <p:cTn id="20" dur="400" fill="hold"/>
                                        <p:tgtEl>
                                          <p:spTgt spid="28676"/>
                                        </p:tgtEl>
                                        <p:attrNameLst>
                                          <p:attrName>ppt_w</p:attrName>
                                        </p:attrNameLst>
                                      </p:cBhvr>
                                      <p:tavLst>
                                        <p:tav tm="0">
                                          <p:val>
                                            <p:fltVal val="0"/>
                                          </p:val>
                                        </p:tav>
                                        <p:tav tm="100000">
                                          <p:val>
                                            <p:strVal val="#ppt_w"/>
                                          </p:val>
                                        </p:tav>
                                      </p:tavLst>
                                    </p:anim>
                                    <p:anim calcmode="lin" valueType="num">
                                      <p:cBhvr>
                                        <p:cTn id="21" dur="400" fill="hold"/>
                                        <p:tgtEl>
                                          <p:spTgt spid="28676"/>
                                        </p:tgtEl>
                                        <p:attrNameLst>
                                          <p:attrName>ppt_h</p:attrName>
                                        </p:attrNameLst>
                                      </p:cBhvr>
                                      <p:tavLst>
                                        <p:tav tm="0">
                                          <p:val>
                                            <p:fltVal val="0"/>
                                          </p:val>
                                        </p:tav>
                                        <p:tav tm="100000">
                                          <p:val>
                                            <p:strVal val="#ppt_h"/>
                                          </p:val>
                                        </p:tav>
                                      </p:tavLst>
                                    </p:anim>
                                    <p:anim calcmode="lin" valueType="num">
                                      <p:cBhvr>
                                        <p:cTn id="22" dur="400" fill="hold"/>
                                        <p:tgtEl>
                                          <p:spTgt spid="28676"/>
                                        </p:tgtEl>
                                        <p:attrNameLst>
                                          <p:attrName>style.rotation</p:attrName>
                                        </p:attrNameLst>
                                      </p:cBhvr>
                                      <p:tavLst>
                                        <p:tav tm="0">
                                          <p:val>
                                            <p:fltVal val="90"/>
                                          </p:val>
                                        </p:tav>
                                        <p:tav tm="100000">
                                          <p:val>
                                            <p:fltVal val="0"/>
                                          </p:val>
                                        </p:tav>
                                      </p:tavLst>
                                    </p:anim>
                                    <p:animEffect transition="in" filter="fade">
                                      <p:cBhvr>
                                        <p:cTn id="23" dur="400"/>
                                        <p:tgtEl>
                                          <p:spTgt spid="28676"/>
                                        </p:tgtEl>
                                      </p:cBhvr>
                                    </p:animEffect>
                                  </p:childTnLst>
                                </p:cTn>
                              </p:par>
                              <p:par>
                                <p:cTn id="24" presetID="31" presetClass="entr" presetSubtype="0" fill="hold" nodeType="withEffect">
                                  <p:stCondLst>
                                    <p:cond delay="0"/>
                                  </p:stCondLst>
                                  <p:childTnLst>
                                    <p:set>
                                      <p:cBhvr>
                                        <p:cTn id="25" dur="1" fill="hold">
                                          <p:stCondLst>
                                            <p:cond delay="0"/>
                                          </p:stCondLst>
                                        </p:cTn>
                                        <p:tgtEl>
                                          <p:spTgt spid="28677"/>
                                        </p:tgtEl>
                                        <p:attrNameLst>
                                          <p:attrName>style.visibility</p:attrName>
                                        </p:attrNameLst>
                                      </p:cBhvr>
                                      <p:to>
                                        <p:strVal val="visible"/>
                                      </p:to>
                                    </p:set>
                                    <p:anim calcmode="lin" valueType="num">
                                      <p:cBhvr>
                                        <p:cTn id="26" dur="400" fill="hold"/>
                                        <p:tgtEl>
                                          <p:spTgt spid="28677"/>
                                        </p:tgtEl>
                                        <p:attrNameLst>
                                          <p:attrName>ppt_w</p:attrName>
                                        </p:attrNameLst>
                                      </p:cBhvr>
                                      <p:tavLst>
                                        <p:tav tm="0">
                                          <p:val>
                                            <p:fltVal val="0"/>
                                          </p:val>
                                        </p:tav>
                                        <p:tav tm="100000">
                                          <p:val>
                                            <p:strVal val="#ppt_w"/>
                                          </p:val>
                                        </p:tav>
                                      </p:tavLst>
                                    </p:anim>
                                    <p:anim calcmode="lin" valueType="num">
                                      <p:cBhvr>
                                        <p:cTn id="27" dur="400" fill="hold"/>
                                        <p:tgtEl>
                                          <p:spTgt spid="28677"/>
                                        </p:tgtEl>
                                        <p:attrNameLst>
                                          <p:attrName>ppt_h</p:attrName>
                                        </p:attrNameLst>
                                      </p:cBhvr>
                                      <p:tavLst>
                                        <p:tav tm="0">
                                          <p:val>
                                            <p:fltVal val="0"/>
                                          </p:val>
                                        </p:tav>
                                        <p:tav tm="100000">
                                          <p:val>
                                            <p:strVal val="#ppt_h"/>
                                          </p:val>
                                        </p:tav>
                                      </p:tavLst>
                                    </p:anim>
                                    <p:anim calcmode="lin" valueType="num">
                                      <p:cBhvr>
                                        <p:cTn id="28" dur="400" fill="hold"/>
                                        <p:tgtEl>
                                          <p:spTgt spid="28677"/>
                                        </p:tgtEl>
                                        <p:attrNameLst>
                                          <p:attrName>style.rotation</p:attrName>
                                        </p:attrNameLst>
                                      </p:cBhvr>
                                      <p:tavLst>
                                        <p:tav tm="0">
                                          <p:val>
                                            <p:fltVal val="90"/>
                                          </p:val>
                                        </p:tav>
                                        <p:tav tm="100000">
                                          <p:val>
                                            <p:fltVal val="0"/>
                                          </p:val>
                                        </p:tav>
                                      </p:tavLst>
                                    </p:anim>
                                    <p:animEffect transition="in" filter="fade">
                                      <p:cBhvr>
                                        <p:cTn id="29" dur="400"/>
                                        <p:tgtEl>
                                          <p:spTgt spid="28677"/>
                                        </p:tgtEl>
                                      </p:cBhvr>
                                    </p:animEffect>
                                  </p:childTnLst>
                                </p:cTn>
                              </p:par>
                              <p:par>
                                <p:cTn id="30" presetID="31" presetClass="entr" presetSubtype="0" fill="hold" nodeType="withEffect">
                                  <p:stCondLst>
                                    <p:cond delay="0"/>
                                  </p:stCondLst>
                                  <p:childTnLst>
                                    <p:set>
                                      <p:cBhvr>
                                        <p:cTn id="31" dur="1" fill="hold">
                                          <p:stCondLst>
                                            <p:cond delay="0"/>
                                          </p:stCondLst>
                                        </p:cTn>
                                        <p:tgtEl>
                                          <p:spTgt spid="28678"/>
                                        </p:tgtEl>
                                        <p:attrNameLst>
                                          <p:attrName>style.visibility</p:attrName>
                                        </p:attrNameLst>
                                      </p:cBhvr>
                                      <p:to>
                                        <p:strVal val="visible"/>
                                      </p:to>
                                    </p:set>
                                    <p:anim calcmode="lin" valueType="num">
                                      <p:cBhvr>
                                        <p:cTn id="32" dur="400" fill="hold"/>
                                        <p:tgtEl>
                                          <p:spTgt spid="28678"/>
                                        </p:tgtEl>
                                        <p:attrNameLst>
                                          <p:attrName>ppt_w</p:attrName>
                                        </p:attrNameLst>
                                      </p:cBhvr>
                                      <p:tavLst>
                                        <p:tav tm="0">
                                          <p:val>
                                            <p:fltVal val="0"/>
                                          </p:val>
                                        </p:tav>
                                        <p:tav tm="100000">
                                          <p:val>
                                            <p:strVal val="#ppt_w"/>
                                          </p:val>
                                        </p:tav>
                                      </p:tavLst>
                                    </p:anim>
                                    <p:anim calcmode="lin" valueType="num">
                                      <p:cBhvr>
                                        <p:cTn id="33" dur="400" fill="hold"/>
                                        <p:tgtEl>
                                          <p:spTgt spid="28678"/>
                                        </p:tgtEl>
                                        <p:attrNameLst>
                                          <p:attrName>ppt_h</p:attrName>
                                        </p:attrNameLst>
                                      </p:cBhvr>
                                      <p:tavLst>
                                        <p:tav tm="0">
                                          <p:val>
                                            <p:fltVal val="0"/>
                                          </p:val>
                                        </p:tav>
                                        <p:tav tm="100000">
                                          <p:val>
                                            <p:strVal val="#ppt_h"/>
                                          </p:val>
                                        </p:tav>
                                      </p:tavLst>
                                    </p:anim>
                                    <p:anim calcmode="lin" valueType="num">
                                      <p:cBhvr>
                                        <p:cTn id="34" dur="400" fill="hold"/>
                                        <p:tgtEl>
                                          <p:spTgt spid="28678"/>
                                        </p:tgtEl>
                                        <p:attrNameLst>
                                          <p:attrName>style.rotation</p:attrName>
                                        </p:attrNameLst>
                                      </p:cBhvr>
                                      <p:tavLst>
                                        <p:tav tm="0">
                                          <p:val>
                                            <p:fltVal val="90"/>
                                          </p:val>
                                        </p:tav>
                                        <p:tav tm="100000">
                                          <p:val>
                                            <p:fltVal val="0"/>
                                          </p:val>
                                        </p:tav>
                                      </p:tavLst>
                                    </p:anim>
                                    <p:animEffect transition="in" filter="fade">
                                      <p:cBhvr>
                                        <p:cTn id="35" dur="400"/>
                                        <p:tgtEl>
                                          <p:spTgt spid="28678"/>
                                        </p:tgtEl>
                                      </p:cBhvr>
                                    </p:animEffect>
                                  </p:childTnLst>
                                </p:cTn>
                              </p:par>
                              <p:par>
                                <p:cTn id="36" presetID="31" presetClass="entr" presetSubtype="0" fill="hold" nodeType="withEffect">
                                  <p:stCondLst>
                                    <p:cond delay="0"/>
                                  </p:stCondLst>
                                  <p:childTnLst>
                                    <p:set>
                                      <p:cBhvr>
                                        <p:cTn id="37" dur="1" fill="hold">
                                          <p:stCondLst>
                                            <p:cond delay="0"/>
                                          </p:stCondLst>
                                        </p:cTn>
                                        <p:tgtEl>
                                          <p:spTgt spid="28679"/>
                                        </p:tgtEl>
                                        <p:attrNameLst>
                                          <p:attrName>style.visibility</p:attrName>
                                        </p:attrNameLst>
                                      </p:cBhvr>
                                      <p:to>
                                        <p:strVal val="visible"/>
                                      </p:to>
                                    </p:set>
                                    <p:anim calcmode="lin" valueType="num">
                                      <p:cBhvr>
                                        <p:cTn id="38" dur="400" fill="hold"/>
                                        <p:tgtEl>
                                          <p:spTgt spid="28679"/>
                                        </p:tgtEl>
                                        <p:attrNameLst>
                                          <p:attrName>ppt_w</p:attrName>
                                        </p:attrNameLst>
                                      </p:cBhvr>
                                      <p:tavLst>
                                        <p:tav tm="0">
                                          <p:val>
                                            <p:fltVal val="0"/>
                                          </p:val>
                                        </p:tav>
                                        <p:tav tm="100000">
                                          <p:val>
                                            <p:strVal val="#ppt_w"/>
                                          </p:val>
                                        </p:tav>
                                      </p:tavLst>
                                    </p:anim>
                                    <p:anim calcmode="lin" valueType="num">
                                      <p:cBhvr>
                                        <p:cTn id="39" dur="400" fill="hold"/>
                                        <p:tgtEl>
                                          <p:spTgt spid="28679"/>
                                        </p:tgtEl>
                                        <p:attrNameLst>
                                          <p:attrName>ppt_h</p:attrName>
                                        </p:attrNameLst>
                                      </p:cBhvr>
                                      <p:tavLst>
                                        <p:tav tm="0">
                                          <p:val>
                                            <p:fltVal val="0"/>
                                          </p:val>
                                        </p:tav>
                                        <p:tav tm="100000">
                                          <p:val>
                                            <p:strVal val="#ppt_h"/>
                                          </p:val>
                                        </p:tav>
                                      </p:tavLst>
                                    </p:anim>
                                    <p:anim calcmode="lin" valueType="num">
                                      <p:cBhvr>
                                        <p:cTn id="40" dur="400" fill="hold"/>
                                        <p:tgtEl>
                                          <p:spTgt spid="28679"/>
                                        </p:tgtEl>
                                        <p:attrNameLst>
                                          <p:attrName>style.rotation</p:attrName>
                                        </p:attrNameLst>
                                      </p:cBhvr>
                                      <p:tavLst>
                                        <p:tav tm="0">
                                          <p:val>
                                            <p:fltVal val="90"/>
                                          </p:val>
                                        </p:tav>
                                        <p:tav tm="100000">
                                          <p:val>
                                            <p:fltVal val="0"/>
                                          </p:val>
                                        </p:tav>
                                      </p:tavLst>
                                    </p:anim>
                                    <p:animEffect transition="in" filter="fade">
                                      <p:cBhvr>
                                        <p:cTn id="41" dur="400"/>
                                        <p:tgtEl>
                                          <p:spTgt spid="28679"/>
                                        </p:tgtEl>
                                      </p:cBhvr>
                                    </p:animEffect>
                                  </p:childTnLst>
                                </p:cTn>
                              </p:par>
                              <p:par>
                                <p:cTn id="42" presetID="31" presetClass="entr" presetSubtype="0" fill="hold" nodeType="withEffect">
                                  <p:stCondLst>
                                    <p:cond delay="0"/>
                                  </p:stCondLst>
                                  <p:childTnLst>
                                    <p:set>
                                      <p:cBhvr>
                                        <p:cTn id="43" dur="1" fill="hold">
                                          <p:stCondLst>
                                            <p:cond delay="0"/>
                                          </p:stCondLst>
                                        </p:cTn>
                                        <p:tgtEl>
                                          <p:spTgt spid="28680"/>
                                        </p:tgtEl>
                                        <p:attrNameLst>
                                          <p:attrName>style.visibility</p:attrName>
                                        </p:attrNameLst>
                                      </p:cBhvr>
                                      <p:to>
                                        <p:strVal val="visible"/>
                                      </p:to>
                                    </p:set>
                                    <p:anim calcmode="lin" valueType="num">
                                      <p:cBhvr>
                                        <p:cTn id="44" dur="400" fill="hold"/>
                                        <p:tgtEl>
                                          <p:spTgt spid="28680"/>
                                        </p:tgtEl>
                                        <p:attrNameLst>
                                          <p:attrName>ppt_w</p:attrName>
                                        </p:attrNameLst>
                                      </p:cBhvr>
                                      <p:tavLst>
                                        <p:tav tm="0">
                                          <p:val>
                                            <p:fltVal val="0"/>
                                          </p:val>
                                        </p:tav>
                                        <p:tav tm="100000">
                                          <p:val>
                                            <p:strVal val="#ppt_w"/>
                                          </p:val>
                                        </p:tav>
                                      </p:tavLst>
                                    </p:anim>
                                    <p:anim calcmode="lin" valueType="num">
                                      <p:cBhvr>
                                        <p:cTn id="45" dur="400" fill="hold"/>
                                        <p:tgtEl>
                                          <p:spTgt spid="28680"/>
                                        </p:tgtEl>
                                        <p:attrNameLst>
                                          <p:attrName>ppt_h</p:attrName>
                                        </p:attrNameLst>
                                      </p:cBhvr>
                                      <p:tavLst>
                                        <p:tav tm="0">
                                          <p:val>
                                            <p:fltVal val="0"/>
                                          </p:val>
                                        </p:tav>
                                        <p:tav tm="100000">
                                          <p:val>
                                            <p:strVal val="#ppt_h"/>
                                          </p:val>
                                        </p:tav>
                                      </p:tavLst>
                                    </p:anim>
                                    <p:anim calcmode="lin" valueType="num">
                                      <p:cBhvr>
                                        <p:cTn id="46" dur="400" fill="hold"/>
                                        <p:tgtEl>
                                          <p:spTgt spid="28680"/>
                                        </p:tgtEl>
                                        <p:attrNameLst>
                                          <p:attrName>style.rotation</p:attrName>
                                        </p:attrNameLst>
                                      </p:cBhvr>
                                      <p:tavLst>
                                        <p:tav tm="0">
                                          <p:val>
                                            <p:fltVal val="90"/>
                                          </p:val>
                                        </p:tav>
                                        <p:tav tm="100000">
                                          <p:val>
                                            <p:fltVal val="0"/>
                                          </p:val>
                                        </p:tav>
                                      </p:tavLst>
                                    </p:anim>
                                    <p:animEffect transition="in" filter="fade">
                                      <p:cBhvr>
                                        <p:cTn id="47" dur="400"/>
                                        <p:tgtEl>
                                          <p:spTgt spid="28680"/>
                                        </p:tgtEl>
                                      </p:cBhvr>
                                    </p:animEffect>
                                  </p:childTnLst>
                                </p:cTn>
                              </p:par>
                              <p:par>
                                <p:cTn id="48" presetID="31" presetClass="entr" presetSubtype="0" fill="hold" nodeType="withEffect">
                                  <p:stCondLst>
                                    <p:cond delay="0"/>
                                  </p:stCondLst>
                                  <p:childTnLst>
                                    <p:set>
                                      <p:cBhvr>
                                        <p:cTn id="49" dur="1" fill="hold">
                                          <p:stCondLst>
                                            <p:cond delay="0"/>
                                          </p:stCondLst>
                                        </p:cTn>
                                        <p:tgtEl>
                                          <p:spTgt spid="28681"/>
                                        </p:tgtEl>
                                        <p:attrNameLst>
                                          <p:attrName>style.visibility</p:attrName>
                                        </p:attrNameLst>
                                      </p:cBhvr>
                                      <p:to>
                                        <p:strVal val="visible"/>
                                      </p:to>
                                    </p:set>
                                    <p:anim calcmode="lin" valueType="num">
                                      <p:cBhvr>
                                        <p:cTn id="50" dur="400" fill="hold"/>
                                        <p:tgtEl>
                                          <p:spTgt spid="28681"/>
                                        </p:tgtEl>
                                        <p:attrNameLst>
                                          <p:attrName>ppt_w</p:attrName>
                                        </p:attrNameLst>
                                      </p:cBhvr>
                                      <p:tavLst>
                                        <p:tav tm="0">
                                          <p:val>
                                            <p:fltVal val="0"/>
                                          </p:val>
                                        </p:tav>
                                        <p:tav tm="100000">
                                          <p:val>
                                            <p:strVal val="#ppt_w"/>
                                          </p:val>
                                        </p:tav>
                                      </p:tavLst>
                                    </p:anim>
                                    <p:anim calcmode="lin" valueType="num">
                                      <p:cBhvr>
                                        <p:cTn id="51" dur="400" fill="hold"/>
                                        <p:tgtEl>
                                          <p:spTgt spid="28681"/>
                                        </p:tgtEl>
                                        <p:attrNameLst>
                                          <p:attrName>ppt_h</p:attrName>
                                        </p:attrNameLst>
                                      </p:cBhvr>
                                      <p:tavLst>
                                        <p:tav tm="0">
                                          <p:val>
                                            <p:fltVal val="0"/>
                                          </p:val>
                                        </p:tav>
                                        <p:tav tm="100000">
                                          <p:val>
                                            <p:strVal val="#ppt_h"/>
                                          </p:val>
                                        </p:tav>
                                      </p:tavLst>
                                    </p:anim>
                                    <p:anim calcmode="lin" valueType="num">
                                      <p:cBhvr>
                                        <p:cTn id="52" dur="400" fill="hold"/>
                                        <p:tgtEl>
                                          <p:spTgt spid="28681"/>
                                        </p:tgtEl>
                                        <p:attrNameLst>
                                          <p:attrName>style.rotation</p:attrName>
                                        </p:attrNameLst>
                                      </p:cBhvr>
                                      <p:tavLst>
                                        <p:tav tm="0">
                                          <p:val>
                                            <p:fltVal val="90"/>
                                          </p:val>
                                        </p:tav>
                                        <p:tav tm="100000">
                                          <p:val>
                                            <p:fltVal val="0"/>
                                          </p:val>
                                        </p:tav>
                                      </p:tavLst>
                                    </p:anim>
                                    <p:animEffect transition="in" filter="fade">
                                      <p:cBhvr>
                                        <p:cTn id="53" dur="400"/>
                                        <p:tgtEl>
                                          <p:spTgt spid="28681"/>
                                        </p:tgtEl>
                                      </p:cBhvr>
                                    </p:animEffect>
                                  </p:childTnLst>
                                </p:cTn>
                              </p:par>
                              <p:par>
                                <p:cTn id="54" presetID="31" presetClass="entr" presetSubtype="0" fill="hold" nodeType="withEffect">
                                  <p:stCondLst>
                                    <p:cond delay="0"/>
                                  </p:stCondLst>
                                  <p:childTnLst>
                                    <p:set>
                                      <p:cBhvr>
                                        <p:cTn id="55" dur="1" fill="hold">
                                          <p:stCondLst>
                                            <p:cond delay="0"/>
                                          </p:stCondLst>
                                        </p:cTn>
                                        <p:tgtEl>
                                          <p:spTgt spid="28682"/>
                                        </p:tgtEl>
                                        <p:attrNameLst>
                                          <p:attrName>style.visibility</p:attrName>
                                        </p:attrNameLst>
                                      </p:cBhvr>
                                      <p:to>
                                        <p:strVal val="visible"/>
                                      </p:to>
                                    </p:set>
                                    <p:anim calcmode="lin" valueType="num">
                                      <p:cBhvr>
                                        <p:cTn id="56" dur="400" fill="hold"/>
                                        <p:tgtEl>
                                          <p:spTgt spid="28682"/>
                                        </p:tgtEl>
                                        <p:attrNameLst>
                                          <p:attrName>ppt_w</p:attrName>
                                        </p:attrNameLst>
                                      </p:cBhvr>
                                      <p:tavLst>
                                        <p:tav tm="0">
                                          <p:val>
                                            <p:fltVal val="0"/>
                                          </p:val>
                                        </p:tav>
                                        <p:tav tm="100000">
                                          <p:val>
                                            <p:strVal val="#ppt_w"/>
                                          </p:val>
                                        </p:tav>
                                      </p:tavLst>
                                    </p:anim>
                                    <p:anim calcmode="lin" valueType="num">
                                      <p:cBhvr>
                                        <p:cTn id="57" dur="400" fill="hold"/>
                                        <p:tgtEl>
                                          <p:spTgt spid="28682"/>
                                        </p:tgtEl>
                                        <p:attrNameLst>
                                          <p:attrName>ppt_h</p:attrName>
                                        </p:attrNameLst>
                                      </p:cBhvr>
                                      <p:tavLst>
                                        <p:tav tm="0">
                                          <p:val>
                                            <p:fltVal val="0"/>
                                          </p:val>
                                        </p:tav>
                                        <p:tav tm="100000">
                                          <p:val>
                                            <p:strVal val="#ppt_h"/>
                                          </p:val>
                                        </p:tav>
                                      </p:tavLst>
                                    </p:anim>
                                    <p:anim calcmode="lin" valueType="num">
                                      <p:cBhvr>
                                        <p:cTn id="58" dur="400" fill="hold"/>
                                        <p:tgtEl>
                                          <p:spTgt spid="28682"/>
                                        </p:tgtEl>
                                        <p:attrNameLst>
                                          <p:attrName>style.rotation</p:attrName>
                                        </p:attrNameLst>
                                      </p:cBhvr>
                                      <p:tavLst>
                                        <p:tav tm="0">
                                          <p:val>
                                            <p:fltVal val="90"/>
                                          </p:val>
                                        </p:tav>
                                        <p:tav tm="100000">
                                          <p:val>
                                            <p:fltVal val="0"/>
                                          </p:val>
                                        </p:tav>
                                      </p:tavLst>
                                    </p:anim>
                                    <p:animEffect transition="in" filter="fade">
                                      <p:cBhvr>
                                        <p:cTn id="59" dur="400"/>
                                        <p:tgtEl>
                                          <p:spTgt spid="28682"/>
                                        </p:tgtEl>
                                      </p:cBhvr>
                                    </p:animEffect>
                                  </p:childTnLst>
                                </p:cTn>
                              </p:par>
                              <p:par>
                                <p:cTn id="60" presetID="31" presetClass="entr" presetSubtype="0" fill="hold" nodeType="withEffect">
                                  <p:stCondLst>
                                    <p:cond delay="0"/>
                                  </p:stCondLst>
                                  <p:childTnLst>
                                    <p:set>
                                      <p:cBhvr>
                                        <p:cTn id="61" dur="1" fill="hold">
                                          <p:stCondLst>
                                            <p:cond delay="0"/>
                                          </p:stCondLst>
                                        </p:cTn>
                                        <p:tgtEl>
                                          <p:spTgt spid="28683"/>
                                        </p:tgtEl>
                                        <p:attrNameLst>
                                          <p:attrName>style.visibility</p:attrName>
                                        </p:attrNameLst>
                                      </p:cBhvr>
                                      <p:to>
                                        <p:strVal val="visible"/>
                                      </p:to>
                                    </p:set>
                                    <p:anim calcmode="lin" valueType="num">
                                      <p:cBhvr>
                                        <p:cTn id="62" dur="400" fill="hold"/>
                                        <p:tgtEl>
                                          <p:spTgt spid="28683"/>
                                        </p:tgtEl>
                                        <p:attrNameLst>
                                          <p:attrName>ppt_w</p:attrName>
                                        </p:attrNameLst>
                                      </p:cBhvr>
                                      <p:tavLst>
                                        <p:tav tm="0">
                                          <p:val>
                                            <p:fltVal val="0"/>
                                          </p:val>
                                        </p:tav>
                                        <p:tav tm="100000">
                                          <p:val>
                                            <p:strVal val="#ppt_w"/>
                                          </p:val>
                                        </p:tav>
                                      </p:tavLst>
                                    </p:anim>
                                    <p:anim calcmode="lin" valueType="num">
                                      <p:cBhvr>
                                        <p:cTn id="63" dur="400" fill="hold"/>
                                        <p:tgtEl>
                                          <p:spTgt spid="28683"/>
                                        </p:tgtEl>
                                        <p:attrNameLst>
                                          <p:attrName>ppt_h</p:attrName>
                                        </p:attrNameLst>
                                      </p:cBhvr>
                                      <p:tavLst>
                                        <p:tav tm="0">
                                          <p:val>
                                            <p:fltVal val="0"/>
                                          </p:val>
                                        </p:tav>
                                        <p:tav tm="100000">
                                          <p:val>
                                            <p:strVal val="#ppt_h"/>
                                          </p:val>
                                        </p:tav>
                                      </p:tavLst>
                                    </p:anim>
                                    <p:anim calcmode="lin" valueType="num">
                                      <p:cBhvr>
                                        <p:cTn id="64" dur="400" fill="hold"/>
                                        <p:tgtEl>
                                          <p:spTgt spid="28683"/>
                                        </p:tgtEl>
                                        <p:attrNameLst>
                                          <p:attrName>style.rotation</p:attrName>
                                        </p:attrNameLst>
                                      </p:cBhvr>
                                      <p:tavLst>
                                        <p:tav tm="0">
                                          <p:val>
                                            <p:fltVal val="90"/>
                                          </p:val>
                                        </p:tav>
                                        <p:tav tm="100000">
                                          <p:val>
                                            <p:fltVal val="0"/>
                                          </p:val>
                                        </p:tav>
                                      </p:tavLst>
                                    </p:anim>
                                    <p:animEffect transition="in" filter="fade">
                                      <p:cBhvr>
                                        <p:cTn id="65" dur="400"/>
                                        <p:tgtEl>
                                          <p:spTgt spid="28683"/>
                                        </p:tgtEl>
                                      </p:cBhvr>
                                    </p:animEffect>
                                  </p:childTnLst>
                                </p:cTn>
                              </p:par>
                              <p:par>
                                <p:cTn id="66" presetID="31" presetClass="entr" presetSubtype="0" fill="hold" nodeType="withEffect">
                                  <p:stCondLst>
                                    <p:cond delay="0"/>
                                  </p:stCondLst>
                                  <p:childTnLst>
                                    <p:set>
                                      <p:cBhvr>
                                        <p:cTn id="67" dur="1" fill="hold">
                                          <p:stCondLst>
                                            <p:cond delay="0"/>
                                          </p:stCondLst>
                                        </p:cTn>
                                        <p:tgtEl>
                                          <p:spTgt spid="28684"/>
                                        </p:tgtEl>
                                        <p:attrNameLst>
                                          <p:attrName>style.visibility</p:attrName>
                                        </p:attrNameLst>
                                      </p:cBhvr>
                                      <p:to>
                                        <p:strVal val="visible"/>
                                      </p:to>
                                    </p:set>
                                    <p:anim calcmode="lin" valueType="num">
                                      <p:cBhvr>
                                        <p:cTn id="68" dur="400" fill="hold"/>
                                        <p:tgtEl>
                                          <p:spTgt spid="28684"/>
                                        </p:tgtEl>
                                        <p:attrNameLst>
                                          <p:attrName>ppt_w</p:attrName>
                                        </p:attrNameLst>
                                      </p:cBhvr>
                                      <p:tavLst>
                                        <p:tav tm="0">
                                          <p:val>
                                            <p:fltVal val="0"/>
                                          </p:val>
                                        </p:tav>
                                        <p:tav tm="100000">
                                          <p:val>
                                            <p:strVal val="#ppt_w"/>
                                          </p:val>
                                        </p:tav>
                                      </p:tavLst>
                                    </p:anim>
                                    <p:anim calcmode="lin" valueType="num">
                                      <p:cBhvr>
                                        <p:cTn id="69" dur="400" fill="hold"/>
                                        <p:tgtEl>
                                          <p:spTgt spid="28684"/>
                                        </p:tgtEl>
                                        <p:attrNameLst>
                                          <p:attrName>ppt_h</p:attrName>
                                        </p:attrNameLst>
                                      </p:cBhvr>
                                      <p:tavLst>
                                        <p:tav tm="0">
                                          <p:val>
                                            <p:fltVal val="0"/>
                                          </p:val>
                                        </p:tav>
                                        <p:tav tm="100000">
                                          <p:val>
                                            <p:strVal val="#ppt_h"/>
                                          </p:val>
                                        </p:tav>
                                      </p:tavLst>
                                    </p:anim>
                                    <p:anim calcmode="lin" valueType="num">
                                      <p:cBhvr>
                                        <p:cTn id="70" dur="400" fill="hold"/>
                                        <p:tgtEl>
                                          <p:spTgt spid="28684"/>
                                        </p:tgtEl>
                                        <p:attrNameLst>
                                          <p:attrName>style.rotation</p:attrName>
                                        </p:attrNameLst>
                                      </p:cBhvr>
                                      <p:tavLst>
                                        <p:tav tm="0">
                                          <p:val>
                                            <p:fltVal val="90"/>
                                          </p:val>
                                        </p:tav>
                                        <p:tav tm="100000">
                                          <p:val>
                                            <p:fltVal val="0"/>
                                          </p:val>
                                        </p:tav>
                                      </p:tavLst>
                                    </p:anim>
                                    <p:animEffect transition="in" filter="fade">
                                      <p:cBhvr>
                                        <p:cTn id="71" dur="400"/>
                                        <p:tgtEl>
                                          <p:spTgt spid="28684"/>
                                        </p:tgtEl>
                                      </p:cBhvr>
                                    </p:animEffect>
                                  </p:childTnLst>
                                </p:cTn>
                              </p:par>
                              <p:par>
                                <p:cTn id="72" presetID="31" presetClass="entr" presetSubtype="0" fill="hold" nodeType="withEffect">
                                  <p:stCondLst>
                                    <p:cond delay="0"/>
                                  </p:stCondLst>
                                  <p:childTnLst>
                                    <p:set>
                                      <p:cBhvr>
                                        <p:cTn id="73" dur="1" fill="hold">
                                          <p:stCondLst>
                                            <p:cond delay="0"/>
                                          </p:stCondLst>
                                        </p:cTn>
                                        <p:tgtEl>
                                          <p:spTgt spid="28685"/>
                                        </p:tgtEl>
                                        <p:attrNameLst>
                                          <p:attrName>style.visibility</p:attrName>
                                        </p:attrNameLst>
                                      </p:cBhvr>
                                      <p:to>
                                        <p:strVal val="visible"/>
                                      </p:to>
                                    </p:set>
                                    <p:anim calcmode="lin" valueType="num">
                                      <p:cBhvr>
                                        <p:cTn id="74" dur="400" fill="hold"/>
                                        <p:tgtEl>
                                          <p:spTgt spid="28685"/>
                                        </p:tgtEl>
                                        <p:attrNameLst>
                                          <p:attrName>ppt_w</p:attrName>
                                        </p:attrNameLst>
                                      </p:cBhvr>
                                      <p:tavLst>
                                        <p:tav tm="0">
                                          <p:val>
                                            <p:fltVal val="0"/>
                                          </p:val>
                                        </p:tav>
                                        <p:tav tm="100000">
                                          <p:val>
                                            <p:strVal val="#ppt_w"/>
                                          </p:val>
                                        </p:tav>
                                      </p:tavLst>
                                    </p:anim>
                                    <p:anim calcmode="lin" valueType="num">
                                      <p:cBhvr>
                                        <p:cTn id="75" dur="400" fill="hold"/>
                                        <p:tgtEl>
                                          <p:spTgt spid="28685"/>
                                        </p:tgtEl>
                                        <p:attrNameLst>
                                          <p:attrName>ppt_h</p:attrName>
                                        </p:attrNameLst>
                                      </p:cBhvr>
                                      <p:tavLst>
                                        <p:tav tm="0">
                                          <p:val>
                                            <p:fltVal val="0"/>
                                          </p:val>
                                        </p:tav>
                                        <p:tav tm="100000">
                                          <p:val>
                                            <p:strVal val="#ppt_h"/>
                                          </p:val>
                                        </p:tav>
                                      </p:tavLst>
                                    </p:anim>
                                    <p:anim calcmode="lin" valueType="num">
                                      <p:cBhvr>
                                        <p:cTn id="76" dur="400" fill="hold"/>
                                        <p:tgtEl>
                                          <p:spTgt spid="28685"/>
                                        </p:tgtEl>
                                        <p:attrNameLst>
                                          <p:attrName>style.rotation</p:attrName>
                                        </p:attrNameLst>
                                      </p:cBhvr>
                                      <p:tavLst>
                                        <p:tav tm="0">
                                          <p:val>
                                            <p:fltVal val="90"/>
                                          </p:val>
                                        </p:tav>
                                        <p:tav tm="100000">
                                          <p:val>
                                            <p:fltVal val="0"/>
                                          </p:val>
                                        </p:tav>
                                      </p:tavLst>
                                    </p:anim>
                                    <p:animEffect transition="in" filter="fade">
                                      <p:cBhvr>
                                        <p:cTn id="77" dur="400"/>
                                        <p:tgtEl>
                                          <p:spTgt spid="28685"/>
                                        </p:tgtEl>
                                      </p:cBhvr>
                                    </p:animEffect>
                                  </p:childTnLst>
                                </p:cTn>
                              </p:par>
                              <p:par>
                                <p:cTn id="78" presetID="31" presetClass="entr" presetSubtype="0" fill="hold" nodeType="withEffect">
                                  <p:stCondLst>
                                    <p:cond delay="0"/>
                                  </p:stCondLst>
                                  <p:childTnLst>
                                    <p:set>
                                      <p:cBhvr>
                                        <p:cTn id="79" dur="1" fill="hold">
                                          <p:stCondLst>
                                            <p:cond delay="0"/>
                                          </p:stCondLst>
                                        </p:cTn>
                                        <p:tgtEl>
                                          <p:spTgt spid="28686"/>
                                        </p:tgtEl>
                                        <p:attrNameLst>
                                          <p:attrName>style.visibility</p:attrName>
                                        </p:attrNameLst>
                                      </p:cBhvr>
                                      <p:to>
                                        <p:strVal val="visible"/>
                                      </p:to>
                                    </p:set>
                                    <p:anim calcmode="lin" valueType="num">
                                      <p:cBhvr>
                                        <p:cTn id="80" dur="400" fill="hold"/>
                                        <p:tgtEl>
                                          <p:spTgt spid="28686"/>
                                        </p:tgtEl>
                                        <p:attrNameLst>
                                          <p:attrName>ppt_w</p:attrName>
                                        </p:attrNameLst>
                                      </p:cBhvr>
                                      <p:tavLst>
                                        <p:tav tm="0">
                                          <p:val>
                                            <p:fltVal val="0"/>
                                          </p:val>
                                        </p:tav>
                                        <p:tav tm="100000">
                                          <p:val>
                                            <p:strVal val="#ppt_w"/>
                                          </p:val>
                                        </p:tav>
                                      </p:tavLst>
                                    </p:anim>
                                    <p:anim calcmode="lin" valueType="num">
                                      <p:cBhvr>
                                        <p:cTn id="81" dur="400" fill="hold"/>
                                        <p:tgtEl>
                                          <p:spTgt spid="28686"/>
                                        </p:tgtEl>
                                        <p:attrNameLst>
                                          <p:attrName>ppt_h</p:attrName>
                                        </p:attrNameLst>
                                      </p:cBhvr>
                                      <p:tavLst>
                                        <p:tav tm="0">
                                          <p:val>
                                            <p:fltVal val="0"/>
                                          </p:val>
                                        </p:tav>
                                        <p:tav tm="100000">
                                          <p:val>
                                            <p:strVal val="#ppt_h"/>
                                          </p:val>
                                        </p:tav>
                                      </p:tavLst>
                                    </p:anim>
                                    <p:anim calcmode="lin" valueType="num">
                                      <p:cBhvr>
                                        <p:cTn id="82" dur="400" fill="hold"/>
                                        <p:tgtEl>
                                          <p:spTgt spid="28686"/>
                                        </p:tgtEl>
                                        <p:attrNameLst>
                                          <p:attrName>style.rotation</p:attrName>
                                        </p:attrNameLst>
                                      </p:cBhvr>
                                      <p:tavLst>
                                        <p:tav tm="0">
                                          <p:val>
                                            <p:fltVal val="90"/>
                                          </p:val>
                                        </p:tav>
                                        <p:tav tm="100000">
                                          <p:val>
                                            <p:fltVal val="0"/>
                                          </p:val>
                                        </p:tav>
                                      </p:tavLst>
                                    </p:anim>
                                    <p:animEffect transition="in" filter="fade">
                                      <p:cBhvr>
                                        <p:cTn id="83" dur="400"/>
                                        <p:tgtEl>
                                          <p:spTgt spid="28686"/>
                                        </p:tgtEl>
                                      </p:cBhvr>
                                    </p:animEffect>
                                  </p:childTnLst>
                                </p:cTn>
                              </p:par>
                              <p:par>
                                <p:cTn id="84" presetID="31" presetClass="entr" presetSubtype="0" fill="hold" nodeType="withEffect">
                                  <p:stCondLst>
                                    <p:cond delay="0"/>
                                  </p:stCondLst>
                                  <p:childTnLst>
                                    <p:set>
                                      <p:cBhvr>
                                        <p:cTn id="85" dur="1" fill="hold">
                                          <p:stCondLst>
                                            <p:cond delay="0"/>
                                          </p:stCondLst>
                                        </p:cTn>
                                        <p:tgtEl>
                                          <p:spTgt spid="28687"/>
                                        </p:tgtEl>
                                        <p:attrNameLst>
                                          <p:attrName>style.visibility</p:attrName>
                                        </p:attrNameLst>
                                      </p:cBhvr>
                                      <p:to>
                                        <p:strVal val="visible"/>
                                      </p:to>
                                    </p:set>
                                    <p:anim calcmode="lin" valueType="num">
                                      <p:cBhvr>
                                        <p:cTn id="86" dur="400" fill="hold"/>
                                        <p:tgtEl>
                                          <p:spTgt spid="28687"/>
                                        </p:tgtEl>
                                        <p:attrNameLst>
                                          <p:attrName>ppt_w</p:attrName>
                                        </p:attrNameLst>
                                      </p:cBhvr>
                                      <p:tavLst>
                                        <p:tav tm="0">
                                          <p:val>
                                            <p:fltVal val="0"/>
                                          </p:val>
                                        </p:tav>
                                        <p:tav tm="100000">
                                          <p:val>
                                            <p:strVal val="#ppt_w"/>
                                          </p:val>
                                        </p:tav>
                                      </p:tavLst>
                                    </p:anim>
                                    <p:anim calcmode="lin" valueType="num">
                                      <p:cBhvr>
                                        <p:cTn id="87" dur="400" fill="hold"/>
                                        <p:tgtEl>
                                          <p:spTgt spid="28687"/>
                                        </p:tgtEl>
                                        <p:attrNameLst>
                                          <p:attrName>ppt_h</p:attrName>
                                        </p:attrNameLst>
                                      </p:cBhvr>
                                      <p:tavLst>
                                        <p:tav tm="0">
                                          <p:val>
                                            <p:fltVal val="0"/>
                                          </p:val>
                                        </p:tav>
                                        <p:tav tm="100000">
                                          <p:val>
                                            <p:strVal val="#ppt_h"/>
                                          </p:val>
                                        </p:tav>
                                      </p:tavLst>
                                    </p:anim>
                                    <p:anim calcmode="lin" valueType="num">
                                      <p:cBhvr>
                                        <p:cTn id="88" dur="400" fill="hold"/>
                                        <p:tgtEl>
                                          <p:spTgt spid="28687"/>
                                        </p:tgtEl>
                                        <p:attrNameLst>
                                          <p:attrName>style.rotation</p:attrName>
                                        </p:attrNameLst>
                                      </p:cBhvr>
                                      <p:tavLst>
                                        <p:tav tm="0">
                                          <p:val>
                                            <p:fltVal val="90"/>
                                          </p:val>
                                        </p:tav>
                                        <p:tav tm="100000">
                                          <p:val>
                                            <p:fltVal val="0"/>
                                          </p:val>
                                        </p:tav>
                                      </p:tavLst>
                                    </p:anim>
                                    <p:animEffect transition="in" filter="fade">
                                      <p:cBhvr>
                                        <p:cTn id="89" dur="400"/>
                                        <p:tgtEl>
                                          <p:spTgt spid="28687"/>
                                        </p:tgtEl>
                                      </p:cBhvr>
                                    </p:animEffect>
                                  </p:childTnLst>
                                </p:cTn>
                              </p:par>
                              <p:par>
                                <p:cTn id="90" presetID="31" presetClass="entr" presetSubtype="0" fill="hold" nodeType="withEffect">
                                  <p:stCondLst>
                                    <p:cond delay="0"/>
                                  </p:stCondLst>
                                  <p:childTnLst>
                                    <p:set>
                                      <p:cBhvr>
                                        <p:cTn id="91" dur="1" fill="hold">
                                          <p:stCondLst>
                                            <p:cond delay="0"/>
                                          </p:stCondLst>
                                        </p:cTn>
                                        <p:tgtEl>
                                          <p:spTgt spid="28688"/>
                                        </p:tgtEl>
                                        <p:attrNameLst>
                                          <p:attrName>style.visibility</p:attrName>
                                        </p:attrNameLst>
                                      </p:cBhvr>
                                      <p:to>
                                        <p:strVal val="visible"/>
                                      </p:to>
                                    </p:set>
                                    <p:anim calcmode="lin" valueType="num">
                                      <p:cBhvr>
                                        <p:cTn id="92" dur="400" fill="hold"/>
                                        <p:tgtEl>
                                          <p:spTgt spid="28688"/>
                                        </p:tgtEl>
                                        <p:attrNameLst>
                                          <p:attrName>ppt_w</p:attrName>
                                        </p:attrNameLst>
                                      </p:cBhvr>
                                      <p:tavLst>
                                        <p:tav tm="0">
                                          <p:val>
                                            <p:fltVal val="0"/>
                                          </p:val>
                                        </p:tav>
                                        <p:tav tm="100000">
                                          <p:val>
                                            <p:strVal val="#ppt_w"/>
                                          </p:val>
                                        </p:tav>
                                      </p:tavLst>
                                    </p:anim>
                                    <p:anim calcmode="lin" valueType="num">
                                      <p:cBhvr>
                                        <p:cTn id="93" dur="400" fill="hold"/>
                                        <p:tgtEl>
                                          <p:spTgt spid="28688"/>
                                        </p:tgtEl>
                                        <p:attrNameLst>
                                          <p:attrName>ppt_h</p:attrName>
                                        </p:attrNameLst>
                                      </p:cBhvr>
                                      <p:tavLst>
                                        <p:tav tm="0">
                                          <p:val>
                                            <p:fltVal val="0"/>
                                          </p:val>
                                        </p:tav>
                                        <p:tav tm="100000">
                                          <p:val>
                                            <p:strVal val="#ppt_h"/>
                                          </p:val>
                                        </p:tav>
                                      </p:tavLst>
                                    </p:anim>
                                    <p:anim calcmode="lin" valueType="num">
                                      <p:cBhvr>
                                        <p:cTn id="94" dur="400" fill="hold"/>
                                        <p:tgtEl>
                                          <p:spTgt spid="28688"/>
                                        </p:tgtEl>
                                        <p:attrNameLst>
                                          <p:attrName>style.rotation</p:attrName>
                                        </p:attrNameLst>
                                      </p:cBhvr>
                                      <p:tavLst>
                                        <p:tav tm="0">
                                          <p:val>
                                            <p:fltVal val="90"/>
                                          </p:val>
                                        </p:tav>
                                        <p:tav tm="100000">
                                          <p:val>
                                            <p:fltVal val="0"/>
                                          </p:val>
                                        </p:tav>
                                      </p:tavLst>
                                    </p:anim>
                                    <p:animEffect transition="in" filter="fade">
                                      <p:cBhvr>
                                        <p:cTn id="95" dur="400"/>
                                        <p:tgtEl>
                                          <p:spTgt spid="28688"/>
                                        </p:tgtEl>
                                      </p:cBhvr>
                                    </p:animEffect>
                                  </p:childTnLst>
                                </p:cTn>
                              </p:par>
                              <p:par>
                                <p:cTn id="96" presetID="31" presetClass="entr" presetSubtype="0" fill="hold" nodeType="withEffect">
                                  <p:stCondLst>
                                    <p:cond delay="0"/>
                                  </p:stCondLst>
                                  <p:childTnLst>
                                    <p:set>
                                      <p:cBhvr>
                                        <p:cTn id="97" dur="1" fill="hold">
                                          <p:stCondLst>
                                            <p:cond delay="0"/>
                                          </p:stCondLst>
                                        </p:cTn>
                                        <p:tgtEl>
                                          <p:spTgt spid="28689"/>
                                        </p:tgtEl>
                                        <p:attrNameLst>
                                          <p:attrName>style.visibility</p:attrName>
                                        </p:attrNameLst>
                                      </p:cBhvr>
                                      <p:to>
                                        <p:strVal val="visible"/>
                                      </p:to>
                                    </p:set>
                                    <p:anim calcmode="lin" valueType="num">
                                      <p:cBhvr>
                                        <p:cTn id="98" dur="400" fill="hold"/>
                                        <p:tgtEl>
                                          <p:spTgt spid="28689"/>
                                        </p:tgtEl>
                                        <p:attrNameLst>
                                          <p:attrName>ppt_w</p:attrName>
                                        </p:attrNameLst>
                                      </p:cBhvr>
                                      <p:tavLst>
                                        <p:tav tm="0">
                                          <p:val>
                                            <p:fltVal val="0"/>
                                          </p:val>
                                        </p:tav>
                                        <p:tav tm="100000">
                                          <p:val>
                                            <p:strVal val="#ppt_w"/>
                                          </p:val>
                                        </p:tav>
                                      </p:tavLst>
                                    </p:anim>
                                    <p:anim calcmode="lin" valueType="num">
                                      <p:cBhvr>
                                        <p:cTn id="99" dur="400" fill="hold"/>
                                        <p:tgtEl>
                                          <p:spTgt spid="28689"/>
                                        </p:tgtEl>
                                        <p:attrNameLst>
                                          <p:attrName>ppt_h</p:attrName>
                                        </p:attrNameLst>
                                      </p:cBhvr>
                                      <p:tavLst>
                                        <p:tav tm="0">
                                          <p:val>
                                            <p:fltVal val="0"/>
                                          </p:val>
                                        </p:tav>
                                        <p:tav tm="100000">
                                          <p:val>
                                            <p:strVal val="#ppt_h"/>
                                          </p:val>
                                        </p:tav>
                                      </p:tavLst>
                                    </p:anim>
                                    <p:anim calcmode="lin" valueType="num">
                                      <p:cBhvr>
                                        <p:cTn id="100" dur="400" fill="hold"/>
                                        <p:tgtEl>
                                          <p:spTgt spid="28689"/>
                                        </p:tgtEl>
                                        <p:attrNameLst>
                                          <p:attrName>style.rotation</p:attrName>
                                        </p:attrNameLst>
                                      </p:cBhvr>
                                      <p:tavLst>
                                        <p:tav tm="0">
                                          <p:val>
                                            <p:fltVal val="90"/>
                                          </p:val>
                                        </p:tav>
                                        <p:tav tm="100000">
                                          <p:val>
                                            <p:fltVal val="0"/>
                                          </p:val>
                                        </p:tav>
                                      </p:tavLst>
                                    </p:anim>
                                    <p:animEffect transition="in" filter="fade">
                                      <p:cBhvr>
                                        <p:cTn id="101" dur="400"/>
                                        <p:tgtEl>
                                          <p:spTgt spid="28689"/>
                                        </p:tgtEl>
                                      </p:cBhvr>
                                    </p:animEffect>
                                  </p:childTnLst>
                                </p:cTn>
                              </p:par>
                              <p:par>
                                <p:cTn id="102" presetID="31" presetClass="entr" presetSubtype="0" fill="hold" nodeType="withEffect">
                                  <p:stCondLst>
                                    <p:cond delay="0"/>
                                  </p:stCondLst>
                                  <p:childTnLst>
                                    <p:set>
                                      <p:cBhvr>
                                        <p:cTn id="103" dur="1" fill="hold">
                                          <p:stCondLst>
                                            <p:cond delay="0"/>
                                          </p:stCondLst>
                                        </p:cTn>
                                        <p:tgtEl>
                                          <p:spTgt spid="28690"/>
                                        </p:tgtEl>
                                        <p:attrNameLst>
                                          <p:attrName>style.visibility</p:attrName>
                                        </p:attrNameLst>
                                      </p:cBhvr>
                                      <p:to>
                                        <p:strVal val="visible"/>
                                      </p:to>
                                    </p:set>
                                    <p:anim calcmode="lin" valueType="num">
                                      <p:cBhvr>
                                        <p:cTn id="104" dur="400" fill="hold"/>
                                        <p:tgtEl>
                                          <p:spTgt spid="28690"/>
                                        </p:tgtEl>
                                        <p:attrNameLst>
                                          <p:attrName>ppt_w</p:attrName>
                                        </p:attrNameLst>
                                      </p:cBhvr>
                                      <p:tavLst>
                                        <p:tav tm="0">
                                          <p:val>
                                            <p:fltVal val="0"/>
                                          </p:val>
                                        </p:tav>
                                        <p:tav tm="100000">
                                          <p:val>
                                            <p:strVal val="#ppt_w"/>
                                          </p:val>
                                        </p:tav>
                                      </p:tavLst>
                                    </p:anim>
                                    <p:anim calcmode="lin" valueType="num">
                                      <p:cBhvr>
                                        <p:cTn id="105" dur="400" fill="hold"/>
                                        <p:tgtEl>
                                          <p:spTgt spid="28690"/>
                                        </p:tgtEl>
                                        <p:attrNameLst>
                                          <p:attrName>ppt_h</p:attrName>
                                        </p:attrNameLst>
                                      </p:cBhvr>
                                      <p:tavLst>
                                        <p:tav tm="0">
                                          <p:val>
                                            <p:fltVal val="0"/>
                                          </p:val>
                                        </p:tav>
                                        <p:tav tm="100000">
                                          <p:val>
                                            <p:strVal val="#ppt_h"/>
                                          </p:val>
                                        </p:tav>
                                      </p:tavLst>
                                    </p:anim>
                                    <p:anim calcmode="lin" valueType="num">
                                      <p:cBhvr>
                                        <p:cTn id="106" dur="400" fill="hold"/>
                                        <p:tgtEl>
                                          <p:spTgt spid="28690"/>
                                        </p:tgtEl>
                                        <p:attrNameLst>
                                          <p:attrName>style.rotation</p:attrName>
                                        </p:attrNameLst>
                                      </p:cBhvr>
                                      <p:tavLst>
                                        <p:tav tm="0">
                                          <p:val>
                                            <p:fltVal val="90"/>
                                          </p:val>
                                        </p:tav>
                                        <p:tav tm="100000">
                                          <p:val>
                                            <p:fltVal val="0"/>
                                          </p:val>
                                        </p:tav>
                                      </p:tavLst>
                                    </p:anim>
                                    <p:animEffect transition="in" filter="fade">
                                      <p:cBhvr>
                                        <p:cTn id="107" dur="400"/>
                                        <p:tgtEl>
                                          <p:spTgt spid="28690"/>
                                        </p:tgtEl>
                                      </p:cBhvr>
                                    </p:animEffect>
                                  </p:childTnLst>
                                </p:cTn>
                              </p:par>
                              <p:par>
                                <p:cTn id="108" presetID="31" presetClass="entr" presetSubtype="0" fill="hold" nodeType="withEffect">
                                  <p:stCondLst>
                                    <p:cond delay="0"/>
                                  </p:stCondLst>
                                  <p:childTnLst>
                                    <p:set>
                                      <p:cBhvr>
                                        <p:cTn id="109" dur="1" fill="hold">
                                          <p:stCondLst>
                                            <p:cond delay="0"/>
                                          </p:stCondLst>
                                        </p:cTn>
                                        <p:tgtEl>
                                          <p:spTgt spid="28691"/>
                                        </p:tgtEl>
                                        <p:attrNameLst>
                                          <p:attrName>style.visibility</p:attrName>
                                        </p:attrNameLst>
                                      </p:cBhvr>
                                      <p:to>
                                        <p:strVal val="visible"/>
                                      </p:to>
                                    </p:set>
                                    <p:anim calcmode="lin" valueType="num">
                                      <p:cBhvr>
                                        <p:cTn id="110" dur="400" fill="hold"/>
                                        <p:tgtEl>
                                          <p:spTgt spid="28691"/>
                                        </p:tgtEl>
                                        <p:attrNameLst>
                                          <p:attrName>ppt_w</p:attrName>
                                        </p:attrNameLst>
                                      </p:cBhvr>
                                      <p:tavLst>
                                        <p:tav tm="0">
                                          <p:val>
                                            <p:fltVal val="0"/>
                                          </p:val>
                                        </p:tav>
                                        <p:tav tm="100000">
                                          <p:val>
                                            <p:strVal val="#ppt_w"/>
                                          </p:val>
                                        </p:tav>
                                      </p:tavLst>
                                    </p:anim>
                                    <p:anim calcmode="lin" valueType="num">
                                      <p:cBhvr>
                                        <p:cTn id="111" dur="400" fill="hold"/>
                                        <p:tgtEl>
                                          <p:spTgt spid="28691"/>
                                        </p:tgtEl>
                                        <p:attrNameLst>
                                          <p:attrName>ppt_h</p:attrName>
                                        </p:attrNameLst>
                                      </p:cBhvr>
                                      <p:tavLst>
                                        <p:tav tm="0">
                                          <p:val>
                                            <p:fltVal val="0"/>
                                          </p:val>
                                        </p:tav>
                                        <p:tav tm="100000">
                                          <p:val>
                                            <p:strVal val="#ppt_h"/>
                                          </p:val>
                                        </p:tav>
                                      </p:tavLst>
                                    </p:anim>
                                    <p:anim calcmode="lin" valueType="num">
                                      <p:cBhvr>
                                        <p:cTn id="112" dur="400" fill="hold"/>
                                        <p:tgtEl>
                                          <p:spTgt spid="28691"/>
                                        </p:tgtEl>
                                        <p:attrNameLst>
                                          <p:attrName>style.rotation</p:attrName>
                                        </p:attrNameLst>
                                      </p:cBhvr>
                                      <p:tavLst>
                                        <p:tav tm="0">
                                          <p:val>
                                            <p:fltVal val="90"/>
                                          </p:val>
                                        </p:tav>
                                        <p:tav tm="100000">
                                          <p:val>
                                            <p:fltVal val="0"/>
                                          </p:val>
                                        </p:tav>
                                      </p:tavLst>
                                    </p:anim>
                                    <p:animEffect transition="in" filter="fade">
                                      <p:cBhvr>
                                        <p:cTn id="113" dur="400"/>
                                        <p:tgtEl>
                                          <p:spTgt spid="28691"/>
                                        </p:tgtEl>
                                      </p:cBhvr>
                                    </p:animEffect>
                                  </p:childTnLst>
                                </p:cTn>
                              </p:par>
                              <p:par>
                                <p:cTn id="114" presetID="31" presetClass="entr" presetSubtype="0" fill="hold" nodeType="withEffect">
                                  <p:stCondLst>
                                    <p:cond delay="0"/>
                                  </p:stCondLst>
                                  <p:childTnLst>
                                    <p:set>
                                      <p:cBhvr>
                                        <p:cTn id="115" dur="1" fill="hold">
                                          <p:stCondLst>
                                            <p:cond delay="0"/>
                                          </p:stCondLst>
                                        </p:cTn>
                                        <p:tgtEl>
                                          <p:spTgt spid="28692"/>
                                        </p:tgtEl>
                                        <p:attrNameLst>
                                          <p:attrName>style.visibility</p:attrName>
                                        </p:attrNameLst>
                                      </p:cBhvr>
                                      <p:to>
                                        <p:strVal val="visible"/>
                                      </p:to>
                                    </p:set>
                                    <p:anim calcmode="lin" valueType="num">
                                      <p:cBhvr>
                                        <p:cTn id="116" dur="400" fill="hold"/>
                                        <p:tgtEl>
                                          <p:spTgt spid="28692"/>
                                        </p:tgtEl>
                                        <p:attrNameLst>
                                          <p:attrName>ppt_w</p:attrName>
                                        </p:attrNameLst>
                                      </p:cBhvr>
                                      <p:tavLst>
                                        <p:tav tm="0">
                                          <p:val>
                                            <p:fltVal val="0"/>
                                          </p:val>
                                        </p:tav>
                                        <p:tav tm="100000">
                                          <p:val>
                                            <p:strVal val="#ppt_w"/>
                                          </p:val>
                                        </p:tav>
                                      </p:tavLst>
                                    </p:anim>
                                    <p:anim calcmode="lin" valueType="num">
                                      <p:cBhvr>
                                        <p:cTn id="117" dur="400" fill="hold"/>
                                        <p:tgtEl>
                                          <p:spTgt spid="28692"/>
                                        </p:tgtEl>
                                        <p:attrNameLst>
                                          <p:attrName>ppt_h</p:attrName>
                                        </p:attrNameLst>
                                      </p:cBhvr>
                                      <p:tavLst>
                                        <p:tav tm="0">
                                          <p:val>
                                            <p:fltVal val="0"/>
                                          </p:val>
                                        </p:tav>
                                        <p:tav tm="100000">
                                          <p:val>
                                            <p:strVal val="#ppt_h"/>
                                          </p:val>
                                        </p:tav>
                                      </p:tavLst>
                                    </p:anim>
                                    <p:anim calcmode="lin" valueType="num">
                                      <p:cBhvr>
                                        <p:cTn id="118" dur="400" fill="hold"/>
                                        <p:tgtEl>
                                          <p:spTgt spid="28692"/>
                                        </p:tgtEl>
                                        <p:attrNameLst>
                                          <p:attrName>style.rotation</p:attrName>
                                        </p:attrNameLst>
                                      </p:cBhvr>
                                      <p:tavLst>
                                        <p:tav tm="0">
                                          <p:val>
                                            <p:fltVal val="90"/>
                                          </p:val>
                                        </p:tav>
                                        <p:tav tm="100000">
                                          <p:val>
                                            <p:fltVal val="0"/>
                                          </p:val>
                                        </p:tav>
                                      </p:tavLst>
                                    </p:anim>
                                    <p:animEffect transition="in" filter="fade">
                                      <p:cBhvr>
                                        <p:cTn id="119" dur="400"/>
                                        <p:tgtEl>
                                          <p:spTgt spid="28692"/>
                                        </p:tgtEl>
                                      </p:cBhvr>
                                    </p:animEffect>
                                  </p:childTnLst>
                                </p:cTn>
                              </p:par>
                              <p:par>
                                <p:cTn id="120" presetID="31" presetClass="entr" presetSubtype="0" fill="hold" nodeType="withEffect">
                                  <p:stCondLst>
                                    <p:cond delay="0"/>
                                  </p:stCondLst>
                                  <p:childTnLst>
                                    <p:set>
                                      <p:cBhvr>
                                        <p:cTn id="121" dur="1" fill="hold">
                                          <p:stCondLst>
                                            <p:cond delay="0"/>
                                          </p:stCondLst>
                                        </p:cTn>
                                        <p:tgtEl>
                                          <p:spTgt spid="28693"/>
                                        </p:tgtEl>
                                        <p:attrNameLst>
                                          <p:attrName>style.visibility</p:attrName>
                                        </p:attrNameLst>
                                      </p:cBhvr>
                                      <p:to>
                                        <p:strVal val="visible"/>
                                      </p:to>
                                    </p:set>
                                    <p:anim calcmode="lin" valueType="num">
                                      <p:cBhvr>
                                        <p:cTn id="122" dur="400" fill="hold"/>
                                        <p:tgtEl>
                                          <p:spTgt spid="28693"/>
                                        </p:tgtEl>
                                        <p:attrNameLst>
                                          <p:attrName>ppt_w</p:attrName>
                                        </p:attrNameLst>
                                      </p:cBhvr>
                                      <p:tavLst>
                                        <p:tav tm="0">
                                          <p:val>
                                            <p:fltVal val="0"/>
                                          </p:val>
                                        </p:tav>
                                        <p:tav tm="100000">
                                          <p:val>
                                            <p:strVal val="#ppt_w"/>
                                          </p:val>
                                        </p:tav>
                                      </p:tavLst>
                                    </p:anim>
                                    <p:anim calcmode="lin" valueType="num">
                                      <p:cBhvr>
                                        <p:cTn id="123" dur="400" fill="hold"/>
                                        <p:tgtEl>
                                          <p:spTgt spid="28693"/>
                                        </p:tgtEl>
                                        <p:attrNameLst>
                                          <p:attrName>ppt_h</p:attrName>
                                        </p:attrNameLst>
                                      </p:cBhvr>
                                      <p:tavLst>
                                        <p:tav tm="0">
                                          <p:val>
                                            <p:fltVal val="0"/>
                                          </p:val>
                                        </p:tav>
                                        <p:tav tm="100000">
                                          <p:val>
                                            <p:strVal val="#ppt_h"/>
                                          </p:val>
                                        </p:tav>
                                      </p:tavLst>
                                    </p:anim>
                                    <p:anim calcmode="lin" valueType="num">
                                      <p:cBhvr>
                                        <p:cTn id="124" dur="400" fill="hold"/>
                                        <p:tgtEl>
                                          <p:spTgt spid="28693"/>
                                        </p:tgtEl>
                                        <p:attrNameLst>
                                          <p:attrName>style.rotation</p:attrName>
                                        </p:attrNameLst>
                                      </p:cBhvr>
                                      <p:tavLst>
                                        <p:tav tm="0">
                                          <p:val>
                                            <p:fltVal val="90"/>
                                          </p:val>
                                        </p:tav>
                                        <p:tav tm="100000">
                                          <p:val>
                                            <p:fltVal val="0"/>
                                          </p:val>
                                        </p:tav>
                                      </p:tavLst>
                                    </p:anim>
                                    <p:animEffect transition="in" filter="fade">
                                      <p:cBhvr>
                                        <p:cTn id="125" dur="400"/>
                                        <p:tgtEl>
                                          <p:spTgt spid="28693"/>
                                        </p:tgtEl>
                                      </p:cBhvr>
                                    </p:animEffect>
                                  </p:childTnLst>
                                </p:cTn>
                              </p:par>
                              <p:par>
                                <p:cTn id="126" presetID="31" presetClass="entr" presetSubtype="0" fill="hold" nodeType="withEffect">
                                  <p:stCondLst>
                                    <p:cond delay="0"/>
                                  </p:stCondLst>
                                  <p:childTnLst>
                                    <p:set>
                                      <p:cBhvr>
                                        <p:cTn id="127" dur="1" fill="hold">
                                          <p:stCondLst>
                                            <p:cond delay="0"/>
                                          </p:stCondLst>
                                        </p:cTn>
                                        <p:tgtEl>
                                          <p:spTgt spid="28694"/>
                                        </p:tgtEl>
                                        <p:attrNameLst>
                                          <p:attrName>style.visibility</p:attrName>
                                        </p:attrNameLst>
                                      </p:cBhvr>
                                      <p:to>
                                        <p:strVal val="visible"/>
                                      </p:to>
                                    </p:set>
                                    <p:anim calcmode="lin" valueType="num">
                                      <p:cBhvr>
                                        <p:cTn id="128" dur="400" fill="hold"/>
                                        <p:tgtEl>
                                          <p:spTgt spid="28694"/>
                                        </p:tgtEl>
                                        <p:attrNameLst>
                                          <p:attrName>ppt_w</p:attrName>
                                        </p:attrNameLst>
                                      </p:cBhvr>
                                      <p:tavLst>
                                        <p:tav tm="0">
                                          <p:val>
                                            <p:fltVal val="0"/>
                                          </p:val>
                                        </p:tav>
                                        <p:tav tm="100000">
                                          <p:val>
                                            <p:strVal val="#ppt_w"/>
                                          </p:val>
                                        </p:tav>
                                      </p:tavLst>
                                    </p:anim>
                                    <p:anim calcmode="lin" valueType="num">
                                      <p:cBhvr>
                                        <p:cTn id="129" dur="400" fill="hold"/>
                                        <p:tgtEl>
                                          <p:spTgt spid="28694"/>
                                        </p:tgtEl>
                                        <p:attrNameLst>
                                          <p:attrName>ppt_h</p:attrName>
                                        </p:attrNameLst>
                                      </p:cBhvr>
                                      <p:tavLst>
                                        <p:tav tm="0">
                                          <p:val>
                                            <p:fltVal val="0"/>
                                          </p:val>
                                        </p:tav>
                                        <p:tav tm="100000">
                                          <p:val>
                                            <p:strVal val="#ppt_h"/>
                                          </p:val>
                                        </p:tav>
                                      </p:tavLst>
                                    </p:anim>
                                    <p:anim calcmode="lin" valueType="num">
                                      <p:cBhvr>
                                        <p:cTn id="130" dur="400" fill="hold"/>
                                        <p:tgtEl>
                                          <p:spTgt spid="28694"/>
                                        </p:tgtEl>
                                        <p:attrNameLst>
                                          <p:attrName>style.rotation</p:attrName>
                                        </p:attrNameLst>
                                      </p:cBhvr>
                                      <p:tavLst>
                                        <p:tav tm="0">
                                          <p:val>
                                            <p:fltVal val="90"/>
                                          </p:val>
                                        </p:tav>
                                        <p:tav tm="100000">
                                          <p:val>
                                            <p:fltVal val="0"/>
                                          </p:val>
                                        </p:tav>
                                      </p:tavLst>
                                    </p:anim>
                                    <p:animEffect transition="in" filter="fade">
                                      <p:cBhvr>
                                        <p:cTn id="131" dur="400"/>
                                        <p:tgtEl>
                                          <p:spTgt spid="28694"/>
                                        </p:tgtEl>
                                      </p:cBhvr>
                                    </p:animEffect>
                                  </p:childTnLst>
                                </p:cTn>
                              </p:par>
                              <p:par>
                                <p:cTn id="132" presetID="31" presetClass="entr" presetSubtype="0" fill="hold" nodeType="withEffect">
                                  <p:stCondLst>
                                    <p:cond delay="0"/>
                                  </p:stCondLst>
                                  <p:childTnLst>
                                    <p:set>
                                      <p:cBhvr>
                                        <p:cTn id="133" dur="1" fill="hold">
                                          <p:stCondLst>
                                            <p:cond delay="0"/>
                                          </p:stCondLst>
                                        </p:cTn>
                                        <p:tgtEl>
                                          <p:spTgt spid="28695"/>
                                        </p:tgtEl>
                                        <p:attrNameLst>
                                          <p:attrName>style.visibility</p:attrName>
                                        </p:attrNameLst>
                                      </p:cBhvr>
                                      <p:to>
                                        <p:strVal val="visible"/>
                                      </p:to>
                                    </p:set>
                                    <p:anim calcmode="lin" valueType="num">
                                      <p:cBhvr>
                                        <p:cTn id="134" dur="400" fill="hold"/>
                                        <p:tgtEl>
                                          <p:spTgt spid="28695"/>
                                        </p:tgtEl>
                                        <p:attrNameLst>
                                          <p:attrName>ppt_w</p:attrName>
                                        </p:attrNameLst>
                                      </p:cBhvr>
                                      <p:tavLst>
                                        <p:tav tm="0">
                                          <p:val>
                                            <p:fltVal val="0"/>
                                          </p:val>
                                        </p:tav>
                                        <p:tav tm="100000">
                                          <p:val>
                                            <p:strVal val="#ppt_w"/>
                                          </p:val>
                                        </p:tav>
                                      </p:tavLst>
                                    </p:anim>
                                    <p:anim calcmode="lin" valueType="num">
                                      <p:cBhvr>
                                        <p:cTn id="135" dur="400" fill="hold"/>
                                        <p:tgtEl>
                                          <p:spTgt spid="28695"/>
                                        </p:tgtEl>
                                        <p:attrNameLst>
                                          <p:attrName>ppt_h</p:attrName>
                                        </p:attrNameLst>
                                      </p:cBhvr>
                                      <p:tavLst>
                                        <p:tav tm="0">
                                          <p:val>
                                            <p:fltVal val="0"/>
                                          </p:val>
                                        </p:tav>
                                        <p:tav tm="100000">
                                          <p:val>
                                            <p:strVal val="#ppt_h"/>
                                          </p:val>
                                        </p:tav>
                                      </p:tavLst>
                                    </p:anim>
                                    <p:anim calcmode="lin" valueType="num">
                                      <p:cBhvr>
                                        <p:cTn id="136" dur="400" fill="hold"/>
                                        <p:tgtEl>
                                          <p:spTgt spid="28695"/>
                                        </p:tgtEl>
                                        <p:attrNameLst>
                                          <p:attrName>style.rotation</p:attrName>
                                        </p:attrNameLst>
                                      </p:cBhvr>
                                      <p:tavLst>
                                        <p:tav tm="0">
                                          <p:val>
                                            <p:fltVal val="90"/>
                                          </p:val>
                                        </p:tav>
                                        <p:tav tm="100000">
                                          <p:val>
                                            <p:fltVal val="0"/>
                                          </p:val>
                                        </p:tav>
                                      </p:tavLst>
                                    </p:anim>
                                    <p:animEffect transition="in" filter="fade">
                                      <p:cBhvr>
                                        <p:cTn id="137" dur="400"/>
                                        <p:tgtEl>
                                          <p:spTgt spid="28695"/>
                                        </p:tgtEl>
                                      </p:cBhvr>
                                    </p:animEffect>
                                  </p:childTnLst>
                                </p:cTn>
                              </p:par>
                              <p:par>
                                <p:cTn id="138" presetID="31" presetClass="entr" presetSubtype="0" fill="hold" nodeType="withEffect">
                                  <p:stCondLst>
                                    <p:cond delay="0"/>
                                  </p:stCondLst>
                                  <p:childTnLst>
                                    <p:set>
                                      <p:cBhvr>
                                        <p:cTn id="139" dur="1" fill="hold">
                                          <p:stCondLst>
                                            <p:cond delay="0"/>
                                          </p:stCondLst>
                                        </p:cTn>
                                        <p:tgtEl>
                                          <p:spTgt spid="28696"/>
                                        </p:tgtEl>
                                        <p:attrNameLst>
                                          <p:attrName>style.visibility</p:attrName>
                                        </p:attrNameLst>
                                      </p:cBhvr>
                                      <p:to>
                                        <p:strVal val="visible"/>
                                      </p:to>
                                    </p:set>
                                    <p:anim calcmode="lin" valueType="num">
                                      <p:cBhvr>
                                        <p:cTn id="140" dur="400" fill="hold"/>
                                        <p:tgtEl>
                                          <p:spTgt spid="28696"/>
                                        </p:tgtEl>
                                        <p:attrNameLst>
                                          <p:attrName>ppt_w</p:attrName>
                                        </p:attrNameLst>
                                      </p:cBhvr>
                                      <p:tavLst>
                                        <p:tav tm="0">
                                          <p:val>
                                            <p:fltVal val="0"/>
                                          </p:val>
                                        </p:tav>
                                        <p:tav tm="100000">
                                          <p:val>
                                            <p:strVal val="#ppt_w"/>
                                          </p:val>
                                        </p:tav>
                                      </p:tavLst>
                                    </p:anim>
                                    <p:anim calcmode="lin" valueType="num">
                                      <p:cBhvr>
                                        <p:cTn id="141" dur="400" fill="hold"/>
                                        <p:tgtEl>
                                          <p:spTgt spid="28696"/>
                                        </p:tgtEl>
                                        <p:attrNameLst>
                                          <p:attrName>ppt_h</p:attrName>
                                        </p:attrNameLst>
                                      </p:cBhvr>
                                      <p:tavLst>
                                        <p:tav tm="0">
                                          <p:val>
                                            <p:fltVal val="0"/>
                                          </p:val>
                                        </p:tav>
                                        <p:tav tm="100000">
                                          <p:val>
                                            <p:strVal val="#ppt_h"/>
                                          </p:val>
                                        </p:tav>
                                      </p:tavLst>
                                    </p:anim>
                                    <p:anim calcmode="lin" valueType="num">
                                      <p:cBhvr>
                                        <p:cTn id="142" dur="400" fill="hold"/>
                                        <p:tgtEl>
                                          <p:spTgt spid="28696"/>
                                        </p:tgtEl>
                                        <p:attrNameLst>
                                          <p:attrName>style.rotation</p:attrName>
                                        </p:attrNameLst>
                                      </p:cBhvr>
                                      <p:tavLst>
                                        <p:tav tm="0">
                                          <p:val>
                                            <p:fltVal val="90"/>
                                          </p:val>
                                        </p:tav>
                                        <p:tav tm="100000">
                                          <p:val>
                                            <p:fltVal val="0"/>
                                          </p:val>
                                        </p:tav>
                                      </p:tavLst>
                                    </p:anim>
                                    <p:animEffect transition="in" filter="fade">
                                      <p:cBhvr>
                                        <p:cTn id="143" dur="400"/>
                                        <p:tgtEl>
                                          <p:spTgt spid="28696"/>
                                        </p:tgtEl>
                                      </p:cBhvr>
                                    </p:animEffect>
                                  </p:childTnLst>
                                </p:cTn>
                              </p:par>
                              <p:par>
                                <p:cTn id="144" presetID="31" presetClass="entr" presetSubtype="0" fill="hold" nodeType="withEffect">
                                  <p:stCondLst>
                                    <p:cond delay="0"/>
                                  </p:stCondLst>
                                  <p:childTnLst>
                                    <p:set>
                                      <p:cBhvr>
                                        <p:cTn id="145" dur="1" fill="hold">
                                          <p:stCondLst>
                                            <p:cond delay="0"/>
                                          </p:stCondLst>
                                        </p:cTn>
                                        <p:tgtEl>
                                          <p:spTgt spid="28697"/>
                                        </p:tgtEl>
                                        <p:attrNameLst>
                                          <p:attrName>style.visibility</p:attrName>
                                        </p:attrNameLst>
                                      </p:cBhvr>
                                      <p:to>
                                        <p:strVal val="visible"/>
                                      </p:to>
                                    </p:set>
                                    <p:anim calcmode="lin" valueType="num">
                                      <p:cBhvr>
                                        <p:cTn id="146" dur="400" fill="hold"/>
                                        <p:tgtEl>
                                          <p:spTgt spid="28697"/>
                                        </p:tgtEl>
                                        <p:attrNameLst>
                                          <p:attrName>ppt_w</p:attrName>
                                        </p:attrNameLst>
                                      </p:cBhvr>
                                      <p:tavLst>
                                        <p:tav tm="0">
                                          <p:val>
                                            <p:fltVal val="0"/>
                                          </p:val>
                                        </p:tav>
                                        <p:tav tm="100000">
                                          <p:val>
                                            <p:strVal val="#ppt_w"/>
                                          </p:val>
                                        </p:tav>
                                      </p:tavLst>
                                    </p:anim>
                                    <p:anim calcmode="lin" valueType="num">
                                      <p:cBhvr>
                                        <p:cTn id="147" dur="400" fill="hold"/>
                                        <p:tgtEl>
                                          <p:spTgt spid="28697"/>
                                        </p:tgtEl>
                                        <p:attrNameLst>
                                          <p:attrName>ppt_h</p:attrName>
                                        </p:attrNameLst>
                                      </p:cBhvr>
                                      <p:tavLst>
                                        <p:tav tm="0">
                                          <p:val>
                                            <p:fltVal val="0"/>
                                          </p:val>
                                        </p:tav>
                                        <p:tav tm="100000">
                                          <p:val>
                                            <p:strVal val="#ppt_h"/>
                                          </p:val>
                                        </p:tav>
                                      </p:tavLst>
                                    </p:anim>
                                    <p:anim calcmode="lin" valueType="num">
                                      <p:cBhvr>
                                        <p:cTn id="148" dur="400" fill="hold"/>
                                        <p:tgtEl>
                                          <p:spTgt spid="28697"/>
                                        </p:tgtEl>
                                        <p:attrNameLst>
                                          <p:attrName>style.rotation</p:attrName>
                                        </p:attrNameLst>
                                      </p:cBhvr>
                                      <p:tavLst>
                                        <p:tav tm="0">
                                          <p:val>
                                            <p:fltVal val="90"/>
                                          </p:val>
                                        </p:tav>
                                        <p:tav tm="100000">
                                          <p:val>
                                            <p:fltVal val="0"/>
                                          </p:val>
                                        </p:tav>
                                      </p:tavLst>
                                    </p:anim>
                                    <p:animEffect transition="in" filter="fade">
                                      <p:cBhvr>
                                        <p:cTn id="149" dur="400"/>
                                        <p:tgtEl>
                                          <p:spTgt spid="28697"/>
                                        </p:tgtEl>
                                      </p:cBhvr>
                                    </p:animEffect>
                                  </p:childTnLst>
                                </p:cTn>
                              </p:par>
                              <p:par>
                                <p:cTn id="150" presetID="31" presetClass="entr" presetSubtype="0" fill="hold" nodeType="withEffect">
                                  <p:stCondLst>
                                    <p:cond delay="0"/>
                                  </p:stCondLst>
                                  <p:childTnLst>
                                    <p:set>
                                      <p:cBhvr>
                                        <p:cTn id="151" dur="1" fill="hold">
                                          <p:stCondLst>
                                            <p:cond delay="0"/>
                                          </p:stCondLst>
                                        </p:cTn>
                                        <p:tgtEl>
                                          <p:spTgt spid="28698"/>
                                        </p:tgtEl>
                                        <p:attrNameLst>
                                          <p:attrName>style.visibility</p:attrName>
                                        </p:attrNameLst>
                                      </p:cBhvr>
                                      <p:to>
                                        <p:strVal val="visible"/>
                                      </p:to>
                                    </p:set>
                                    <p:anim calcmode="lin" valueType="num">
                                      <p:cBhvr>
                                        <p:cTn id="152" dur="400" fill="hold"/>
                                        <p:tgtEl>
                                          <p:spTgt spid="28698"/>
                                        </p:tgtEl>
                                        <p:attrNameLst>
                                          <p:attrName>ppt_w</p:attrName>
                                        </p:attrNameLst>
                                      </p:cBhvr>
                                      <p:tavLst>
                                        <p:tav tm="0">
                                          <p:val>
                                            <p:fltVal val="0"/>
                                          </p:val>
                                        </p:tav>
                                        <p:tav tm="100000">
                                          <p:val>
                                            <p:strVal val="#ppt_w"/>
                                          </p:val>
                                        </p:tav>
                                      </p:tavLst>
                                    </p:anim>
                                    <p:anim calcmode="lin" valueType="num">
                                      <p:cBhvr>
                                        <p:cTn id="153" dur="400" fill="hold"/>
                                        <p:tgtEl>
                                          <p:spTgt spid="28698"/>
                                        </p:tgtEl>
                                        <p:attrNameLst>
                                          <p:attrName>ppt_h</p:attrName>
                                        </p:attrNameLst>
                                      </p:cBhvr>
                                      <p:tavLst>
                                        <p:tav tm="0">
                                          <p:val>
                                            <p:fltVal val="0"/>
                                          </p:val>
                                        </p:tav>
                                        <p:tav tm="100000">
                                          <p:val>
                                            <p:strVal val="#ppt_h"/>
                                          </p:val>
                                        </p:tav>
                                      </p:tavLst>
                                    </p:anim>
                                    <p:anim calcmode="lin" valueType="num">
                                      <p:cBhvr>
                                        <p:cTn id="154" dur="400" fill="hold"/>
                                        <p:tgtEl>
                                          <p:spTgt spid="28698"/>
                                        </p:tgtEl>
                                        <p:attrNameLst>
                                          <p:attrName>style.rotation</p:attrName>
                                        </p:attrNameLst>
                                      </p:cBhvr>
                                      <p:tavLst>
                                        <p:tav tm="0">
                                          <p:val>
                                            <p:fltVal val="90"/>
                                          </p:val>
                                        </p:tav>
                                        <p:tav tm="100000">
                                          <p:val>
                                            <p:fltVal val="0"/>
                                          </p:val>
                                        </p:tav>
                                      </p:tavLst>
                                    </p:anim>
                                    <p:animEffect transition="in" filter="fade">
                                      <p:cBhvr>
                                        <p:cTn id="155" dur="400"/>
                                        <p:tgtEl>
                                          <p:spTgt spid="28698"/>
                                        </p:tgtEl>
                                      </p:cBhvr>
                                    </p:animEffect>
                                  </p:childTnLst>
                                </p:cTn>
                              </p:par>
                              <p:par>
                                <p:cTn id="156" presetID="31" presetClass="entr" presetSubtype="0" fill="hold" nodeType="withEffect">
                                  <p:stCondLst>
                                    <p:cond delay="0"/>
                                  </p:stCondLst>
                                  <p:childTnLst>
                                    <p:set>
                                      <p:cBhvr>
                                        <p:cTn id="157" dur="1" fill="hold">
                                          <p:stCondLst>
                                            <p:cond delay="0"/>
                                          </p:stCondLst>
                                        </p:cTn>
                                        <p:tgtEl>
                                          <p:spTgt spid="28699"/>
                                        </p:tgtEl>
                                        <p:attrNameLst>
                                          <p:attrName>style.visibility</p:attrName>
                                        </p:attrNameLst>
                                      </p:cBhvr>
                                      <p:to>
                                        <p:strVal val="visible"/>
                                      </p:to>
                                    </p:set>
                                    <p:anim calcmode="lin" valueType="num">
                                      <p:cBhvr>
                                        <p:cTn id="158" dur="400" fill="hold"/>
                                        <p:tgtEl>
                                          <p:spTgt spid="28699"/>
                                        </p:tgtEl>
                                        <p:attrNameLst>
                                          <p:attrName>ppt_w</p:attrName>
                                        </p:attrNameLst>
                                      </p:cBhvr>
                                      <p:tavLst>
                                        <p:tav tm="0">
                                          <p:val>
                                            <p:fltVal val="0"/>
                                          </p:val>
                                        </p:tav>
                                        <p:tav tm="100000">
                                          <p:val>
                                            <p:strVal val="#ppt_w"/>
                                          </p:val>
                                        </p:tav>
                                      </p:tavLst>
                                    </p:anim>
                                    <p:anim calcmode="lin" valueType="num">
                                      <p:cBhvr>
                                        <p:cTn id="159" dur="400" fill="hold"/>
                                        <p:tgtEl>
                                          <p:spTgt spid="28699"/>
                                        </p:tgtEl>
                                        <p:attrNameLst>
                                          <p:attrName>ppt_h</p:attrName>
                                        </p:attrNameLst>
                                      </p:cBhvr>
                                      <p:tavLst>
                                        <p:tav tm="0">
                                          <p:val>
                                            <p:fltVal val="0"/>
                                          </p:val>
                                        </p:tav>
                                        <p:tav tm="100000">
                                          <p:val>
                                            <p:strVal val="#ppt_h"/>
                                          </p:val>
                                        </p:tav>
                                      </p:tavLst>
                                    </p:anim>
                                    <p:anim calcmode="lin" valueType="num">
                                      <p:cBhvr>
                                        <p:cTn id="160" dur="400" fill="hold"/>
                                        <p:tgtEl>
                                          <p:spTgt spid="28699"/>
                                        </p:tgtEl>
                                        <p:attrNameLst>
                                          <p:attrName>style.rotation</p:attrName>
                                        </p:attrNameLst>
                                      </p:cBhvr>
                                      <p:tavLst>
                                        <p:tav tm="0">
                                          <p:val>
                                            <p:fltVal val="90"/>
                                          </p:val>
                                        </p:tav>
                                        <p:tav tm="100000">
                                          <p:val>
                                            <p:fltVal val="0"/>
                                          </p:val>
                                        </p:tav>
                                      </p:tavLst>
                                    </p:anim>
                                    <p:animEffect transition="in" filter="fade">
                                      <p:cBhvr>
                                        <p:cTn id="161" dur="400"/>
                                        <p:tgtEl>
                                          <p:spTgt spid="28699"/>
                                        </p:tgtEl>
                                      </p:cBhvr>
                                    </p:animEffect>
                                  </p:childTnLst>
                                </p:cTn>
                              </p:par>
                              <p:par>
                                <p:cTn id="162" presetID="31" presetClass="entr" presetSubtype="0" fill="hold" nodeType="withEffect">
                                  <p:stCondLst>
                                    <p:cond delay="0"/>
                                  </p:stCondLst>
                                  <p:childTnLst>
                                    <p:set>
                                      <p:cBhvr>
                                        <p:cTn id="163" dur="1" fill="hold">
                                          <p:stCondLst>
                                            <p:cond delay="0"/>
                                          </p:stCondLst>
                                        </p:cTn>
                                        <p:tgtEl>
                                          <p:spTgt spid="28700"/>
                                        </p:tgtEl>
                                        <p:attrNameLst>
                                          <p:attrName>style.visibility</p:attrName>
                                        </p:attrNameLst>
                                      </p:cBhvr>
                                      <p:to>
                                        <p:strVal val="visible"/>
                                      </p:to>
                                    </p:set>
                                    <p:anim calcmode="lin" valueType="num">
                                      <p:cBhvr>
                                        <p:cTn id="164" dur="400" fill="hold"/>
                                        <p:tgtEl>
                                          <p:spTgt spid="28700"/>
                                        </p:tgtEl>
                                        <p:attrNameLst>
                                          <p:attrName>ppt_w</p:attrName>
                                        </p:attrNameLst>
                                      </p:cBhvr>
                                      <p:tavLst>
                                        <p:tav tm="0">
                                          <p:val>
                                            <p:fltVal val="0"/>
                                          </p:val>
                                        </p:tav>
                                        <p:tav tm="100000">
                                          <p:val>
                                            <p:strVal val="#ppt_w"/>
                                          </p:val>
                                        </p:tav>
                                      </p:tavLst>
                                    </p:anim>
                                    <p:anim calcmode="lin" valueType="num">
                                      <p:cBhvr>
                                        <p:cTn id="165" dur="400" fill="hold"/>
                                        <p:tgtEl>
                                          <p:spTgt spid="28700"/>
                                        </p:tgtEl>
                                        <p:attrNameLst>
                                          <p:attrName>ppt_h</p:attrName>
                                        </p:attrNameLst>
                                      </p:cBhvr>
                                      <p:tavLst>
                                        <p:tav tm="0">
                                          <p:val>
                                            <p:fltVal val="0"/>
                                          </p:val>
                                        </p:tav>
                                        <p:tav tm="100000">
                                          <p:val>
                                            <p:strVal val="#ppt_h"/>
                                          </p:val>
                                        </p:tav>
                                      </p:tavLst>
                                    </p:anim>
                                    <p:anim calcmode="lin" valueType="num">
                                      <p:cBhvr>
                                        <p:cTn id="166" dur="400" fill="hold"/>
                                        <p:tgtEl>
                                          <p:spTgt spid="28700"/>
                                        </p:tgtEl>
                                        <p:attrNameLst>
                                          <p:attrName>style.rotation</p:attrName>
                                        </p:attrNameLst>
                                      </p:cBhvr>
                                      <p:tavLst>
                                        <p:tav tm="0">
                                          <p:val>
                                            <p:fltVal val="90"/>
                                          </p:val>
                                        </p:tav>
                                        <p:tav tm="100000">
                                          <p:val>
                                            <p:fltVal val="0"/>
                                          </p:val>
                                        </p:tav>
                                      </p:tavLst>
                                    </p:anim>
                                    <p:animEffect transition="in" filter="fade">
                                      <p:cBhvr>
                                        <p:cTn id="167" dur="400"/>
                                        <p:tgtEl>
                                          <p:spTgt spid="28700"/>
                                        </p:tgtEl>
                                      </p:cBhvr>
                                    </p:animEffect>
                                  </p:childTnLst>
                                </p:cTn>
                              </p:par>
                              <p:par>
                                <p:cTn id="168" presetID="31" presetClass="entr" presetSubtype="0" fill="hold" nodeType="withEffect">
                                  <p:stCondLst>
                                    <p:cond delay="0"/>
                                  </p:stCondLst>
                                  <p:childTnLst>
                                    <p:set>
                                      <p:cBhvr>
                                        <p:cTn id="169" dur="1" fill="hold">
                                          <p:stCondLst>
                                            <p:cond delay="0"/>
                                          </p:stCondLst>
                                        </p:cTn>
                                        <p:tgtEl>
                                          <p:spTgt spid="28701"/>
                                        </p:tgtEl>
                                        <p:attrNameLst>
                                          <p:attrName>style.visibility</p:attrName>
                                        </p:attrNameLst>
                                      </p:cBhvr>
                                      <p:to>
                                        <p:strVal val="visible"/>
                                      </p:to>
                                    </p:set>
                                    <p:anim calcmode="lin" valueType="num">
                                      <p:cBhvr>
                                        <p:cTn id="170" dur="400" fill="hold"/>
                                        <p:tgtEl>
                                          <p:spTgt spid="28701"/>
                                        </p:tgtEl>
                                        <p:attrNameLst>
                                          <p:attrName>ppt_w</p:attrName>
                                        </p:attrNameLst>
                                      </p:cBhvr>
                                      <p:tavLst>
                                        <p:tav tm="0">
                                          <p:val>
                                            <p:fltVal val="0"/>
                                          </p:val>
                                        </p:tav>
                                        <p:tav tm="100000">
                                          <p:val>
                                            <p:strVal val="#ppt_w"/>
                                          </p:val>
                                        </p:tav>
                                      </p:tavLst>
                                    </p:anim>
                                    <p:anim calcmode="lin" valueType="num">
                                      <p:cBhvr>
                                        <p:cTn id="171" dur="400" fill="hold"/>
                                        <p:tgtEl>
                                          <p:spTgt spid="28701"/>
                                        </p:tgtEl>
                                        <p:attrNameLst>
                                          <p:attrName>ppt_h</p:attrName>
                                        </p:attrNameLst>
                                      </p:cBhvr>
                                      <p:tavLst>
                                        <p:tav tm="0">
                                          <p:val>
                                            <p:fltVal val="0"/>
                                          </p:val>
                                        </p:tav>
                                        <p:tav tm="100000">
                                          <p:val>
                                            <p:strVal val="#ppt_h"/>
                                          </p:val>
                                        </p:tav>
                                      </p:tavLst>
                                    </p:anim>
                                    <p:anim calcmode="lin" valueType="num">
                                      <p:cBhvr>
                                        <p:cTn id="172" dur="400" fill="hold"/>
                                        <p:tgtEl>
                                          <p:spTgt spid="28701"/>
                                        </p:tgtEl>
                                        <p:attrNameLst>
                                          <p:attrName>style.rotation</p:attrName>
                                        </p:attrNameLst>
                                      </p:cBhvr>
                                      <p:tavLst>
                                        <p:tav tm="0">
                                          <p:val>
                                            <p:fltVal val="90"/>
                                          </p:val>
                                        </p:tav>
                                        <p:tav tm="100000">
                                          <p:val>
                                            <p:fltVal val="0"/>
                                          </p:val>
                                        </p:tav>
                                      </p:tavLst>
                                    </p:anim>
                                    <p:animEffect transition="in" filter="fade">
                                      <p:cBhvr>
                                        <p:cTn id="173" dur="400"/>
                                        <p:tgtEl>
                                          <p:spTgt spid="28701"/>
                                        </p:tgtEl>
                                      </p:cBhvr>
                                    </p:animEffect>
                                  </p:childTnLst>
                                </p:cTn>
                              </p:par>
                              <p:par>
                                <p:cTn id="174" presetID="31" presetClass="entr" presetSubtype="0" fill="hold" nodeType="withEffect">
                                  <p:stCondLst>
                                    <p:cond delay="0"/>
                                  </p:stCondLst>
                                  <p:childTnLst>
                                    <p:set>
                                      <p:cBhvr>
                                        <p:cTn id="175" dur="1" fill="hold">
                                          <p:stCondLst>
                                            <p:cond delay="0"/>
                                          </p:stCondLst>
                                        </p:cTn>
                                        <p:tgtEl>
                                          <p:spTgt spid="28702"/>
                                        </p:tgtEl>
                                        <p:attrNameLst>
                                          <p:attrName>style.visibility</p:attrName>
                                        </p:attrNameLst>
                                      </p:cBhvr>
                                      <p:to>
                                        <p:strVal val="visible"/>
                                      </p:to>
                                    </p:set>
                                    <p:anim calcmode="lin" valueType="num">
                                      <p:cBhvr>
                                        <p:cTn id="176" dur="400" fill="hold"/>
                                        <p:tgtEl>
                                          <p:spTgt spid="28702"/>
                                        </p:tgtEl>
                                        <p:attrNameLst>
                                          <p:attrName>ppt_w</p:attrName>
                                        </p:attrNameLst>
                                      </p:cBhvr>
                                      <p:tavLst>
                                        <p:tav tm="0">
                                          <p:val>
                                            <p:fltVal val="0"/>
                                          </p:val>
                                        </p:tav>
                                        <p:tav tm="100000">
                                          <p:val>
                                            <p:strVal val="#ppt_w"/>
                                          </p:val>
                                        </p:tav>
                                      </p:tavLst>
                                    </p:anim>
                                    <p:anim calcmode="lin" valueType="num">
                                      <p:cBhvr>
                                        <p:cTn id="177" dur="400" fill="hold"/>
                                        <p:tgtEl>
                                          <p:spTgt spid="28702"/>
                                        </p:tgtEl>
                                        <p:attrNameLst>
                                          <p:attrName>ppt_h</p:attrName>
                                        </p:attrNameLst>
                                      </p:cBhvr>
                                      <p:tavLst>
                                        <p:tav tm="0">
                                          <p:val>
                                            <p:fltVal val="0"/>
                                          </p:val>
                                        </p:tav>
                                        <p:tav tm="100000">
                                          <p:val>
                                            <p:strVal val="#ppt_h"/>
                                          </p:val>
                                        </p:tav>
                                      </p:tavLst>
                                    </p:anim>
                                    <p:anim calcmode="lin" valueType="num">
                                      <p:cBhvr>
                                        <p:cTn id="178" dur="400" fill="hold"/>
                                        <p:tgtEl>
                                          <p:spTgt spid="28702"/>
                                        </p:tgtEl>
                                        <p:attrNameLst>
                                          <p:attrName>style.rotation</p:attrName>
                                        </p:attrNameLst>
                                      </p:cBhvr>
                                      <p:tavLst>
                                        <p:tav tm="0">
                                          <p:val>
                                            <p:fltVal val="90"/>
                                          </p:val>
                                        </p:tav>
                                        <p:tav tm="100000">
                                          <p:val>
                                            <p:fltVal val="0"/>
                                          </p:val>
                                        </p:tav>
                                      </p:tavLst>
                                    </p:anim>
                                    <p:animEffect transition="in" filter="fade">
                                      <p:cBhvr>
                                        <p:cTn id="179" dur="400"/>
                                        <p:tgtEl>
                                          <p:spTgt spid="28702"/>
                                        </p:tgtEl>
                                      </p:cBhvr>
                                    </p:animEffect>
                                  </p:childTnLst>
                                </p:cTn>
                              </p:par>
                              <p:par>
                                <p:cTn id="180" presetID="31" presetClass="entr" presetSubtype="0" fill="hold" nodeType="withEffect">
                                  <p:stCondLst>
                                    <p:cond delay="0"/>
                                  </p:stCondLst>
                                  <p:childTnLst>
                                    <p:set>
                                      <p:cBhvr>
                                        <p:cTn id="181" dur="1" fill="hold">
                                          <p:stCondLst>
                                            <p:cond delay="0"/>
                                          </p:stCondLst>
                                        </p:cTn>
                                        <p:tgtEl>
                                          <p:spTgt spid="28703"/>
                                        </p:tgtEl>
                                        <p:attrNameLst>
                                          <p:attrName>style.visibility</p:attrName>
                                        </p:attrNameLst>
                                      </p:cBhvr>
                                      <p:to>
                                        <p:strVal val="visible"/>
                                      </p:to>
                                    </p:set>
                                    <p:anim calcmode="lin" valueType="num">
                                      <p:cBhvr>
                                        <p:cTn id="182" dur="400" fill="hold"/>
                                        <p:tgtEl>
                                          <p:spTgt spid="28703"/>
                                        </p:tgtEl>
                                        <p:attrNameLst>
                                          <p:attrName>ppt_w</p:attrName>
                                        </p:attrNameLst>
                                      </p:cBhvr>
                                      <p:tavLst>
                                        <p:tav tm="0">
                                          <p:val>
                                            <p:fltVal val="0"/>
                                          </p:val>
                                        </p:tav>
                                        <p:tav tm="100000">
                                          <p:val>
                                            <p:strVal val="#ppt_w"/>
                                          </p:val>
                                        </p:tav>
                                      </p:tavLst>
                                    </p:anim>
                                    <p:anim calcmode="lin" valueType="num">
                                      <p:cBhvr>
                                        <p:cTn id="183" dur="400" fill="hold"/>
                                        <p:tgtEl>
                                          <p:spTgt spid="28703"/>
                                        </p:tgtEl>
                                        <p:attrNameLst>
                                          <p:attrName>ppt_h</p:attrName>
                                        </p:attrNameLst>
                                      </p:cBhvr>
                                      <p:tavLst>
                                        <p:tav tm="0">
                                          <p:val>
                                            <p:fltVal val="0"/>
                                          </p:val>
                                        </p:tav>
                                        <p:tav tm="100000">
                                          <p:val>
                                            <p:strVal val="#ppt_h"/>
                                          </p:val>
                                        </p:tav>
                                      </p:tavLst>
                                    </p:anim>
                                    <p:anim calcmode="lin" valueType="num">
                                      <p:cBhvr>
                                        <p:cTn id="184" dur="400" fill="hold"/>
                                        <p:tgtEl>
                                          <p:spTgt spid="28703"/>
                                        </p:tgtEl>
                                        <p:attrNameLst>
                                          <p:attrName>style.rotation</p:attrName>
                                        </p:attrNameLst>
                                      </p:cBhvr>
                                      <p:tavLst>
                                        <p:tav tm="0">
                                          <p:val>
                                            <p:fltVal val="90"/>
                                          </p:val>
                                        </p:tav>
                                        <p:tav tm="100000">
                                          <p:val>
                                            <p:fltVal val="0"/>
                                          </p:val>
                                        </p:tav>
                                      </p:tavLst>
                                    </p:anim>
                                    <p:animEffect transition="in" filter="fade">
                                      <p:cBhvr>
                                        <p:cTn id="185" dur="400"/>
                                        <p:tgtEl>
                                          <p:spTgt spid="28703"/>
                                        </p:tgtEl>
                                      </p:cBhvr>
                                    </p:animEffect>
                                  </p:childTnLst>
                                </p:cTn>
                              </p:par>
                              <p:par>
                                <p:cTn id="186" presetID="31" presetClass="entr" presetSubtype="0" fill="hold" nodeType="withEffect">
                                  <p:stCondLst>
                                    <p:cond delay="0"/>
                                  </p:stCondLst>
                                  <p:childTnLst>
                                    <p:set>
                                      <p:cBhvr>
                                        <p:cTn id="187" dur="1" fill="hold">
                                          <p:stCondLst>
                                            <p:cond delay="0"/>
                                          </p:stCondLst>
                                        </p:cTn>
                                        <p:tgtEl>
                                          <p:spTgt spid="28704"/>
                                        </p:tgtEl>
                                        <p:attrNameLst>
                                          <p:attrName>style.visibility</p:attrName>
                                        </p:attrNameLst>
                                      </p:cBhvr>
                                      <p:to>
                                        <p:strVal val="visible"/>
                                      </p:to>
                                    </p:set>
                                    <p:anim calcmode="lin" valueType="num">
                                      <p:cBhvr>
                                        <p:cTn id="188" dur="400" fill="hold"/>
                                        <p:tgtEl>
                                          <p:spTgt spid="28704"/>
                                        </p:tgtEl>
                                        <p:attrNameLst>
                                          <p:attrName>ppt_w</p:attrName>
                                        </p:attrNameLst>
                                      </p:cBhvr>
                                      <p:tavLst>
                                        <p:tav tm="0">
                                          <p:val>
                                            <p:fltVal val="0"/>
                                          </p:val>
                                        </p:tav>
                                        <p:tav tm="100000">
                                          <p:val>
                                            <p:strVal val="#ppt_w"/>
                                          </p:val>
                                        </p:tav>
                                      </p:tavLst>
                                    </p:anim>
                                    <p:anim calcmode="lin" valueType="num">
                                      <p:cBhvr>
                                        <p:cTn id="189" dur="400" fill="hold"/>
                                        <p:tgtEl>
                                          <p:spTgt spid="28704"/>
                                        </p:tgtEl>
                                        <p:attrNameLst>
                                          <p:attrName>ppt_h</p:attrName>
                                        </p:attrNameLst>
                                      </p:cBhvr>
                                      <p:tavLst>
                                        <p:tav tm="0">
                                          <p:val>
                                            <p:fltVal val="0"/>
                                          </p:val>
                                        </p:tav>
                                        <p:tav tm="100000">
                                          <p:val>
                                            <p:strVal val="#ppt_h"/>
                                          </p:val>
                                        </p:tav>
                                      </p:tavLst>
                                    </p:anim>
                                    <p:anim calcmode="lin" valueType="num">
                                      <p:cBhvr>
                                        <p:cTn id="190" dur="400" fill="hold"/>
                                        <p:tgtEl>
                                          <p:spTgt spid="28704"/>
                                        </p:tgtEl>
                                        <p:attrNameLst>
                                          <p:attrName>style.rotation</p:attrName>
                                        </p:attrNameLst>
                                      </p:cBhvr>
                                      <p:tavLst>
                                        <p:tav tm="0">
                                          <p:val>
                                            <p:fltVal val="90"/>
                                          </p:val>
                                        </p:tav>
                                        <p:tav tm="100000">
                                          <p:val>
                                            <p:fltVal val="0"/>
                                          </p:val>
                                        </p:tav>
                                      </p:tavLst>
                                    </p:anim>
                                    <p:animEffect transition="in" filter="fade">
                                      <p:cBhvr>
                                        <p:cTn id="191" dur="400"/>
                                        <p:tgtEl>
                                          <p:spTgt spid="28704"/>
                                        </p:tgtEl>
                                      </p:cBhvr>
                                    </p:animEffect>
                                  </p:childTnLst>
                                </p:cTn>
                              </p:par>
                              <p:par>
                                <p:cTn id="192" presetID="31" presetClass="entr" presetSubtype="0" fill="hold" nodeType="withEffect">
                                  <p:stCondLst>
                                    <p:cond delay="0"/>
                                  </p:stCondLst>
                                  <p:childTnLst>
                                    <p:set>
                                      <p:cBhvr>
                                        <p:cTn id="193" dur="1" fill="hold">
                                          <p:stCondLst>
                                            <p:cond delay="0"/>
                                          </p:stCondLst>
                                        </p:cTn>
                                        <p:tgtEl>
                                          <p:spTgt spid="28705"/>
                                        </p:tgtEl>
                                        <p:attrNameLst>
                                          <p:attrName>style.visibility</p:attrName>
                                        </p:attrNameLst>
                                      </p:cBhvr>
                                      <p:to>
                                        <p:strVal val="visible"/>
                                      </p:to>
                                    </p:set>
                                    <p:anim calcmode="lin" valueType="num">
                                      <p:cBhvr>
                                        <p:cTn id="194" dur="400" fill="hold"/>
                                        <p:tgtEl>
                                          <p:spTgt spid="28705"/>
                                        </p:tgtEl>
                                        <p:attrNameLst>
                                          <p:attrName>ppt_w</p:attrName>
                                        </p:attrNameLst>
                                      </p:cBhvr>
                                      <p:tavLst>
                                        <p:tav tm="0">
                                          <p:val>
                                            <p:fltVal val="0"/>
                                          </p:val>
                                        </p:tav>
                                        <p:tav tm="100000">
                                          <p:val>
                                            <p:strVal val="#ppt_w"/>
                                          </p:val>
                                        </p:tav>
                                      </p:tavLst>
                                    </p:anim>
                                    <p:anim calcmode="lin" valueType="num">
                                      <p:cBhvr>
                                        <p:cTn id="195" dur="400" fill="hold"/>
                                        <p:tgtEl>
                                          <p:spTgt spid="28705"/>
                                        </p:tgtEl>
                                        <p:attrNameLst>
                                          <p:attrName>ppt_h</p:attrName>
                                        </p:attrNameLst>
                                      </p:cBhvr>
                                      <p:tavLst>
                                        <p:tav tm="0">
                                          <p:val>
                                            <p:fltVal val="0"/>
                                          </p:val>
                                        </p:tav>
                                        <p:tav tm="100000">
                                          <p:val>
                                            <p:strVal val="#ppt_h"/>
                                          </p:val>
                                        </p:tav>
                                      </p:tavLst>
                                    </p:anim>
                                    <p:anim calcmode="lin" valueType="num">
                                      <p:cBhvr>
                                        <p:cTn id="196" dur="400" fill="hold"/>
                                        <p:tgtEl>
                                          <p:spTgt spid="28705"/>
                                        </p:tgtEl>
                                        <p:attrNameLst>
                                          <p:attrName>style.rotation</p:attrName>
                                        </p:attrNameLst>
                                      </p:cBhvr>
                                      <p:tavLst>
                                        <p:tav tm="0">
                                          <p:val>
                                            <p:fltVal val="90"/>
                                          </p:val>
                                        </p:tav>
                                        <p:tav tm="100000">
                                          <p:val>
                                            <p:fltVal val="0"/>
                                          </p:val>
                                        </p:tav>
                                      </p:tavLst>
                                    </p:anim>
                                    <p:animEffect transition="in" filter="fade">
                                      <p:cBhvr>
                                        <p:cTn id="197" dur="400"/>
                                        <p:tgtEl>
                                          <p:spTgt spid="28705"/>
                                        </p:tgtEl>
                                      </p:cBhvr>
                                    </p:animEffect>
                                  </p:childTnLst>
                                </p:cTn>
                              </p:par>
                            </p:childTnLst>
                          </p:cTn>
                        </p:par>
                        <p:par>
                          <p:cTn id="198" fill="hold">
                            <p:stCondLst>
                              <p:cond delay="1480"/>
                            </p:stCondLst>
                            <p:childTnLst>
                              <p:par>
                                <p:cTn id="199" presetID="22" presetClass="entr" presetSubtype="8" fill="hold" nodeType="afterEffect">
                                  <p:stCondLst>
                                    <p:cond delay="0"/>
                                  </p:stCondLst>
                                  <p:childTnLst>
                                    <p:set>
                                      <p:cBhvr>
                                        <p:cTn id="200" dur="1" fill="hold">
                                          <p:stCondLst>
                                            <p:cond delay="0"/>
                                          </p:stCondLst>
                                        </p:cTn>
                                        <p:tgtEl>
                                          <p:spTgt spid="28706"/>
                                        </p:tgtEl>
                                        <p:attrNameLst>
                                          <p:attrName>style.visibility</p:attrName>
                                        </p:attrNameLst>
                                      </p:cBhvr>
                                      <p:to>
                                        <p:strVal val="visible"/>
                                      </p:to>
                                    </p:set>
                                    <p:animEffect transition="in" filter="wipe(left)">
                                      <p:cBhvr>
                                        <p:cTn id="201" dur="500"/>
                                        <p:tgtEl>
                                          <p:spTgt spid="28706"/>
                                        </p:tgtEl>
                                      </p:cBhvr>
                                    </p:animEffect>
                                  </p:childTnLst>
                                </p:cTn>
                              </p:par>
                            </p:childTnLst>
                          </p:cTn>
                        </p:par>
                        <p:par>
                          <p:cTn id="202" fill="hold">
                            <p:stCondLst>
                              <p:cond delay="1980"/>
                            </p:stCondLst>
                            <p:childTnLst>
                              <p:par>
                                <p:cTn id="203" presetID="41" presetClass="entr" presetSubtype="0" fill="hold" grpId="0" nodeType="afterEffect">
                                  <p:stCondLst>
                                    <p:cond delay="0"/>
                                  </p:stCondLst>
                                  <p:iterate type="lt">
                                    <p:tmPct val="10000"/>
                                  </p:iterate>
                                  <p:childTnLst>
                                    <p:set>
                                      <p:cBhvr>
                                        <p:cTn id="204" dur="1" fill="hold">
                                          <p:stCondLst>
                                            <p:cond delay="0"/>
                                          </p:stCondLst>
                                        </p:cTn>
                                        <p:tgtEl>
                                          <p:spTgt spid="28707"/>
                                        </p:tgtEl>
                                        <p:attrNameLst>
                                          <p:attrName>style.visibility</p:attrName>
                                        </p:attrNameLst>
                                      </p:cBhvr>
                                      <p:to>
                                        <p:strVal val="visible"/>
                                      </p:to>
                                    </p:set>
                                    <p:anim calcmode="lin" valueType="num">
                                      <p:cBhvr>
                                        <p:cTn id="205" dur="500" fill="hold"/>
                                        <p:tgtEl>
                                          <p:spTgt spid="28707"/>
                                        </p:tgtEl>
                                        <p:attrNameLst>
                                          <p:attrName>ppt_x</p:attrName>
                                        </p:attrNameLst>
                                      </p:cBhvr>
                                      <p:tavLst>
                                        <p:tav tm="0">
                                          <p:val>
                                            <p:strVal val="#ppt_x"/>
                                          </p:val>
                                        </p:tav>
                                        <p:tav tm="50000">
                                          <p:val>
                                            <p:strVal val="#ppt_x+.1"/>
                                          </p:val>
                                        </p:tav>
                                        <p:tav tm="100000">
                                          <p:val>
                                            <p:strVal val="#ppt_x"/>
                                          </p:val>
                                        </p:tav>
                                      </p:tavLst>
                                    </p:anim>
                                    <p:anim calcmode="lin" valueType="num">
                                      <p:cBhvr>
                                        <p:cTn id="206" dur="500" fill="hold"/>
                                        <p:tgtEl>
                                          <p:spTgt spid="28707"/>
                                        </p:tgtEl>
                                        <p:attrNameLst>
                                          <p:attrName>ppt_y</p:attrName>
                                        </p:attrNameLst>
                                      </p:cBhvr>
                                      <p:tavLst>
                                        <p:tav tm="0">
                                          <p:val>
                                            <p:strVal val="#ppt_y"/>
                                          </p:val>
                                        </p:tav>
                                        <p:tav tm="100000">
                                          <p:val>
                                            <p:strVal val="#ppt_y"/>
                                          </p:val>
                                        </p:tav>
                                      </p:tavLst>
                                    </p:anim>
                                    <p:anim calcmode="lin" valueType="num">
                                      <p:cBhvr>
                                        <p:cTn id="207" dur="500" fill="hold"/>
                                        <p:tgtEl>
                                          <p:spTgt spid="28707"/>
                                        </p:tgtEl>
                                        <p:attrNameLst>
                                          <p:attrName>ppt_h</p:attrName>
                                        </p:attrNameLst>
                                      </p:cBhvr>
                                      <p:tavLst>
                                        <p:tav tm="0">
                                          <p:val>
                                            <p:strVal val="#ppt_h/10"/>
                                          </p:val>
                                        </p:tav>
                                        <p:tav tm="50000">
                                          <p:val>
                                            <p:strVal val="#ppt_h+.01"/>
                                          </p:val>
                                        </p:tav>
                                        <p:tav tm="100000">
                                          <p:val>
                                            <p:strVal val="#ppt_h"/>
                                          </p:val>
                                        </p:tav>
                                      </p:tavLst>
                                    </p:anim>
                                    <p:anim calcmode="lin" valueType="num">
                                      <p:cBhvr>
                                        <p:cTn id="208" dur="500" fill="hold"/>
                                        <p:tgtEl>
                                          <p:spTgt spid="28707"/>
                                        </p:tgtEl>
                                        <p:attrNameLst>
                                          <p:attrName>ppt_w</p:attrName>
                                        </p:attrNameLst>
                                      </p:cBhvr>
                                      <p:tavLst>
                                        <p:tav tm="0">
                                          <p:val>
                                            <p:strVal val="#ppt_w/10"/>
                                          </p:val>
                                        </p:tav>
                                        <p:tav tm="50000">
                                          <p:val>
                                            <p:strVal val="#ppt_w+.01"/>
                                          </p:val>
                                        </p:tav>
                                        <p:tav tm="100000">
                                          <p:val>
                                            <p:strVal val="#ppt_w"/>
                                          </p:val>
                                        </p:tav>
                                      </p:tavLst>
                                    </p:anim>
                                    <p:animEffect transition="in" filter="fade">
                                      <p:cBhvr>
                                        <p:cTn id="209" dur="500" tmFilter="0,0; .5, 1; 1, 1"/>
                                        <p:tgtEl>
                                          <p:spTgt spid="28707"/>
                                        </p:tgtEl>
                                      </p:cBhvr>
                                    </p:animEffect>
                                  </p:childTnLst>
                                </p:cTn>
                              </p:par>
                              <p:par>
                                <p:cTn id="210" presetID="41" presetClass="entr" presetSubtype="0" fill="hold" grpId="0" nodeType="withEffect">
                                  <p:stCondLst>
                                    <p:cond delay="0"/>
                                  </p:stCondLst>
                                  <p:iterate type="lt">
                                    <p:tmPct val="10000"/>
                                  </p:iterate>
                                  <p:childTnLst>
                                    <p:set>
                                      <p:cBhvr>
                                        <p:cTn id="211" dur="1" fill="hold">
                                          <p:stCondLst>
                                            <p:cond delay="0"/>
                                          </p:stCondLst>
                                        </p:cTn>
                                        <p:tgtEl>
                                          <p:spTgt spid="28708"/>
                                        </p:tgtEl>
                                        <p:attrNameLst>
                                          <p:attrName>style.visibility</p:attrName>
                                        </p:attrNameLst>
                                      </p:cBhvr>
                                      <p:to>
                                        <p:strVal val="visible"/>
                                      </p:to>
                                    </p:set>
                                    <p:anim calcmode="lin" valueType="num">
                                      <p:cBhvr>
                                        <p:cTn id="212" dur="500" fill="hold"/>
                                        <p:tgtEl>
                                          <p:spTgt spid="28708"/>
                                        </p:tgtEl>
                                        <p:attrNameLst>
                                          <p:attrName>ppt_x</p:attrName>
                                        </p:attrNameLst>
                                      </p:cBhvr>
                                      <p:tavLst>
                                        <p:tav tm="0">
                                          <p:val>
                                            <p:strVal val="#ppt_x"/>
                                          </p:val>
                                        </p:tav>
                                        <p:tav tm="50000">
                                          <p:val>
                                            <p:strVal val="#ppt_x+.1"/>
                                          </p:val>
                                        </p:tav>
                                        <p:tav tm="100000">
                                          <p:val>
                                            <p:strVal val="#ppt_x"/>
                                          </p:val>
                                        </p:tav>
                                      </p:tavLst>
                                    </p:anim>
                                    <p:anim calcmode="lin" valueType="num">
                                      <p:cBhvr>
                                        <p:cTn id="213" dur="500" fill="hold"/>
                                        <p:tgtEl>
                                          <p:spTgt spid="28708"/>
                                        </p:tgtEl>
                                        <p:attrNameLst>
                                          <p:attrName>ppt_y</p:attrName>
                                        </p:attrNameLst>
                                      </p:cBhvr>
                                      <p:tavLst>
                                        <p:tav tm="0">
                                          <p:val>
                                            <p:strVal val="#ppt_y"/>
                                          </p:val>
                                        </p:tav>
                                        <p:tav tm="100000">
                                          <p:val>
                                            <p:strVal val="#ppt_y"/>
                                          </p:val>
                                        </p:tav>
                                      </p:tavLst>
                                    </p:anim>
                                    <p:anim calcmode="lin" valueType="num">
                                      <p:cBhvr>
                                        <p:cTn id="214" dur="500" fill="hold"/>
                                        <p:tgtEl>
                                          <p:spTgt spid="28708"/>
                                        </p:tgtEl>
                                        <p:attrNameLst>
                                          <p:attrName>ppt_h</p:attrName>
                                        </p:attrNameLst>
                                      </p:cBhvr>
                                      <p:tavLst>
                                        <p:tav tm="0">
                                          <p:val>
                                            <p:strVal val="#ppt_h/10"/>
                                          </p:val>
                                        </p:tav>
                                        <p:tav tm="50000">
                                          <p:val>
                                            <p:strVal val="#ppt_h+.01"/>
                                          </p:val>
                                        </p:tav>
                                        <p:tav tm="100000">
                                          <p:val>
                                            <p:strVal val="#ppt_h"/>
                                          </p:val>
                                        </p:tav>
                                      </p:tavLst>
                                    </p:anim>
                                    <p:anim calcmode="lin" valueType="num">
                                      <p:cBhvr>
                                        <p:cTn id="215" dur="500" fill="hold"/>
                                        <p:tgtEl>
                                          <p:spTgt spid="28708"/>
                                        </p:tgtEl>
                                        <p:attrNameLst>
                                          <p:attrName>ppt_w</p:attrName>
                                        </p:attrNameLst>
                                      </p:cBhvr>
                                      <p:tavLst>
                                        <p:tav tm="0">
                                          <p:val>
                                            <p:strVal val="#ppt_w/10"/>
                                          </p:val>
                                        </p:tav>
                                        <p:tav tm="50000">
                                          <p:val>
                                            <p:strVal val="#ppt_w+.01"/>
                                          </p:val>
                                        </p:tav>
                                        <p:tav tm="100000">
                                          <p:val>
                                            <p:strVal val="#ppt_w"/>
                                          </p:val>
                                        </p:tav>
                                      </p:tavLst>
                                    </p:anim>
                                    <p:animEffect transition="in" filter="fade">
                                      <p:cBhvr>
                                        <p:cTn id="216" dur="500" tmFilter="0,0; .5, 1; 1, 1"/>
                                        <p:tgtEl>
                                          <p:spTgt spid="28708"/>
                                        </p:tgtEl>
                                      </p:cBhvr>
                                    </p:animEffect>
                                  </p:childTnLst>
                                </p:cTn>
                              </p:par>
                            </p:childTnLst>
                          </p:cTn>
                        </p:par>
                        <p:par>
                          <p:cTn id="217" fill="hold">
                            <p:stCondLst>
                              <p:cond delay="2779"/>
                            </p:stCondLst>
                            <p:childTnLst>
                              <p:par>
                                <p:cTn id="218" presetID="22" presetClass="entr" presetSubtype="2" fill="hold" nodeType="afterEffect">
                                  <p:stCondLst>
                                    <p:cond delay="0"/>
                                  </p:stCondLst>
                                  <p:childTnLst>
                                    <p:set>
                                      <p:cBhvr>
                                        <p:cTn id="219" dur="1" fill="hold">
                                          <p:stCondLst>
                                            <p:cond delay="0"/>
                                          </p:stCondLst>
                                        </p:cTn>
                                        <p:tgtEl>
                                          <p:spTgt spid="28711"/>
                                        </p:tgtEl>
                                        <p:attrNameLst>
                                          <p:attrName>style.visibility</p:attrName>
                                        </p:attrNameLst>
                                      </p:cBhvr>
                                      <p:to>
                                        <p:strVal val="visible"/>
                                      </p:to>
                                    </p:set>
                                    <p:animEffect transition="in" filter="wipe(right)">
                                      <p:cBhvr>
                                        <p:cTn id="220" dur="500"/>
                                        <p:tgtEl>
                                          <p:spTgt spid="28711"/>
                                        </p:tgtEl>
                                      </p:cBhvr>
                                    </p:animEffect>
                                  </p:childTnLst>
                                </p:cTn>
                              </p:par>
                            </p:childTnLst>
                          </p:cTn>
                        </p:par>
                        <p:par>
                          <p:cTn id="221" fill="hold">
                            <p:stCondLst>
                              <p:cond delay="3279"/>
                            </p:stCondLst>
                            <p:childTnLst>
                              <p:par>
                                <p:cTn id="222" presetID="41" presetClass="entr" presetSubtype="0" fill="hold" grpId="0" nodeType="afterEffect">
                                  <p:stCondLst>
                                    <p:cond delay="0"/>
                                  </p:stCondLst>
                                  <p:iterate type="lt">
                                    <p:tmPct val="10000"/>
                                  </p:iterate>
                                  <p:childTnLst>
                                    <p:set>
                                      <p:cBhvr>
                                        <p:cTn id="223" dur="1" fill="hold">
                                          <p:stCondLst>
                                            <p:cond delay="0"/>
                                          </p:stCondLst>
                                        </p:cTn>
                                        <p:tgtEl>
                                          <p:spTgt spid="28709"/>
                                        </p:tgtEl>
                                        <p:attrNameLst>
                                          <p:attrName>style.visibility</p:attrName>
                                        </p:attrNameLst>
                                      </p:cBhvr>
                                      <p:to>
                                        <p:strVal val="visible"/>
                                      </p:to>
                                    </p:set>
                                    <p:anim calcmode="lin" valueType="num">
                                      <p:cBhvr>
                                        <p:cTn id="224" dur="500" fill="hold"/>
                                        <p:tgtEl>
                                          <p:spTgt spid="28709"/>
                                        </p:tgtEl>
                                        <p:attrNameLst>
                                          <p:attrName>ppt_x</p:attrName>
                                        </p:attrNameLst>
                                      </p:cBhvr>
                                      <p:tavLst>
                                        <p:tav tm="0">
                                          <p:val>
                                            <p:strVal val="#ppt_x"/>
                                          </p:val>
                                        </p:tav>
                                        <p:tav tm="50000">
                                          <p:val>
                                            <p:strVal val="#ppt_x+.1"/>
                                          </p:val>
                                        </p:tav>
                                        <p:tav tm="100000">
                                          <p:val>
                                            <p:strVal val="#ppt_x"/>
                                          </p:val>
                                        </p:tav>
                                      </p:tavLst>
                                    </p:anim>
                                    <p:anim calcmode="lin" valueType="num">
                                      <p:cBhvr>
                                        <p:cTn id="225" dur="500" fill="hold"/>
                                        <p:tgtEl>
                                          <p:spTgt spid="28709"/>
                                        </p:tgtEl>
                                        <p:attrNameLst>
                                          <p:attrName>ppt_y</p:attrName>
                                        </p:attrNameLst>
                                      </p:cBhvr>
                                      <p:tavLst>
                                        <p:tav tm="0">
                                          <p:val>
                                            <p:strVal val="#ppt_y"/>
                                          </p:val>
                                        </p:tav>
                                        <p:tav tm="100000">
                                          <p:val>
                                            <p:strVal val="#ppt_y"/>
                                          </p:val>
                                        </p:tav>
                                      </p:tavLst>
                                    </p:anim>
                                    <p:anim calcmode="lin" valueType="num">
                                      <p:cBhvr>
                                        <p:cTn id="226" dur="500" fill="hold"/>
                                        <p:tgtEl>
                                          <p:spTgt spid="28709"/>
                                        </p:tgtEl>
                                        <p:attrNameLst>
                                          <p:attrName>ppt_h</p:attrName>
                                        </p:attrNameLst>
                                      </p:cBhvr>
                                      <p:tavLst>
                                        <p:tav tm="0">
                                          <p:val>
                                            <p:strVal val="#ppt_h/10"/>
                                          </p:val>
                                        </p:tav>
                                        <p:tav tm="50000">
                                          <p:val>
                                            <p:strVal val="#ppt_h+.01"/>
                                          </p:val>
                                        </p:tav>
                                        <p:tav tm="100000">
                                          <p:val>
                                            <p:strVal val="#ppt_h"/>
                                          </p:val>
                                        </p:tav>
                                      </p:tavLst>
                                    </p:anim>
                                    <p:anim calcmode="lin" valueType="num">
                                      <p:cBhvr>
                                        <p:cTn id="227" dur="500" fill="hold"/>
                                        <p:tgtEl>
                                          <p:spTgt spid="28709"/>
                                        </p:tgtEl>
                                        <p:attrNameLst>
                                          <p:attrName>ppt_w</p:attrName>
                                        </p:attrNameLst>
                                      </p:cBhvr>
                                      <p:tavLst>
                                        <p:tav tm="0">
                                          <p:val>
                                            <p:strVal val="#ppt_w/10"/>
                                          </p:val>
                                        </p:tav>
                                        <p:tav tm="50000">
                                          <p:val>
                                            <p:strVal val="#ppt_w+.01"/>
                                          </p:val>
                                        </p:tav>
                                        <p:tav tm="100000">
                                          <p:val>
                                            <p:strVal val="#ppt_w"/>
                                          </p:val>
                                        </p:tav>
                                      </p:tavLst>
                                    </p:anim>
                                    <p:animEffect transition="in" filter="fade">
                                      <p:cBhvr>
                                        <p:cTn id="228" dur="500" tmFilter="0,0; .5, 1; 1, 1"/>
                                        <p:tgtEl>
                                          <p:spTgt spid="28709"/>
                                        </p:tgtEl>
                                      </p:cBhvr>
                                    </p:animEffect>
                                  </p:childTnLst>
                                </p:cTn>
                              </p:par>
                              <p:par>
                                <p:cTn id="229" presetID="41" presetClass="entr" presetSubtype="0" fill="hold" grpId="0" nodeType="withEffect">
                                  <p:stCondLst>
                                    <p:cond delay="0"/>
                                  </p:stCondLst>
                                  <p:iterate type="lt">
                                    <p:tmPct val="10000"/>
                                  </p:iterate>
                                  <p:childTnLst>
                                    <p:set>
                                      <p:cBhvr>
                                        <p:cTn id="230" dur="1" fill="hold">
                                          <p:stCondLst>
                                            <p:cond delay="0"/>
                                          </p:stCondLst>
                                        </p:cTn>
                                        <p:tgtEl>
                                          <p:spTgt spid="28710"/>
                                        </p:tgtEl>
                                        <p:attrNameLst>
                                          <p:attrName>style.visibility</p:attrName>
                                        </p:attrNameLst>
                                      </p:cBhvr>
                                      <p:to>
                                        <p:strVal val="visible"/>
                                      </p:to>
                                    </p:set>
                                    <p:anim calcmode="lin" valueType="num">
                                      <p:cBhvr>
                                        <p:cTn id="231" dur="500" fill="hold"/>
                                        <p:tgtEl>
                                          <p:spTgt spid="28710"/>
                                        </p:tgtEl>
                                        <p:attrNameLst>
                                          <p:attrName>ppt_x</p:attrName>
                                        </p:attrNameLst>
                                      </p:cBhvr>
                                      <p:tavLst>
                                        <p:tav tm="0">
                                          <p:val>
                                            <p:strVal val="#ppt_x"/>
                                          </p:val>
                                        </p:tav>
                                        <p:tav tm="50000">
                                          <p:val>
                                            <p:strVal val="#ppt_x+.1"/>
                                          </p:val>
                                        </p:tav>
                                        <p:tav tm="100000">
                                          <p:val>
                                            <p:strVal val="#ppt_x"/>
                                          </p:val>
                                        </p:tav>
                                      </p:tavLst>
                                    </p:anim>
                                    <p:anim calcmode="lin" valueType="num">
                                      <p:cBhvr>
                                        <p:cTn id="232" dur="500" fill="hold"/>
                                        <p:tgtEl>
                                          <p:spTgt spid="28710"/>
                                        </p:tgtEl>
                                        <p:attrNameLst>
                                          <p:attrName>ppt_y</p:attrName>
                                        </p:attrNameLst>
                                      </p:cBhvr>
                                      <p:tavLst>
                                        <p:tav tm="0">
                                          <p:val>
                                            <p:strVal val="#ppt_y"/>
                                          </p:val>
                                        </p:tav>
                                        <p:tav tm="100000">
                                          <p:val>
                                            <p:strVal val="#ppt_y"/>
                                          </p:val>
                                        </p:tav>
                                      </p:tavLst>
                                    </p:anim>
                                    <p:anim calcmode="lin" valueType="num">
                                      <p:cBhvr>
                                        <p:cTn id="233" dur="500" fill="hold"/>
                                        <p:tgtEl>
                                          <p:spTgt spid="28710"/>
                                        </p:tgtEl>
                                        <p:attrNameLst>
                                          <p:attrName>ppt_h</p:attrName>
                                        </p:attrNameLst>
                                      </p:cBhvr>
                                      <p:tavLst>
                                        <p:tav tm="0">
                                          <p:val>
                                            <p:strVal val="#ppt_h/10"/>
                                          </p:val>
                                        </p:tav>
                                        <p:tav tm="50000">
                                          <p:val>
                                            <p:strVal val="#ppt_h+.01"/>
                                          </p:val>
                                        </p:tav>
                                        <p:tav tm="100000">
                                          <p:val>
                                            <p:strVal val="#ppt_h"/>
                                          </p:val>
                                        </p:tav>
                                      </p:tavLst>
                                    </p:anim>
                                    <p:anim calcmode="lin" valueType="num">
                                      <p:cBhvr>
                                        <p:cTn id="234" dur="500" fill="hold"/>
                                        <p:tgtEl>
                                          <p:spTgt spid="28710"/>
                                        </p:tgtEl>
                                        <p:attrNameLst>
                                          <p:attrName>ppt_w</p:attrName>
                                        </p:attrNameLst>
                                      </p:cBhvr>
                                      <p:tavLst>
                                        <p:tav tm="0">
                                          <p:val>
                                            <p:strVal val="#ppt_w/10"/>
                                          </p:val>
                                        </p:tav>
                                        <p:tav tm="50000">
                                          <p:val>
                                            <p:strVal val="#ppt_w+.01"/>
                                          </p:val>
                                        </p:tav>
                                        <p:tav tm="100000">
                                          <p:val>
                                            <p:strVal val="#ppt_w"/>
                                          </p:val>
                                        </p:tav>
                                      </p:tavLst>
                                    </p:anim>
                                    <p:animEffect transition="in" filter="fade">
                                      <p:cBhvr>
                                        <p:cTn id="235" dur="500" tmFilter="0,0; .5, 1; 1, 1"/>
                                        <p:tgtEl>
                                          <p:spTgt spid="28710"/>
                                        </p:tgtEl>
                                      </p:cBhvr>
                                    </p:animEffect>
                                  </p:childTnLst>
                                </p:cTn>
                              </p:par>
                            </p:childTnLst>
                          </p:cTn>
                        </p:par>
                        <p:par>
                          <p:cTn id="236" fill="hold">
                            <p:stCondLst>
                              <p:cond delay="4180"/>
                            </p:stCondLst>
                            <p:childTnLst>
                              <p:par>
                                <p:cTn id="237" presetID="41" presetClass="entr" presetSubtype="0" fill="hold" grpId="0" nodeType="afterEffect">
                                  <p:stCondLst>
                                    <p:cond delay="0"/>
                                  </p:stCondLst>
                                  <p:iterate type="lt">
                                    <p:tmPct val="10000"/>
                                  </p:iterate>
                                  <p:childTnLst>
                                    <p:set>
                                      <p:cBhvr>
                                        <p:cTn id="238" dur="1" fill="hold">
                                          <p:stCondLst>
                                            <p:cond delay="0"/>
                                          </p:stCondLst>
                                        </p:cTn>
                                        <p:tgtEl>
                                          <p:spTgt spid="28715"/>
                                        </p:tgtEl>
                                        <p:attrNameLst>
                                          <p:attrName>style.visibility</p:attrName>
                                        </p:attrNameLst>
                                      </p:cBhvr>
                                      <p:to>
                                        <p:strVal val="visible"/>
                                      </p:to>
                                    </p:set>
                                    <p:anim calcmode="lin" valueType="num">
                                      <p:cBhvr>
                                        <p:cTn id="239" dur="500" fill="hold"/>
                                        <p:tgtEl>
                                          <p:spTgt spid="28715"/>
                                        </p:tgtEl>
                                        <p:attrNameLst>
                                          <p:attrName>ppt_x</p:attrName>
                                        </p:attrNameLst>
                                      </p:cBhvr>
                                      <p:tavLst>
                                        <p:tav tm="0">
                                          <p:val>
                                            <p:strVal val="#ppt_x"/>
                                          </p:val>
                                        </p:tav>
                                        <p:tav tm="50000">
                                          <p:val>
                                            <p:strVal val="#ppt_x+.1"/>
                                          </p:val>
                                        </p:tav>
                                        <p:tav tm="100000">
                                          <p:val>
                                            <p:strVal val="#ppt_x"/>
                                          </p:val>
                                        </p:tav>
                                      </p:tavLst>
                                    </p:anim>
                                    <p:anim calcmode="lin" valueType="num">
                                      <p:cBhvr>
                                        <p:cTn id="240" dur="500" fill="hold"/>
                                        <p:tgtEl>
                                          <p:spTgt spid="28715"/>
                                        </p:tgtEl>
                                        <p:attrNameLst>
                                          <p:attrName>ppt_y</p:attrName>
                                        </p:attrNameLst>
                                      </p:cBhvr>
                                      <p:tavLst>
                                        <p:tav tm="0">
                                          <p:val>
                                            <p:strVal val="#ppt_y"/>
                                          </p:val>
                                        </p:tav>
                                        <p:tav tm="100000">
                                          <p:val>
                                            <p:strVal val="#ppt_y"/>
                                          </p:val>
                                        </p:tav>
                                      </p:tavLst>
                                    </p:anim>
                                    <p:anim calcmode="lin" valueType="num">
                                      <p:cBhvr>
                                        <p:cTn id="241" dur="500" fill="hold"/>
                                        <p:tgtEl>
                                          <p:spTgt spid="28715"/>
                                        </p:tgtEl>
                                        <p:attrNameLst>
                                          <p:attrName>ppt_h</p:attrName>
                                        </p:attrNameLst>
                                      </p:cBhvr>
                                      <p:tavLst>
                                        <p:tav tm="0">
                                          <p:val>
                                            <p:strVal val="#ppt_h/10"/>
                                          </p:val>
                                        </p:tav>
                                        <p:tav tm="50000">
                                          <p:val>
                                            <p:strVal val="#ppt_h+.01"/>
                                          </p:val>
                                        </p:tav>
                                        <p:tav tm="100000">
                                          <p:val>
                                            <p:strVal val="#ppt_h"/>
                                          </p:val>
                                        </p:tav>
                                      </p:tavLst>
                                    </p:anim>
                                    <p:anim calcmode="lin" valueType="num">
                                      <p:cBhvr>
                                        <p:cTn id="242" dur="500" fill="hold"/>
                                        <p:tgtEl>
                                          <p:spTgt spid="28715"/>
                                        </p:tgtEl>
                                        <p:attrNameLst>
                                          <p:attrName>ppt_w</p:attrName>
                                        </p:attrNameLst>
                                      </p:cBhvr>
                                      <p:tavLst>
                                        <p:tav tm="0">
                                          <p:val>
                                            <p:strVal val="#ppt_w/10"/>
                                          </p:val>
                                        </p:tav>
                                        <p:tav tm="50000">
                                          <p:val>
                                            <p:strVal val="#ppt_w+.01"/>
                                          </p:val>
                                        </p:tav>
                                        <p:tav tm="100000">
                                          <p:val>
                                            <p:strVal val="#ppt_w"/>
                                          </p:val>
                                        </p:tav>
                                      </p:tavLst>
                                    </p:anim>
                                    <p:animEffect transition="in" filter="fade">
                                      <p:cBhvr>
                                        <p:cTn id="243" dur="500" tmFilter="0,0; .5, 1; 1, 1"/>
                                        <p:tgtEl>
                                          <p:spTgt spid="28715"/>
                                        </p:tgtEl>
                                      </p:cBhvr>
                                    </p:animEffect>
                                  </p:childTnLst>
                                </p:cTn>
                              </p:par>
                              <p:par>
                                <p:cTn id="244" presetID="41" presetClass="entr" presetSubtype="0" fill="hold" grpId="0" nodeType="withEffect">
                                  <p:stCondLst>
                                    <p:cond delay="0"/>
                                  </p:stCondLst>
                                  <p:iterate type="lt">
                                    <p:tmPct val="10000"/>
                                  </p:iterate>
                                  <p:childTnLst>
                                    <p:set>
                                      <p:cBhvr>
                                        <p:cTn id="245" dur="1" fill="hold">
                                          <p:stCondLst>
                                            <p:cond delay="0"/>
                                          </p:stCondLst>
                                        </p:cTn>
                                        <p:tgtEl>
                                          <p:spTgt spid="28716"/>
                                        </p:tgtEl>
                                        <p:attrNameLst>
                                          <p:attrName>style.visibility</p:attrName>
                                        </p:attrNameLst>
                                      </p:cBhvr>
                                      <p:to>
                                        <p:strVal val="visible"/>
                                      </p:to>
                                    </p:set>
                                    <p:anim calcmode="lin" valueType="num">
                                      <p:cBhvr>
                                        <p:cTn id="246" dur="500" fill="hold"/>
                                        <p:tgtEl>
                                          <p:spTgt spid="28716"/>
                                        </p:tgtEl>
                                        <p:attrNameLst>
                                          <p:attrName>ppt_x</p:attrName>
                                        </p:attrNameLst>
                                      </p:cBhvr>
                                      <p:tavLst>
                                        <p:tav tm="0">
                                          <p:val>
                                            <p:strVal val="#ppt_x"/>
                                          </p:val>
                                        </p:tav>
                                        <p:tav tm="50000">
                                          <p:val>
                                            <p:strVal val="#ppt_x+.1"/>
                                          </p:val>
                                        </p:tav>
                                        <p:tav tm="100000">
                                          <p:val>
                                            <p:strVal val="#ppt_x"/>
                                          </p:val>
                                        </p:tav>
                                      </p:tavLst>
                                    </p:anim>
                                    <p:anim calcmode="lin" valueType="num">
                                      <p:cBhvr>
                                        <p:cTn id="247" dur="500" fill="hold"/>
                                        <p:tgtEl>
                                          <p:spTgt spid="28716"/>
                                        </p:tgtEl>
                                        <p:attrNameLst>
                                          <p:attrName>ppt_y</p:attrName>
                                        </p:attrNameLst>
                                      </p:cBhvr>
                                      <p:tavLst>
                                        <p:tav tm="0">
                                          <p:val>
                                            <p:strVal val="#ppt_y"/>
                                          </p:val>
                                        </p:tav>
                                        <p:tav tm="100000">
                                          <p:val>
                                            <p:strVal val="#ppt_y"/>
                                          </p:val>
                                        </p:tav>
                                      </p:tavLst>
                                    </p:anim>
                                    <p:anim calcmode="lin" valueType="num">
                                      <p:cBhvr>
                                        <p:cTn id="248" dur="500" fill="hold"/>
                                        <p:tgtEl>
                                          <p:spTgt spid="28716"/>
                                        </p:tgtEl>
                                        <p:attrNameLst>
                                          <p:attrName>ppt_h</p:attrName>
                                        </p:attrNameLst>
                                      </p:cBhvr>
                                      <p:tavLst>
                                        <p:tav tm="0">
                                          <p:val>
                                            <p:strVal val="#ppt_h/10"/>
                                          </p:val>
                                        </p:tav>
                                        <p:tav tm="50000">
                                          <p:val>
                                            <p:strVal val="#ppt_h+.01"/>
                                          </p:val>
                                        </p:tav>
                                        <p:tav tm="100000">
                                          <p:val>
                                            <p:strVal val="#ppt_h"/>
                                          </p:val>
                                        </p:tav>
                                      </p:tavLst>
                                    </p:anim>
                                    <p:anim calcmode="lin" valueType="num">
                                      <p:cBhvr>
                                        <p:cTn id="249" dur="500" fill="hold"/>
                                        <p:tgtEl>
                                          <p:spTgt spid="28716"/>
                                        </p:tgtEl>
                                        <p:attrNameLst>
                                          <p:attrName>ppt_w</p:attrName>
                                        </p:attrNameLst>
                                      </p:cBhvr>
                                      <p:tavLst>
                                        <p:tav tm="0">
                                          <p:val>
                                            <p:strVal val="#ppt_w/10"/>
                                          </p:val>
                                        </p:tav>
                                        <p:tav tm="50000">
                                          <p:val>
                                            <p:strVal val="#ppt_w+.01"/>
                                          </p:val>
                                        </p:tav>
                                        <p:tav tm="100000">
                                          <p:val>
                                            <p:strVal val="#ppt_w"/>
                                          </p:val>
                                        </p:tav>
                                      </p:tavLst>
                                    </p:anim>
                                    <p:animEffect transition="in" filter="fade">
                                      <p:cBhvr>
                                        <p:cTn id="250" dur="500" tmFilter="0,0; .5, 1; 1, 1"/>
                                        <p:tgtEl>
                                          <p:spTgt spid="28716"/>
                                        </p:tgtEl>
                                      </p:cBhvr>
                                    </p:animEffect>
                                  </p:childTnLst>
                                </p:cTn>
                              </p:par>
                              <p:par>
                                <p:cTn id="251" presetID="41" presetClass="entr" presetSubtype="0" fill="hold" grpId="0" nodeType="withEffect">
                                  <p:stCondLst>
                                    <p:cond delay="0"/>
                                  </p:stCondLst>
                                  <p:iterate type="lt">
                                    <p:tmPct val="10000"/>
                                  </p:iterate>
                                  <p:childTnLst>
                                    <p:set>
                                      <p:cBhvr>
                                        <p:cTn id="252" dur="1" fill="hold">
                                          <p:stCondLst>
                                            <p:cond delay="0"/>
                                          </p:stCondLst>
                                        </p:cTn>
                                        <p:tgtEl>
                                          <p:spTgt spid="28717"/>
                                        </p:tgtEl>
                                        <p:attrNameLst>
                                          <p:attrName>style.visibility</p:attrName>
                                        </p:attrNameLst>
                                      </p:cBhvr>
                                      <p:to>
                                        <p:strVal val="visible"/>
                                      </p:to>
                                    </p:set>
                                    <p:anim calcmode="lin" valueType="num">
                                      <p:cBhvr>
                                        <p:cTn id="253" dur="500" fill="hold"/>
                                        <p:tgtEl>
                                          <p:spTgt spid="28717"/>
                                        </p:tgtEl>
                                        <p:attrNameLst>
                                          <p:attrName>ppt_x</p:attrName>
                                        </p:attrNameLst>
                                      </p:cBhvr>
                                      <p:tavLst>
                                        <p:tav tm="0">
                                          <p:val>
                                            <p:strVal val="#ppt_x"/>
                                          </p:val>
                                        </p:tav>
                                        <p:tav tm="50000">
                                          <p:val>
                                            <p:strVal val="#ppt_x+.1"/>
                                          </p:val>
                                        </p:tav>
                                        <p:tav tm="100000">
                                          <p:val>
                                            <p:strVal val="#ppt_x"/>
                                          </p:val>
                                        </p:tav>
                                      </p:tavLst>
                                    </p:anim>
                                    <p:anim calcmode="lin" valueType="num">
                                      <p:cBhvr>
                                        <p:cTn id="254" dur="500" fill="hold"/>
                                        <p:tgtEl>
                                          <p:spTgt spid="28717"/>
                                        </p:tgtEl>
                                        <p:attrNameLst>
                                          <p:attrName>ppt_y</p:attrName>
                                        </p:attrNameLst>
                                      </p:cBhvr>
                                      <p:tavLst>
                                        <p:tav tm="0">
                                          <p:val>
                                            <p:strVal val="#ppt_y"/>
                                          </p:val>
                                        </p:tav>
                                        <p:tav tm="100000">
                                          <p:val>
                                            <p:strVal val="#ppt_y"/>
                                          </p:val>
                                        </p:tav>
                                      </p:tavLst>
                                    </p:anim>
                                    <p:anim calcmode="lin" valueType="num">
                                      <p:cBhvr>
                                        <p:cTn id="255" dur="500" fill="hold"/>
                                        <p:tgtEl>
                                          <p:spTgt spid="28717"/>
                                        </p:tgtEl>
                                        <p:attrNameLst>
                                          <p:attrName>ppt_h</p:attrName>
                                        </p:attrNameLst>
                                      </p:cBhvr>
                                      <p:tavLst>
                                        <p:tav tm="0">
                                          <p:val>
                                            <p:strVal val="#ppt_h/10"/>
                                          </p:val>
                                        </p:tav>
                                        <p:tav tm="50000">
                                          <p:val>
                                            <p:strVal val="#ppt_h+.01"/>
                                          </p:val>
                                        </p:tav>
                                        <p:tav tm="100000">
                                          <p:val>
                                            <p:strVal val="#ppt_h"/>
                                          </p:val>
                                        </p:tav>
                                      </p:tavLst>
                                    </p:anim>
                                    <p:anim calcmode="lin" valueType="num">
                                      <p:cBhvr>
                                        <p:cTn id="256" dur="500" fill="hold"/>
                                        <p:tgtEl>
                                          <p:spTgt spid="28717"/>
                                        </p:tgtEl>
                                        <p:attrNameLst>
                                          <p:attrName>ppt_w</p:attrName>
                                        </p:attrNameLst>
                                      </p:cBhvr>
                                      <p:tavLst>
                                        <p:tav tm="0">
                                          <p:val>
                                            <p:strVal val="#ppt_w/10"/>
                                          </p:val>
                                        </p:tav>
                                        <p:tav tm="50000">
                                          <p:val>
                                            <p:strVal val="#ppt_w+.01"/>
                                          </p:val>
                                        </p:tav>
                                        <p:tav tm="100000">
                                          <p:val>
                                            <p:strVal val="#ppt_w"/>
                                          </p:val>
                                        </p:tav>
                                      </p:tavLst>
                                    </p:anim>
                                    <p:animEffect transition="in" filter="fade">
                                      <p:cBhvr>
                                        <p:cTn id="257" dur="500" tmFilter="0,0; .5, 1; 1, 1"/>
                                        <p:tgtEl>
                                          <p:spTgt spid="28717"/>
                                        </p:tgtEl>
                                      </p:cBhvr>
                                    </p:animEffect>
                                  </p:childTnLst>
                                </p:cTn>
                              </p:par>
                              <p:par>
                                <p:cTn id="258" presetID="31" presetClass="entr" presetSubtype="0" fill="hold" grpId="0" nodeType="withEffect">
                                  <p:stCondLst>
                                    <p:cond delay="0"/>
                                  </p:stCondLst>
                                  <p:childTnLst>
                                    <p:set>
                                      <p:cBhvr>
                                        <p:cTn id="259" dur="1" fill="hold">
                                          <p:stCondLst>
                                            <p:cond delay="0"/>
                                          </p:stCondLst>
                                        </p:cTn>
                                        <p:tgtEl>
                                          <p:spTgt spid="28712"/>
                                        </p:tgtEl>
                                        <p:attrNameLst>
                                          <p:attrName>style.visibility</p:attrName>
                                        </p:attrNameLst>
                                      </p:cBhvr>
                                      <p:to>
                                        <p:strVal val="visible"/>
                                      </p:to>
                                    </p:set>
                                    <p:anim calcmode="lin" valueType="num">
                                      <p:cBhvr>
                                        <p:cTn id="260" dur="300" fill="hold"/>
                                        <p:tgtEl>
                                          <p:spTgt spid="28712"/>
                                        </p:tgtEl>
                                        <p:attrNameLst>
                                          <p:attrName>ppt_w</p:attrName>
                                        </p:attrNameLst>
                                      </p:cBhvr>
                                      <p:tavLst>
                                        <p:tav tm="0">
                                          <p:val>
                                            <p:fltVal val="0"/>
                                          </p:val>
                                        </p:tav>
                                        <p:tav tm="100000">
                                          <p:val>
                                            <p:strVal val="#ppt_w"/>
                                          </p:val>
                                        </p:tav>
                                      </p:tavLst>
                                    </p:anim>
                                    <p:anim calcmode="lin" valueType="num">
                                      <p:cBhvr>
                                        <p:cTn id="261" dur="300" fill="hold"/>
                                        <p:tgtEl>
                                          <p:spTgt spid="28712"/>
                                        </p:tgtEl>
                                        <p:attrNameLst>
                                          <p:attrName>ppt_h</p:attrName>
                                        </p:attrNameLst>
                                      </p:cBhvr>
                                      <p:tavLst>
                                        <p:tav tm="0">
                                          <p:val>
                                            <p:fltVal val="0"/>
                                          </p:val>
                                        </p:tav>
                                        <p:tav tm="100000">
                                          <p:val>
                                            <p:strVal val="#ppt_h"/>
                                          </p:val>
                                        </p:tav>
                                      </p:tavLst>
                                    </p:anim>
                                    <p:anim calcmode="lin" valueType="num">
                                      <p:cBhvr>
                                        <p:cTn id="262" dur="300" fill="hold"/>
                                        <p:tgtEl>
                                          <p:spTgt spid="28712"/>
                                        </p:tgtEl>
                                        <p:attrNameLst>
                                          <p:attrName>style.rotation</p:attrName>
                                        </p:attrNameLst>
                                      </p:cBhvr>
                                      <p:tavLst>
                                        <p:tav tm="0">
                                          <p:val>
                                            <p:fltVal val="90"/>
                                          </p:val>
                                        </p:tav>
                                        <p:tav tm="100000">
                                          <p:val>
                                            <p:fltVal val="0"/>
                                          </p:val>
                                        </p:tav>
                                      </p:tavLst>
                                    </p:anim>
                                    <p:animEffect transition="in" filter="fade">
                                      <p:cBhvr>
                                        <p:cTn id="263" dur="300"/>
                                        <p:tgtEl>
                                          <p:spTgt spid="28712"/>
                                        </p:tgtEl>
                                      </p:cBhvr>
                                    </p:animEffect>
                                  </p:childTnLst>
                                </p:cTn>
                              </p:par>
                              <p:par>
                                <p:cTn id="264" presetID="31" presetClass="entr" presetSubtype="0" fill="hold" grpId="0" nodeType="withEffect">
                                  <p:stCondLst>
                                    <p:cond delay="0"/>
                                  </p:stCondLst>
                                  <p:childTnLst>
                                    <p:set>
                                      <p:cBhvr>
                                        <p:cTn id="265" dur="1" fill="hold">
                                          <p:stCondLst>
                                            <p:cond delay="0"/>
                                          </p:stCondLst>
                                        </p:cTn>
                                        <p:tgtEl>
                                          <p:spTgt spid="28713"/>
                                        </p:tgtEl>
                                        <p:attrNameLst>
                                          <p:attrName>style.visibility</p:attrName>
                                        </p:attrNameLst>
                                      </p:cBhvr>
                                      <p:to>
                                        <p:strVal val="visible"/>
                                      </p:to>
                                    </p:set>
                                    <p:anim calcmode="lin" valueType="num">
                                      <p:cBhvr>
                                        <p:cTn id="266" dur="300" fill="hold"/>
                                        <p:tgtEl>
                                          <p:spTgt spid="28713"/>
                                        </p:tgtEl>
                                        <p:attrNameLst>
                                          <p:attrName>ppt_w</p:attrName>
                                        </p:attrNameLst>
                                      </p:cBhvr>
                                      <p:tavLst>
                                        <p:tav tm="0">
                                          <p:val>
                                            <p:fltVal val="0"/>
                                          </p:val>
                                        </p:tav>
                                        <p:tav tm="100000">
                                          <p:val>
                                            <p:strVal val="#ppt_w"/>
                                          </p:val>
                                        </p:tav>
                                      </p:tavLst>
                                    </p:anim>
                                    <p:anim calcmode="lin" valueType="num">
                                      <p:cBhvr>
                                        <p:cTn id="267" dur="300" fill="hold"/>
                                        <p:tgtEl>
                                          <p:spTgt spid="28713"/>
                                        </p:tgtEl>
                                        <p:attrNameLst>
                                          <p:attrName>ppt_h</p:attrName>
                                        </p:attrNameLst>
                                      </p:cBhvr>
                                      <p:tavLst>
                                        <p:tav tm="0">
                                          <p:val>
                                            <p:fltVal val="0"/>
                                          </p:val>
                                        </p:tav>
                                        <p:tav tm="100000">
                                          <p:val>
                                            <p:strVal val="#ppt_h"/>
                                          </p:val>
                                        </p:tav>
                                      </p:tavLst>
                                    </p:anim>
                                    <p:anim calcmode="lin" valueType="num">
                                      <p:cBhvr>
                                        <p:cTn id="268" dur="300" fill="hold"/>
                                        <p:tgtEl>
                                          <p:spTgt spid="28713"/>
                                        </p:tgtEl>
                                        <p:attrNameLst>
                                          <p:attrName>style.rotation</p:attrName>
                                        </p:attrNameLst>
                                      </p:cBhvr>
                                      <p:tavLst>
                                        <p:tav tm="0">
                                          <p:val>
                                            <p:fltVal val="90"/>
                                          </p:val>
                                        </p:tav>
                                        <p:tav tm="100000">
                                          <p:val>
                                            <p:fltVal val="0"/>
                                          </p:val>
                                        </p:tav>
                                      </p:tavLst>
                                    </p:anim>
                                    <p:animEffect transition="in" filter="fade">
                                      <p:cBhvr>
                                        <p:cTn id="269" dur="300"/>
                                        <p:tgtEl>
                                          <p:spTgt spid="28713"/>
                                        </p:tgtEl>
                                      </p:cBhvr>
                                    </p:animEffect>
                                  </p:childTnLst>
                                </p:cTn>
                              </p:par>
                              <p:par>
                                <p:cTn id="270" presetID="31" presetClass="entr" presetSubtype="0" fill="hold" grpId="0" nodeType="withEffect">
                                  <p:stCondLst>
                                    <p:cond delay="0"/>
                                  </p:stCondLst>
                                  <p:childTnLst>
                                    <p:set>
                                      <p:cBhvr>
                                        <p:cTn id="271" dur="1" fill="hold">
                                          <p:stCondLst>
                                            <p:cond delay="0"/>
                                          </p:stCondLst>
                                        </p:cTn>
                                        <p:tgtEl>
                                          <p:spTgt spid="28714"/>
                                        </p:tgtEl>
                                        <p:attrNameLst>
                                          <p:attrName>style.visibility</p:attrName>
                                        </p:attrNameLst>
                                      </p:cBhvr>
                                      <p:to>
                                        <p:strVal val="visible"/>
                                      </p:to>
                                    </p:set>
                                    <p:anim calcmode="lin" valueType="num">
                                      <p:cBhvr>
                                        <p:cTn id="272" dur="300" fill="hold"/>
                                        <p:tgtEl>
                                          <p:spTgt spid="28714"/>
                                        </p:tgtEl>
                                        <p:attrNameLst>
                                          <p:attrName>ppt_w</p:attrName>
                                        </p:attrNameLst>
                                      </p:cBhvr>
                                      <p:tavLst>
                                        <p:tav tm="0">
                                          <p:val>
                                            <p:fltVal val="0"/>
                                          </p:val>
                                        </p:tav>
                                        <p:tav tm="100000">
                                          <p:val>
                                            <p:strVal val="#ppt_w"/>
                                          </p:val>
                                        </p:tav>
                                      </p:tavLst>
                                    </p:anim>
                                    <p:anim calcmode="lin" valueType="num">
                                      <p:cBhvr>
                                        <p:cTn id="273" dur="300" fill="hold"/>
                                        <p:tgtEl>
                                          <p:spTgt spid="28714"/>
                                        </p:tgtEl>
                                        <p:attrNameLst>
                                          <p:attrName>ppt_h</p:attrName>
                                        </p:attrNameLst>
                                      </p:cBhvr>
                                      <p:tavLst>
                                        <p:tav tm="0">
                                          <p:val>
                                            <p:fltVal val="0"/>
                                          </p:val>
                                        </p:tav>
                                        <p:tav tm="100000">
                                          <p:val>
                                            <p:strVal val="#ppt_h"/>
                                          </p:val>
                                        </p:tav>
                                      </p:tavLst>
                                    </p:anim>
                                    <p:anim calcmode="lin" valueType="num">
                                      <p:cBhvr>
                                        <p:cTn id="274" dur="300" fill="hold"/>
                                        <p:tgtEl>
                                          <p:spTgt spid="28714"/>
                                        </p:tgtEl>
                                        <p:attrNameLst>
                                          <p:attrName>style.rotation</p:attrName>
                                        </p:attrNameLst>
                                      </p:cBhvr>
                                      <p:tavLst>
                                        <p:tav tm="0">
                                          <p:val>
                                            <p:fltVal val="90"/>
                                          </p:val>
                                        </p:tav>
                                        <p:tav tm="100000">
                                          <p:val>
                                            <p:fltVal val="0"/>
                                          </p:val>
                                        </p:tav>
                                      </p:tavLst>
                                    </p:anim>
                                    <p:animEffect transition="in" filter="fade">
                                      <p:cBhvr>
                                        <p:cTn id="275" dur="300"/>
                                        <p:tgtEl>
                                          <p:spTgt spid="287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P spid="28707" grpId="0"/>
      <p:bldP spid="28708" grpId="0"/>
      <p:bldP spid="28709" grpId="0"/>
      <p:bldP spid="28710" grpId="0"/>
      <p:bldP spid="28712" grpId="0" animBg="1"/>
      <p:bldP spid="28713" grpId="0" animBg="1"/>
      <p:bldP spid="28714" grpId="0" animBg="1"/>
      <p:bldP spid="28715" grpId="0"/>
      <p:bldP spid="28716" grpId="0"/>
      <p:bldP spid="287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Box 25"/>
          <p:cNvSpPr txBox="1"/>
          <p:nvPr/>
        </p:nvSpPr>
        <p:spPr>
          <a:xfrm>
            <a:off x="708025" y="115888"/>
            <a:ext cx="2878138" cy="554037"/>
          </a:xfrm>
          <a:prstGeom prst="rect">
            <a:avLst/>
          </a:prstGeom>
          <a:noFill/>
          <a:ln w="9525">
            <a:noFill/>
          </a:ln>
        </p:spPr>
        <p:txBody>
          <a:bodyPr wrap="none">
            <a:spAutoFit/>
          </a:bodyPr>
          <a:lstStyle/>
          <a:p>
            <a:pPr lvl="0" eaLnBrk="1" hangingPunct="1"/>
            <a:r>
              <a:rPr lang="zh-CN" altLang="en-US" sz="3000" dirty="0">
                <a:latin typeface="微软雅黑" panose="020B0503020204020204" pitchFamily="2" charset="-122"/>
                <a:ea typeface="微软雅黑" panose="020B0503020204020204" pitchFamily="2" charset="-122"/>
              </a:rPr>
              <a:t>请输入您的标题</a:t>
            </a:r>
          </a:p>
        </p:txBody>
      </p:sp>
      <p:sp>
        <p:nvSpPr>
          <p:cNvPr id="29699" name="Freeform 40"/>
          <p:cNvSpPr>
            <a:spLocks noEditPoints="1"/>
          </p:cNvSpPr>
          <p:nvPr/>
        </p:nvSpPr>
        <p:spPr>
          <a:xfrm>
            <a:off x="268288" y="125413"/>
            <a:ext cx="346075" cy="495300"/>
          </a:xfrm>
          <a:custGeom>
            <a:avLst/>
            <a:gdLst/>
            <a:ahLst/>
            <a:cxnLst>
              <a:cxn ang="0">
                <a:pos x="103337" y="472058"/>
              </a:cxn>
              <a:cxn ang="0">
                <a:pos x="329125" y="472058"/>
              </a:cxn>
              <a:cxn ang="0">
                <a:pos x="341071" y="483599"/>
              </a:cxn>
              <a:cxn ang="0">
                <a:pos x="329125" y="494564"/>
              </a:cxn>
              <a:cxn ang="0">
                <a:pos x="103337" y="494564"/>
              </a:cxn>
              <a:cxn ang="0">
                <a:pos x="91390" y="483599"/>
              </a:cxn>
              <a:cxn ang="0">
                <a:pos x="103337" y="472058"/>
              </a:cxn>
              <a:cxn ang="0">
                <a:pos x="108115" y="364719"/>
              </a:cxn>
              <a:cxn ang="0">
                <a:pos x="232359" y="167355"/>
              </a:cxn>
              <a:cxn ang="0">
                <a:pos x="275963" y="192747"/>
              </a:cxn>
              <a:cxn ang="0">
                <a:pos x="152317" y="390111"/>
              </a:cxn>
              <a:cxn ang="0">
                <a:pos x="108115" y="364719"/>
              </a:cxn>
              <a:cxn ang="0">
                <a:pos x="20906" y="313359"/>
              </a:cxn>
              <a:cxn ang="0">
                <a:pos x="145149" y="115995"/>
              </a:cxn>
              <a:cxn ang="0">
                <a:pos x="188754" y="141386"/>
              </a:cxn>
              <a:cxn ang="0">
                <a:pos x="64511" y="338750"/>
              </a:cxn>
              <a:cxn ang="0">
                <a:pos x="20906" y="313359"/>
              </a:cxn>
              <a:cxn ang="0">
                <a:pos x="1195" y="473212"/>
              </a:cxn>
              <a:cxn ang="0">
                <a:pos x="13141" y="375107"/>
              </a:cxn>
              <a:cxn ang="0">
                <a:pos x="98558" y="424736"/>
              </a:cxn>
              <a:cxn ang="0">
                <a:pos x="14336" y="480714"/>
              </a:cxn>
              <a:cxn ang="0">
                <a:pos x="1195" y="473212"/>
              </a:cxn>
              <a:cxn ang="0">
                <a:pos x="178600" y="61171"/>
              </a:cxn>
              <a:cxn ang="0">
                <a:pos x="160680" y="90026"/>
              </a:cxn>
              <a:cxn ang="0">
                <a:pos x="291494" y="166778"/>
              </a:cxn>
              <a:cxn ang="0">
                <a:pos x="310011" y="137924"/>
              </a:cxn>
              <a:cxn ang="0">
                <a:pos x="178600" y="61171"/>
              </a:cxn>
              <a:cxn ang="0">
                <a:pos x="206674" y="17313"/>
              </a:cxn>
              <a:cxn ang="0">
                <a:pos x="246097" y="8079"/>
              </a:cxn>
              <a:cxn ang="0">
                <a:pos x="327930" y="55977"/>
              </a:cxn>
              <a:cxn ang="0">
                <a:pos x="338085" y="94065"/>
              </a:cxn>
              <a:cxn ang="0">
                <a:pos x="326736" y="111955"/>
              </a:cxn>
              <a:cxn ang="0">
                <a:pos x="195325" y="35202"/>
              </a:cxn>
              <a:cxn ang="0">
                <a:pos x="206674" y="17313"/>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29700" name="Freeform 6"/>
          <p:cNvSpPr>
            <a:spLocks noEditPoints="1"/>
          </p:cNvSpPr>
          <p:nvPr/>
        </p:nvSpPr>
        <p:spPr>
          <a:xfrm>
            <a:off x="3362325" y="1773238"/>
            <a:ext cx="5654675" cy="4410075"/>
          </a:xfrm>
          <a:custGeom>
            <a:avLst/>
            <a:gdLst/>
            <a:ahLst/>
            <a:cxnLst>
              <a:cxn ang="0">
                <a:pos x="2440099" y="3741755"/>
              </a:cxn>
              <a:cxn ang="0">
                <a:pos x="2047477" y="4058165"/>
              </a:cxn>
              <a:cxn ang="0">
                <a:pos x="1656477" y="4410273"/>
              </a:cxn>
              <a:cxn ang="0">
                <a:pos x="4080352" y="4256936"/>
              </a:cxn>
              <a:cxn ang="0">
                <a:pos x="3625267" y="3741755"/>
              </a:cxn>
              <a:cxn ang="0">
                <a:pos x="3033900" y="1218585"/>
              </a:cxn>
              <a:cxn ang="0">
                <a:pos x="3819956" y="2013668"/>
              </a:cxn>
              <a:cxn ang="0">
                <a:pos x="3725856" y="2167816"/>
              </a:cxn>
              <a:cxn ang="0">
                <a:pos x="5655709" y="2013668"/>
              </a:cxn>
              <a:cxn ang="0">
                <a:pos x="5554309" y="2013668"/>
              </a:cxn>
              <a:cxn ang="0">
                <a:pos x="5020537" y="429182"/>
              </a:cxn>
              <a:cxn ang="0">
                <a:pos x="4740672" y="248260"/>
              </a:cxn>
              <a:cxn ang="0">
                <a:pos x="4550850" y="293694"/>
              </a:cxn>
              <a:cxn ang="0">
                <a:pos x="2988473" y="620651"/>
              </a:cxn>
              <a:cxn ang="0">
                <a:pos x="3052558" y="516804"/>
              </a:cxn>
              <a:cxn ang="0">
                <a:pos x="2959269" y="333448"/>
              </a:cxn>
              <a:cxn ang="0">
                <a:pos x="3123944" y="259619"/>
              </a:cxn>
              <a:cxn ang="0">
                <a:pos x="2826232" y="0"/>
              </a:cxn>
              <a:cxn ang="0">
                <a:pos x="2528521" y="259619"/>
              </a:cxn>
              <a:cxn ang="0">
                <a:pos x="2699684" y="333448"/>
              </a:cxn>
              <a:cxn ang="0">
                <a:pos x="2600718" y="516804"/>
              </a:cxn>
              <a:cxn ang="0">
                <a:pos x="2687516" y="516804"/>
              </a:cxn>
              <a:cxn ang="0">
                <a:pos x="2671292" y="735046"/>
              </a:cxn>
              <a:cxn ang="0">
                <a:pos x="1008326" y="1130964"/>
              </a:cxn>
              <a:cxn ang="0">
                <a:pos x="818504" y="1175586"/>
              </a:cxn>
              <a:cxn ang="0">
                <a:pos x="648963" y="1462789"/>
              </a:cxn>
              <a:cxn ang="0">
                <a:pos x="94100" y="2891503"/>
              </a:cxn>
              <a:cxn ang="0">
                <a:pos x="0" y="3045652"/>
              </a:cxn>
              <a:cxn ang="0">
                <a:pos x="1929853" y="2891503"/>
              </a:cxn>
              <a:cxn ang="0">
                <a:pos x="1828452" y="2891503"/>
              </a:cxn>
              <a:cxn ang="0">
                <a:pos x="2628299" y="1290792"/>
              </a:cxn>
              <a:cxn ang="0">
                <a:pos x="4598711" y="600368"/>
              </a:cxn>
              <a:cxn ang="0">
                <a:pos x="5478867" y="2013668"/>
              </a:cxn>
              <a:cxn ang="0">
                <a:pos x="3951371" y="2013668"/>
              </a:cxn>
              <a:cxn ang="0">
                <a:pos x="4598711" y="600368"/>
              </a:cxn>
              <a:cxn ang="0">
                <a:pos x="889890" y="1444129"/>
              </a:cxn>
              <a:cxn ang="0">
                <a:pos x="1753010" y="2891503"/>
              </a:cxn>
              <a:cxn ang="0">
                <a:pos x="225515" y="2891503"/>
              </a:cxn>
              <a:cxn ang="0">
                <a:pos x="889890" y="1444129"/>
              </a:cxn>
              <a:cxn ang="0">
                <a:pos x="2830288" y="791026"/>
              </a:cxn>
              <a:cxn ang="0">
                <a:pos x="2830288" y="937873"/>
              </a:cxn>
              <a:cxn ang="0">
                <a:pos x="2830288" y="791026"/>
              </a:cxn>
            </a:cxnLst>
            <a:rect l="0" t="0" r="0" b="0"/>
            <a:pathLst>
              <a:path w="6972" h="5436">
                <a:moveTo>
                  <a:pt x="3240" y="1591"/>
                </a:moveTo>
                <a:cubicBezTo>
                  <a:pt x="3163" y="2598"/>
                  <a:pt x="3094" y="3606"/>
                  <a:pt x="3008" y="4612"/>
                </a:cubicBezTo>
                <a:lnTo>
                  <a:pt x="2524" y="4612"/>
                </a:lnTo>
                <a:lnTo>
                  <a:pt x="2524" y="5002"/>
                </a:lnTo>
                <a:cubicBezTo>
                  <a:pt x="2347" y="5065"/>
                  <a:pt x="2184" y="5146"/>
                  <a:pt x="2042" y="5247"/>
                </a:cubicBezTo>
                <a:cubicBezTo>
                  <a:pt x="2042" y="5310"/>
                  <a:pt x="2042" y="5373"/>
                  <a:pt x="2042" y="5436"/>
                </a:cubicBezTo>
                <a:cubicBezTo>
                  <a:pt x="3038" y="5436"/>
                  <a:pt x="4034" y="5436"/>
                  <a:pt x="5030" y="5436"/>
                </a:cubicBezTo>
                <a:cubicBezTo>
                  <a:pt x="5030" y="5373"/>
                  <a:pt x="5030" y="5310"/>
                  <a:pt x="5030" y="5247"/>
                </a:cubicBezTo>
                <a:cubicBezTo>
                  <a:pt x="4880" y="5129"/>
                  <a:pt x="4687" y="5036"/>
                  <a:pt x="4469" y="4968"/>
                </a:cubicBezTo>
                <a:lnTo>
                  <a:pt x="4469" y="4612"/>
                </a:lnTo>
                <a:lnTo>
                  <a:pt x="3979" y="4612"/>
                </a:lnTo>
                <a:lnTo>
                  <a:pt x="3740" y="1502"/>
                </a:lnTo>
                <a:cubicBezTo>
                  <a:pt x="4316" y="1275"/>
                  <a:pt x="4951" y="1027"/>
                  <a:pt x="5553" y="786"/>
                </a:cubicBezTo>
                <a:lnTo>
                  <a:pt x="4709" y="2482"/>
                </a:lnTo>
                <a:lnTo>
                  <a:pt x="4593" y="2482"/>
                </a:lnTo>
                <a:cubicBezTo>
                  <a:pt x="4593" y="2545"/>
                  <a:pt x="4593" y="2609"/>
                  <a:pt x="4593" y="2672"/>
                </a:cubicBezTo>
                <a:cubicBezTo>
                  <a:pt x="5235" y="3244"/>
                  <a:pt x="6441" y="3195"/>
                  <a:pt x="6972" y="2672"/>
                </a:cubicBezTo>
                <a:cubicBezTo>
                  <a:pt x="6972" y="2609"/>
                  <a:pt x="6972" y="2545"/>
                  <a:pt x="6972" y="2482"/>
                </a:cubicBezTo>
                <a:lnTo>
                  <a:pt x="6877" y="2482"/>
                </a:lnTo>
                <a:lnTo>
                  <a:pt x="6847" y="2482"/>
                </a:lnTo>
                <a:lnTo>
                  <a:pt x="5906" y="644"/>
                </a:lnTo>
                <a:cubicBezTo>
                  <a:pt x="6002" y="606"/>
                  <a:pt x="6097" y="567"/>
                  <a:pt x="6189" y="529"/>
                </a:cubicBezTo>
                <a:lnTo>
                  <a:pt x="6121" y="241"/>
                </a:lnTo>
                <a:lnTo>
                  <a:pt x="5844" y="306"/>
                </a:lnTo>
                <a:lnTo>
                  <a:pt x="5766" y="471"/>
                </a:lnTo>
                <a:lnTo>
                  <a:pt x="5610" y="362"/>
                </a:lnTo>
                <a:lnTo>
                  <a:pt x="3687" y="813"/>
                </a:lnTo>
                <a:lnTo>
                  <a:pt x="3684" y="765"/>
                </a:lnTo>
                <a:lnTo>
                  <a:pt x="3674" y="637"/>
                </a:lnTo>
                <a:lnTo>
                  <a:pt x="3763" y="637"/>
                </a:lnTo>
                <a:lnTo>
                  <a:pt x="3763" y="411"/>
                </a:lnTo>
                <a:lnTo>
                  <a:pt x="3648" y="411"/>
                </a:lnTo>
                <a:lnTo>
                  <a:pt x="3648" y="320"/>
                </a:lnTo>
                <a:lnTo>
                  <a:pt x="3851" y="320"/>
                </a:lnTo>
                <a:lnTo>
                  <a:pt x="3667" y="160"/>
                </a:lnTo>
                <a:lnTo>
                  <a:pt x="3484" y="0"/>
                </a:lnTo>
                <a:lnTo>
                  <a:pt x="3300" y="160"/>
                </a:lnTo>
                <a:lnTo>
                  <a:pt x="3117" y="320"/>
                </a:lnTo>
                <a:lnTo>
                  <a:pt x="3328" y="320"/>
                </a:lnTo>
                <a:lnTo>
                  <a:pt x="3328" y="411"/>
                </a:lnTo>
                <a:lnTo>
                  <a:pt x="3206" y="411"/>
                </a:lnTo>
                <a:lnTo>
                  <a:pt x="3206" y="637"/>
                </a:lnTo>
                <a:lnTo>
                  <a:pt x="3260" y="637"/>
                </a:lnTo>
                <a:lnTo>
                  <a:pt x="3313" y="637"/>
                </a:lnTo>
                <a:lnTo>
                  <a:pt x="3304" y="754"/>
                </a:lnTo>
                <a:lnTo>
                  <a:pt x="3293" y="906"/>
                </a:lnTo>
                <a:lnTo>
                  <a:pt x="3288" y="907"/>
                </a:lnTo>
                <a:lnTo>
                  <a:pt x="1243" y="1394"/>
                </a:lnTo>
                <a:lnTo>
                  <a:pt x="1153" y="1562"/>
                </a:lnTo>
                <a:lnTo>
                  <a:pt x="1009" y="1449"/>
                </a:lnTo>
                <a:lnTo>
                  <a:pt x="732" y="1515"/>
                </a:lnTo>
                <a:lnTo>
                  <a:pt x="800" y="1803"/>
                </a:lnTo>
                <a:cubicBezTo>
                  <a:pt x="867" y="1798"/>
                  <a:pt x="934" y="1793"/>
                  <a:pt x="1000" y="1788"/>
                </a:cubicBezTo>
                <a:lnTo>
                  <a:pt x="116" y="3564"/>
                </a:lnTo>
                <a:lnTo>
                  <a:pt x="0" y="3564"/>
                </a:lnTo>
                <a:cubicBezTo>
                  <a:pt x="0" y="3627"/>
                  <a:pt x="0" y="3691"/>
                  <a:pt x="0" y="3754"/>
                </a:cubicBezTo>
                <a:cubicBezTo>
                  <a:pt x="642" y="4326"/>
                  <a:pt x="1848" y="4277"/>
                  <a:pt x="2379" y="3754"/>
                </a:cubicBezTo>
                <a:cubicBezTo>
                  <a:pt x="2379" y="3691"/>
                  <a:pt x="2379" y="3627"/>
                  <a:pt x="2379" y="3564"/>
                </a:cubicBezTo>
                <a:lnTo>
                  <a:pt x="2284" y="3564"/>
                </a:lnTo>
                <a:lnTo>
                  <a:pt x="2254" y="3564"/>
                </a:lnTo>
                <a:lnTo>
                  <a:pt x="1331" y="1761"/>
                </a:lnTo>
                <a:cubicBezTo>
                  <a:pt x="1967" y="1707"/>
                  <a:pt x="2604" y="1648"/>
                  <a:pt x="3240" y="1591"/>
                </a:cubicBezTo>
                <a:close/>
                <a:moveTo>
                  <a:pt x="5669" y="740"/>
                </a:moveTo>
                <a:lnTo>
                  <a:pt x="5669" y="740"/>
                </a:lnTo>
                <a:cubicBezTo>
                  <a:pt x="5723" y="718"/>
                  <a:pt x="5776" y="697"/>
                  <a:pt x="5829" y="675"/>
                </a:cubicBezTo>
                <a:lnTo>
                  <a:pt x="6754" y="2482"/>
                </a:lnTo>
                <a:lnTo>
                  <a:pt x="6684" y="2482"/>
                </a:lnTo>
                <a:lnTo>
                  <a:pt x="4871" y="2482"/>
                </a:lnTo>
                <a:lnTo>
                  <a:pt x="4801" y="2482"/>
                </a:lnTo>
                <a:lnTo>
                  <a:pt x="5669" y="740"/>
                </a:lnTo>
                <a:close/>
                <a:moveTo>
                  <a:pt x="1097" y="1780"/>
                </a:moveTo>
                <a:lnTo>
                  <a:pt x="1097" y="1780"/>
                </a:lnTo>
                <a:cubicBezTo>
                  <a:pt x="1145" y="1776"/>
                  <a:pt x="1193" y="1772"/>
                  <a:pt x="1242" y="1768"/>
                </a:cubicBezTo>
                <a:lnTo>
                  <a:pt x="2161" y="3564"/>
                </a:lnTo>
                <a:lnTo>
                  <a:pt x="2091" y="3564"/>
                </a:lnTo>
                <a:lnTo>
                  <a:pt x="278" y="3564"/>
                </a:lnTo>
                <a:lnTo>
                  <a:pt x="208" y="3564"/>
                </a:lnTo>
                <a:lnTo>
                  <a:pt x="1097" y="1780"/>
                </a:lnTo>
                <a:close/>
                <a:moveTo>
                  <a:pt x="3489" y="975"/>
                </a:moveTo>
                <a:lnTo>
                  <a:pt x="3489" y="975"/>
                </a:lnTo>
                <a:cubicBezTo>
                  <a:pt x="3539" y="975"/>
                  <a:pt x="3579" y="1015"/>
                  <a:pt x="3579" y="1066"/>
                </a:cubicBezTo>
                <a:cubicBezTo>
                  <a:pt x="3579" y="1116"/>
                  <a:pt x="3539" y="1156"/>
                  <a:pt x="3489" y="1156"/>
                </a:cubicBezTo>
                <a:cubicBezTo>
                  <a:pt x="3438" y="1156"/>
                  <a:pt x="3398" y="1116"/>
                  <a:pt x="3398" y="1066"/>
                </a:cubicBezTo>
                <a:cubicBezTo>
                  <a:pt x="3398" y="1015"/>
                  <a:pt x="3438" y="975"/>
                  <a:pt x="3489" y="975"/>
                </a:cubicBezTo>
                <a:close/>
              </a:path>
            </a:pathLst>
          </a:custGeom>
          <a:solidFill>
            <a:schemeClr val="bg1">
              <a:alpha val="100000"/>
            </a:schemeClr>
          </a:solidFill>
          <a:ln w="9525">
            <a:noFill/>
          </a:ln>
        </p:spPr>
        <p:txBody>
          <a:bodyPr/>
          <a:lstStyle/>
          <a:p>
            <a:endParaRPr lang="zh-CN" altLang="en-US"/>
          </a:p>
        </p:txBody>
      </p:sp>
      <p:sp>
        <p:nvSpPr>
          <p:cNvPr id="29701" name="TextBox 17"/>
          <p:cNvSpPr txBox="1"/>
          <p:nvPr/>
        </p:nvSpPr>
        <p:spPr>
          <a:xfrm>
            <a:off x="874713" y="2401888"/>
            <a:ext cx="1760537" cy="400050"/>
          </a:xfrm>
          <a:prstGeom prst="rect">
            <a:avLst/>
          </a:prstGeom>
          <a:noFill/>
          <a:ln w="9525">
            <a:noFill/>
          </a:ln>
        </p:spPr>
        <p:txBody>
          <a:bodyPr>
            <a:spAutoFit/>
          </a:bodyPr>
          <a:lstStyle/>
          <a:p>
            <a:pPr lvl="0" eaLnBrk="1" hangingPunct="1"/>
            <a:r>
              <a:rPr lang="zh-CN" altLang="en-US" sz="2000" b="1" dirty="0">
                <a:solidFill>
                  <a:schemeClr val="bg1"/>
                </a:solidFill>
                <a:latin typeface="微软雅黑" panose="020B0503020204020204" pitchFamily="2" charset="-122"/>
                <a:ea typeface="微软雅黑" panose="020B0503020204020204" pitchFamily="2" charset="-122"/>
              </a:rPr>
              <a:t>添加标题</a:t>
            </a:r>
            <a:endParaRPr lang="en-US" altLang="x-none" sz="2000" b="1" dirty="0">
              <a:solidFill>
                <a:schemeClr val="bg1"/>
              </a:solidFill>
              <a:latin typeface="微软雅黑" panose="020B0503020204020204" pitchFamily="2" charset="-122"/>
              <a:ea typeface="微软雅黑" panose="020B0503020204020204" pitchFamily="2" charset="-122"/>
            </a:endParaRPr>
          </a:p>
        </p:txBody>
      </p:sp>
      <p:sp>
        <p:nvSpPr>
          <p:cNvPr id="29702" name="TextBox 18"/>
          <p:cNvSpPr txBox="1"/>
          <p:nvPr/>
        </p:nvSpPr>
        <p:spPr>
          <a:xfrm>
            <a:off x="800100" y="2830513"/>
            <a:ext cx="2592388" cy="1200150"/>
          </a:xfrm>
          <a:prstGeom prst="rect">
            <a:avLst/>
          </a:prstGeom>
          <a:noFill/>
          <a:ln w="9525">
            <a:noFill/>
          </a:ln>
        </p:spPr>
        <p:txBody>
          <a:bodyPr>
            <a:spAutoFit/>
          </a:bodyPr>
          <a:lstStyle/>
          <a:p>
            <a:pPr lvl="0" eaLnBrk="1" hangingPunct="1"/>
            <a:r>
              <a:rPr lang="zh-CN" altLang="en-US" dirty="0">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29703" name="TextBox 19"/>
          <p:cNvSpPr txBox="1"/>
          <p:nvPr/>
        </p:nvSpPr>
        <p:spPr>
          <a:xfrm>
            <a:off x="8477250" y="4295775"/>
            <a:ext cx="1760538" cy="400050"/>
          </a:xfrm>
          <a:prstGeom prst="rect">
            <a:avLst/>
          </a:prstGeom>
          <a:noFill/>
          <a:ln w="9525">
            <a:noFill/>
          </a:ln>
        </p:spPr>
        <p:txBody>
          <a:bodyPr>
            <a:spAutoFit/>
          </a:bodyPr>
          <a:lstStyle/>
          <a:p>
            <a:pPr lvl="0" eaLnBrk="1" hangingPunct="1"/>
            <a:r>
              <a:rPr lang="zh-CN" altLang="en-US" sz="2000" b="1" dirty="0">
                <a:solidFill>
                  <a:schemeClr val="bg1"/>
                </a:solidFill>
                <a:latin typeface="微软雅黑" panose="020B0503020204020204" pitchFamily="2" charset="-122"/>
                <a:ea typeface="微软雅黑" panose="020B0503020204020204" pitchFamily="2" charset="-122"/>
              </a:rPr>
              <a:t>添加标题</a:t>
            </a:r>
            <a:endParaRPr lang="en-US" altLang="x-none" sz="2000" b="1" dirty="0">
              <a:solidFill>
                <a:schemeClr val="bg1"/>
              </a:solidFill>
              <a:latin typeface="微软雅黑" panose="020B0503020204020204" pitchFamily="2" charset="-122"/>
              <a:ea typeface="微软雅黑" panose="020B0503020204020204" pitchFamily="2" charset="-122"/>
            </a:endParaRPr>
          </a:p>
        </p:txBody>
      </p:sp>
      <p:sp>
        <p:nvSpPr>
          <p:cNvPr id="29704" name="TextBox 20"/>
          <p:cNvSpPr txBox="1"/>
          <p:nvPr/>
        </p:nvSpPr>
        <p:spPr>
          <a:xfrm>
            <a:off x="8402638" y="4724400"/>
            <a:ext cx="2592387" cy="1201738"/>
          </a:xfrm>
          <a:prstGeom prst="rect">
            <a:avLst/>
          </a:prstGeom>
          <a:noFill/>
          <a:ln w="9525">
            <a:noFill/>
          </a:ln>
        </p:spPr>
        <p:txBody>
          <a:bodyPr>
            <a:spAutoFit/>
          </a:bodyPr>
          <a:lstStyle/>
          <a:p>
            <a:pPr lvl="0" eaLnBrk="1" hangingPunct="1"/>
            <a:r>
              <a:rPr lang="zh-CN" altLang="en-US" dirty="0">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9699"/>
                                        </p:tgtEl>
                                        <p:attrNameLst>
                                          <p:attrName>style.visibility</p:attrName>
                                        </p:attrNameLst>
                                      </p:cBhvr>
                                      <p:to>
                                        <p:strVal val="visible"/>
                                      </p:to>
                                    </p:set>
                                    <p:anim calcmode="lin" valueType="num">
                                      <p:cBhvr additive="base">
                                        <p:cTn id="7" dur="500" fill="hold"/>
                                        <p:tgtEl>
                                          <p:spTgt spid="29699"/>
                                        </p:tgtEl>
                                        <p:attrNameLst>
                                          <p:attrName>ppt_x</p:attrName>
                                        </p:attrNameLst>
                                      </p:cBhvr>
                                      <p:tavLst>
                                        <p:tav tm="0">
                                          <p:val>
                                            <p:strVal val="1+#ppt_w/2"/>
                                          </p:val>
                                        </p:tav>
                                        <p:tav tm="100000">
                                          <p:val>
                                            <p:strVal val="#ppt_x"/>
                                          </p:val>
                                        </p:tav>
                                      </p:tavLst>
                                    </p:anim>
                                    <p:anim calcmode="lin" valueType="num">
                                      <p:cBhvr additive="base">
                                        <p:cTn id="8" dur="500" fill="hold"/>
                                        <p:tgtEl>
                                          <p:spTgt spid="2969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9698"/>
                                        </p:tgtEl>
                                        <p:attrNameLst>
                                          <p:attrName>style.visibility</p:attrName>
                                        </p:attrNameLst>
                                      </p:cBhvr>
                                      <p:to>
                                        <p:strVal val="visible"/>
                                      </p:to>
                                    </p:set>
                                    <p:anim calcmode="lin" valueType="num">
                                      <p:cBhvr>
                                        <p:cTn id="12" dur="300" fill="hold"/>
                                        <p:tgtEl>
                                          <p:spTgt spid="29698"/>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9698"/>
                                        </p:tgtEl>
                                        <p:attrNameLst>
                                          <p:attrName>ppt_y</p:attrName>
                                        </p:attrNameLst>
                                      </p:cBhvr>
                                      <p:tavLst>
                                        <p:tav tm="0">
                                          <p:val>
                                            <p:strVal val="#ppt_y"/>
                                          </p:val>
                                        </p:tav>
                                        <p:tav tm="100000">
                                          <p:val>
                                            <p:strVal val="#ppt_y"/>
                                          </p:val>
                                        </p:tav>
                                      </p:tavLst>
                                    </p:anim>
                                    <p:anim calcmode="lin" valueType="num">
                                      <p:cBhvr>
                                        <p:cTn id="14" dur="300" fill="hold"/>
                                        <p:tgtEl>
                                          <p:spTgt spid="29698"/>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969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9698"/>
                                        </p:tgtEl>
                                      </p:cBhvr>
                                    </p:animEffect>
                                  </p:childTnLst>
                                </p:cTn>
                              </p:par>
                            </p:childTnLst>
                          </p:cTn>
                        </p:par>
                        <p:par>
                          <p:cTn id="17" fill="hold">
                            <p:stCondLst>
                              <p:cond delay="980"/>
                            </p:stCondLst>
                            <p:childTnLst>
                              <p:par>
                                <p:cTn id="18" presetID="42" presetClass="entr" presetSubtype="0" fill="hold" nodeType="afterEffect">
                                  <p:stCondLst>
                                    <p:cond delay="0"/>
                                  </p:stCondLst>
                                  <p:childTnLst>
                                    <p:set>
                                      <p:cBhvr>
                                        <p:cTn id="19" dur="1" fill="hold">
                                          <p:stCondLst>
                                            <p:cond delay="0"/>
                                          </p:stCondLst>
                                        </p:cTn>
                                        <p:tgtEl>
                                          <p:spTgt spid="29700"/>
                                        </p:tgtEl>
                                        <p:attrNameLst>
                                          <p:attrName>style.visibility</p:attrName>
                                        </p:attrNameLst>
                                      </p:cBhvr>
                                      <p:to>
                                        <p:strVal val="visible"/>
                                      </p:to>
                                    </p:set>
                                    <p:animEffect transition="in" filter="fade">
                                      <p:cBhvr>
                                        <p:cTn id="20" dur="1000"/>
                                        <p:tgtEl>
                                          <p:spTgt spid="29700"/>
                                        </p:tgtEl>
                                      </p:cBhvr>
                                    </p:animEffect>
                                    <p:anim calcmode="lin" valueType="num">
                                      <p:cBhvr>
                                        <p:cTn id="21" dur="1000" fill="hold"/>
                                        <p:tgtEl>
                                          <p:spTgt spid="29700"/>
                                        </p:tgtEl>
                                        <p:attrNameLst>
                                          <p:attrName>ppt_x</p:attrName>
                                        </p:attrNameLst>
                                      </p:cBhvr>
                                      <p:tavLst>
                                        <p:tav tm="0">
                                          <p:val>
                                            <p:strVal val="#ppt_x"/>
                                          </p:val>
                                        </p:tav>
                                        <p:tav tm="100000">
                                          <p:val>
                                            <p:strVal val="#ppt_x"/>
                                          </p:val>
                                        </p:tav>
                                      </p:tavLst>
                                    </p:anim>
                                    <p:anim calcmode="lin" valueType="num">
                                      <p:cBhvr>
                                        <p:cTn id="22" dur="1000" fill="hold"/>
                                        <p:tgtEl>
                                          <p:spTgt spid="29700"/>
                                        </p:tgtEl>
                                        <p:attrNameLst>
                                          <p:attrName>ppt_y</p:attrName>
                                        </p:attrNameLst>
                                      </p:cBhvr>
                                      <p:tavLst>
                                        <p:tav tm="0">
                                          <p:val>
                                            <p:strVal val="#ppt_y+.1"/>
                                          </p:val>
                                        </p:tav>
                                        <p:tav tm="100000">
                                          <p:val>
                                            <p:strVal val="#ppt_y"/>
                                          </p:val>
                                        </p:tav>
                                      </p:tavLst>
                                    </p:anim>
                                  </p:childTnLst>
                                </p:cTn>
                              </p:par>
                            </p:childTnLst>
                          </p:cTn>
                        </p:par>
                        <p:par>
                          <p:cTn id="23" fill="hold">
                            <p:stCondLst>
                              <p:cond delay="1980"/>
                            </p:stCondLst>
                            <p:childTnLst>
                              <p:par>
                                <p:cTn id="24" presetID="31" presetClass="entr" presetSubtype="0" fill="hold" grpId="0" nodeType="afterEffect">
                                  <p:stCondLst>
                                    <p:cond delay="0"/>
                                  </p:stCondLst>
                                  <p:childTnLst>
                                    <p:set>
                                      <p:cBhvr>
                                        <p:cTn id="25" dur="1" fill="hold">
                                          <p:stCondLst>
                                            <p:cond delay="0"/>
                                          </p:stCondLst>
                                        </p:cTn>
                                        <p:tgtEl>
                                          <p:spTgt spid="29701"/>
                                        </p:tgtEl>
                                        <p:attrNameLst>
                                          <p:attrName>style.visibility</p:attrName>
                                        </p:attrNameLst>
                                      </p:cBhvr>
                                      <p:to>
                                        <p:strVal val="visible"/>
                                      </p:to>
                                    </p:set>
                                    <p:anim calcmode="lin" valueType="num">
                                      <p:cBhvr>
                                        <p:cTn id="26" dur="500" fill="hold"/>
                                        <p:tgtEl>
                                          <p:spTgt spid="29701"/>
                                        </p:tgtEl>
                                        <p:attrNameLst>
                                          <p:attrName>ppt_w</p:attrName>
                                        </p:attrNameLst>
                                      </p:cBhvr>
                                      <p:tavLst>
                                        <p:tav tm="0">
                                          <p:val>
                                            <p:fltVal val="0"/>
                                          </p:val>
                                        </p:tav>
                                        <p:tav tm="100000">
                                          <p:val>
                                            <p:strVal val="#ppt_w"/>
                                          </p:val>
                                        </p:tav>
                                      </p:tavLst>
                                    </p:anim>
                                    <p:anim calcmode="lin" valueType="num">
                                      <p:cBhvr>
                                        <p:cTn id="27" dur="500" fill="hold"/>
                                        <p:tgtEl>
                                          <p:spTgt spid="29701"/>
                                        </p:tgtEl>
                                        <p:attrNameLst>
                                          <p:attrName>ppt_h</p:attrName>
                                        </p:attrNameLst>
                                      </p:cBhvr>
                                      <p:tavLst>
                                        <p:tav tm="0">
                                          <p:val>
                                            <p:fltVal val="0"/>
                                          </p:val>
                                        </p:tav>
                                        <p:tav tm="100000">
                                          <p:val>
                                            <p:strVal val="#ppt_h"/>
                                          </p:val>
                                        </p:tav>
                                      </p:tavLst>
                                    </p:anim>
                                    <p:anim calcmode="lin" valueType="num">
                                      <p:cBhvr>
                                        <p:cTn id="28" dur="500" fill="hold"/>
                                        <p:tgtEl>
                                          <p:spTgt spid="29701"/>
                                        </p:tgtEl>
                                        <p:attrNameLst>
                                          <p:attrName>style.rotation</p:attrName>
                                        </p:attrNameLst>
                                      </p:cBhvr>
                                      <p:tavLst>
                                        <p:tav tm="0">
                                          <p:val>
                                            <p:fltVal val="90"/>
                                          </p:val>
                                        </p:tav>
                                        <p:tav tm="100000">
                                          <p:val>
                                            <p:fltVal val="0"/>
                                          </p:val>
                                        </p:tav>
                                      </p:tavLst>
                                    </p:anim>
                                    <p:animEffect transition="in" filter="fade">
                                      <p:cBhvr>
                                        <p:cTn id="29" dur="500"/>
                                        <p:tgtEl>
                                          <p:spTgt spid="29701"/>
                                        </p:tgtEl>
                                      </p:cBhvr>
                                    </p:animEffect>
                                  </p:childTnLst>
                                </p:cTn>
                              </p:par>
                            </p:childTnLst>
                          </p:cTn>
                        </p:par>
                        <p:par>
                          <p:cTn id="30" fill="hold">
                            <p:stCondLst>
                              <p:cond delay="2480"/>
                            </p:stCondLst>
                            <p:childTnLst>
                              <p:par>
                                <p:cTn id="31" presetID="22" presetClass="entr" presetSubtype="1" fill="hold" grpId="0" nodeType="afterEffect">
                                  <p:stCondLst>
                                    <p:cond delay="0"/>
                                  </p:stCondLst>
                                  <p:childTnLst>
                                    <p:set>
                                      <p:cBhvr>
                                        <p:cTn id="32" dur="1" fill="hold">
                                          <p:stCondLst>
                                            <p:cond delay="0"/>
                                          </p:stCondLst>
                                        </p:cTn>
                                        <p:tgtEl>
                                          <p:spTgt spid="29702"/>
                                        </p:tgtEl>
                                        <p:attrNameLst>
                                          <p:attrName>style.visibility</p:attrName>
                                        </p:attrNameLst>
                                      </p:cBhvr>
                                      <p:to>
                                        <p:strVal val="visible"/>
                                      </p:to>
                                    </p:set>
                                    <p:animEffect transition="in" filter="wipe(up)">
                                      <p:cBhvr>
                                        <p:cTn id="33" dur="500"/>
                                        <p:tgtEl>
                                          <p:spTgt spid="29702"/>
                                        </p:tgtEl>
                                      </p:cBhvr>
                                    </p:animEffect>
                                  </p:childTnLst>
                                </p:cTn>
                              </p:par>
                            </p:childTnLst>
                          </p:cTn>
                        </p:par>
                        <p:par>
                          <p:cTn id="34" fill="hold">
                            <p:stCondLst>
                              <p:cond delay="2980"/>
                            </p:stCondLst>
                            <p:childTnLst>
                              <p:par>
                                <p:cTn id="35" presetID="31" presetClass="entr" presetSubtype="0" fill="hold" grpId="0" nodeType="afterEffect">
                                  <p:stCondLst>
                                    <p:cond delay="0"/>
                                  </p:stCondLst>
                                  <p:childTnLst>
                                    <p:set>
                                      <p:cBhvr>
                                        <p:cTn id="36" dur="1" fill="hold">
                                          <p:stCondLst>
                                            <p:cond delay="0"/>
                                          </p:stCondLst>
                                        </p:cTn>
                                        <p:tgtEl>
                                          <p:spTgt spid="29703"/>
                                        </p:tgtEl>
                                        <p:attrNameLst>
                                          <p:attrName>style.visibility</p:attrName>
                                        </p:attrNameLst>
                                      </p:cBhvr>
                                      <p:to>
                                        <p:strVal val="visible"/>
                                      </p:to>
                                    </p:set>
                                    <p:anim calcmode="lin" valueType="num">
                                      <p:cBhvr>
                                        <p:cTn id="37" dur="500" fill="hold"/>
                                        <p:tgtEl>
                                          <p:spTgt spid="29703"/>
                                        </p:tgtEl>
                                        <p:attrNameLst>
                                          <p:attrName>ppt_w</p:attrName>
                                        </p:attrNameLst>
                                      </p:cBhvr>
                                      <p:tavLst>
                                        <p:tav tm="0">
                                          <p:val>
                                            <p:fltVal val="0"/>
                                          </p:val>
                                        </p:tav>
                                        <p:tav tm="100000">
                                          <p:val>
                                            <p:strVal val="#ppt_w"/>
                                          </p:val>
                                        </p:tav>
                                      </p:tavLst>
                                    </p:anim>
                                    <p:anim calcmode="lin" valueType="num">
                                      <p:cBhvr>
                                        <p:cTn id="38" dur="500" fill="hold"/>
                                        <p:tgtEl>
                                          <p:spTgt spid="29703"/>
                                        </p:tgtEl>
                                        <p:attrNameLst>
                                          <p:attrName>ppt_h</p:attrName>
                                        </p:attrNameLst>
                                      </p:cBhvr>
                                      <p:tavLst>
                                        <p:tav tm="0">
                                          <p:val>
                                            <p:fltVal val="0"/>
                                          </p:val>
                                        </p:tav>
                                        <p:tav tm="100000">
                                          <p:val>
                                            <p:strVal val="#ppt_h"/>
                                          </p:val>
                                        </p:tav>
                                      </p:tavLst>
                                    </p:anim>
                                    <p:anim calcmode="lin" valueType="num">
                                      <p:cBhvr>
                                        <p:cTn id="39" dur="500" fill="hold"/>
                                        <p:tgtEl>
                                          <p:spTgt spid="29703"/>
                                        </p:tgtEl>
                                        <p:attrNameLst>
                                          <p:attrName>style.rotation</p:attrName>
                                        </p:attrNameLst>
                                      </p:cBhvr>
                                      <p:tavLst>
                                        <p:tav tm="0">
                                          <p:val>
                                            <p:fltVal val="90"/>
                                          </p:val>
                                        </p:tav>
                                        <p:tav tm="100000">
                                          <p:val>
                                            <p:fltVal val="0"/>
                                          </p:val>
                                        </p:tav>
                                      </p:tavLst>
                                    </p:anim>
                                    <p:animEffect transition="in" filter="fade">
                                      <p:cBhvr>
                                        <p:cTn id="40" dur="500"/>
                                        <p:tgtEl>
                                          <p:spTgt spid="29703"/>
                                        </p:tgtEl>
                                      </p:cBhvr>
                                    </p:animEffect>
                                  </p:childTnLst>
                                </p:cTn>
                              </p:par>
                            </p:childTnLst>
                          </p:cTn>
                        </p:par>
                        <p:par>
                          <p:cTn id="41" fill="hold">
                            <p:stCondLst>
                              <p:cond delay="3480"/>
                            </p:stCondLst>
                            <p:childTnLst>
                              <p:par>
                                <p:cTn id="42" presetID="22" presetClass="entr" presetSubtype="1" fill="hold" grpId="0" nodeType="afterEffect">
                                  <p:stCondLst>
                                    <p:cond delay="0"/>
                                  </p:stCondLst>
                                  <p:childTnLst>
                                    <p:set>
                                      <p:cBhvr>
                                        <p:cTn id="43" dur="1" fill="hold">
                                          <p:stCondLst>
                                            <p:cond delay="0"/>
                                          </p:stCondLst>
                                        </p:cTn>
                                        <p:tgtEl>
                                          <p:spTgt spid="29704"/>
                                        </p:tgtEl>
                                        <p:attrNameLst>
                                          <p:attrName>style.visibility</p:attrName>
                                        </p:attrNameLst>
                                      </p:cBhvr>
                                      <p:to>
                                        <p:strVal val="visible"/>
                                      </p:to>
                                    </p:set>
                                    <p:animEffect transition="in" filter="wipe(up)">
                                      <p:cBhvr>
                                        <p:cTn id="44" dur="500"/>
                                        <p:tgtEl>
                                          <p:spTgt spid="297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P spid="29701" grpId="0"/>
      <p:bldP spid="29702" grpId="0"/>
      <p:bldP spid="29703" grpId="0"/>
      <p:bldP spid="2970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25"/>
          <p:cNvSpPr txBox="1"/>
          <p:nvPr/>
        </p:nvSpPr>
        <p:spPr>
          <a:xfrm>
            <a:off x="708025" y="115888"/>
            <a:ext cx="2878138" cy="554037"/>
          </a:xfrm>
          <a:prstGeom prst="rect">
            <a:avLst/>
          </a:prstGeom>
          <a:noFill/>
          <a:ln w="9525">
            <a:noFill/>
          </a:ln>
        </p:spPr>
        <p:txBody>
          <a:bodyPr wrap="none">
            <a:spAutoFit/>
          </a:bodyPr>
          <a:lstStyle/>
          <a:p>
            <a:pPr lvl="0" eaLnBrk="1" hangingPunct="1"/>
            <a:r>
              <a:rPr lang="zh-CN" altLang="en-US" sz="3000" dirty="0">
                <a:latin typeface="微软雅黑" panose="020B0503020204020204" pitchFamily="2" charset="-122"/>
                <a:ea typeface="微软雅黑" panose="020B0503020204020204" pitchFamily="2" charset="-122"/>
              </a:rPr>
              <a:t>请输入您的标题</a:t>
            </a:r>
          </a:p>
        </p:txBody>
      </p:sp>
      <p:sp>
        <p:nvSpPr>
          <p:cNvPr id="30723" name="Freeform 40"/>
          <p:cNvSpPr>
            <a:spLocks noEditPoints="1"/>
          </p:cNvSpPr>
          <p:nvPr/>
        </p:nvSpPr>
        <p:spPr>
          <a:xfrm>
            <a:off x="268288" y="125413"/>
            <a:ext cx="346075" cy="495300"/>
          </a:xfrm>
          <a:custGeom>
            <a:avLst/>
            <a:gdLst/>
            <a:ahLst/>
            <a:cxnLst>
              <a:cxn ang="0">
                <a:pos x="103337" y="472058"/>
              </a:cxn>
              <a:cxn ang="0">
                <a:pos x="329125" y="472058"/>
              </a:cxn>
              <a:cxn ang="0">
                <a:pos x="341071" y="483599"/>
              </a:cxn>
              <a:cxn ang="0">
                <a:pos x="329125" y="494564"/>
              </a:cxn>
              <a:cxn ang="0">
                <a:pos x="103337" y="494564"/>
              </a:cxn>
              <a:cxn ang="0">
                <a:pos x="91390" y="483599"/>
              </a:cxn>
              <a:cxn ang="0">
                <a:pos x="103337" y="472058"/>
              </a:cxn>
              <a:cxn ang="0">
                <a:pos x="108115" y="364719"/>
              </a:cxn>
              <a:cxn ang="0">
                <a:pos x="232359" y="167355"/>
              </a:cxn>
              <a:cxn ang="0">
                <a:pos x="275963" y="192747"/>
              </a:cxn>
              <a:cxn ang="0">
                <a:pos x="152317" y="390111"/>
              </a:cxn>
              <a:cxn ang="0">
                <a:pos x="108115" y="364719"/>
              </a:cxn>
              <a:cxn ang="0">
                <a:pos x="20906" y="313359"/>
              </a:cxn>
              <a:cxn ang="0">
                <a:pos x="145149" y="115995"/>
              </a:cxn>
              <a:cxn ang="0">
                <a:pos x="188754" y="141386"/>
              </a:cxn>
              <a:cxn ang="0">
                <a:pos x="64511" y="338750"/>
              </a:cxn>
              <a:cxn ang="0">
                <a:pos x="20906" y="313359"/>
              </a:cxn>
              <a:cxn ang="0">
                <a:pos x="1195" y="473212"/>
              </a:cxn>
              <a:cxn ang="0">
                <a:pos x="13141" y="375107"/>
              </a:cxn>
              <a:cxn ang="0">
                <a:pos x="98558" y="424736"/>
              </a:cxn>
              <a:cxn ang="0">
                <a:pos x="14336" y="480714"/>
              </a:cxn>
              <a:cxn ang="0">
                <a:pos x="1195" y="473212"/>
              </a:cxn>
              <a:cxn ang="0">
                <a:pos x="178600" y="61171"/>
              </a:cxn>
              <a:cxn ang="0">
                <a:pos x="160680" y="90026"/>
              </a:cxn>
              <a:cxn ang="0">
                <a:pos x="291494" y="166778"/>
              </a:cxn>
              <a:cxn ang="0">
                <a:pos x="310011" y="137924"/>
              </a:cxn>
              <a:cxn ang="0">
                <a:pos x="178600" y="61171"/>
              </a:cxn>
              <a:cxn ang="0">
                <a:pos x="206674" y="17313"/>
              </a:cxn>
              <a:cxn ang="0">
                <a:pos x="246097" y="8079"/>
              </a:cxn>
              <a:cxn ang="0">
                <a:pos x="327930" y="55977"/>
              </a:cxn>
              <a:cxn ang="0">
                <a:pos x="338085" y="94065"/>
              </a:cxn>
              <a:cxn ang="0">
                <a:pos x="326736" y="111955"/>
              </a:cxn>
              <a:cxn ang="0">
                <a:pos x="195325" y="35202"/>
              </a:cxn>
              <a:cxn ang="0">
                <a:pos x="206674" y="17313"/>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30724" name="Freeform 6"/>
          <p:cNvSpPr/>
          <p:nvPr/>
        </p:nvSpPr>
        <p:spPr>
          <a:xfrm>
            <a:off x="1389063" y="1341438"/>
            <a:ext cx="239712" cy="4773612"/>
          </a:xfrm>
          <a:custGeom>
            <a:avLst/>
            <a:gdLst/>
            <a:ahLst/>
            <a:cxnLst>
              <a:cxn ang="0">
                <a:pos x="119435" y="0"/>
              </a:cxn>
              <a:cxn ang="0">
                <a:pos x="119435" y="0"/>
              </a:cxn>
              <a:cxn ang="0">
                <a:pos x="239712" y="119738"/>
              </a:cxn>
              <a:cxn ang="0">
                <a:pos x="239712" y="4653874"/>
              </a:cxn>
              <a:cxn ang="0">
                <a:pos x="119435" y="4773612"/>
              </a:cxn>
              <a:cxn ang="0">
                <a:pos x="119435" y="4773612"/>
              </a:cxn>
              <a:cxn ang="0">
                <a:pos x="0" y="4653874"/>
              </a:cxn>
              <a:cxn ang="0">
                <a:pos x="0" y="119738"/>
              </a:cxn>
              <a:cxn ang="0">
                <a:pos x="119435" y="0"/>
              </a:cxn>
            </a:cxnLst>
            <a:rect l="0" t="0" r="0" b="0"/>
            <a:pathLst>
              <a:path w="285" h="5701">
                <a:moveTo>
                  <a:pt x="142" y="0"/>
                </a:moveTo>
                <a:lnTo>
                  <a:pt x="142" y="0"/>
                </a:lnTo>
                <a:cubicBezTo>
                  <a:pt x="221" y="0"/>
                  <a:pt x="285" y="64"/>
                  <a:pt x="285" y="143"/>
                </a:cubicBezTo>
                <a:lnTo>
                  <a:pt x="285" y="5558"/>
                </a:lnTo>
                <a:cubicBezTo>
                  <a:pt x="285" y="5637"/>
                  <a:pt x="221" y="5701"/>
                  <a:pt x="142" y="5701"/>
                </a:cubicBezTo>
                <a:lnTo>
                  <a:pt x="142" y="5701"/>
                </a:lnTo>
                <a:cubicBezTo>
                  <a:pt x="64" y="5701"/>
                  <a:pt x="0" y="5637"/>
                  <a:pt x="0" y="5558"/>
                </a:cubicBezTo>
                <a:lnTo>
                  <a:pt x="0" y="143"/>
                </a:lnTo>
                <a:cubicBezTo>
                  <a:pt x="0" y="64"/>
                  <a:pt x="64" y="0"/>
                  <a:pt x="142" y="0"/>
                </a:cubicBezTo>
                <a:close/>
              </a:path>
            </a:pathLst>
          </a:custGeom>
          <a:solidFill>
            <a:schemeClr val="tx1">
              <a:alpha val="100000"/>
            </a:schemeClr>
          </a:solidFill>
          <a:ln w="9525">
            <a:noFill/>
          </a:ln>
        </p:spPr>
        <p:txBody>
          <a:bodyPr/>
          <a:lstStyle/>
          <a:p>
            <a:endParaRPr lang="zh-CN" altLang="en-US"/>
          </a:p>
        </p:txBody>
      </p:sp>
      <p:sp>
        <p:nvSpPr>
          <p:cNvPr id="30725" name="Freeform 7"/>
          <p:cNvSpPr/>
          <p:nvPr/>
        </p:nvSpPr>
        <p:spPr>
          <a:xfrm>
            <a:off x="2582863" y="1341438"/>
            <a:ext cx="239712" cy="4773612"/>
          </a:xfrm>
          <a:custGeom>
            <a:avLst/>
            <a:gdLst/>
            <a:ahLst/>
            <a:cxnLst>
              <a:cxn ang="0">
                <a:pos x="120277" y="0"/>
              </a:cxn>
              <a:cxn ang="0">
                <a:pos x="120277" y="0"/>
              </a:cxn>
              <a:cxn ang="0">
                <a:pos x="239712" y="119738"/>
              </a:cxn>
              <a:cxn ang="0">
                <a:pos x="239712" y="4653874"/>
              </a:cxn>
              <a:cxn ang="0">
                <a:pos x="120277" y="4773612"/>
              </a:cxn>
              <a:cxn ang="0">
                <a:pos x="120277" y="4773612"/>
              </a:cxn>
              <a:cxn ang="0">
                <a:pos x="0" y="4653874"/>
              </a:cxn>
              <a:cxn ang="0">
                <a:pos x="0" y="119738"/>
              </a:cxn>
              <a:cxn ang="0">
                <a:pos x="120277" y="0"/>
              </a:cxn>
            </a:cxnLst>
            <a:rect l="0" t="0" r="0" b="0"/>
            <a:pathLst>
              <a:path w="285" h="5701">
                <a:moveTo>
                  <a:pt x="143" y="0"/>
                </a:moveTo>
                <a:lnTo>
                  <a:pt x="143" y="0"/>
                </a:lnTo>
                <a:cubicBezTo>
                  <a:pt x="221" y="0"/>
                  <a:pt x="285" y="64"/>
                  <a:pt x="285" y="143"/>
                </a:cubicBezTo>
                <a:lnTo>
                  <a:pt x="285" y="5558"/>
                </a:lnTo>
                <a:cubicBezTo>
                  <a:pt x="285" y="5637"/>
                  <a:pt x="221" y="5701"/>
                  <a:pt x="143" y="5701"/>
                </a:cubicBezTo>
                <a:lnTo>
                  <a:pt x="143" y="5701"/>
                </a:lnTo>
                <a:cubicBezTo>
                  <a:pt x="64" y="5701"/>
                  <a:pt x="0" y="5637"/>
                  <a:pt x="0" y="5558"/>
                </a:cubicBezTo>
                <a:lnTo>
                  <a:pt x="0" y="143"/>
                </a:lnTo>
                <a:cubicBezTo>
                  <a:pt x="0" y="64"/>
                  <a:pt x="64" y="0"/>
                  <a:pt x="143" y="0"/>
                </a:cubicBezTo>
                <a:close/>
              </a:path>
            </a:pathLst>
          </a:custGeom>
          <a:solidFill>
            <a:schemeClr val="tx1">
              <a:alpha val="100000"/>
            </a:schemeClr>
          </a:solidFill>
          <a:ln w="9525">
            <a:noFill/>
          </a:ln>
        </p:spPr>
        <p:txBody>
          <a:bodyPr/>
          <a:lstStyle/>
          <a:p>
            <a:endParaRPr lang="zh-CN" altLang="en-US"/>
          </a:p>
        </p:txBody>
      </p:sp>
      <p:sp>
        <p:nvSpPr>
          <p:cNvPr id="30726" name="Freeform 8"/>
          <p:cNvSpPr/>
          <p:nvPr/>
        </p:nvSpPr>
        <p:spPr>
          <a:xfrm>
            <a:off x="3776663" y="1341438"/>
            <a:ext cx="239712" cy="4773612"/>
          </a:xfrm>
          <a:custGeom>
            <a:avLst/>
            <a:gdLst/>
            <a:ahLst/>
            <a:cxnLst>
              <a:cxn ang="0">
                <a:pos x="120277" y="0"/>
              </a:cxn>
              <a:cxn ang="0">
                <a:pos x="120277" y="0"/>
              </a:cxn>
              <a:cxn ang="0">
                <a:pos x="239712" y="119738"/>
              </a:cxn>
              <a:cxn ang="0">
                <a:pos x="239712" y="4653874"/>
              </a:cxn>
              <a:cxn ang="0">
                <a:pos x="120277" y="4773612"/>
              </a:cxn>
              <a:cxn ang="0">
                <a:pos x="120277" y="4773612"/>
              </a:cxn>
              <a:cxn ang="0">
                <a:pos x="0" y="4653874"/>
              </a:cxn>
              <a:cxn ang="0">
                <a:pos x="0" y="119738"/>
              </a:cxn>
              <a:cxn ang="0">
                <a:pos x="120277" y="0"/>
              </a:cxn>
            </a:cxnLst>
            <a:rect l="0" t="0" r="0" b="0"/>
            <a:pathLst>
              <a:path w="285" h="5701">
                <a:moveTo>
                  <a:pt x="143" y="0"/>
                </a:moveTo>
                <a:lnTo>
                  <a:pt x="143" y="0"/>
                </a:lnTo>
                <a:cubicBezTo>
                  <a:pt x="221" y="0"/>
                  <a:pt x="285" y="64"/>
                  <a:pt x="285" y="143"/>
                </a:cubicBezTo>
                <a:lnTo>
                  <a:pt x="285" y="5558"/>
                </a:lnTo>
                <a:cubicBezTo>
                  <a:pt x="285" y="5637"/>
                  <a:pt x="221" y="5701"/>
                  <a:pt x="143" y="5701"/>
                </a:cubicBezTo>
                <a:lnTo>
                  <a:pt x="143" y="5701"/>
                </a:lnTo>
                <a:cubicBezTo>
                  <a:pt x="64" y="5701"/>
                  <a:pt x="0" y="5637"/>
                  <a:pt x="0" y="5558"/>
                </a:cubicBezTo>
                <a:lnTo>
                  <a:pt x="0" y="143"/>
                </a:lnTo>
                <a:cubicBezTo>
                  <a:pt x="0" y="64"/>
                  <a:pt x="64" y="0"/>
                  <a:pt x="143" y="0"/>
                </a:cubicBezTo>
                <a:close/>
              </a:path>
            </a:pathLst>
          </a:custGeom>
          <a:solidFill>
            <a:schemeClr val="tx1">
              <a:alpha val="100000"/>
            </a:schemeClr>
          </a:solidFill>
          <a:ln w="9525">
            <a:noFill/>
          </a:ln>
        </p:spPr>
        <p:txBody>
          <a:bodyPr/>
          <a:lstStyle/>
          <a:p>
            <a:endParaRPr lang="zh-CN" altLang="en-US"/>
          </a:p>
        </p:txBody>
      </p:sp>
      <p:sp>
        <p:nvSpPr>
          <p:cNvPr id="30727" name="Freeform 9"/>
          <p:cNvSpPr/>
          <p:nvPr/>
        </p:nvSpPr>
        <p:spPr>
          <a:xfrm>
            <a:off x="4972050" y="1341438"/>
            <a:ext cx="238125" cy="4773612"/>
          </a:xfrm>
          <a:custGeom>
            <a:avLst/>
            <a:gdLst/>
            <a:ahLst/>
            <a:cxnLst>
              <a:cxn ang="0">
                <a:pos x="119480" y="0"/>
              </a:cxn>
              <a:cxn ang="0">
                <a:pos x="119480" y="0"/>
              </a:cxn>
              <a:cxn ang="0">
                <a:pos x="238125" y="119738"/>
              </a:cxn>
              <a:cxn ang="0">
                <a:pos x="238125" y="4653874"/>
              </a:cxn>
              <a:cxn ang="0">
                <a:pos x="119480" y="4773612"/>
              </a:cxn>
              <a:cxn ang="0">
                <a:pos x="119480" y="4773612"/>
              </a:cxn>
              <a:cxn ang="0">
                <a:pos x="0" y="4653874"/>
              </a:cxn>
              <a:cxn ang="0">
                <a:pos x="0" y="119738"/>
              </a:cxn>
              <a:cxn ang="0">
                <a:pos x="119480" y="0"/>
              </a:cxn>
            </a:cxnLst>
            <a:rect l="0" t="0" r="0" b="0"/>
            <a:pathLst>
              <a:path w="285" h="5701">
                <a:moveTo>
                  <a:pt x="143" y="0"/>
                </a:moveTo>
                <a:lnTo>
                  <a:pt x="143" y="0"/>
                </a:lnTo>
                <a:cubicBezTo>
                  <a:pt x="221" y="0"/>
                  <a:pt x="285" y="64"/>
                  <a:pt x="285" y="143"/>
                </a:cubicBezTo>
                <a:lnTo>
                  <a:pt x="285" y="5558"/>
                </a:lnTo>
                <a:cubicBezTo>
                  <a:pt x="285" y="5637"/>
                  <a:pt x="221" y="5701"/>
                  <a:pt x="143" y="5701"/>
                </a:cubicBezTo>
                <a:lnTo>
                  <a:pt x="143" y="5701"/>
                </a:lnTo>
                <a:cubicBezTo>
                  <a:pt x="65" y="5701"/>
                  <a:pt x="0" y="5637"/>
                  <a:pt x="0" y="5558"/>
                </a:cubicBezTo>
                <a:lnTo>
                  <a:pt x="0" y="143"/>
                </a:lnTo>
                <a:cubicBezTo>
                  <a:pt x="0" y="64"/>
                  <a:pt x="65" y="0"/>
                  <a:pt x="143" y="0"/>
                </a:cubicBezTo>
                <a:close/>
              </a:path>
            </a:pathLst>
          </a:custGeom>
          <a:solidFill>
            <a:schemeClr val="tx1">
              <a:alpha val="100000"/>
            </a:schemeClr>
          </a:solidFill>
          <a:ln w="9525">
            <a:noFill/>
          </a:ln>
        </p:spPr>
        <p:txBody>
          <a:bodyPr/>
          <a:lstStyle/>
          <a:p>
            <a:endParaRPr lang="zh-CN" altLang="en-US"/>
          </a:p>
        </p:txBody>
      </p:sp>
      <p:sp>
        <p:nvSpPr>
          <p:cNvPr id="30728" name="Freeform 10"/>
          <p:cNvSpPr/>
          <p:nvPr/>
        </p:nvSpPr>
        <p:spPr>
          <a:xfrm>
            <a:off x="6165850" y="1341438"/>
            <a:ext cx="239713" cy="4773612"/>
          </a:xfrm>
          <a:custGeom>
            <a:avLst/>
            <a:gdLst/>
            <a:ahLst/>
            <a:cxnLst>
              <a:cxn ang="0">
                <a:pos x="119435" y="0"/>
              </a:cxn>
              <a:cxn ang="0">
                <a:pos x="119435" y="0"/>
              </a:cxn>
              <a:cxn ang="0">
                <a:pos x="239712" y="119738"/>
              </a:cxn>
              <a:cxn ang="0">
                <a:pos x="239712" y="4653874"/>
              </a:cxn>
              <a:cxn ang="0">
                <a:pos x="119435" y="4773612"/>
              </a:cxn>
              <a:cxn ang="0">
                <a:pos x="119435" y="4773612"/>
              </a:cxn>
              <a:cxn ang="0">
                <a:pos x="0" y="4653874"/>
              </a:cxn>
              <a:cxn ang="0">
                <a:pos x="0" y="119738"/>
              </a:cxn>
              <a:cxn ang="0">
                <a:pos x="119435" y="0"/>
              </a:cxn>
            </a:cxnLst>
            <a:rect l="0" t="0" r="0" b="0"/>
            <a:pathLst>
              <a:path w="285" h="5701">
                <a:moveTo>
                  <a:pt x="142" y="0"/>
                </a:moveTo>
                <a:lnTo>
                  <a:pt x="142" y="0"/>
                </a:lnTo>
                <a:cubicBezTo>
                  <a:pt x="220" y="0"/>
                  <a:pt x="285" y="64"/>
                  <a:pt x="285" y="143"/>
                </a:cubicBezTo>
                <a:lnTo>
                  <a:pt x="285" y="5558"/>
                </a:lnTo>
                <a:cubicBezTo>
                  <a:pt x="285" y="5637"/>
                  <a:pt x="220" y="5701"/>
                  <a:pt x="142" y="5701"/>
                </a:cubicBezTo>
                <a:lnTo>
                  <a:pt x="142" y="5701"/>
                </a:lnTo>
                <a:cubicBezTo>
                  <a:pt x="64" y="5701"/>
                  <a:pt x="0" y="5637"/>
                  <a:pt x="0" y="5558"/>
                </a:cubicBezTo>
                <a:lnTo>
                  <a:pt x="0" y="143"/>
                </a:lnTo>
                <a:cubicBezTo>
                  <a:pt x="0" y="64"/>
                  <a:pt x="64" y="0"/>
                  <a:pt x="142" y="0"/>
                </a:cubicBezTo>
                <a:close/>
              </a:path>
            </a:pathLst>
          </a:custGeom>
          <a:solidFill>
            <a:schemeClr val="tx1">
              <a:alpha val="100000"/>
            </a:schemeClr>
          </a:solidFill>
          <a:ln w="9525">
            <a:noFill/>
          </a:ln>
        </p:spPr>
        <p:txBody>
          <a:bodyPr/>
          <a:lstStyle/>
          <a:p>
            <a:endParaRPr lang="zh-CN" altLang="en-US"/>
          </a:p>
        </p:txBody>
      </p:sp>
      <p:sp>
        <p:nvSpPr>
          <p:cNvPr id="30729" name="Freeform 11"/>
          <p:cNvSpPr/>
          <p:nvPr/>
        </p:nvSpPr>
        <p:spPr>
          <a:xfrm>
            <a:off x="7359650" y="1341438"/>
            <a:ext cx="239713" cy="4773612"/>
          </a:xfrm>
          <a:custGeom>
            <a:avLst/>
            <a:gdLst/>
            <a:ahLst/>
            <a:cxnLst>
              <a:cxn ang="0">
                <a:pos x="119435" y="0"/>
              </a:cxn>
              <a:cxn ang="0">
                <a:pos x="119435" y="0"/>
              </a:cxn>
              <a:cxn ang="0">
                <a:pos x="239712" y="119738"/>
              </a:cxn>
              <a:cxn ang="0">
                <a:pos x="239712" y="4653874"/>
              </a:cxn>
              <a:cxn ang="0">
                <a:pos x="119435" y="4773612"/>
              </a:cxn>
              <a:cxn ang="0">
                <a:pos x="119435" y="4773612"/>
              </a:cxn>
              <a:cxn ang="0">
                <a:pos x="0" y="4653874"/>
              </a:cxn>
              <a:cxn ang="0">
                <a:pos x="0" y="119738"/>
              </a:cxn>
              <a:cxn ang="0">
                <a:pos x="119435" y="0"/>
              </a:cxn>
            </a:cxnLst>
            <a:rect l="0" t="0" r="0" b="0"/>
            <a:pathLst>
              <a:path w="285" h="5701">
                <a:moveTo>
                  <a:pt x="142" y="0"/>
                </a:moveTo>
                <a:lnTo>
                  <a:pt x="142" y="0"/>
                </a:lnTo>
                <a:cubicBezTo>
                  <a:pt x="221" y="0"/>
                  <a:pt x="285" y="64"/>
                  <a:pt x="285" y="143"/>
                </a:cubicBezTo>
                <a:lnTo>
                  <a:pt x="285" y="5558"/>
                </a:lnTo>
                <a:cubicBezTo>
                  <a:pt x="285" y="5637"/>
                  <a:pt x="221" y="5701"/>
                  <a:pt x="142" y="5701"/>
                </a:cubicBezTo>
                <a:lnTo>
                  <a:pt x="142" y="5701"/>
                </a:lnTo>
                <a:cubicBezTo>
                  <a:pt x="64" y="5701"/>
                  <a:pt x="0" y="5637"/>
                  <a:pt x="0" y="5558"/>
                </a:cubicBezTo>
                <a:lnTo>
                  <a:pt x="0" y="143"/>
                </a:lnTo>
                <a:cubicBezTo>
                  <a:pt x="0" y="64"/>
                  <a:pt x="64" y="0"/>
                  <a:pt x="142" y="0"/>
                </a:cubicBezTo>
                <a:close/>
              </a:path>
            </a:pathLst>
          </a:custGeom>
          <a:solidFill>
            <a:schemeClr val="tx1">
              <a:alpha val="100000"/>
            </a:schemeClr>
          </a:solidFill>
          <a:ln w="9525">
            <a:noFill/>
          </a:ln>
        </p:spPr>
        <p:txBody>
          <a:bodyPr/>
          <a:lstStyle/>
          <a:p>
            <a:endParaRPr lang="zh-CN" altLang="en-US"/>
          </a:p>
        </p:txBody>
      </p:sp>
      <p:sp>
        <p:nvSpPr>
          <p:cNvPr id="30730" name="Oval 12"/>
          <p:cNvSpPr/>
          <p:nvPr/>
        </p:nvSpPr>
        <p:spPr>
          <a:xfrm>
            <a:off x="1209675" y="1951038"/>
            <a:ext cx="581025" cy="579437"/>
          </a:xfrm>
          <a:prstGeom prst="ellipse">
            <a:avLst/>
          </a:prstGeom>
          <a:solidFill>
            <a:schemeClr val="bg1"/>
          </a:solidFill>
          <a:ln w="28575" cap="flat" cmpd="sng">
            <a:solidFill>
              <a:srgbClr val="FFFFFF"/>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0731" name="TextBox 11"/>
          <p:cNvSpPr txBox="1"/>
          <p:nvPr/>
        </p:nvSpPr>
        <p:spPr>
          <a:xfrm>
            <a:off x="1203325" y="2055813"/>
            <a:ext cx="646113" cy="369887"/>
          </a:xfrm>
          <a:prstGeom prst="rect">
            <a:avLst/>
          </a:prstGeom>
          <a:noFill/>
          <a:ln w="9525">
            <a:noFill/>
          </a:ln>
        </p:spPr>
        <p:txBody>
          <a:bodyPr wrap="none">
            <a:spAutoFit/>
          </a:bodyPr>
          <a:lstStyle/>
          <a:p>
            <a:pPr lvl="0" eaLnBrk="1" hangingPunct="1"/>
            <a:r>
              <a:rPr lang="en-US" altLang="x-none" dirty="0">
                <a:solidFill>
                  <a:schemeClr val="accent2"/>
                </a:solidFill>
                <a:latin typeface="Arial" panose="020B0604020202020204" pitchFamily="34" charset="0"/>
                <a:ea typeface="宋体" panose="02010600030101010101" pitchFamily="2" charset="-122"/>
              </a:rPr>
              <a:t>83%</a:t>
            </a:r>
            <a:endParaRPr lang="zh-CN" altLang="en-US" dirty="0">
              <a:solidFill>
                <a:schemeClr val="accent2"/>
              </a:solidFill>
              <a:latin typeface="Arial" panose="020B0604020202020204" pitchFamily="34" charset="0"/>
              <a:ea typeface="宋体" panose="02010600030101010101" pitchFamily="2" charset="-122"/>
            </a:endParaRPr>
          </a:p>
        </p:txBody>
      </p:sp>
      <p:sp>
        <p:nvSpPr>
          <p:cNvPr id="30732" name="Oval 12"/>
          <p:cNvSpPr/>
          <p:nvPr/>
        </p:nvSpPr>
        <p:spPr>
          <a:xfrm>
            <a:off x="2397125" y="3260725"/>
            <a:ext cx="581025" cy="579438"/>
          </a:xfrm>
          <a:prstGeom prst="ellipse">
            <a:avLst/>
          </a:prstGeom>
          <a:solidFill>
            <a:schemeClr val="bg1"/>
          </a:solidFill>
          <a:ln w="28575" cap="flat" cmpd="sng">
            <a:solidFill>
              <a:srgbClr val="FFFFFF"/>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0733" name="TextBox 13"/>
          <p:cNvSpPr txBox="1"/>
          <p:nvPr/>
        </p:nvSpPr>
        <p:spPr>
          <a:xfrm>
            <a:off x="2390775" y="3365500"/>
            <a:ext cx="646113" cy="369888"/>
          </a:xfrm>
          <a:prstGeom prst="rect">
            <a:avLst/>
          </a:prstGeom>
          <a:noFill/>
          <a:ln w="9525">
            <a:noFill/>
          </a:ln>
        </p:spPr>
        <p:txBody>
          <a:bodyPr wrap="none">
            <a:spAutoFit/>
          </a:bodyPr>
          <a:lstStyle/>
          <a:p>
            <a:pPr lvl="0" eaLnBrk="1" hangingPunct="1"/>
            <a:r>
              <a:rPr lang="en-US" altLang="x-none" dirty="0">
                <a:solidFill>
                  <a:schemeClr val="accent2"/>
                </a:solidFill>
                <a:latin typeface="Arial" panose="020B0604020202020204" pitchFamily="34" charset="0"/>
                <a:ea typeface="宋体" panose="02010600030101010101" pitchFamily="2" charset="-122"/>
              </a:rPr>
              <a:t>65%</a:t>
            </a:r>
            <a:endParaRPr lang="zh-CN" altLang="en-US" dirty="0">
              <a:solidFill>
                <a:schemeClr val="accent2"/>
              </a:solidFill>
              <a:latin typeface="Arial" panose="020B0604020202020204" pitchFamily="34" charset="0"/>
              <a:ea typeface="宋体" panose="02010600030101010101" pitchFamily="2" charset="-122"/>
            </a:endParaRPr>
          </a:p>
        </p:txBody>
      </p:sp>
      <p:sp>
        <p:nvSpPr>
          <p:cNvPr id="30734" name="Oval 12"/>
          <p:cNvSpPr/>
          <p:nvPr/>
        </p:nvSpPr>
        <p:spPr>
          <a:xfrm>
            <a:off x="3584575" y="3930650"/>
            <a:ext cx="581025" cy="579438"/>
          </a:xfrm>
          <a:prstGeom prst="ellipse">
            <a:avLst/>
          </a:prstGeom>
          <a:solidFill>
            <a:schemeClr val="bg1"/>
          </a:solidFill>
          <a:ln w="28575" cap="flat" cmpd="sng">
            <a:solidFill>
              <a:srgbClr val="FFFFFF"/>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0735" name="TextBox 15"/>
          <p:cNvSpPr txBox="1"/>
          <p:nvPr/>
        </p:nvSpPr>
        <p:spPr>
          <a:xfrm>
            <a:off x="3578225" y="4035425"/>
            <a:ext cx="646113" cy="368300"/>
          </a:xfrm>
          <a:prstGeom prst="rect">
            <a:avLst/>
          </a:prstGeom>
          <a:noFill/>
          <a:ln w="9525">
            <a:noFill/>
          </a:ln>
        </p:spPr>
        <p:txBody>
          <a:bodyPr wrap="none">
            <a:spAutoFit/>
          </a:bodyPr>
          <a:lstStyle/>
          <a:p>
            <a:pPr lvl="0" eaLnBrk="1" hangingPunct="1"/>
            <a:r>
              <a:rPr lang="en-US" altLang="x-none" dirty="0">
                <a:solidFill>
                  <a:schemeClr val="accent2"/>
                </a:solidFill>
                <a:latin typeface="Arial" panose="020B0604020202020204" pitchFamily="34" charset="0"/>
                <a:ea typeface="宋体" panose="02010600030101010101" pitchFamily="2" charset="-122"/>
              </a:rPr>
              <a:t>43%</a:t>
            </a:r>
            <a:endParaRPr lang="zh-CN" altLang="en-US" dirty="0">
              <a:solidFill>
                <a:schemeClr val="accent2"/>
              </a:solidFill>
              <a:latin typeface="Arial" panose="020B0604020202020204" pitchFamily="34" charset="0"/>
              <a:ea typeface="宋体" panose="02010600030101010101" pitchFamily="2" charset="-122"/>
            </a:endParaRPr>
          </a:p>
        </p:txBody>
      </p:sp>
      <p:sp>
        <p:nvSpPr>
          <p:cNvPr id="30736" name="Oval 12"/>
          <p:cNvSpPr/>
          <p:nvPr/>
        </p:nvSpPr>
        <p:spPr>
          <a:xfrm>
            <a:off x="4784725" y="2470150"/>
            <a:ext cx="581025" cy="579438"/>
          </a:xfrm>
          <a:prstGeom prst="ellipse">
            <a:avLst/>
          </a:prstGeom>
          <a:solidFill>
            <a:schemeClr val="bg1"/>
          </a:solidFill>
          <a:ln w="28575" cap="flat" cmpd="sng">
            <a:solidFill>
              <a:srgbClr val="FFFFFF"/>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0737" name="TextBox 19"/>
          <p:cNvSpPr txBox="1"/>
          <p:nvPr/>
        </p:nvSpPr>
        <p:spPr>
          <a:xfrm>
            <a:off x="4779963" y="2574925"/>
            <a:ext cx="646112" cy="369888"/>
          </a:xfrm>
          <a:prstGeom prst="rect">
            <a:avLst/>
          </a:prstGeom>
          <a:noFill/>
          <a:ln w="9525">
            <a:noFill/>
          </a:ln>
        </p:spPr>
        <p:txBody>
          <a:bodyPr wrap="none">
            <a:spAutoFit/>
          </a:bodyPr>
          <a:lstStyle/>
          <a:p>
            <a:pPr lvl="0" eaLnBrk="1" hangingPunct="1"/>
            <a:r>
              <a:rPr lang="en-US" altLang="x-none" dirty="0">
                <a:solidFill>
                  <a:schemeClr val="accent2"/>
                </a:solidFill>
                <a:latin typeface="Arial" panose="020B0604020202020204" pitchFamily="34" charset="0"/>
                <a:ea typeface="宋体" panose="02010600030101010101" pitchFamily="2" charset="-122"/>
              </a:rPr>
              <a:t>75%</a:t>
            </a:r>
            <a:endParaRPr lang="zh-CN" altLang="en-US" dirty="0">
              <a:solidFill>
                <a:schemeClr val="accent2"/>
              </a:solidFill>
              <a:latin typeface="Arial" panose="020B0604020202020204" pitchFamily="34" charset="0"/>
              <a:ea typeface="宋体" panose="02010600030101010101" pitchFamily="2" charset="-122"/>
            </a:endParaRPr>
          </a:p>
        </p:txBody>
      </p:sp>
      <p:sp>
        <p:nvSpPr>
          <p:cNvPr id="30738" name="Oval 12"/>
          <p:cNvSpPr/>
          <p:nvPr/>
        </p:nvSpPr>
        <p:spPr>
          <a:xfrm>
            <a:off x="6000750" y="3821113"/>
            <a:ext cx="581025" cy="579437"/>
          </a:xfrm>
          <a:prstGeom prst="ellipse">
            <a:avLst/>
          </a:prstGeom>
          <a:solidFill>
            <a:schemeClr val="bg1"/>
          </a:solidFill>
          <a:ln w="28575" cap="flat" cmpd="sng">
            <a:solidFill>
              <a:srgbClr val="FFFFFF"/>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0739" name="TextBox 21"/>
          <p:cNvSpPr txBox="1"/>
          <p:nvPr/>
        </p:nvSpPr>
        <p:spPr>
          <a:xfrm>
            <a:off x="5994400" y="3925888"/>
            <a:ext cx="646113" cy="369887"/>
          </a:xfrm>
          <a:prstGeom prst="rect">
            <a:avLst/>
          </a:prstGeom>
          <a:noFill/>
          <a:ln w="9525">
            <a:noFill/>
          </a:ln>
        </p:spPr>
        <p:txBody>
          <a:bodyPr wrap="none">
            <a:spAutoFit/>
          </a:bodyPr>
          <a:lstStyle/>
          <a:p>
            <a:pPr lvl="0" eaLnBrk="1" hangingPunct="1"/>
            <a:r>
              <a:rPr lang="en-US" altLang="x-none" dirty="0">
                <a:solidFill>
                  <a:schemeClr val="accent2"/>
                </a:solidFill>
                <a:latin typeface="Arial" panose="020B0604020202020204" pitchFamily="34" charset="0"/>
                <a:ea typeface="宋体" panose="02010600030101010101" pitchFamily="2" charset="-122"/>
              </a:rPr>
              <a:t>48%</a:t>
            </a:r>
            <a:endParaRPr lang="zh-CN" altLang="en-US" dirty="0">
              <a:solidFill>
                <a:schemeClr val="accent2"/>
              </a:solidFill>
              <a:latin typeface="Arial" panose="020B0604020202020204" pitchFamily="34" charset="0"/>
              <a:ea typeface="宋体" panose="02010600030101010101" pitchFamily="2" charset="-122"/>
            </a:endParaRPr>
          </a:p>
        </p:txBody>
      </p:sp>
      <p:sp>
        <p:nvSpPr>
          <p:cNvPr id="30740" name="Oval 12"/>
          <p:cNvSpPr/>
          <p:nvPr/>
        </p:nvSpPr>
        <p:spPr>
          <a:xfrm>
            <a:off x="7173913" y="2892425"/>
            <a:ext cx="581025" cy="579438"/>
          </a:xfrm>
          <a:prstGeom prst="ellipse">
            <a:avLst/>
          </a:prstGeom>
          <a:solidFill>
            <a:schemeClr val="bg1"/>
          </a:solidFill>
          <a:ln w="28575" cap="flat" cmpd="sng">
            <a:solidFill>
              <a:srgbClr val="FFFFFF"/>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0741" name="TextBox 23"/>
          <p:cNvSpPr txBox="1"/>
          <p:nvPr/>
        </p:nvSpPr>
        <p:spPr>
          <a:xfrm>
            <a:off x="7167563" y="2997200"/>
            <a:ext cx="646112" cy="369888"/>
          </a:xfrm>
          <a:prstGeom prst="rect">
            <a:avLst/>
          </a:prstGeom>
          <a:noFill/>
          <a:ln w="9525">
            <a:noFill/>
          </a:ln>
        </p:spPr>
        <p:txBody>
          <a:bodyPr wrap="none">
            <a:spAutoFit/>
          </a:bodyPr>
          <a:lstStyle/>
          <a:p>
            <a:pPr lvl="0" eaLnBrk="1" hangingPunct="1"/>
            <a:r>
              <a:rPr lang="en-US" altLang="x-none" dirty="0">
                <a:solidFill>
                  <a:schemeClr val="accent2"/>
                </a:solidFill>
                <a:latin typeface="Arial" panose="020B0604020202020204" pitchFamily="34" charset="0"/>
                <a:ea typeface="宋体" panose="02010600030101010101" pitchFamily="2" charset="-122"/>
              </a:rPr>
              <a:t>70%</a:t>
            </a:r>
            <a:endParaRPr lang="zh-CN" altLang="en-US" dirty="0">
              <a:solidFill>
                <a:schemeClr val="accent2"/>
              </a:solidFill>
              <a:latin typeface="Arial" panose="020B0604020202020204" pitchFamily="34" charset="0"/>
              <a:ea typeface="宋体" panose="02010600030101010101" pitchFamily="2" charset="-122"/>
            </a:endParaRPr>
          </a:p>
        </p:txBody>
      </p:sp>
      <p:sp>
        <p:nvSpPr>
          <p:cNvPr id="30742" name="TextBox 24"/>
          <p:cNvSpPr txBox="1"/>
          <p:nvPr/>
        </p:nvSpPr>
        <p:spPr>
          <a:xfrm>
            <a:off x="942975" y="6135688"/>
            <a:ext cx="923925" cy="369887"/>
          </a:xfrm>
          <a:prstGeom prst="rect">
            <a:avLst/>
          </a:prstGeom>
          <a:noFill/>
          <a:ln w="9525">
            <a:noFill/>
          </a:ln>
        </p:spPr>
        <p:txBody>
          <a:bodyPr>
            <a:spAutoFit/>
          </a:bodyPr>
          <a:lstStyle/>
          <a:p>
            <a:pPr lvl="0" algn="ctr" eaLnBrk="1" hangingPunct="1"/>
            <a:r>
              <a:rPr lang="zh-CN" altLang="en-US" dirty="0">
                <a:latin typeface="微软雅黑" panose="020B0503020204020204" pitchFamily="2" charset="-122"/>
                <a:ea typeface="微软雅黑" panose="020B0503020204020204" pitchFamily="2" charset="-122"/>
              </a:rPr>
              <a:t>文本一</a:t>
            </a:r>
          </a:p>
        </p:txBody>
      </p:sp>
      <p:sp>
        <p:nvSpPr>
          <p:cNvPr id="30743" name="TextBox 26"/>
          <p:cNvSpPr txBox="1"/>
          <p:nvPr/>
        </p:nvSpPr>
        <p:spPr>
          <a:xfrm>
            <a:off x="2198688" y="6135688"/>
            <a:ext cx="922337" cy="369887"/>
          </a:xfrm>
          <a:prstGeom prst="rect">
            <a:avLst/>
          </a:prstGeom>
          <a:noFill/>
          <a:ln w="9525">
            <a:noFill/>
          </a:ln>
        </p:spPr>
        <p:txBody>
          <a:bodyPr>
            <a:spAutoFit/>
          </a:bodyPr>
          <a:lstStyle/>
          <a:p>
            <a:pPr lvl="0" algn="ctr" eaLnBrk="1" hangingPunct="1"/>
            <a:r>
              <a:rPr lang="zh-CN" altLang="en-US" dirty="0">
                <a:latin typeface="微软雅黑" panose="020B0503020204020204" pitchFamily="2" charset="-122"/>
                <a:ea typeface="微软雅黑" panose="020B0503020204020204" pitchFamily="2" charset="-122"/>
              </a:rPr>
              <a:t>文本二</a:t>
            </a:r>
          </a:p>
        </p:txBody>
      </p:sp>
      <p:sp>
        <p:nvSpPr>
          <p:cNvPr id="30744" name="TextBox 27"/>
          <p:cNvSpPr txBox="1"/>
          <p:nvPr/>
        </p:nvSpPr>
        <p:spPr>
          <a:xfrm>
            <a:off x="3413125" y="6135688"/>
            <a:ext cx="923925" cy="369887"/>
          </a:xfrm>
          <a:prstGeom prst="rect">
            <a:avLst/>
          </a:prstGeom>
          <a:noFill/>
          <a:ln w="9525">
            <a:noFill/>
          </a:ln>
        </p:spPr>
        <p:txBody>
          <a:bodyPr>
            <a:spAutoFit/>
          </a:bodyPr>
          <a:lstStyle/>
          <a:p>
            <a:pPr lvl="0" algn="ctr" eaLnBrk="1" hangingPunct="1"/>
            <a:r>
              <a:rPr lang="zh-CN" altLang="en-US" dirty="0">
                <a:latin typeface="微软雅黑" panose="020B0503020204020204" pitchFamily="2" charset="-122"/>
                <a:ea typeface="微软雅黑" panose="020B0503020204020204" pitchFamily="2" charset="-122"/>
              </a:rPr>
              <a:t>文本三</a:t>
            </a:r>
          </a:p>
        </p:txBody>
      </p:sp>
      <p:sp>
        <p:nvSpPr>
          <p:cNvPr id="30745" name="TextBox 28"/>
          <p:cNvSpPr txBox="1"/>
          <p:nvPr/>
        </p:nvSpPr>
        <p:spPr>
          <a:xfrm>
            <a:off x="4613275" y="6135688"/>
            <a:ext cx="923925" cy="369887"/>
          </a:xfrm>
          <a:prstGeom prst="rect">
            <a:avLst/>
          </a:prstGeom>
          <a:noFill/>
          <a:ln w="9525">
            <a:noFill/>
          </a:ln>
        </p:spPr>
        <p:txBody>
          <a:bodyPr>
            <a:spAutoFit/>
          </a:bodyPr>
          <a:lstStyle/>
          <a:p>
            <a:pPr lvl="0" algn="ctr" eaLnBrk="1" hangingPunct="1"/>
            <a:r>
              <a:rPr lang="zh-CN" altLang="en-US" dirty="0">
                <a:latin typeface="微软雅黑" panose="020B0503020204020204" pitchFamily="2" charset="-122"/>
                <a:ea typeface="微软雅黑" panose="020B0503020204020204" pitchFamily="2" charset="-122"/>
              </a:rPr>
              <a:t>文本四</a:t>
            </a:r>
          </a:p>
        </p:txBody>
      </p:sp>
      <p:sp>
        <p:nvSpPr>
          <p:cNvPr id="30746" name="TextBox 29"/>
          <p:cNvSpPr txBox="1"/>
          <p:nvPr/>
        </p:nvSpPr>
        <p:spPr>
          <a:xfrm>
            <a:off x="5815013" y="6135688"/>
            <a:ext cx="923925" cy="369887"/>
          </a:xfrm>
          <a:prstGeom prst="rect">
            <a:avLst/>
          </a:prstGeom>
          <a:noFill/>
          <a:ln w="9525">
            <a:noFill/>
          </a:ln>
        </p:spPr>
        <p:txBody>
          <a:bodyPr>
            <a:spAutoFit/>
          </a:bodyPr>
          <a:lstStyle/>
          <a:p>
            <a:pPr lvl="0" algn="ctr" eaLnBrk="1" hangingPunct="1"/>
            <a:r>
              <a:rPr lang="zh-CN" altLang="en-US" dirty="0">
                <a:latin typeface="微软雅黑" panose="020B0503020204020204" pitchFamily="2" charset="-122"/>
                <a:ea typeface="微软雅黑" panose="020B0503020204020204" pitchFamily="2" charset="-122"/>
              </a:rPr>
              <a:t>文本五</a:t>
            </a:r>
          </a:p>
        </p:txBody>
      </p:sp>
      <p:sp>
        <p:nvSpPr>
          <p:cNvPr id="30747" name="TextBox 30"/>
          <p:cNvSpPr txBox="1"/>
          <p:nvPr/>
        </p:nvSpPr>
        <p:spPr>
          <a:xfrm>
            <a:off x="7029450" y="6135688"/>
            <a:ext cx="923925" cy="369887"/>
          </a:xfrm>
          <a:prstGeom prst="rect">
            <a:avLst/>
          </a:prstGeom>
          <a:noFill/>
          <a:ln w="9525">
            <a:noFill/>
          </a:ln>
        </p:spPr>
        <p:txBody>
          <a:bodyPr>
            <a:spAutoFit/>
          </a:bodyPr>
          <a:lstStyle/>
          <a:p>
            <a:pPr lvl="0" algn="ctr" eaLnBrk="1" hangingPunct="1"/>
            <a:r>
              <a:rPr lang="zh-CN" altLang="en-US" dirty="0">
                <a:latin typeface="微软雅黑" panose="020B0503020204020204" pitchFamily="2" charset="-122"/>
                <a:ea typeface="微软雅黑" panose="020B0503020204020204" pitchFamily="2" charset="-122"/>
              </a:rPr>
              <a:t>文本六</a:t>
            </a:r>
          </a:p>
        </p:txBody>
      </p:sp>
      <p:sp>
        <p:nvSpPr>
          <p:cNvPr id="30748" name="TextBox 31"/>
          <p:cNvSpPr txBox="1"/>
          <p:nvPr/>
        </p:nvSpPr>
        <p:spPr>
          <a:xfrm>
            <a:off x="8547100" y="2617788"/>
            <a:ext cx="1760538" cy="431800"/>
          </a:xfrm>
          <a:prstGeom prst="rect">
            <a:avLst/>
          </a:prstGeom>
          <a:noFill/>
          <a:ln w="9525">
            <a:noFill/>
          </a:ln>
        </p:spPr>
        <p:txBody>
          <a:bodyPr>
            <a:spAutoFit/>
          </a:bodyPr>
          <a:lstStyle/>
          <a:p>
            <a:pPr lvl="0" eaLnBrk="1" hangingPunct="1"/>
            <a:r>
              <a:rPr lang="zh-CN" altLang="en-US" sz="2200" b="1" dirty="0">
                <a:latin typeface="微软雅黑" panose="020B0503020204020204" pitchFamily="2" charset="-122"/>
                <a:ea typeface="微软雅黑" panose="020B0503020204020204" pitchFamily="2" charset="-122"/>
              </a:rPr>
              <a:t>添加标题</a:t>
            </a:r>
            <a:endParaRPr lang="en-US" altLang="x-none" sz="2200" b="1" dirty="0">
              <a:latin typeface="微软雅黑" panose="020B0503020204020204" pitchFamily="2" charset="-122"/>
              <a:ea typeface="微软雅黑" panose="020B0503020204020204" pitchFamily="2" charset="-122"/>
            </a:endParaRPr>
          </a:p>
        </p:txBody>
      </p:sp>
      <p:sp>
        <p:nvSpPr>
          <p:cNvPr id="30749" name="TextBox 32"/>
          <p:cNvSpPr txBox="1"/>
          <p:nvPr/>
        </p:nvSpPr>
        <p:spPr>
          <a:xfrm>
            <a:off x="8561388" y="3168650"/>
            <a:ext cx="2889250" cy="2246313"/>
          </a:xfrm>
          <a:prstGeom prst="rect">
            <a:avLst/>
          </a:prstGeom>
          <a:noFill/>
          <a:ln w="9525">
            <a:noFill/>
          </a:ln>
        </p:spPr>
        <p:txBody>
          <a:bodyPr>
            <a:spAutoFit/>
          </a:bodyPr>
          <a:lstStyle/>
          <a:p>
            <a:pPr lvl="0" eaLnBrk="1" hangingPunct="1"/>
            <a:r>
              <a:rPr lang="zh-CN" altLang="en-US" sz="2000" dirty="0">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这里可以添加主要内容这里可以添加主要内容这里可以添加主要内容这里可以添加主要内容添加主要内容这里可以添加主要内容</a:t>
            </a:r>
          </a:p>
          <a:p>
            <a:pPr lvl="0" eaLnBrk="1" hangingPunct="1"/>
            <a:endParaRPr lang="zh-CN" altLang="en-US" sz="2000" dirty="0">
              <a:latin typeface="微软雅黑" panose="020B0503020204020204" pitchFamily="2" charset="-122"/>
              <a:ea typeface="微软雅黑" panose="020B0503020204020204" pitchFamily="2"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0723"/>
                                        </p:tgtEl>
                                        <p:attrNameLst>
                                          <p:attrName>style.visibility</p:attrName>
                                        </p:attrNameLst>
                                      </p:cBhvr>
                                      <p:to>
                                        <p:strVal val="visible"/>
                                      </p:to>
                                    </p:set>
                                    <p:anim calcmode="lin" valueType="num">
                                      <p:cBhvr additive="base">
                                        <p:cTn id="7" dur="500" fill="hold"/>
                                        <p:tgtEl>
                                          <p:spTgt spid="30723"/>
                                        </p:tgtEl>
                                        <p:attrNameLst>
                                          <p:attrName>ppt_x</p:attrName>
                                        </p:attrNameLst>
                                      </p:cBhvr>
                                      <p:tavLst>
                                        <p:tav tm="0">
                                          <p:val>
                                            <p:strVal val="1+#ppt_w/2"/>
                                          </p:val>
                                        </p:tav>
                                        <p:tav tm="100000">
                                          <p:val>
                                            <p:strVal val="#ppt_x"/>
                                          </p:val>
                                        </p:tav>
                                      </p:tavLst>
                                    </p:anim>
                                    <p:anim calcmode="lin" valueType="num">
                                      <p:cBhvr additive="base">
                                        <p:cTn id="8" dur="500" fill="hold"/>
                                        <p:tgtEl>
                                          <p:spTgt spid="307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30722"/>
                                        </p:tgtEl>
                                        <p:attrNameLst>
                                          <p:attrName>style.visibility</p:attrName>
                                        </p:attrNameLst>
                                      </p:cBhvr>
                                      <p:to>
                                        <p:strVal val="visible"/>
                                      </p:to>
                                    </p:set>
                                    <p:anim calcmode="lin" valueType="num">
                                      <p:cBhvr>
                                        <p:cTn id="12" dur="300" fill="hold"/>
                                        <p:tgtEl>
                                          <p:spTgt spid="30722"/>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30722"/>
                                        </p:tgtEl>
                                        <p:attrNameLst>
                                          <p:attrName>ppt_y</p:attrName>
                                        </p:attrNameLst>
                                      </p:cBhvr>
                                      <p:tavLst>
                                        <p:tav tm="0">
                                          <p:val>
                                            <p:strVal val="#ppt_y"/>
                                          </p:val>
                                        </p:tav>
                                        <p:tav tm="100000">
                                          <p:val>
                                            <p:strVal val="#ppt_y"/>
                                          </p:val>
                                        </p:tav>
                                      </p:tavLst>
                                    </p:anim>
                                    <p:anim calcmode="lin" valueType="num">
                                      <p:cBhvr>
                                        <p:cTn id="14" dur="300" fill="hold"/>
                                        <p:tgtEl>
                                          <p:spTgt spid="30722"/>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3072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30722"/>
                                        </p:tgtEl>
                                      </p:cBhvr>
                                    </p:animEffect>
                                  </p:childTnLst>
                                </p:cTn>
                              </p:par>
                            </p:childTnLst>
                          </p:cTn>
                        </p:par>
                        <p:par>
                          <p:cTn id="17" fill="hold">
                            <p:stCondLst>
                              <p:cond delay="980"/>
                            </p:stCondLst>
                            <p:childTnLst>
                              <p:par>
                                <p:cTn id="18" presetID="2" presetClass="entr" presetSubtype="9" fill="hold" grpId="0" nodeType="afterEffect">
                                  <p:stCondLst>
                                    <p:cond delay="0"/>
                                  </p:stCondLst>
                                  <p:childTnLst>
                                    <p:set>
                                      <p:cBhvr>
                                        <p:cTn id="19" dur="1" fill="hold">
                                          <p:stCondLst>
                                            <p:cond delay="0"/>
                                          </p:stCondLst>
                                        </p:cTn>
                                        <p:tgtEl>
                                          <p:spTgt spid="30742"/>
                                        </p:tgtEl>
                                        <p:attrNameLst>
                                          <p:attrName>style.visibility</p:attrName>
                                        </p:attrNameLst>
                                      </p:cBhvr>
                                      <p:to>
                                        <p:strVal val="visible"/>
                                      </p:to>
                                    </p:set>
                                    <p:anim calcmode="lin" valueType="num">
                                      <p:cBhvr additive="base">
                                        <p:cTn id="20" dur="500" fill="hold"/>
                                        <p:tgtEl>
                                          <p:spTgt spid="30742"/>
                                        </p:tgtEl>
                                        <p:attrNameLst>
                                          <p:attrName>ppt_x</p:attrName>
                                        </p:attrNameLst>
                                      </p:cBhvr>
                                      <p:tavLst>
                                        <p:tav tm="0">
                                          <p:val>
                                            <p:strVal val="0-#ppt_w/2"/>
                                          </p:val>
                                        </p:tav>
                                        <p:tav tm="100000">
                                          <p:val>
                                            <p:strVal val="#ppt_x"/>
                                          </p:val>
                                        </p:tav>
                                      </p:tavLst>
                                    </p:anim>
                                    <p:anim calcmode="lin" valueType="num">
                                      <p:cBhvr additive="base">
                                        <p:cTn id="21" dur="500" fill="hold"/>
                                        <p:tgtEl>
                                          <p:spTgt spid="30742"/>
                                        </p:tgtEl>
                                        <p:attrNameLst>
                                          <p:attrName>ppt_y</p:attrName>
                                        </p:attrNameLst>
                                      </p:cBhvr>
                                      <p:tavLst>
                                        <p:tav tm="0">
                                          <p:val>
                                            <p:strVal val="0-#ppt_h/2"/>
                                          </p:val>
                                        </p:tav>
                                        <p:tav tm="100000">
                                          <p:val>
                                            <p:strVal val="#ppt_y"/>
                                          </p:val>
                                        </p:tav>
                                      </p:tavLst>
                                    </p:anim>
                                  </p:childTnLst>
                                </p:cTn>
                              </p:par>
                              <p:par>
                                <p:cTn id="22" presetID="2" presetClass="entr" presetSubtype="9" fill="hold" grpId="0" nodeType="withEffect">
                                  <p:stCondLst>
                                    <p:cond delay="100"/>
                                  </p:stCondLst>
                                  <p:childTnLst>
                                    <p:set>
                                      <p:cBhvr>
                                        <p:cTn id="23" dur="1" fill="hold">
                                          <p:stCondLst>
                                            <p:cond delay="0"/>
                                          </p:stCondLst>
                                        </p:cTn>
                                        <p:tgtEl>
                                          <p:spTgt spid="30743"/>
                                        </p:tgtEl>
                                        <p:attrNameLst>
                                          <p:attrName>style.visibility</p:attrName>
                                        </p:attrNameLst>
                                      </p:cBhvr>
                                      <p:to>
                                        <p:strVal val="visible"/>
                                      </p:to>
                                    </p:set>
                                    <p:anim calcmode="lin" valueType="num">
                                      <p:cBhvr additive="base">
                                        <p:cTn id="24" dur="500" fill="hold"/>
                                        <p:tgtEl>
                                          <p:spTgt spid="30743"/>
                                        </p:tgtEl>
                                        <p:attrNameLst>
                                          <p:attrName>ppt_x</p:attrName>
                                        </p:attrNameLst>
                                      </p:cBhvr>
                                      <p:tavLst>
                                        <p:tav tm="0">
                                          <p:val>
                                            <p:strVal val="0-#ppt_w/2"/>
                                          </p:val>
                                        </p:tav>
                                        <p:tav tm="100000">
                                          <p:val>
                                            <p:strVal val="#ppt_x"/>
                                          </p:val>
                                        </p:tav>
                                      </p:tavLst>
                                    </p:anim>
                                    <p:anim calcmode="lin" valueType="num">
                                      <p:cBhvr additive="base">
                                        <p:cTn id="25" dur="500" fill="hold"/>
                                        <p:tgtEl>
                                          <p:spTgt spid="30743"/>
                                        </p:tgtEl>
                                        <p:attrNameLst>
                                          <p:attrName>ppt_y</p:attrName>
                                        </p:attrNameLst>
                                      </p:cBhvr>
                                      <p:tavLst>
                                        <p:tav tm="0">
                                          <p:val>
                                            <p:strVal val="0-#ppt_h/2"/>
                                          </p:val>
                                        </p:tav>
                                        <p:tav tm="100000">
                                          <p:val>
                                            <p:strVal val="#ppt_y"/>
                                          </p:val>
                                        </p:tav>
                                      </p:tavLst>
                                    </p:anim>
                                  </p:childTnLst>
                                </p:cTn>
                              </p:par>
                              <p:par>
                                <p:cTn id="26" presetID="2" presetClass="entr" presetSubtype="9" fill="hold" grpId="0" nodeType="withEffect">
                                  <p:stCondLst>
                                    <p:cond delay="200"/>
                                  </p:stCondLst>
                                  <p:childTnLst>
                                    <p:set>
                                      <p:cBhvr>
                                        <p:cTn id="27" dur="1" fill="hold">
                                          <p:stCondLst>
                                            <p:cond delay="0"/>
                                          </p:stCondLst>
                                        </p:cTn>
                                        <p:tgtEl>
                                          <p:spTgt spid="30744"/>
                                        </p:tgtEl>
                                        <p:attrNameLst>
                                          <p:attrName>style.visibility</p:attrName>
                                        </p:attrNameLst>
                                      </p:cBhvr>
                                      <p:to>
                                        <p:strVal val="visible"/>
                                      </p:to>
                                    </p:set>
                                    <p:anim calcmode="lin" valueType="num">
                                      <p:cBhvr additive="base">
                                        <p:cTn id="28" dur="500" fill="hold"/>
                                        <p:tgtEl>
                                          <p:spTgt spid="30744"/>
                                        </p:tgtEl>
                                        <p:attrNameLst>
                                          <p:attrName>ppt_x</p:attrName>
                                        </p:attrNameLst>
                                      </p:cBhvr>
                                      <p:tavLst>
                                        <p:tav tm="0">
                                          <p:val>
                                            <p:strVal val="0-#ppt_w/2"/>
                                          </p:val>
                                        </p:tav>
                                        <p:tav tm="100000">
                                          <p:val>
                                            <p:strVal val="#ppt_x"/>
                                          </p:val>
                                        </p:tav>
                                      </p:tavLst>
                                    </p:anim>
                                    <p:anim calcmode="lin" valueType="num">
                                      <p:cBhvr additive="base">
                                        <p:cTn id="29" dur="500" fill="hold"/>
                                        <p:tgtEl>
                                          <p:spTgt spid="30744"/>
                                        </p:tgtEl>
                                        <p:attrNameLst>
                                          <p:attrName>ppt_y</p:attrName>
                                        </p:attrNameLst>
                                      </p:cBhvr>
                                      <p:tavLst>
                                        <p:tav tm="0">
                                          <p:val>
                                            <p:strVal val="0-#ppt_h/2"/>
                                          </p:val>
                                        </p:tav>
                                        <p:tav tm="100000">
                                          <p:val>
                                            <p:strVal val="#ppt_y"/>
                                          </p:val>
                                        </p:tav>
                                      </p:tavLst>
                                    </p:anim>
                                  </p:childTnLst>
                                </p:cTn>
                              </p:par>
                              <p:par>
                                <p:cTn id="30" presetID="2" presetClass="entr" presetSubtype="9" fill="hold" grpId="0" nodeType="withEffect">
                                  <p:stCondLst>
                                    <p:cond delay="300"/>
                                  </p:stCondLst>
                                  <p:childTnLst>
                                    <p:set>
                                      <p:cBhvr>
                                        <p:cTn id="31" dur="1" fill="hold">
                                          <p:stCondLst>
                                            <p:cond delay="0"/>
                                          </p:stCondLst>
                                        </p:cTn>
                                        <p:tgtEl>
                                          <p:spTgt spid="30745"/>
                                        </p:tgtEl>
                                        <p:attrNameLst>
                                          <p:attrName>style.visibility</p:attrName>
                                        </p:attrNameLst>
                                      </p:cBhvr>
                                      <p:to>
                                        <p:strVal val="visible"/>
                                      </p:to>
                                    </p:set>
                                    <p:anim calcmode="lin" valueType="num">
                                      <p:cBhvr additive="base">
                                        <p:cTn id="32" dur="500" fill="hold"/>
                                        <p:tgtEl>
                                          <p:spTgt spid="30745"/>
                                        </p:tgtEl>
                                        <p:attrNameLst>
                                          <p:attrName>ppt_x</p:attrName>
                                        </p:attrNameLst>
                                      </p:cBhvr>
                                      <p:tavLst>
                                        <p:tav tm="0">
                                          <p:val>
                                            <p:strVal val="0-#ppt_w/2"/>
                                          </p:val>
                                        </p:tav>
                                        <p:tav tm="100000">
                                          <p:val>
                                            <p:strVal val="#ppt_x"/>
                                          </p:val>
                                        </p:tav>
                                      </p:tavLst>
                                    </p:anim>
                                    <p:anim calcmode="lin" valueType="num">
                                      <p:cBhvr additive="base">
                                        <p:cTn id="33" dur="500" fill="hold"/>
                                        <p:tgtEl>
                                          <p:spTgt spid="30745"/>
                                        </p:tgtEl>
                                        <p:attrNameLst>
                                          <p:attrName>ppt_y</p:attrName>
                                        </p:attrNameLst>
                                      </p:cBhvr>
                                      <p:tavLst>
                                        <p:tav tm="0">
                                          <p:val>
                                            <p:strVal val="0-#ppt_h/2"/>
                                          </p:val>
                                        </p:tav>
                                        <p:tav tm="100000">
                                          <p:val>
                                            <p:strVal val="#ppt_y"/>
                                          </p:val>
                                        </p:tav>
                                      </p:tavLst>
                                    </p:anim>
                                  </p:childTnLst>
                                </p:cTn>
                              </p:par>
                              <p:par>
                                <p:cTn id="34" presetID="2" presetClass="entr" presetSubtype="9" fill="hold" grpId="0" nodeType="withEffect">
                                  <p:stCondLst>
                                    <p:cond delay="400"/>
                                  </p:stCondLst>
                                  <p:childTnLst>
                                    <p:set>
                                      <p:cBhvr>
                                        <p:cTn id="35" dur="1" fill="hold">
                                          <p:stCondLst>
                                            <p:cond delay="0"/>
                                          </p:stCondLst>
                                        </p:cTn>
                                        <p:tgtEl>
                                          <p:spTgt spid="30746"/>
                                        </p:tgtEl>
                                        <p:attrNameLst>
                                          <p:attrName>style.visibility</p:attrName>
                                        </p:attrNameLst>
                                      </p:cBhvr>
                                      <p:to>
                                        <p:strVal val="visible"/>
                                      </p:to>
                                    </p:set>
                                    <p:anim calcmode="lin" valueType="num">
                                      <p:cBhvr additive="base">
                                        <p:cTn id="36" dur="500" fill="hold"/>
                                        <p:tgtEl>
                                          <p:spTgt spid="30746"/>
                                        </p:tgtEl>
                                        <p:attrNameLst>
                                          <p:attrName>ppt_x</p:attrName>
                                        </p:attrNameLst>
                                      </p:cBhvr>
                                      <p:tavLst>
                                        <p:tav tm="0">
                                          <p:val>
                                            <p:strVal val="0-#ppt_w/2"/>
                                          </p:val>
                                        </p:tav>
                                        <p:tav tm="100000">
                                          <p:val>
                                            <p:strVal val="#ppt_x"/>
                                          </p:val>
                                        </p:tav>
                                      </p:tavLst>
                                    </p:anim>
                                    <p:anim calcmode="lin" valueType="num">
                                      <p:cBhvr additive="base">
                                        <p:cTn id="37" dur="500" fill="hold"/>
                                        <p:tgtEl>
                                          <p:spTgt spid="30746"/>
                                        </p:tgtEl>
                                        <p:attrNameLst>
                                          <p:attrName>ppt_y</p:attrName>
                                        </p:attrNameLst>
                                      </p:cBhvr>
                                      <p:tavLst>
                                        <p:tav tm="0">
                                          <p:val>
                                            <p:strVal val="0-#ppt_h/2"/>
                                          </p:val>
                                        </p:tav>
                                        <p:tav tm="100000">
                                          <p:val>
                                            <p:strVal val="#ppt_y"/>
                                          </p:val>
                                        </p:tav>
                                      </p:tavLst>
                                    </p:anim>
                                  </p:childTnLst>
                                </p:cTn>
                              </p:par>
                              <p:par>
                                <p:cTn id="38" presetID="2" presetClass="entr" presetSubtype="9" fill="hold" grpId="0" nodeType="withEffect">
                                  <p:stCondLst>
                                    <p:cond delay="500"/>
                                  </p:stCondLst>
                                  <p:childTnLst>
                                    <p:set>
                                      <p:cBhvr>
                                        <p:cTn id="39" dur="1" fill="hold">
                                          <p:stCondLst>
                                            <p:cond delay="0"/>
                                          </p:stCondLst>
                                        </p:cTn>
                                        <p:tgtEl>
                                          <p:spTgt spid="30747"/>
                                        </p:tgtEl>
                                        <p:attrNameLst>
                                          <p:attrName>style.visibility</p:attrName>
                                        </p:attrNameLst>
                                      </p:cBhvr>
                                      <p:to>
                                        <p:strVal val="visible"/>
                                      </p:to>
                                    </p:set>
                                    <p:anim calcmode="lin" valueType="num">
                                      <p:cBhvr additive="base">
                                        <p:cTn id="40" dur="500" fill="hold"/>
                                        <p:tgtEl>
                                          <p:spTgt spid="30747"/>
                                        </p:tgtEl>
                                        <p:attrNameLst>
                                          <p:attrName>ppt_x</p:attrName>
                                        </p:attrNameLst>
                                      </p:cBhvr>
                                      <p:tavLst>
                                        <p:tav tm="0">
                                          <p:val>
                                            <p:strVal val="0-#ppt_w/2"/>
                                          </p:val>
                                        </p:tav>
                                        <p:tav tm="100000">
                                          <p:val>
                                            <p:strVal val="#ppt_x"/>
                                          </p:val>
                                        </p:tav>
                                      </p:tavLst>
                                    </p:anim>
                                    <p:anim calcmode="lin" valueType="num">
                                      <p:cBhvr additive="base">
                                        <p:cTn id="41" dur="500" fill="hold"/>
                                        <p:tgtEl>
                                          <p:spTgt spid="30747"/>
                                        </p:tgtEl>
                                        <p:attrNameLst>
                                          <p:attrName>ppt_y</p:attrName>
                                        </p:attrNameLst>
                                      </p:cBhvr>
                                      <p:tavLst>
                                        <p:tav tm="0">
                                          <p:val>
                                            <p:strVal val="0-#ppt_h/2"/>
                                          </p:val>
                                        </p:tav>
                                        <p:tav tm="100000">
                                          <p:val>
                                            <p:strVal val="#ppt_y"/>
                                          </p:val>
                                        </p:tav>
                                      </p:tavLst>
                                    </p:anim>
                                  </p:childTnLst>
                                </p:cTn>
                              </p:par>
                            </p:childTnLst>
                          </p:cTn>
                        </p:par>
                        <p:par>
                          <p:cTn id="42" fill="hold">
                            <p:stCondLst>
                              <p:cond delay="1480"/>
                            </p:stCondLst>
                            <p:childTnLst>
                              <p:par>
                                <p:cTn id="43" presetID="22" presetClass="entr" presetSubtype="4" fill="hold" nodeType="afterEffect">
                                  <p:stCondLst>
                                    <p:cond delay="0"/>
                                  </p:stCondLst>
                                  <p:childTnLst>
                                    <p:set>
                                      <p:cBhvr>
                                        <p:cTn id="44" dur="1" fill="hold">
                                          <p:stCondLst>
                                            <p:cond delay="0"/>
                                          </p:stCondLst>
                                        </p:cTn>
                                        <p:tgtEl>
                                          <p:spTgt spid="30724"/>
                                        </p:tgtEl>
                                        <p:attrNameLst>
                                          <p:attrName>style.visibility</p:attrName>
                                        </p:attrNameLst>
                                      </p:cBhvr>
                                      <p:to>
                                        <p:strVal val="visible"/>
                                      </p:to>
                                    </p:set>
                                    <p:animEffect transition="in" filter="wipe(down)">
                                      <p:cBhvr>
                                        <p:cTn id="45" dur="500"/>
                                        <p:tgtEl>
                                          <p:spTgt spid="30724"/>
                                        </p:tgtEl>
                                      </p:cBhvr>
                                    </p:animEffect>
                                  </p:childTnLst>
                                </p:cTn>
                              </p:par>
                              <p:par>
                                <p:cTn id="46" presetID="22" presetClass="entr" presetSubtype="4" fill="hold" nodeType="withEffect">
                                  <p:stCondLst>
                                    <p:cond delay="100"/>
                                  </p:stCondLst>
                                  <p:childTnLst>
                                    <p:set>
                                      <p:cBhvr>
                                        <p:cTn id="47" dur="1" fill="hold">
                                          <p:stCondLst>
                                            <p:cond delay="0"/>
                                          </p:stCondLst>
                                        </p:cTn>
                                        <p:tgtEl>
                                          <p:spTgt spid="30725"/>
                                        </p:tgtEl>
                                        <p:attrNameLst>
                                          <p:attrName>style.visibility</p:attrName>
                                        </p:attrNameLst>
                                      </p:cBhvr>
                                      <p:to>
                                        <p:strVal val="visible"/>
                                      </p:to>
                                    </p:set>
                                    <p:animEffect transition="in" filter="wipe(down)">
                                      <p:cBhvr>
                                        <p:cTn id="48" dur="500"/>
                                        <p:tgtEl>
                                          <p:spTgt spid="30725"/>
                                        </p:tgtEl>
                                      </p:cBhvr>
                                    </p:animEffect>
                                  </p:childTnLst>
                                </p:cTn>
                              </p:par>
                              <p:par>
                                <p:cTn id="49" presetID="22" presetClass="entr" presetSubtype="4" fill="hold" nodeType="withEffect">
                                  <p:stCondLst>
                                    <p:cond delay="200"/>
                                  </p:stCondLst>
                                  <p:childTnLst>
                                    <p:set>
                                      <p:cBhvr>
                                        <p:cTn id="50" dur="1" fill="hold">
                                          <p:stCondLst>
                                            <p:cond delay="0"/>
                                          </p:stCondLst>
                                        </p:cTn>
                                        <p:tgtEl>
                                          <p:spTgt spid="30726"/>
                                        </p:tgtEl>
                                        <p:attrNameLst>
                                          <p:attrName>style.visibility</p:attrName>
                                        </p:attrNameLst>
                                      </p:cBhvr>
                                      <p:to>
                                        <p:strVal val="visible"/>
                                      </p:to>
                                    </p:set>
                                    <p:animEffect transition="in" filter="wipe(down)">
                                      <p:cBhvr>
                                        <p:cTn id="51" dur="500"/>
                                        <p:tgtEl>
                                          <p:spTgt spid="30726"/>
                                        </p:tgtEl>
                                      </p:cBhvr>
                                    </p:animEffect>
                                  </p:childTnLst>
                                </p:cTn>
                              </p:par>
                              <p:par>
                                <p:cTn id="52" presetID="22" presetClass="entr" presetSubtype="4" fill="hold" nodeType="withEffect">
                                  <p:stCondLst>
                                    <p:cond delay="300"/>
                                  </p:stCondLst>
                                  <p:childTnLst>
                                    <p:set>
                                      <p:cBhvr>
                                        <p:cTn id="53" dur="1" fill="hold">
                                          <p:stCondLst>
                                            <p:cond delay="0"/>
                                          </p:stCondLst>
                                        </p:cTn>
                                        <p:tgtEl>
                                          <p:spTgt spid="30727"/>
                                        </p:tgtEl>
                                        <p:attrNameLst>
                                          <p:attrName>style.visibility</p:attrName>
                                        </p:attrNameLst>
                                      </p:cBhvr>
                                      <p:to>
                                        <p:strVal val="visible"/>
                                      </p:to>
                                    </p:set>
                                    <p:animEffect transition="in" filter="wipe(down)">
                                      <p:cBhvr>
                                        <p:cTn id="54" dur="500"/>
                                        <p:tgtEl>
                                          <p:spTgt spid="30727"/>
                                        </p:tgtEl>
                                      </p:cBhvr>
                                    </p:animEffect>
                                  </p:childTnLst>
                                </p:cTn>
                              </p:par>
                              <p:par>
                                <p:cTn id="55" presetID="22" presetClass="entr" presetSubtype="4" fill="hold" nodeType="withEffect">
                                  <p:stCondLst>
                                    <p:cond delay="400"/>
                                  </p:stCondLst>
                                  <p:childTnLst>
                                    <p:set>
                                      <p:cBhvr>
                                        <p:cTn id="56" dur="1" fill="hold">
                                          <p:stCondLst>
                                            <p:cond delay="0"/>
                                          </p:stCondLst>
                                        </p:cTn>
                                        <p:tgtEl>
                                          <p:spTgt spid="30728"/>
                                        </p:tgtEl>
                                        <p:attrNameLst>
                                          <p:attrName>style.visibility</p:attrName>
                                        </p:attrNameLst>
                                      </p:cBhvr>
                                      <p:to>
                                        <p:strVal val="visible"/>
                                      </p:to>
                                    </p:set>
                                    <p:animEffect transition="in" filter="wipe(down)">
                                      <p:cBhvr>
                                        <p:cTn id="57" dur="500"/>
                                        <p:tgtEl>
                                          <p:spTgt spid="30728"/>
                                        </p:tgtEl>
                                      </p:cBhvr>
                                    </p:animEffect>
                                  </p:childTnLst>
                                </p:cTn>
                              </p:par>
                              <p:par>
                                <p:cTn id="58" presetID="22" presetClass="entr" presetSubtype="4" fill="hold" nodeType="withEffect">
                                  <p:stCondLst>
                                    <p:cond delay="500"/>
                                  </p:stCondLst>
                                  <p:childTnLst>
                                    <p:set>
                                      <p:cBhvr>
                                        <p:cTn id="59" dur="1" fill="hold">
                                          <p:stCondLst>
                                            <p:cond delay="0"/>
                                          </p:stCondLst>
                                        </p:cTn>
                                        <p:tgtEl>
                                          <p:spTgt spid="30729"/>
                                        </p:tgtEl>
                                        <p:attrNameLst>
                                          <p:attrName>style.visibility</p:attrName>
                                        </p:attrNameLst>
                                      </p:cBhvr>
                                      <p:to>
                                        <p:strVal val="visible"/>
                                      </p:to>
                                    </p:set>
                                    <p:animEffect transition="in" filter="wipe(down)">
                                      <p:cBhvr>
                                        <p:cTn id="60" dur="500"/>
                                        <p:tgtEl>
                                          <p:spTgt spid="30729"/>
                                        </p:tgtEl>
                                      </p:cBhvr>
                                    </p:animEffect>
                                  </p:childTnLst>
                                </p:cTn>
                              </p:par>
                            </p:childTnLst>
                          </p:cTn>
                        </p:par>
                        <p:par>
                          <p:cTn id="61" fill="hold">
                            <p:stCondLst>
                              <p:cond delay="1980"/>
                            </p:stCondLst>
                            <p:childTnLst>
                              <p:par>
                                <p:cTn id="62" presetID="1" presetClass="entr" presetSubtype="0" fill="hold" grpId="0" nodeType="afterEffect">
                                  <p:stCondLst>
                                    <p:cond delay="0"/>
                                  </p:stCondLst>
                                  <p:childTnLst>
                                    <p:set>
                                      <p:cBhvr>
                                        <p:cTn id="63" dur="1" fill="hold">
                                          <p:stCondLst>
                                            <p:cond delay="0"/>
                                          </p:stCondLst>
                                        </p:cTn>
                                        <p:tgtEl>
                                          <p:spTgt spid="30730"/>
                                        </p:tgtEl>
                                        <p:attrNameLst>
                                          <p:attrName>style.visibility</p:attrName>
                                        </p:attrNameLst>
                                      </p:cBhvr>
                                      <p:to>
                                        <p:strVal val="visible"/>
                                      </p:to>
                                    </p:set>
                                  </p:childTnLst>
                                </p:cTn>
                              </p:par>
                              <p:par>
                                <p:cTn id="64" presetID="64" presetClass="path" presetSubtype="0" accel="50000" decel="50000" fill="hold" grpId="1" nodeType="withEffect">
                                  <p:stCondLst>
                                    <p:cond delay="0"/>
                                  </p:stCondLst>
                                  <p:childTnLst>
                                    <p:animMotion origin="layout" path="M -4.82503E-6 0.56181 L -4.82503E-6 -3.7037E-7 " pathEditMode="relative" rAng="0" ptsTypes="AA">
                                      <p:cBhvr>
                                        <p:cTn id="65" dur="1000" fill="hold"/>
                                        <p:tgtEl>
                                          <p:spTgt spid="30730"/>
                                        </p:tgtEl>
                                        <p:attrNameLst>
                                          <p:attrName>ppt_x</p:attrName>
                                          <p:attrName>ppt_y</p:attrName>
                                        </p:attrNameLst>
                                      </p:cBhvr>
                                      <p:rCtr x="0" y="-28000"/>
                                    </p:animMotion>
                                  </p:childTnLst>
                                </p:cTn>
                              </p:par>
                            </p:childTnLst>
                          </p:cTn>
                        </p:par>
                        <p:par>
                          <p:cTn id="66" fill="hold">
                            <p:stCondLst>
                              <p:cond delay="1980"/>
                            </p:stCondLst>
                            <p:childTnLst>
                              <p:par>
                                <p:cTn id="67" presetID="31" presetClass="entr" presetSubtype="0" fill="hold" grpId="0" nodeType="afterEffect">
                                  <p:stCondLst>
                                    <p:cond delay="0"/>
                                  </p:stCondLst>
                                  <p:childTnLst>
                                    <p:set>
                                      <p:cBhvr>
                                        <p:cTn id="68" dur="1" fill="hold">
                                          <p:stCondLst>
                                            <p:cond delay="0"/>
                                          </p:stCondLst>
                                        </p:cTn>
                                        <p:tgtEl>
                                          <p:spTgt spid="30731"/>
                                        </p:tgtEl>
                                        <p:attrNameLst>
                                          <p:attrName>style.visibility</p:attrName>
                                        </p:attrNameLst>
                                      </p:cBhvr>
                                      <p:to>
                                        <p:strVal val="visible"/>
                                      </p:to>
                                    </p:set>
                                    <p:anim calcmode="lin" valueType="num">
                                      <p:cBhvr>
                                        <p:cTn id="69" dur="500" fill="hold"/>
                                        <p:tgtEl>
                                          <p:spTgt spid="30731"/>
                                        </p:tgtEl>
                                        <p:attrNameLst>
                                          <p:attrName>ppt_w</p:attrName>
                                        </p:attrNameLst>
                                      </p:cBhvr>
                                      <p:tavLst>
                                        <p:tav tm="0">
                                          <p:val>
                                            <p:fltVal val="0"/>
                                          </p:val>
                                        </p:tav>
                                        <p:tav tm="100000">
                                          <p:val>
                                            <p:strVal val="#ppt_w"/>
                                          </p:val>
                                        </p:tav>
                                      </p:tavLst>
                                    </p:anim>
                                    <p:anim calcmode="lin" valueType="num">
                                      <p:cBhvr>
                                        <p:cTn id="70" dur="500" fill="hold"/>
                                        <p:tgtEl>
                                          <p:spTgt spid="30731"/>
                                        </p:tgtEl>
                                        <p:attrNameLst>
                                          <p:attrName>ppt_h</p:attrName>
                                        </p:attrNameLst>
                                      </p:cBhvr>
                                      <p:tavLst>
                                        <p:tav tm="0">
                                          <p:val>
                                            <p:fltVal val="0"/>
                                          </p:val>
                                        </p:tav>
                                        <p:tav tm="100000">
                                          <p:val>
                                            <p:strVal val="#ppt_h"/>
                                          </p:val>
                                        </p:tav>
                                      </p:tavLst>
                                    </p:anim>
                                    <p:anim calcmode="lin" valueType="num">
                                      <p:cBhvr>
                                        <p:cTn id="71" dur="500" fill="hold"/>
                                        <p:tgtEl>
                                          <p:spTgt spid="30731"/>
                                        </p:tgtEl>
                                        <p:attrNameLst>
                                          <p:attrName>style.rotation</p:attrName>
                                        </p:attrNameLst>
                                      </p:cBhvr>
                                      <p:tavLst>
                                        <p:tav tm="0">
                                          <p:val>
                                            <p:fltVal val="90"/>
                                          </p:val>
                                        </p:tav>
                                        <p:tav tm="100000">
                                          <p:val>
                                            <p:fltVal val="0"/>
                                          </p:val>
                                        </p:tav>
                                      </p:tavLst>
                                    </p:anim>
                                    <p:animEffect transition="in" filter="fade">
                                      <p:cBhvr>
                                        <p:cTn id="72" dur="500"/>
                                        <p:tgtEl>
                                          <p:spTgt spid="30731"/>
                                        </p:tgtEl>
                                      </p:cBhvr>
                                    </p:animEffect>
                                  </p:childTnLst>
                                </p:cTn>
                              </p:par>
                            </p:childTnLst>
                          </p:cTn>
                        </p:par>
                        <p:par>
                          <p:cTn id="73" fill="hold">
                            <p:stCondLst>
                              <p:cond delay="2480"/>
                            </p:stCondLst>
                            <p:childTnLst>
                              <p:par>
                                <p:cTn id="74" presetID="1" presetClass="entr" presetSubtype="0" fill="hold" grpId="0" nodeType="afterEffect">
                                  <p:stCondLst>
                                    <p:cond delay="0"/>
                                  </p:stCondLst>
                                  <p:childTnLst>
                                    <p:set>
                                      <p:cBhvr>
                                        <p:cTn id="75" dur="1" fill="hold">
                                          <p:stCondLst>
                                            <p:cond delay="0"/>
                                          </p:stCondLst>
                                        </p:cTn>
                                        <p:tgtEl>
                                          <p:spTgt spid="30732"/>
                                        </p:tgtEl>
                                        <p:attrNameLst>
                                          <p:attrName>style.visibility</p:attrName>
                                        </p:attrNameLst>
                                      </p:cBhvr>
                                      <p:to>
                                        <p:strVal val="visible"/>
                                      </p:to>
                                    </p:set>
                                  </p:childTnLst>
                                </p:cTn>
                              </p:par>
                              <p:par>
                                <p:cTn id="76" presetID="64" presetClass="path" presetSubtype="0" accel="50000" decel="50000" fill="hold" grpId="1" nodeType="withEffect">
                                  <p:stCondLst>
                                    <p:cond delay="0"/>
                                  </p:stCondLst>
                                  <p:childTnLst>
                                    <p:animMotion origin="layout" path="M -1.96696E-6 0.37084 L -1.96696E-6 -2.59259E-6 " pathEditMode="relative" rAng="0" ptsTypes="AA">
                                      <p:cBhvr>
                                        <p:cTn id="77" dur="1000" fill="hold"/>
                                        <p:tgtEl>
                                          <p:spTgt spid="30732"/>
                                        </p:tgtEl>
                                        <p:attrNameLst>
                                          <p:attrName>ppt_x</p:attrName>
                                          <p:attrName>ppt_y</p:attrName>
                                        </p:attrNameLst>
                                      </p:cBhvr>
                                      <p:rCtr x="0" y="-18400"/>
                                    </p:animMotion>
                                  </p:childTnLst>
                                </p:cTn>
                              </p:par>
                            </p:childTnLst>
                          </p:cTn>
                        </p:par>
                        <p:par>
                          <p:cTn id="78" fill="hold">
                            <p:stCondLst>
                              <p:cond delay="2480"/>
                            </p:stCondLst>
                            <p:childTnLst>
                              <p:par>
                                <p:cTn id="79" presetID="31" presetClass="entr" presetSubtype="0" fill="hold" grpId="0" nodeType="afterEffect">
                                  <p:stCondLst>
                                    <p:cond delay="0"/>
                                  </p:stCondLst>
                                  <p:childTnLst>
                                    <p:set>
                                      <p:cBhvr>
                                        <p:cTn id="80" dur="1" fill="hold">
                                          <p:stCondLst>
                                            <p:cond delay="0"/>
                                          </p:stCondLst>
                                        </p:cTn>
                                        <p:tgtEl>
                                          <p:spTgt spid="30733"/>
                                        </p:tgtEl>
                                        <p:attrNameLst>
                                          <p:attrName>style.visibility</p:attrName>
                                        </p:attrNameLst>
                                      </p:cBhvr>
                                      <p:to>
                                        <p:strVal val="visible"/>
                                      </p:to>
                                    </p:set>
                                    <p:anim calcmode="lin" valueType="num">
                                      <p:cBhvr>
                                        <p:cTn id="81" dur="500" fill="hold"/>
                                        <p:tgtEl>
                                          <p:spTgt spid="30733"/>
                                        </p:tgtEl>
                                        <p:attrNameLst>
                                          <p:attrName>ppt_w</p:attrName>
                                        </p:attrNameLst>
                                      </p:cBhvr>
                                      <p:tavLst>
                                        <p:tav tm="0">
                                          <p:val>
                                            <p:fltVal val="0"/>
                                          </p:val>
                                        </p:tav>
                                        <p:tav tm="100000">
                                          <p:val>
                                            <p:strVal val="#ppt_w"/>
                                          </p:val>
                                        </p:tav>
                                      </p:tavLst>
                                    </p:anim>
                                    <p:anim calcmode="lin" valueType="num">
                                      <p:cBhvr>
                                        <p:cTn id="82" dur="500" fill="hold"/>
                                        <p:tgtEl>
                                          <p:spTgt spid="30733"/>
                                        </p:tgtEl>
                                        <p:attrNameLst>
                                          <p:attrName>ppt_h</p:attrName>
                                        </p:attrNameLst>
                                      </p:cBhvr>
                                      <p:tavLst>
                                        <p:tav tm="0">
                                          <p:val>
                                            <p:fltVal val="0"/>
                                          </p:val>
                                        </p:tav>
                                        <p:tav tm="100000">
                                          <p:val>
                                            <p:strVal val="#ppt_h"/>
                                          </p:val>
                                        </p:tav>
                                      </p:tavLst>
                                    </p:anim>
                                    <p:anim calcmode="lin" valueType="num">
                                      <p:cBhvr>
                                        <p:cTn id="83" dur="500" fill="hold"/>
                                        <p:tgtEl>
                                          <p:spTgt spid="30733"/>
                                        </p:tgtEl>
                                        <p:attrNameLst>
                                          <p:attrName>style.rotation</p:attrName>
                                        </p:attrNameLst>
                                      </p:cBhvr>
                                      <p:tavLst>
                                        <p:tav tm="0">
                                          <p:val>
                                            <p:fltVal val="90"/>
                                          </p:val>
                                        </p:tav>
                                        <p:tav tm="100000">
                                          <p:val>
                                            <p:fltVal val="0"/>
                                          </p:val>
                                        </p:tav>
                                      </p:tavLst>
                                    </p:anim>
                                    <p:animEffect transition="in" filter="fade">
                                      <p:cBhvr>
                                        <p:cTn id="84" dur="500"/>
                                        <p:tgtEl>
                                          <p:spTgt spid="30733"/>
                                        </p:tgtEl>
                                      </p:cBhvr>
                                    </p:animEffect>
                                  </p:childTnLst>
                                </p:cTn>
                              </p:par>
                            </p:childTnLst>
                          </p:cTn>
                        </p:par>
                        <p:par>
                          <p:cTn id="85" fill="hold">
                            <p:stCondLst>
                              <p:cond delay="2980"/>
                            </p:stCondLst>
                            <p:childTnLst>
                              <p:par>
                                <p:cTn id="86" presetID="1" presetClass="entr" presetSubtype="0" fill="hold" grpId="0" nodeType="afterEffect">
                                  <p:stCondLst>
                                    <p:cond delay="0"/>
                                  </p:stCondLst>
                                  <p:childTnLst>
                                    <p:set>
                                      <p:cBhvr>
                                        <p:cTn id="87" dur="1" fill="hold">
                                          <p:stCondLst>
                                            <p:cond delay="0"/>
                                          </p:stCondLst>
                                        </p:cTn>
                                        <p:tgtEl>
                                          <p:spTgt spid="30734"/>
                                        </p:tgtEl>
                                        <p:attrNameLst>
                                          <p:attrName>style.visibility</p:attrName>
                                        </p:attrNameLst>
                                      </p:cBhvr>
                                      <p:to>
                                        <p:strVal val="visible"/>
                                      </p:to>
                                    </p:set>
                                  </p:childTnLst>
                                </p:cTn>
                              </p:par>
                              <p:par>
                                <p:cTn id="88" presetID="64" presetClass="path" presetSubtype="0" accel="50000" decel="50000" fill="hold" grpId="1" nodeType="withEffect">
                                  <p:stCondLst>
                                    <p:cond delay="0"/>
                                  </p:stCondLst>
                                  <p:childTnLst>
                                    <p:animMotion origin="layout" path="M 8.91115E-7 0.27315 L 8.91115E-7 2.22222E-6 " pathEditMode="relative" rAng="0" ptsTypes="AA">
                                      <p:cBhvr>
                                        <p:cTn id="89" dur="1000" fill="hold"/>
                                        <p:tgtEl>
                                          <p:spTgt spid="30734"/>
                                        </p:tgtEl>
                                        <p:attrNameLst>
                                          <p:attrName>ppt_x</p:attrName>
                                          <p:attrName>ppt_y</p:attrName>
                                        </p:attrNameLst>
                                      </p:cBhvr>
                                      <p:rCtr x="0" y="-13600"/>
                                    </p:animMotion>
                                  </p:childTnLst>
                                </p:cTn>
                              </p:par>
                            </p:childTnLst>
                          </p:cTn>
                        </p:par>
                        <p:par>
                          <p:cTn id="90" fill="hold">
                            <p:stCondLst>
                              <p:cond delay="2980"/>
                            </p:stCondLst>
                            <p:childTnLst>
                              <p:par>
                                <p:cTn id="91" presetID="31" presetClass="entr" presetSubtype="0" fill="hold" grpId="0" nodeType="afterEffect">
                                  <p:stCondLst>
                                    <p:cond delay="0"/>
                                  </p:stCondLst>
                                  <p:childTnLst>
                                    <p:set>
                                      <p:cBhvr>
                                        <p:cTn id="92" dur="1" fill="hold">
                                          <p:stCondLst>
                                            <p:cond delay="0"/>
                                          </p:stCondLst>
                                        </p:cTn>
                                        <p:tgtEl>
                                          <p:spTgt spid="30735"/>
                                        </p:tgtEl>
                                        <p:attrNameLst>
                                          <p:attrName>style.visibility</p:attrName>
                                        </p:attrNameLst>
                                      </p:cBhvr>
                                      <p:to>
                                        <p:strVal val="visible"/>
                                      </p:to>
                                    </p:set>
                                    <p:anim calcmode="lin" valueType="num">
                                      <p:cBhvr>
                                        <p:cTn id="93" dur="500" fill="hold"/>
                                        <p:tgtEl>
                                          <p:spTgt spid="30735"/>
                                        </p:tgtEl>
                                        <p:attrNameLst>
                                          <p:attrName>ppt_w</p:attrName>
                                        </p:attrNameLst>
                                      </p:cBhvr>
                                      <p:tavLst>
                                        <p:tav tm="0">
                                          <p:val>
                                            <p:fltVal val="0"/>
                                          </p:val>
                                        </p:tav>
                                        <p:tav tm="100000">
                                          <p:val>
                                            <p:strVal val="#ppt_w"/>
                                          </p:val>
                                        </p:tav>
                                      </p:tavLst>
                                    </p:anim>
                                    <p:anim calcmode="lin" valueType="num">
                                      <p:cBhvr>
                                        <p:cTn id="94" dur="500" fill="hold"/>
                                        <p:tgtEl>
                                          <p:spTgt spid="30735"/>
                                        </p:tgtEl>
                                        <p:attrNameLst>
                                          <p:attrName>ppt_h</p:attrName>
                                        </p:attrNameLst>
                                      </p:cBhvr>
                                      <p:tavLst>
                                        <p:tav tm="0">
                                          <p:val>
                                            <p:fltVal val="0"/>
                                          </p:val>
                                        </p:tav>
                                        <p:tav tm="100000">
                                          <p:val>
                                            <p:strVal val="#ppt_h"/>
                                          </p:val>
                                        </p:tav>
                                      </p:tavLst>
                                    </p:anim>
                                    <p:anim calcmode="lin" valueType="num">
                                      <p:cBhvr>
                                        <p:cTn id="95" dur="500" fill="hold"/>
                                        <p:tgtEl>
                                          <p:spTgt spid="30735"/>
                                        </p:tgtEl>
                                        <p:attrNameLst>
                                          <p:attrName>style.rotation</p:attrName>
                                        </p:attrNameLst>
                                      </p:cBhvr>
                                      <p:tavLst>
                                        <p:tav tm="0">
                                          <p:val>
                                            <p:fltVal val="90"/>
                                          </p:val>
                                        </p:tav>
                                        <p:tav tm="100000">
                                          <p:val>
                                            <p:fltVal val="0"/>
                                          </p:val>
                                        </p:tav>
                                      </p:tavLst>
                                    </p:anim>
                                    <p:animEffect transition="in" filter="fade">
                                      <p:cBhvr>
                                        <p:cTn id="96" dur="500"/>
                                        <p:tgtEl>
                                          <p:spTgt spid="30735"/>
                                        </p:tgtEl>
                                      </p:cBhvr>
                                    </p:animEffect>
                                  </p:childTnLst>
                                </p:cTn>
                              </p:par>
                            </p:childTnLst>
                          </p:cTn>
                        </p:par>
                        <p:par>
                          <p:cTn id="97" fill="hold">
                            <p:stCondLst>
                              <p:cond delay="3480"/>
                            </p:stCondLst>
                            <p:childTnLst>
                              <p:par>
                                <p:cTn id="98" presetID="1" presetClass="entr" presetSubtype="0" fill="hold" grpId="0" nodeType="afterEffect">
                                  <p:stCondLst>
                                    <p:cond delay="0"/>
                                  </p:stCondLst>
                                  <p:childTnLst>
                                    <p:set>
                                      <p:cBhvr>
                                        <p:cTn id="99" dur="1" fill="hold">
                                          <p:stCondLst>
                                            <p:cond delay="0"/>
                                          </p:stCondLst>
                                        </p:cTn>
                                        <p:tgtEl>
                                          <p:spTgt spid="30736"/>
                                        </p:tgtEl>
                                        <p:attrNameLst>
                                          <p:attrName>style.visibility</p:attrName>
                                        </p:attrNameLst>
                                      </p:cBhvr>
                                      <p:to>
                                        <p:strVal val="visible"/>
                                      </p:to>
                                    </p:set>
                                  </p:childTnLst>
                                </p:cTn>
                              </p:par>
                              <p:par>
                                <p:cTn id="100" presetID="64" presetClass="path" presetSubtype="0" accel="50000" decel="50000" fill="hold" grpId="1" nodeType="withEffect">
                                  <p:stCondLst>
                                    <p:cond delay="0"/>
                                  </p:stCondLst>
                                  <p:childTnLst>
                                    <p:animMotion origin="layout" path="M 3.03109E-6 0.48612 L 3.03109E-6 -4.81481E-6 " pathEditMode="relative" rAng="0" ptsTypes="AA">
                                      <p:cBhvr>
                                        <p:cTn id="101" dur="1000" fill="hold"/>
                                        <p:tgtEl>
                                          <p:spTgt spid="30736"/>
                                        </p:tgtEl>
                                        <p:attrNameLst>
                                          <p:attrName>ppt_x</p:attrName>
                                          <p:attrName>ppt_y</p:attrName>
                                        </p:attrNameLst>
                                      </p:cBhvr>
                                      <p:rCtr x="0" y="-24200"/>
                                    </p:animMotion>
                                  </p:childTnLst>
                                </p:cTn>
                              </p:par>
                            </p:childTnLst>
                          </p:cTn>
                        </p:par>
                        <p:par>
                          <p:cTn id="102" fill="hold">
                            <p:stCondLst>
                              <p:cond delay="3480"/>
                            </p:stCondLst>
                            <p:childTnLst>
                              <p:par>
                                <p:cTn id="103" presetID="31" presetClass="entr" presetSubtype="0" fill="hold" grpId="0" nodeType="afterEffect">
                                  <p:stCondLst>
                                    <p:cond delay="0"/>
                                  </p:stCondLst>
                                  <p:childTnLst>
                                    <p:set>
                                      <p:cBhvr>
                                        <p:cTn id="104" dur="1" fill="hold">
                                          <p:stCondLst>
                                            <p:cond delay="0"/>
                                          </p:stCondLst>
                                        </p:cTn>
                                        <p:tgtEl>
                                          <p:spTgt spid="30737"/>
                                        </p:tgtEl>
                                        <p:attrNameLst>
                                          <p:attrName>style.visibility</p:attrName>
                                        </p:attrNameLst>
                                      </p:cBhvr>
                                      <p:to>
                                        <p:strVal val="visible"/>
                                      </p:to>
                                    </p:set>
                                    <p:anim calcmode="lin" valueType="num">
                                      <p:cBhvr>
                                        <p:cTn id="105" dur="500" fill="hold"/>
                                        <p:tgtEl>
                                          <p:spTgt spid="30737"/>
                                        </p:tgtEl>
                                        <p:attrNameLst>
                                          <p:attrName>ppt_w</p:attrName>
                                        </p:attrNameLst>
                                      </p:cBhvr>
                                      <p:tavLst>
                                        <p:tav tm="0">
                                          <p:val>
                                            <p:fltVal val="0"/>
                                          </p:val>
                                        </p:tav>
                                        <p:tav tm="100000">
                                          <p:val>
                                            <p:strVal val="#ppt_w"/>
                                          </p:val>
                                        </p:tav>
                                      </p:tavLst>
                                    </p:anim>
                                    <p:anim calcmode="lin" valueType="num">
                                      <p:cBhvr>
                                        <p:cTn id="106" dur="500" fill="hold"/>
                                        <p:tgtEl>
                                          <p:spTgt spid="30737"/>
                                        </p:tgtEl>
                                        <p:attrNameLst>
                                          <p:attrName>ppt_h</p:attrName>
                                        </p:attrNameLst>
                                      </p:cBhvr>
                                      <p:tavLst>
                                        <p:tav tm="0">
                                          <p:val>
                                            <p:fltVal val="0"/>
                                          </p:val>
                                        </p:tav>
                                        <p:tav tm="100000">
                                          <p:val>
                                            <p:strVal val="#ppt_h"/>
                                          </p:val>
                                        </p:tav>
                                      </p:tavLst>
                                    </p:anim>
                                    <p:anim calcmode="lin" valueType="num">
                                      <p:cBhvr>
                                        <p:cTn id="107" dur="500" fill="hold"/>
                                        <p:tgtEl>
                                          <p:spTgt spid="30737"/>
                                        </p:tgtEl>
                                        <p:attrNameLst>
                                          <p:attrName>style.rotation</p:attrName>
                                        </p:attrNameLst>
                                      </p:cBhvr>
                                      <p:tavLst>
                                        <p:tav tm="0">
                                          <p:val>
                                            <p:fltVal val="90"/>
                                          </p:val>
                                        </p:tav>
                                        <p:tav tm="100000">
                                          <p:val>
                                            <p:fltVal val="0"/>
                                          </p:val>
                                        </p:tav>
                                      </p:tavLst>
                                    </p:anim>
                                    <p:animEffect transition="in" filter="fade">
                                      <p:cBhvr>
                                        <p:cTn id="108" dur="500"/>
                                        <p:tgtEl>
                                          <p:spTgt spid="30737"/>
                                        </p:tgtEl>
                                      </p:cBhvr>
                                    </p:animEffect>
                                  </p:childTnLst>
                                </p:cTn>
                              </p:par>
                            </p:childTnLst>
                          </p:cTn>
                        </p:par>
                        <p:par>
                          <p:cTn id="109" fill="hold">
                            <p:stCondLst>
                              <p:cond delay="3980"/>
                            </p:stCondLst>
                            <p:childTnLst>
                              <p:par>
                                <p:cTn id="110" presetID="1" presetClass="entr" presetSubtype="0" fill="hold" grpId="0" nodeType="afterEffect">
                                  <p:stCondLst>
                                    <p:cond delay="0"/>
                                  </p:stCondLst>
                                  <p:childTnLst>
                                    <p:set>
                                      <p:cBhvr>
                                        <p:cTn id="111" dur="1" fill="hold">
                                          <p:stCondLst>
                                            <p:cond delay="0"/>
                                          </p:stCondLst>
                                        </p:cTn>
                                        <p:tgtEl>
                                          <p:spTgt spid="30738"/>
                                        </p:tgtEl>
                                        <p:attrNameLst>
                                          <p:attrName>style.visibility</p:attrName>
                                        </p:attrNameLst>
                                      </p:cBhvr>
                                      <p:to>
                                        <p:strVal val="visible"/>
                                      </p:to>
                                    </p:set>
                                  </p:childTnLst>
                                </p:cTn>
                              </p:par>
                              <p:par>
                                <p:cTn id="112" presetID="64" presetClass="path" presetSubtype="0" accel="50000" decel="50000" fill="hold" grpId="1" nodeType="withEffect">
                                  <p:stCondLst>
                                    <p:cond delay="0"/>
                                  </p:stCondLst>
                                  <p:childTnLst>
                                    <p:animMotion origin="layout" path="M 8.91115E-7 0.27315 L 8.91115E-7 2.22222E-6 " pathEditMode="relative" rAng="0" ptsTypes="AA">
                                      <p:cBhvr>
                                        <p:cTn id="113" dur="1000" fill="hold"/>
                                        <p:tgtEl>
                                          <p:spTgt spid="30738"/>
                                        </p:tgtEl>
                                        <p:attrNameLst>
                                          <p:attrName>ppt_x</p:attrName>
                                          <p:attrName>ppt_y</p:attrName>
                                        </p:attrNameLst>
                                      </p:cBhvr>
                                      <p:rCtr x="0" y="-13600"/>
                                    </p:animMotion>
                                  </p:childTnLst>
                                </p:cTn>
                              </p:par>
                            </p:childTnLst>
                          </p:cTn>
                        </p:par>
                        <p:par>
                          <p:cTn id="114" fill="hold">
                            <p:stCondLst>
                              <p:cond delay="3980"/>
                            </p:stCondLst>
                            <p:childTnLst>
                              <p:par>
                                <p:cTn id="115" presetID="31" presetClass="entr" presetSubtype="0" fill="hold" grpId="0" nodeType="afterEffect">
                                  <p:stCondLst>
                                    <p:cond delay="0"/>
                                  </p:stCondLst>
                                  <p:childTnLst>
                                    <p:set>
                                      <p:cBhvr>
                                        <p:cTn id="116" dur="1" fill="hold">
                                          <p:stCondLst>
                                            <p:cond delay="0"/>
                                          </p:stCondLst>
                                        </p:cTn>
                                        <p:tgtEl>
                                          <p:spTgt spid="30739"/>
                                        </p:tgtEl>
                                        <p:attrNameLst>
                                          <p:attrName>style.visibility</p:attrName>
                                        </p:attrNameLst>
                                      </p:cBhvr>
                                      <p:to>
                                        <p:strVal val="visible"/>
                                      </p:to>
                                    </p:set>
                                    <p:anim calcmode="lin" valueType="num">
                                      <p:cBhvr>
                                        <p:cTn id="117" dur="500" fill="hold"/>
                                        <p:tgtEl>
                                          <p:spTgt spid="30739"/>
                                        </p:tgtEl>
                                        <p:attrNameLst>
                                          <p:attrName>ppt_w</p:attrName>
                                        </p:attrNameLst>
                                      </p:cBhvr>
                                      <p:tavLst>
                                        <p:tav tm="0">
                                          <p:val>
                                            <p:fltVal val="0"/>
                                          </p:val>
                                        </p:tav>
                                        <p:tav tm="100000">
                                          <p:val>
                                            <p:strVal val="#ppt_w"/>
                                          </p:val>
                                        </p:tav>
                                      </p:tavLst>
                                    </p:anim>
                                    <p:anim calcmode="lin" valueType="num">
                                      <p:cBhvr>
                                        <p:cTn id="118" dur="500" fill="hold"/>
                                        <p:tgtEl>
                                          <p:spTgt spid="30739"/>
                                        </p:tgtEl>
                                        <p:attrNameLst>
                                          <p:attrName>ppt_h</p:attrName>
                                        </p:attrNameLst>
                                      </p:cBhvr>
                                      <p:tavLst>
                                        <p:tav tm="0">
                                          <p:val>
                                            <p:fltVal val="0"/>
                                          </p:val>
                                        </p:tav>
                                        <p:tav tm="100000">
                                          <p:val>
                                            <p:strVal val="#ppt_h"/>
                                          </p:val>
                                        </p:tav>
                                      </p:tavLst>
                                    </p:anim>
                                    <p:anim calcmode="lin" valueType="num">
                                      <p:cBhvr>
                                        <p:cTn id="119" dur="500" fill="hold"/>
                                        <p:tgtEl>
                                          <p:spTgt spid="30739"/>
                                        </p:tgtEl>
                                        <p:attrNameLst>
                                          <p:attrName>style.rotation</p:attrName>
                                        </p:attrNameLst>
                                      </p:cBhvr>
                                      <p:tavLst>
                                        <p:tav tm="0">
                                          <p:val>
                                            <p:fltVal val="90"/>
                                          </p:val>
                                        </p:tav>
                                        <p:tav tm="100000">
                                          <p:val>
                                            <p:fltVal val="0"/>
                                          </p:val>
                                        </p:tav>
                                      </p:tavLst>
                                    </p:anim>
                                    <p:animEffect transition="in" filter="fade">
                                      <p:cBhvr>
                                        <p:cTn id="120" dur="500"/>
                                        <p:tgtEl>
                                          <p:spTgt spid="30739"/>
                                        </p:tgtEl>
                                      </p:cBhvr>
                                    </p:animEffect>
                                  </p:childTnLst>
                                </p:cTn>
                              </p:par>
                            </p:childTnLst>
                          </p:cTn>
                        </p:par>
                        <p:par>
                          <p:cTn id="121" fill="hold">
                            <p:stCondLst>
                              <p:cond delay="4480"/>
                            </p:stCondLst>
                            <p:childTnLst>
                              <p:par>
                                <p:cTn id="122" presetID="1" presetClass="entr" presetSubtype="0" fill="hold" grpId="0" nodeType="afterEffect">
                                  <p:stCondLst>
                                    <p:cond delay="0"/>
                                  </p:stCondLst>
                                  <p:childTnLst>
                                    <p:set>
                                      <p:cBhvr>
                                        <p:cTn id="123" dur="1" fill="hold">
                                          <p:stCondLst>
                                            <p:cond delay="0"/>
                                          </p:stCondLst>
                                        </p:cTn>
                                        <p:tgtEl>
                                          <p:spTgt spid="30740"/>
                                        </p:tgtEl>
                                        <p:attrNameLst>
                                          <p:attrName>style.visibility</p:attrName>
                                        </p:attrNameLst>
                                      </p:cBhvr>
                                      <p:to>
                                        <p:strVal val="visible"/>
                                      </p:to>
                                    </p:set>
                                  </p:childTnLst>
                                </p:cTn>
                              </p:par>
                              <p:par>
                                <p:cTn id="124" presetID="64" presetClass="path" presetSubtype="0" accel="50000" decel="50000" fill="hold" grpId="1" nodeType="withEffect">
                                  <p:stCondLst>
                                    <p:cond delay="0"/>
                                  </p:stCondLst>
                                  <p:childTnLst>
                                    <p:animMotion origin="layout" path="M -2.06062E-6 0.42454 L -2.06062E-6 1.11111E-6 " pathEditMode="relative" rAng="0" ptsTypes="AA">
                                      <p:cBhvr>
                                        <p:cTn id="125" dur="1000" fill="hold"/>
                                        <p:tgtEl>
                                          <p:spTgt spid="30740"/>
                                        </p:tgtEl>
                                        <p:attrNameLst>
                                          <p:attrName>ppt_x</p:attrName>
                                          <p:attrName>ppt_y</p:attrName>
                                        </p:attrNameLst>
                                      </p:cBhvr>
                                      <p:rCtr x="0" y="-21100"/>
                                    </p:animMotion>
                                  </p:childTnLst>
                                </p:cTn>
                              </p:par>
                            </p:childTnLst>
                          </p:cTn>
                        </p:par>
                        <p:par>
                          <p:cTn id="126" fill="hold">
                            <p:stCondLst>
                              <p:cond delay="4480"/>
                            </p:stCondLst>
                            <p:childTnLst>
                              <p:par>
                                <p:cTn id="127" presetID="31" presetClass="entr" presetSubtype="0" fill="hold" grpId="0" nodeType="afterEffect">
                                  <p:stCondLst>
                                    <p:cond delay="0"/>
                                  </p:stCondLst>
                                  <p:childTnLst>
                                    <p:set>
                                      <p:cBhvr>
                                        <p:cTn id="128" dur="1" fill="hold">
                                          <p:stCondLst>
                                            <p:cond delay="0"/>
                                          </p:stCondLst>
                                        </p:cTn>
                                        <p:tgtEl>
                                          <p:spTgt spid="30741"/>
                                        </p:tgtEl>
                                        <p:attrNameLst>
                                          <p:attrName>style.visibility</p:attrName>
                                        </p:attrNameLst>
                                      </p:cBhvr>
                                      <p:to>
                                        <p:strVal val="visible"/>
                                      </p:to>
                                    </p:set>
                                    <p:anim calcmode="lin" valueType="num">
                                      <p:cBhvr>
                                        <p:cTn id="129" dur="500" fill="hold"/>
                                        <p:tgtEl>
                                          <p:spTgt spid="30741"/>
                                        </p:tgtEl>
                                        <p:attrNameLst>
                                          <p:attrName>ppt_w</p:attrName>
                                        </p:attrNameLst>
                                      </p:cBhvr>
                                      <p:tavLst>
                                        <p:tav tm="0">
                                          <p:val>
                                            <p:fltVal val="0"/>
                                          </p:val>
                                        </p:tav>
                                        <p:tav tm="100000">
                                          <p:val>
                                            <p:strVal val="#ppt_w"/>
                                          </p:val>
                                        </p:tav>
                                      </p:tavLst>
                                    </p:anim>
                                    <p:anim calcmode="lin" valueType="num">
                                      <p:cBhvr>
                                        <p:cTn id="130" dur="500" fill="hold"/>
                                        <p:tgtEl>
                                          <p:spTgt spid="30741"/>
                                        </p:tgtEl>
                                        <p:attrNameLst>
                                          <p:attrName>ppt_h</p:attrName>
                                        </p:attrNameLst>
                                      </p:cBhvr>
                                      <p:tavLst>
                                        <p:tav tm="0">
                                          <p:val>
                                            <p:fltVal val="0"/>
                                          </p:val>
                                        </p:tav>
                                        <p:tav tm="100000">
                                          <p:val>
                                            <p:strVal val="#ppt_h"/>
                                          </p:val>
                                        </p:tav>
                                      </p:tavLst>
                                    </p:anim>
                                    <p:anim calcmode="lin" valueType="num">
                                      <p:cBhvr>
                                        <p:cTn id="131" dur="500" fill="hold"/>
                                        <p:tgtEl>
                                          <p:spTgt spid="30741"/>
                                        </p:tgtEl>
                                        <p:attrNameLst>
                                          <p:attrName>style.rotation</p:attrName>
                                        </p:attrNameLst>
                                      </p:cBhvr>
                                      <p:tavLst>
                                        <p:tav tm="0">
                                          <p:val>
                                            <p:fltVal val="90"/>
                                          </p:val>
                                        </p:tav>
                                        <p:tav tm="100000">
                                          <p:val>
                                            <p:fltVal val="0"/>
                                          </p:val>
                                        </p:tav>
                                      </p:tavLst>
                                    </p:anim>
                                    <p:animEffect transition="in" filter="fade">
                                      <p:cBhvr>
                                        <p:cTn id="132" dur="500"/>
                                        <p:tgtEl>
                                          <p:spTgt spid="30741"/>
                                        </p:tgtEl>
                                      </p:cBhvr>
                                    </p:animEffect>
                                  </p:childTnLst>
                                </p:cTn>
                              </p:par>
                            </p:childTnLst>
                          </p:cTn>
                        </p:par>
                        <p:par>
                          <p:cTn id="133" fill="hold">
                            <p:stCondLst>
                              <p:cond delay="4980"/>
                            </p:stCondLst>
                            <p:childTnLst>
                              <p:par>
                                <p:cTn id="134" presetID="31" presetClass="entr" presetSubtype="0" fill="hold" grpId="0" nodeType="afterEffect">
                                  <p:stCondLst>
                                    <p:cond delay="0"/>
                                  </p:stCondLst>
                                  <p:childTnLst>
                                    <p:set>
                                      <p:cBhvr>
                                        <p:cTn id="135" dur="1" fill="hold">
                                          <p:stCondLst>
                                            <p:cond delay="0"/>
                                          </p:stCondLst>
                                        </p:cTn>
                                        <p:tgtEl>
                                          <p:spTgt spid="30748"/>
                                        </p:tgtEl>
                                        <p:attrNameLst>
                                          <p:attrName>style.visibility</p:attrName>
                                        </p:attrNameLst>
                                      </p:cBhvr>
                                      <p:to>
                                        <p:strVal val="visible"/>
                                      </p:to>
                                    </p:set>
                                    <p:anim calcmode="lin" valueType="num">
                                      <p:cBhvr>
                                        <p:cTn id="136" dur="500" fill="hold"/>
                                        <p:tgtEl>
                                          <p:spTgt spid="30748"/>
                                        </p:tgtEl>
                                        <p:attrNameLst>
                                          <p:attrName>ppt_w</p:attrName>
                                        </p:attrNameLst>
                                      </p:cBhvr>
                                      <p:tavLst>
                                        <p:tav tm="0">
                                          <p:val>
                                            <p:fltVal val="0"/>
                                          </p:val>
                                        </p:tav>
                                        <p:tav tm="100000">
                                          <p:val>
                                            <p:strVal val="#ppt_w"/>
                                          </p:val>
                                        </p:tav>
                                      </p:tavLst>
                                    </p:anim>
                                    <p:anim calcmode="lin" valueType="num">
                                      <p:cBhvr>
                                        <p:cTn id="137" dur="500" fill="hold"/>
                                        <p:tgtEl>
                                          <p:spTgt spid="30748"/>
                                        </p:tgtEl>
                                        <p:attrNameLst>
                                          <p:attrName>ppt_h</p:attrName>
                                        </p:attrNameLst>
                                      </p:cBhvr>
                                      <p:tavLst>
                                        <p:tav tm="0">
                                          <p:val>
                                            <p:fltVal val="0"/>
                                          </p:val>
                                        </p:tav>
                                        <p:tav tm="100000">
                                          <p:val>
                                            <p:strVal val="#ppt_h"/>
                                          </p:val>
                                        </p:tav>
                                      </p:tavLst>
                                    </p:anim>
                                    <p:anim calcmode="lin" valueType="num">
                                      <p:cBhvr>
                                        <p:cTn id="138" dur="500" fill="hold"/>
                                        <p:tgtEl>
                                          <p:spTgt spid="30748"/>
                                        </p:tgtEl>
                                        <p:attrNameLst>
                                          <p:attrName>style.rotation</p:attrName>
                                        </p:attrNameLst>
                                      </p:cBhvr>
                                      <p:tavLst>
                                        <p:tav tm="0">
                                          <p:val>
                                            <p:fltVal val="90"/>
                                          </p:val>
                                        </p:tav>
                                        <p:tav tm="100000">
                                          <p:val>
                                            <p:fltVal val="0"/>
                                          </p:val>
                                        </p:tav>
                                      </p:tavLst>
                                    </p:anim>
                                    <p:animEffect transition="in" filter="fade">
                                      <p:cBhvr>
                                        <p:cTn id="139" dur="500"/>
                                        <p:tgtEl>
                                          <p:spTgt spid="30748"/>
                                        </p:tgtEl>
                                      </p:cBhvr>
                                    </p:animEffect>
                                  </p:childTnLst>
                                </p:cTn>
                              </p:par>
                            </p:childTnLst>
                          </p:cTn>
                        </p:par>
                        <p:par>
                          <p:cTn id="140" fill="hold">
                            <p:stCondLst>
                              <p:cond delay="5480"/>
                            </p:stCondLst>
                            <p:childTnLst>
                              <p:par>
                                <p:cTn id="141" presetID="22" presetClass="entr" presetSubtype="1" fill="hold" grpId="0" nodeType="afterEffect">
                                  <p:stCondLst>
                                    <p:cond delay="0"/>
                                  </p:stCondLst>
                                  <p:childTnLst>
                                    <p:set>
                                      <p:cBhvr>
                                        <p:cTn id="142" dur="1" fill="hold">
                                          <p:stCondLst>
                                            <p:cond delay="0"/>
                                          </p:stCondLst>
                                        </p:cTn>
                                        <p:tgtEl>
                                          <p:spTgt spid="30749"/>
                                        </p:tgtEl>
                                        <p:attrNameLst>
                                          <p:attrName>style.visibility</p:attrName>
                                        </p:attrNameLst>
                                      </p:cBhvr>
                                      <p:to>
                                        <p:strVal val="visible"/>
                                      </p:to>
                                    </p:set>
                                    <p:animEffect transition="in" filter="wipe(up)">
                                      <p:cBhvr>
                                        <p:cTn id="143" dur="500"/>
                                        <p:tgtEl>
                                          <p:spTgt spid="307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P spid="30730" grpId="0" animBg="1"/>
      <p:bldP spid="30730" grpId="1" animBg="1"/>
      <p:bldP spid="30731" grpId="0"/>
      <p:bldP spid="30732" grpId="0" animBg="1"/>
      <p:bldP spid="30732" grpId="1" animBg="1"/>
      <p:bldP spid="30733" grpId="0"/>
      <p:bldP spid="30734" grpId="0" animBg="1"/>
      <p:bldP spid="30734" grpId="1" animBg="1"/>
      <p:bldP spid="30735" grpId="0"/>
      <p:bldP spid="30736" grpId="0" animBg="1"/>
      <p:bldP spid="30736" grpId="1" animBg="1"/>
      <p:bldP spid="30737" grpId="0"/>
      <p:bldP spid="30738" grpId="0" animBg="1"/>
      <p:bldP spid="30738" grpId="1" animBg="1"/>
      <p:bldP spid="30739" grpId="0"/>
      <p:bldP spid="30740" grpId="0" animBg="1"/>
      <p:bldP spid="30740" grpId="1" animBg="1"/>
      <p:bldP spid="30741" grpId="0"/>
      <p:bldP spid="30742" grpId="0"/>
      <p:bldP spid="30743" grpId="0"/>
      <p:bldP spid="30744" grpId="0"/>
      <p:bldP spid="30745" grpId="0"/>
      <p:bldP spid="30746" grpId="0"/>
      <p:bldP spid="30747" grpId="0"/>
      <p:bldP spid="30748" grpId="0"/>
      <p:bldP spid="3074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25"/>
          <p:cNvSpPr txBox="1"/>
          <p:nvPr/>
        </p:nvSpPr>
        <p:spPr>
          <a:xfrm>
            <a:off x="708025" y="115888"/>
            <a:ext cx="2878138" cy="554037"/>
          </a:xfrm>
          <a:prstGeom prst="rect">
            <a:avLst/>
          </a:prstGeom>
          <a:noFill/>
          <a:ln w="9525">
            <a:noFill/>
          </a:ln>
        </p:spPr>
        <p:txBody>
          <a:bodyPr wrap="none">
            <a:spAutoFit/>
          </a:bodyPr>
          <a:lstStyle/>
          <a:p>
            <a:pPr lvl="0" eaLnBrk="1" hangingPunct="1"/>
            <a:r>
              <a:rPr lang="zh-CN" altLang="en-US" sz="3000" dirty="0">
                <a:latin typeface="微软雅黑" panose="020B0503020204020204" pitchFamily="2" charset="-122"/>
                <a:ea typeface="微软雅黑" panose="020B0503020204020204" pitchFamily="2" charset="-122"/>
              </a:rPr>
              <a:t>请输入您的标题</a:t>
            </a:r>
          </a:p>
        </p:txBody>
      </p:sp>
      <p:sp>
        <p:nvSpPr>
          <p:cNvPr id="31747" name="Freeform 40"/>
          <p:cNvSpPr>
            <a:spLocks noEditPoints="1"/>
          </p:cNvSpPr>
          <p:nvPr/>
        </p:nvSpPr>
        <p:spPr>
          <a:xfrm>
            <a:off x="268288" y="125413"/>
            <a:ext cx="346075" cy="495300"/>
          </a:xfrm>
          <a:custGeom>
            <a:avLst/>
            <a:gdLst/>
            <a:ahLst/>
            <a:cxnLst>
              <a:cxn ang="0">
                <a:pos x="103337" y="472058"/>
              </a:cxn>
              <a:cxn ang="0">
                <a:pos x="329125" y="472058"/>
              </a:cxn>
              <a:cxn ang="0">
                <a:pos x="341071" y="483599"/>
              </a:cxn>
              <a:cxn ang="0">
                <a:pos x="329125" y="494564"/>
              </a:cxn>
              <a:cxn ang="0">
                <a:pos x="103337" y="494564"/>
              </a:cxn>
              <a:cxn ang="0">
                <a:pos x="91390" y="483599"/>
              </a:cxn>
              <a:cxn ang="0">
                <a:pos x="103337" y="472058"/>
              </a:cxn>
              <a:cxn ang="0">
                <a:pos x="108115" y="364719"/>
              </a:cxn>
              <a:cxn ang="0">
                <a:pos x="232359" y="167355"/>
              </a:cxn>
              <a:cxn ang="0">
                <a:pos x="275963" y="192747"/>
              </a:cxn>
              <a:cxn ang="0">
                <a:pos x="152317" y="390111"/>
              </a:cxn>
              <a:cxn ang="0">
                <a:pos x="108115" y="364719"/>
              </a:cxn>
              <a:cxn ang="0">
                <a:pos x="20906" y="313359"/>
              </a:cxn>
              <a:cxn ang="0">
                <a:pos x="145149" y="115995"/>
              </a:cxn>
              <a:cxn ang="0">
                <a:pos x="188754" y="141386"/>
              </a:cxn>
              <a:cxn ang="0">
                <a:pos x="64511" y="338750"/>
              </a:cxn>
              <a:cxn ang="0">
                <a:pos x="20906" y="313359"/>
              </a:cxn>
              <a:cxn ang="0">
                <a:pos x="1195" y="473212"/>
              </a:cxn>
              <a:cxn ang="0">
                <a:pos x="13141" y="375107"/>
              </a:cxn>
              <a:cxn ang="0">
                <a:pos x="98558" y="424736"/>
              </a:cxn>
              <a:cxn ang="0">
                <a:pos x="14336" y="480714"/>
              </a:cxn>
              <a:cxn ang="0">
                <a:pos x="1195" y="473212"/>
              </a:cxn>
              <a:cxn ang="0">
                <a:pos x="178600" y="61171"/>
              </a:cxn>
              <a:cxn ang="0">
                <a:pos x="160680" y="90026"/>
              </a:cxn>
              <a:cxn ang="0">
                <a:pos x="291494" y="166778"/>
              </a:cxn>
              <a:cxn ang="0">
                <a:pos x="310011" y="137924"/>
              </a:cxn>
              <a:cxn ang="0">
                <a:pos x="178600" y="61171"/>
              </a:cxn>
              <a:cxn ang="0">
                <a:pos x="206674" y="17313"/>
              </a:cxn>
              <a:cxn ang="0">
                <a:pos x="246097" y="8079"/>
              </a:cxn>
              <a:cxn ang="0">
                <a:pos x="327930" y="55977"/>
              </a:cxn>
              <a:cxn ang="0">
                <a:pos x="338085" y="94065"/>
              </a:cxn>
              <a:cxn ang="0">
                <a:pos x="326736" y="111955"/>
              </a:cxn>
              <a:cxn ang="0">
                <a:pos x="195325" y="35202"/>
              </a:cxn>
              <a:cxn ang="0">
                <a:pos x="206674" y="17313"/>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31748" name="Rectangle 18"/>
          <p:cNvSpPr/>
          <p:nvPr/>
        </p:nvSpPr>
        <p:spPr>
          <a:xfrm>
            <a:off x="6511925" y="995363"/>
            <a:ext cx="4830763" cy="5370512"/>
          </a:xfrm>
          <a:prstGeom prst="rect">
            <a:avLst/>
          </a:prstGeom>
          <a:blipFill rotWithShape="1">
            <a:blip r:embed="rId3"/>
            <a:stretch>
              <a:fillRect/>
            </a:stretch>
          </a:blip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grpSp>
        <p:nvGrpSpPr>
          <p:cNvPr id="31749" name="组合 13"/>
          <p:cNvGrpSpPr/>
          <p:nvPr/>
        </p:nvGrpSpPr>
        <p:grpSpPr>
          <a:xfrm>
            <a:off x="923925" y="5030788"/>
            <a:ext cx="5324475" cy="1366837"/>
            <a:chOff x="0" y="0"/>
            <a:chExt cx="5324475" cy="1366838"/>
          </a:xfrm>
        </p:grpSpPr>
        <p:sp>
          <p:nvSpPr>
            <p:cNvPr id="31750" name="Rectangle 15"/>
            <p:cNvSpPr/>
            <p:nvPr/>
          </p:nvSpPr>
          <p:spPr>
            <a:xfrm>
              <a:off x="0" y="0"/>
              <a:ext cx="5324475" cy="1366838"/>
            </a:xfrm>
            <a:prstGeom prst="rect">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1751" name="Rectangle 17"/>
            <p:cNvSpPr/>
            <p:nvPr/>
          </p:nvSpPr>
          <p:spPr>
            <a:xfrm>
              <a:off x="5138738" y="66675"/>
              <a:ext cx="77788" cy="77788"/>
            </a:xfrm>
            <a:prstGeom prst="rect">
              <a:avLst/>
            </a:prstGeom>
            <a:solidFill>
              <a:schemeClr val="accent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grpSp>
      <p:grpSp>
        <p:nvGrpSpPr>
          <p:cNvPr id="31752" name="组合 18"/>
          <p:cNvGrpSpPr/>
          <p:nvPr/>
        </p:nvGrpSpPr>
        <p:grpSpPr>
          <a:xfrm>
            <a:off x="923925" y="3152775"/>
            <a:ext cx="5324475" cy="1366838"/>
            <a:chOff x="0" y="0"/>
            <a:chExt cx="5324475" cy="1366838"/>
          </a:xfrm>
        </p:grpSpPr>
        <p:sp>
          <p:nvSpPr>
            <p:cNvPr id="31753" name="Rectangle 11"/>
            <p:cNvSpPr/>
            <p:nvPr/>
          </p:nvSpPr>
          <p:spPr>
            <a:xfrm>
              <a:off x="0" y="0"/>
              <a:ext cx="5324475" cy="1366838"/>
            </a:xfrm>
            <a:prstGeom prst="rect">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1754" name="Rectangle 13"/>
            <p:cNvSpPr/>
            <p:nvPr/>
          </p:nvSpPr>
          <p:spPr>
            <a:xfrm>
              <a:off x="5138738" y="66675"/>
              <a:ext cx="77788" cy="77788"/>
            </a:xfrm>
            <a:prstGeom prst="rect">
              <a:avLst/>
            </a:prstGeom>
            <a:solidFill>
              <a:schemeClr val="accent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grpSp>
      <p:grpSp>
        <p:nvGrpSpPr>
          <p:cNvPr id="31755" name="组合 21"/>
          <p:cNvGrpSpPr/>
          <p:nvPr/>
        </p:nvGrpSpPr>
        <p:grpSpPr>
          <a:xfrm>
            <a:off x="923925" y="977900"/>
            <a:ext cx="5324475" cy="1779588"/>
            <a:chOff x="0" y="0"/>
            <a:chExt cx="5324475" cy="1779588"/>
          </a:xfrm>
        </p:grpSpPr>
        <p:sp>
          <p:nvSpPr>
            <p:cNvPr id="31756" name="Rectangle 8"/>
            <p:cNvSpPr/>
            <p:nvPr/>
          </p:nvSpPr>
          <p:spPr>
            <a:xfrm>
              <a:off x="0" y="0"/>
              <a:ext cx="5324475" cy="1779588"/>
            </a:xfrm>
            <a:prstGeom prst="rect">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1757" name="Rectangle 10"/>
            <p:cNvSpPr/>
            <p:nvPr/>
          </p:nvSpPr>
          <p:spPr>
            <a:xfrm>
              <a:off x="5138738" y="66675"/>
              <a:ext cx="77788" cy="77788"/>
            </a:xfrm>
            <a:prstGeom prst="rect">
              <a:avLst/>
            </a:prstGeom>
            <a:solidFill>
              <a:srgbClr val="FFFFFF"/>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grpSp>
      <p:sp>
        <p:nvSpPr>
          <p:cNvPr id="31758" name="Freeform 6"/>
          <p:cNvSpPr/>
          <p:nvPr/>
        </p:nvSpPr>
        <p:spPr>
          <a:xfrm>
            <a:off x="841375" y="2978150"/>
            <a:ext cx="82550" cy="468313"/>
          </a:xfrm>
          <a:custGeom>
            <a:avLst/>
            <a:gdLst/>
            <a:ahLst/>
            <a:cxnLst>
              <a:cxn ang="0">
                <a:pos x="0" y="0"/>
              </a:cxn>
              <a:cxn ang="0">
                <a:pos x="82550" y="106722"/>
              </a:cxn>
              <a:cxn ang="0">
                <a:pos x="82550" y="468393"/>
              </a:cxn>
              <a:cxn ang="0">
                <a:pos x="0" y="361671"/>
              </a:cxn>
              <a:cxn ang="0">
                <a:pos x="0" y="0"/>
              </a:cxn>
            </a:cxnLst>
            <a:rect l="0" t="0" r="0" b="0"/>
            <a:pathLst>
              <a:path w="102" h="474">
                <a:moveTo>
                  <a:pt x="0" y="0"/>
                </a:moveTo>
                <a:lnTo>
                  <a:pt x="102" y="108"/>
                </a:lnTo>
                <a:lnTo>
                  <a:pt x="102" y="474"/>
                </a:lnTo>
                <a:lnTo>
                  <a:pt x="0" y="366"/>
                </a:lnTo>
                <a:lnTo>
                  <a:pt x="0" y="0"/>
                </a:lnTo>
                <a:close/>
              </a:path>
            </a:pathLst>
          </a:custGeom>
          <a:solidFill>
            <a:srgbClr val="000000">
              <a:alpha val="100000"/>
            </a:srgbClr>
          </a:solidFill>
          <a:ln w="9525">
            <a:noFill/>
          </a:ln>
        </p:spPr>
        <p:txBody>
          <a:bodyPr/>
          <a:lstStyle/>
          <a:p>
            <a:endParaRPr lang="zh-CN" altLang="en-US"/>
          </a:p>
        </p:txBody>
      </p:sp>
      <p:sp>
        <p:nvSpPr>
          <p:cNvPr id="31759" name="Freeform 7"/>
          <p:cNvSpPr/>
          <p:nvPr/>
        </p:nvSpPr>
        <p:spPr>
          <a:xfrm>
            <a:off x="841375" y="823913"/>
            <a:ext cx="82550" cy="469900"/>
          </a:xfrm>
          <a:custGeom>
            <a:avLst/>
            <a:gdLst/>
            <a:ahLst/>
            <a:cxnLst>
              <a:cxn ang="0">
                <a:pos x="0" y="0"/>
              </a:cxn>
              <a:cxn ang="0">
                <a:pos x="82550" y="107165"/>
              </a:cxn>
              <a:cxn ang="0">
                <a:pos x="82550" y="470336"/>
              </a:cxn>
              <a:cxn ang="0">
                <a:pos x="0" y="363171"/>
              </a:cxn>
              <a:cxn ang="0">
                <a:pos x="0" y="0"/>
              </a:cxn>
            </a:cxnLst>
            <a:rect l="0" t="0" r="0" b="0"/>
            <a:pathLst>
              <a:path w="102" h="474">
                <a:moveTo>
                  <a:pt x="0" y="0"/>
                </a:moveTo>
                <a:lnTo>
                  <a:pt x="102" y="108"/>
                </a:lnTo>
                <a:lnTo>
                  <a:pt x="102" y="474"/>
                </a:lnTo>
                <a:lnTo>
                  <a:pt x="0" y="366"/>
                </a:lnTo>
                <a:lnTo>
                  <a:pt x="0" y="0"/>
                </a:lnTo>
                <a:close/>
              </a:path>
            </a:pathLst>
          </a:custGeom>
          <a:solidFill>
            <a:srgbClr val="000000">
              <a:alpha val="100000"/>
            </a:srgbClr>
          </a:solidFill>
          <a:ln w="9525">
            <a:noFill/>
          </a:ln>
        </p:spPr>
        <p:txBody>
          <a:bodyPr/>
          <a:lstStyle/>
          <a:p>
            <a:endParaRPr lang="zh-CN" altLang="en-US"/>
          </a:p>
        </p:txBody>
      </p:sp>
      <p:sp>
        <p:nvSpPr>
          <p:cNvPr id="31760" name="Freeform 9"/>
          <p:cNvSpPr/>
          <p:nvPr/>
        </p:nvSpPr>
        <p:spPr>
          <a:xfrm>
            <a:off x="841375" y="823913"/>
            <a:ext cx="2062163" cy="363537"/>
          </a:xfrm>
          <a:custGeom>
            <a:avLst/>
            <a:gdLst/>
            <a:ahLst/>
            <a:cxnLst>
              <a:cxn ang="0">
                <a:pos x="0" y="0"/>
              </a:cxn>
              <a:cxn ang="0">
                <a:pos x="2062163" y="0"/>
              </a:cxn>
              <a:cxn ang="0">
                <a:pos x="1943145" y="183707"/>
              </a:cxn>
              <a:cxn ang="0">
                <a:pos x="2062163" y="363442"/>
              </a:cxn>
              <a:cxn ang="0">
                <a:pos x="0" y="363442"/>
              </a:cxn>
              <a:cxn ang="0">
                <a:pos x="0" y="0"/>
              </a:cxn>
            </a:cxnLst>
            <a:rect l="0" t="0" r="0" b="0"/>
            <a:pathLst>
              <a:path w="2547" h="366">
                <a:moveTo>
                  <a:pt x="0" y="0"/>
                </a:moveTo>
                <a:lnTo>
                  <a:pt x="2547" y="0"/>
                </a:lnTo>
                <a:lnTo>
                  <a:pt x="2400" y="185"/>
                </a:lnTo>
                <a:lnTo>
                  <a:pt x="2547" y="366"/>
                </a:lnTo>
                <a:lnTo>
                  <a:pt x="0" y="366"/>
                </a:lnTo>
                <a:lnTo>
                  <a:pt x="0" y="0"/>
                </a:lnTo>
                <a:close/>
              </a:path>
            </a:pathLst>
          </a:custGeom>
          <a:solidFill>
            <a:schemeClr val="bg1">
              <a:alpha val="100000"/>
            </a:schemeClr>
          </a:solidFill>
          <a:ln w="9525">
            <a:noFill/>
          </a:ln>
        </p:spPr>
        <p:txBody>
          <a:bodyPr/>
          <a:lstStyle/>
          <a:p>
            <a:endParaRPr lang="zh-CN" altLang="en-US"/>
          </a:p>
        </p:txBody>
      </p:sp>
      <p:sp>
        <p:nvSpPr>
          <p:cNvPr id="31761" name="Freeform 12"/>
          <p:cNvSpPr/>
          <p:nvPr/>
        </p:nvSpPr>
        <p:spPr>
          <a:xfrm>
            <a:off x="841375" y="2978150"/>
            <a:ext cx="2144713" cy="361950"/>
          </a:xfrm>
          <a:custGeom>
            <a:avLst/>
            <a:gdLst/>
            <a:ahLst/>
            <a:cxnLst>
              <a:cxn ang="0">
                <a:pos x="0" y="0"/>
              </a:cxn>
              <a:cxn ang="0">
                <a:pos x="2144713" y="0"/>
              </a:cxn>
              <a:cxn ang="0">
                <a:pos x="2025697" y="183712"/>
              </a:cxn>
              <a:cxn ang="0">
                <a:pos x="2144713" y="361498"/>
              </a:cxn>
              <a:cxn ang="0">
                <a:pos x="0" y="361498"/>
              </a:cxn>
              <a:cxn ang="0">
                <a:pos x="0" y="0"/>
              </a:cxn>
            </a:cxnLst>
            <a:rect l="0" t="0" r="0" b="0"/>
            <a:pathLst>
              <a:path w="2649" h="366">
                <a:moveTo>
                  <a:pt x="0" y="0"/>
                </a:moveTo>
                <a:lnTo>
                  <a:pt x="2649" y="0"/>
                </a:lnTo>
                <a:lnTo>
                  <a:pt x="2502" y="186"/>
                </a:lnTo>
                <a:lnTo>
                  <a:pt x="2649" y="366"/>
                </a:lnTo>
                <a:lnTo>
                  <a:pt x="0" y="366"/>
                </a:lnTo>
                <a:lnTo>
                  <a:pt x="0" y="0"/>
                </a:lnTo>
                <a:close/>
              </a:path>
            </a:pathLst>
          </a:custGeom>
          <a:solidFill>
            <a:schemeClr val="bg2">
              <a:alpha val="100000"/>
            </a:schemeClr>
          </a:solidFill>
          <a:ln w="9525">
            <a:noFill/>
          </a:ln>
        </p:spPr>
        <p:txBody>
          <a:bodyPr/>
          <a:lstStyle/>
          <a:p>
            <a:endParaRPr lang="zh-CN" altLang="en-US"/>
          </a:p>
        </p:txBody>
      </p:sp>
      <p:sp>
        <p:nvSpPr>
          <p:cNvPr id="31762" name="Freeform 14"/>
          <p:cNvSpPr/>
          <p:nvPr/>
        </p:nvSpPr>
        <p:spPr>
          <a:xfrm>
            <a:off x="841375" y="4876800"/>
            <a:ext cx="82550" cy="468313"/>
          </a:xfrm>
          <a:custGeom>
            <a:avLst/>
            <a:gdLst/>
            <a:ahLst/>
            <a:cxnLst>
              <a:cxn ang="0">
                <a:pos x="0" y="0"/>
              </a:cxn>
              <a:cxn ang="0">
                <a:pos x="82550" y="106722"/>
              </a:cxn>
              <a:cxn ang="0">
                <a:pos x="82550" y="468393"/>
              </a:cxn>
              <a:cxn ang="0">
                <a:pos x="0" y="361671"/>
              </a:cxn>
              <a:cxn ang="0">
                <a:pos x="0" y="0"/>
              </a:cxn>
            </a:cxnLst>
            <a:rect l="0" t="0" r="0" b="0"/>
            <a:pathLst>
              <a:path w="102" h="474">
                <a:moveTo>
                  <a:pt x="0" y="0"/>
                </a:moveTo>
                <a:lnTo>
                  <a:pt x="102" y="108"/>
                </a:lnTo>
                <a:lnTo>
                  <a:pt x="102" y="474"/>
                </a:lnTo>
                <a:lnTo>
                  <a:pt x="0" y="366"/>
                </a:lnTo>
                <a:lnTo>
                  <a:pt x="0" y="0"/>
                </a:lnTo>
                <a:close/>
              </a:path>
            </a:pathLst>
          </a:custGeom>
          <a:solidFill>
            <a:srgbClr val="000000">
              <a:alpha val="100000"/>
            </a:srgbClr>
          </a:solidFill>
          <a:ln w="9525">
            <a:noFill/>
          </a:ln>
        </p:spPr>
        <p:txBody>
          <a:bodyPr/>
          <a:lstStyle/>
          <a:p>
            <a:endParaRPr lang="zh-CN" altLang="en-US"/>
          </a:p>
        </p:txBody>
      </p:sp>
      <p:sp>
        <p:nvSpPr>
          <p:cNvPr id="31763" name="Freeform 16"/>
          <p:cNvSpPr/>
          <p:nvPr/>
        </p:nvSpPr>
        <p:spPr>
          <a:xfrm>
            <a:off x="841375" y="4876800"/>
            <a:ext cx="2144713" cy="361950"/>
          </a:xfrm>
          <a:custGeom>
            <a:avLst/>
            <a:gdLst/>
            <a:ahLst/>
            <a:cxnLst>
              <a:cxn ang="0">
                <a:pos x="0" y="0"/>
              </a:cxn>
              <a:cxn ang="0">
                <a:pos x="2144713" y="0"/>
              </a:cxn>
              <a:cxn ang="0">
                <a:pos x="2025697" y="183712"/>
              </a:cxn>
              <a:cxn ang="0">
                <a:pos x="2144713" y="361498"/>
              </a:cxn>
              <a:cxn ang="0">
                <a:pos x="0" y="361498"/>
              </a:cxn>
              <a:cxn ang="0">
                <a:pos x="0" y="0"/>
              </a:cxn>
            </a:cxnLst>
            <a:rect l="0" t="0" r="0" b="0"/>
            <a:pathLst>
              <a:path w="2649" h="366">
                <a:moveTo>
                  <a:pt x="0" y="0"/>
                </a:moveTo>
                <a:lnTo>
                  <a:pt x="2649" y="0"/>
                </a:lnTo>
                <a:lnTo>
                  <a:pt x="2502" y="186"/>
                </a:lnTo>
                <a:lnTo>
                  <a:pt x="2649" y="366"/>
                </a:lnTo>
                <a:lnTo>
                  <a:pt x="0" y="366"/>
                </a:lnTo>
                <a:lnTo>
                  <a:pt x="0" y="0"/>
                </a:lnTo>
                <a:close/>
              </a:path>
            </a:pathLst>
          </a:custGeom>
          <a:solidFill>
            <a:schemeClr val="tx1">
              <a:alpha val="100000"/>
            </a:schemeClr>
          </a:solidFill>
          <a:ln w="9525">
            <a:noFill/>
          </a:ln>
        </p:spPr>
        <p:txBody>
          <a:bodyPr/>
          <a:lstStyle/>
          <a:p>
            <a:endParaRPr lang="zh-CN" altLang="en-US"/>
          </a:p>
        </p:txBody>
      </p:sp>
      <p:sp>
        <p:nvSpPr>
          <p:cNvPr id="31764" name="TextBox 31"/>
          <p:cNvSpPr txBox="1"/>
          <p:nvPr/>
        </p:nvSpPr>
        <p:spPr>
          <a:xfrm>
            <a:off x="1057275" y="796925"/>
            <a:ext cx="1466850" cy="400050"/>
          </a:xfrm>
          <a:prstGeom prst="rect">
            <a:avLst/>
          </a:prstGeom>
          <a:noFill/>
          <a:ln w="9525">
            <a:noFill/>
          </a:ln>
        </p:spPr>
        <p:txBody>
          <a:bodyPr wrap="none">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文字标题一</a:t>
            </a:r>
          </a:p>
        </p:txBody>
      </p:sp>
      <p:sp>
        <p:nvSpPr>
          <p:cNvPr id="31765" name="TextBox 32"/>
          <p:cNvSpPr txBox="1"/>
          <p:nvPr/>
        </p:nvSpPr>
        <p:spPr>
          <a:xfrm>
            <a:off x="1057275" y="2952750"/>
            <a:ext cx="1466850" cy="400050"/>
          </a:xfrm>
          <a:prstGeom prst="rect">
            <a:avLst/>
          </a:prstGeom>
          <a:noFill/>
          <a:ln w="9525">
            <a:noFill/>
          </a:ln>
        </p:spPr>
        <p:txBody>
          <a:bodyPr wrap="none">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文字标题二</a:t>
            </a:r>
          </a:p>
        </p:txBody>
      </p:sp>
      <p:sp>
        <p:nvSpPr>
          <p:cNvPr id="31766" name="TextBox 33"/>
          <p:cNvSpPr txBox="1"/>
          <p:nvPr/>
        </p:nvSpPr>
        <p:spPr>
          <a:xfrm>
            <a:off x="1057275" y="4868863"/>
            <a:ext cx="1466850" cy="400050"/>
          </a:xfrm>
          <a:prstGeom prst="rect">
            <a:avLst/>
          </a:prstGeom>
          <a:noFill/>
          <a:ln w="9525">
            <a:noFill/>
          </a:ln>
        </p:spPr>
        <p:txBody>
          <a:bodyPr wrap="none">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文字标题三</a:t>
            </a:r>
          </a:p>
        </p:txBody>
      </p:sp>
      <p:sp>
        <p:nvSpPr>
          <p:cNvPr id="31767" name="TextBox 34"/>
          <p:cNvSpPr txBox="1"/>
          <p:nvPr/>
        </p:nvSpPr>
        <p:spPr>
          <a:xfrm>
            <a:off x="1244600" y="1293813"/>
            <a:ext cx="4637088" cy="1200150"/>
          </a:xfrm>
          <a:prstGeom prst="rect">
            <a:avLst/>
          </a:prstGeom>
          <a:noFill/>
          <a:ln w="9525">
            <a:noFill/>
          </a:ln>
        </p:spPr>
        <p:txBody>
          <a:bodyPr>
            <a:spAutoFit/>
          </a:bodyPr>
          <a:lstStyle/>
          <a:p>
            <a:pPr lvl="0" eaLnBrk="1" hangingPunct="1"/>
            <a:r>
              <a:rPr lang="zh-CN" altLang="en-US" dirty="0">
                <a:solidFill>
                  <a:srgbClr val="4D4D4D"/>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这里可以添加主要内容这里可以添加主要内容这里可以添加主要内容这里可以添加主要内容可以添加主要内容这里可以添加主要内容可以添加主要内容这里可以添加主要内容</a:t>
            </a:r>
          </a:p>
        </p:txBody>
      </p:sp>
      <p:sp>
        <p:nvSpPr>
          <p:cNvPr id="31768" name="TextBox 35"/>
          <p:cNvSpPr txBox="1"/>
          <p:nvPr/>
        </p:nvSpPr>
        <p:spPr>
          <a:xfrm>
            <a:off x="1244600" y="3441700"/>
            <a:ext cx="4637088" cy="923925"/>
          </a:xfrm>
          <a:prstGeom prst="rect">
            <a:avLst/>
          </a:prstGeom>
          <a:noFill/>
          <a:ln w="9525">
            <a:noFill/>
          </a:ln>
        </p:spPr>
        <p:txBody>
          <a:bodyPr>
            <a:spAutoFit/>
          </a:bodyPr>
          <a:lstStyle/>
          <a:p>
            <a:pPr lvl="0" eaLnBrk="1" hangingPunct="1"/>
            <a:r>
              <a:rPr lang="zh-CN" altLang="en-US" dirty="0">
                <a:solidFill>
                  <a:srgbClr val="4D4D4D"/>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这里可以添加主要内容这里可以添加主要内容这里可以添加主要内容这里可以添加主要内容可以添加主要内容这里可以添加</a:t>
            </a:r>
          </a:p>
        </p:txBody>
      </p:sp>
      <p:sp>
        <p:nvSpPr>
          <p:cNvPr id="31769" name="TextBox 36"/>
          <p:cNvSpPr txBox="1"/>
          <p:nvPr/>
        </p:nvSpPr>
        <p:spPr>
          <a:xfrm>
            <a:off x="1244600" y="5324475"/>
            <a:ext cx="4637088" cy="923925"/>
          </a:xfrm>
          <a:prstGeom prst="rect">
            <a:avLst/>
          </a:prstGeom>
          <a:noFill/>
          <a:ln w="9525">
            <a:noFill/>
          </a:ln>
        </p:spPr>
        <p:txBody>
          <a:bodyPr>
            <a:spAutoFit/>
          </a:bodyPr>
          <a:lstStyle/>
          <a:p>
            <a:pPr lvl="0" eaLnBrk="1" hangingPunct="1"/>
            <a:r>
              <a:rPr lang="zh-CN" altLang="en-US" dirty="0">
                <a:solidFill>
                  <a:srgbClr val="4D4D4D"/>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这里可以添加主要内容这里可以添加主要内容这里可以添加主要内容这里可以添加主要内容可以添加主要内容这里可以添加</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1747"/>
                                        </p:tgtEl>
                                        <p:attrNameLst>
                                          <p:attrName>style.visibility</p:attrName>
                                        </p:attrNameLst>
                                      </p:cBhvr>
                                      <p:to>
                                        <p:strVal val="visible"/>
                                      </p:to>
                                    </p:set>
                                    <p:anim calcmode="lin" valueType="num">
                                      <p:cBhvr additive="base">
                                        <p:cTn id="7" dur="500" fill="hold"/>
                                        <p:tgtEl>
                                          <p:spTgt spid="31747"/>
                                        </p:tgtEl>
                                        <p:attrNameLst>
                                          <p:attrName>ppt_x</p:attrName>
                                        </p:attrNameLst>
                                      </p:cBhvr>
                                      <p:tavLst>
                                        <p:tav tm="0">
                                          <p:val>
                                            <p:strVal val="1+#ppt_w/2"/>
                                          </p:val>
                                        </p:tav>
                                        <p:tav tm="100000">
                                          <p:val>
                                            <p:strVal val="#ppt_x"/>
                                          </p:val>
                                        </p:tav>
                                      </p:tavLst>
                                    </p:anim>
                                    <p:anim calcmode="lin" valueType="num">
                                      <p:cBhvr additive="base">
                                        <p:cTn id="8" dur="500" fill="hold"/>
                                        <p:tgtEl>
                                          <p:spTgt spid="3174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31746"/>
                                        </p:tgtEl>
                                        <p:attrNameLst>
                                          <p:attrName>style.visibility</p:attrName>
                                        </p:attrNameLst>
                                      </p:cBhvr>
                                      <p:to>
                                        <p:strVal val="visible"/>
                                      </p:to>
                                    </p:set>
                                    <p:anim calcmode="lin" valueType="num">
                                      <p:cBhvr>
                                        <p:cTn id="12" dur="300" fill="hold"/>
                                        <p:tgtEl>
                                          <p:spTgt spid="31746"/>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31746"/>
                                        </p:tgtEl>
                                        <p:attrNameLst>
                                          <p:attrName>ppt_y</p:attrName>
                                        </p:attrNameLst>
                                      </p:cBhvr>
                                      <p:tavLst>
                                        <p:tav tm="0">
                                          <p:val>
                                            <p:strVal val="#ppt_y"/>
                                          </p:val>
                                        </p:tav>
                                        <p:tav tm="100000">
                                          <p:val>
                                            <p:strVal val="#ppt_y"/>
                                          </p:val>
                                        </p:tav>
                                      </p:tavLst>
                                    </p:anim>
                                    <p:anim calcmode="lin" valueType="num">
                                      <p:cBhvr>
                                        <p:cTn id="14" dur="300" fill="hold"/>
                                        <p:tgtEl>
                                          <p:spTgt spid="31746"/>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3174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31746"/>
                                        </p:tgtEl>
                                      </p:cBhvr>
                                    </p:animEffect>
                                  </p:childTnLst>
                                </p:cTn>
                              </p:par>
                            </p:childTnLst>
                          </p:cTn>
                        </p:par>
                        <p:par>
                          <p:cTn id="17" fill="hold">
                            <p:stCondLst>
                              <p:cond delay="980"/>
                            </p:stCondLst>
                            <p:childTnLst>
                              <p:par>
                                <p:cTn id="18" presetID="42" presetClass="entr" presetSubtype="0" fill="hold" grpId="0" nodeType="afterEffect">
                                  <p:stCondLst>
                                    <p:cond delay="0"/>
                                  </p:stCondLst>
                                  <p:childTnLst>
                                    <p:set>
                                      <p:cBhvr>
                                        <p:cTn id="19" dur="1" fill="hold">
                                          <p:stCondLst>
                                            <p:cond delay="0"/>
                                          </p:stCondLst>
                                        </p:cTn>
                                        <p:tgtEl>
                                          <p:spTgt spid="31748"/>
                                        </p:tgtEl>
                                        <p:attrNameLst>
                                          <p:attrName>style.visibility</p:attrName>
                                        </p:attrNameLst>
                                      </p:cBhvr>
                                      <p:to>
                                        <p:strVal val="visible"/>
                                      </p:to>
                                    </p:set>
                                    <p:animEffect transition="in" filter="fade">
                                      <p:cBhvr>
                                        <p:cTn id="20" dur="1000"/>
                                        <p:tgtEl>
                                          <p:spTgt spid="31748"/>
                                        </p:tgtEl>
                                      </p:cBhvr>
                                    </p:animEffect>
                                    <p:anim calcmode="lin" valueType="num">
                                      <p:cBhvr>
                                        <p:cTn id="21" dur="1000" fill="hold"/>
                                        <p:tgtEl>
                                          <p:spTgt spid="31748"/>
                                        </p:tgtEl>
                                        <p:attrNameLst>
                                          <p:attrName>ppt_x</p:attrName>
                                        </p:attrNameLst>
                                      </p:cBhvr>
                                      <p:tavLst>
                                        <p:tav tm="0">
                                          <p:val>
                                            <p:strVal val="#ppt_x"/>
                                          </p:val>
                                        </p:tav>
                                        <p:tav tm="100000">
                                          <p:val>
                                            <p:strVal val="#ppt_x"/>
                                          </p:val>
                                        </p:tav>
                                      </p:tavLst>
                                    </p:anim>
                                    <p:anim calcmode="lin" valueType="num">
                                      <p:cBhvr>
                                        <p:cTn id="22" dur="1000" fill="hold"/>
                                        <p:tgtEl>
                                          <p:spTgt spid="31748"/>
                                        </p:tgtEl>
                                        <p:attrNameLst>
                                          <p:attrName>ppt_y</p:attrName>
                                        </p:attrNameLst>
                                      </p:cBhvr>
                                      <p:tavLst>
                                        <p:tav tm="0">
                                          <p:val>
                                            <p:strVal val="#ppt_y+.1"/>
                                          </p:val>
                                        </p:tav>
                                        <p:tav tm="100000">
                                          <p:val>
                                            <p:strVal val="#ppt_y"/>
                                          </p:val>
                                        </p:tav>
                                      </p:tavLst>
                                    </p:anim>
                                  </p:childTnLst>
                                </p:cTn>
                              </p:par>
                            </p:childTnLst>
                          </p:cTn>
                        </p:par>
                        <p:par>
                          <p:cTn id="23" fill="hold">
                            <p:stCondLst>
                              <p:cond delay="1980"/>
                            </p:stCondLst>
                            <p:childTnLst>
                              <p:par>
                                <p:cTn id="24" presetID="2" presetClass="entr" presetSubtype="6" fill="hold" nodeType="afterEffect">
                                  <p:stCondLst>
                                    <p:cond delay="0"/>
                                  </p:stCondLst>
                                  <p:childTnLst>
                                    <p:set>
                                      <p:cBhvr>
                                        <p:cTn id="25" dur="1" fill="hold">
                                          <p:stCondLst>
                                            <p:cond delay="0"/>
                                          </p:stCondLst>
                                        </p:cTn>
                                        <p:tgtEl>
                                          <p:spTgt spid="31749"/>
                                        </p:tgtEl>
                                        <p:attrNameLst>
                                          <p:attrName>style.visibility</p:attrName>
                                        </p:attrNameLst>
                                      </p:cBhvr>
                                      <p:to>
                                        <p:strVal val="visible"/>
                                      </p:to>
                                    </p:set>
                                    <p:anim calcmode="lin" valueType="num">
                                      <p:cBhvr additive="base">
                                        <p:cTn id="26" dur="500" fill="hold"/>
                                        <p:tgtEl>
                                          <p:spTgt spid="31749"/>
                                        </p:tgtEl>
                                        <p:attrNameLst>
                                          <p:attrName>ppt_x</p:attrName>
                                        </p:attrNameLst>
                                      </p:cBhvr>
                                      <p:tavLst>
                                        <p:tav tm="0">
                                          <p:val>
                                            <p:strVal val="1+#ppt_w/2"/>
                                          </p:val>
                                        </p:tav>
                                        <p:tav tm="100000">
                                          <p:val>
                                            <p:strVal val="#ppt_x"/>
                                          </p:val>
                                        </p:tav>
                                      </p:tavLst>
                                    </p:anim>
                                    <p:anim calcmode="lin" valueType="num">
                                      <p:cBhvr additive="base">
                                        <p:cTn id="27" dur="500" fill="hold"/>
                                        <p:tgtEl>
                                          <p:spTgt spid="31749"/>
                                        </p:tgtEl>
                                        <p:attrNameLst>
                                          <p:attrName>ppt_y</p:attrName>
                                        </p:attrNameLst>
                                      </p:cBhvr>
                                      <p:tavLst>
                                        <p:tav tm="0">
                                          <p:val>
                                            <p:strVal val="1+#ppt_h/2"/>
                                          </p:val>
                                        </p:tav>
                                        <p:tav tm="100000">
                                          <p:val>
                                            <p:strVal val="#ppt_y"/>
                                          </p:val>
                                        </p:tav>
                                      </p:tavLst>
                                    </p:anim>
                                  </p:childTnLst>
                                </p:cTn>
                              </p:par>
                              <p:par>
                                <p:cTn id="28" presetID="2" presetClass="entr" presetSubtype="6" fill="hold" nodeType="withEffect">
                                  <p:stCondLst>
                                    <p:cond delay="100"/>
                                  </p:stCondLst>
                                  <p:childTnLst>
                                    <p:set>
                                      <p:cBhvr>
                                        <p:cTn id="29" dur="1" fill="hold">
                                          <p:stCondLst>
                                            <p:cond delay="0"/>
                                          </p:stCondLst>
                                        </p:cTn>
                                        <p:tgtEl>
                                          <p:spTgt spid="31752"/>
                                        </p:tgtEl>
                                        <p:attrNameLst>
                                          <p:attrName>style.visibility</p:attrName>
                                        </p:attrNameLst>
                                      </p:cBhvr>
                                      <p:to>
                                        <p:strVal val="visible"/>
                                      </p:to>
                                    </p:set>
                                    <p:anim calcmode="lin" valueType="num">
                                      <p:cBhvr additive="base">
                                        <p:cTn id="30" dur="500" fill="hold"/>
                                        <p:tgtEl>
                                          <p:spTgt spid="31752"/>
                                        </p:tgtEl>
                                        <p:attrNameLst>
                                          <p:attrName>ppt_x</p:attrName>
                                        </p:attrNameLst>
                                      </p:cBhvr>
                                      <p:tavLst>
                                        <p:tav tm="0">
                                          <p:val>
                                            <p:strVal val="1+#ppt_w/2"/>
                                          </p:val>
                                        </p:tav>
                                        <p:tav tm="100000">
                                          <p:val>
                                            <p:strVal val="#ppt_x"/>
                                          </p:val>
                                        </p:tav>
                                      </p:tavLst>
                                    </p:anim>
                                    <p:anim calcmode="lin" valueType="num">
                                      <p:cBhvr additive="base">
                                        <p:cTn id="31" dur="500" fill="hold"/>
                                        <p:tgtEl>
                                          <p:spTgt spid="31752"/>
                                        </p:tgtEl>
                                        <p:attrNameLst>
                                          <p:attrName>ppt_y</p:attrName>
                                        </p:attrNameLst>
                                      </p:cBhvr>
                                      <p:tavLst>
                                        <p:tav tm="0">
                                          <p:val>
                                            <p:strVal val="1+#ppt_h/2"/>
                                          </p:val>
                                        </p:tav>
                                        <p:tav tm="100000">
                                          <p:val>
                                            <p:strVal val="#ppt_y"/>
                                          </p:val>
                                        </p:tav>
                                      </p:tavLst>
                                    </p:anim>
                                  </p:childTnLst>
                                </p:cTn>
                              </p:par>
                              <p:par>
                                <p:cTn id="32" presetID="2" presetClass="entr" presetSubtype="6" fill="hold" nodeType="withEffect">
                                  <p:stCondLst>
                                    <p:cond delay="200"/>
                                  </p:stCondLst>
                                  <p:childTnLst>
                                    <p:set>
                                      <p:cBhvr>
                                        <p:cTn id="33" dur="1" fill="hold">
                                          <p:stCondLst>
                                            <p:cond delay="0"/>
                                          </p:stCondLst>
                                        </p:cTn>
                                        <p:tgtEl>
                                          <p:spTgt spid="31755"/>
                                        </p:tgtEl>
                                        <p:attrNameLst>
                                          <p:attrName>style.visibility</p:attrName>
                                        </p:attrNameLst>
                                      </p:cBhvr>
                                      <p:to>
                                        <p:strVal val="visible"/>
                                      </p:to>
                                    </p:set>
                                    <p:anim calcmode="lin" valueType="num">
                                      <p:cBhvr additive="base">
                                        <p:cTn id="34" dur="500" fill="hold"/>
                                        <p:tgtEl>
                                          <p:spTgt spid="31755"/>
                                        </p:tgtEl>
                                        <p:attrNameLst>
                                          <p:attrName>ppt_x</p:attrName>
                                        </p:attrNameLst>
                                      </p:cBhvr>
                                      <p:tavLst>
                                        <p:tav tm="0">
                                          <p:val>
                                            <p:strVal val="1+#ppt_w/2"/>
                                          </p:val>
                                        </p:tav>
                                        <p:tav tm="100000">
                                          <p:val>
                                            <p:strVal val="#ppt_x"/>
                                          </p:val>
                                        </p:tav>
                                      </p:tavLst>
                                    </p:anim>
                                    <p:anim calcmode="lin" valueType="num">
                                      <p:cBhvr additive="base">
                                        <p:cTn id="35" dur="500" fill="hold"/>
                                        <p:tgtEl>
                                          <p:spTgt spid="31755"/>
                                        </p:tgtEl>
                                        <p:attrNameLst>
                                          <p:attrName>ppt_y</p:attrName>
                                        </p:attrNameLst>
                                      </p:cBhvr>
                                      <p:tavLst>
                                        <p:tav tm="0">
                                          <p:val>
                                            <p:strVal val="1+#ppt_h/2"/>
                                          </p:val>
                                        </p:tav>
                                        <p:tav tm="100000">
                                          <p:val>
                                            <p:strVal val="#ppt_y"/>
                                          </p:val>
                                        </p:tav>
                                      </p:tavLst>
                                    </p:anim>
                                  </p:childTnLst>
                                </p:cTn>
                              </p:par>
                            </p:childTnLst>
                          </p:cTn>
                        </p:par>
                        <p:par>
                          <p:cTn id="36" fill="hold">
                            <p:stCondLst>
                              <p:cond delay="2480"/>
                            </p:stCondLst>
                            <p:childTnLst>
                              <p:par>
                                <p:cTn id="37" presetID="22" presetClass="entr" presetSubtype="2" fill="hold" nodeType="afterEffect">
                                  <p:stCondLst>
                                    <p:cond delay="0"/>
                                  </p:stCondLst>
                                  <p:childTnLst>
                                    <p:set>
                                      <p:cBhvr>
                                        <p:cTn id="38" dur="1" fill="hold">
                                          <p:stCondLst>
                                            <p:cond delay="0"/>
                                          </p:stCondLst>
                                        </p:cTn>
                                        <p:tgtEl>
                                          <p:spTgt spid="31758"/>
                                        </p:tgtEl>
                                        <p:attrNameLst>
                                          <p:attrName>style.visibility</p:attrName>
                                        </p:attrNameLst>
                                      </p:cBhvr>
                                      <p:to>
                                        <p:strVal val="visible"/>
                                      </p:to>
                                    </p:set>
                                    <p:animEffect transition="in" filter="wipe(right)">
                                      <p:cBhvr>
                                        <p:cTn id="39" dur="300"/>
                                        <p:tgtEl>
                                          <p:spTgt spid="31758"/>
                                        </p:tgtEl>
                                      </p:cBhvr>
                                    </p:animEffect>
                                  </p:childTnLst>
                                </p:cTn>
                              </p:par>
                              <p:par>
                                <p:cTn id="40" presetID="22" presetClass="entr" presetSubtype="2" fill="hold" nodeType="withEffect">
                                  <p:stCondLst>
                                    <p:cond delay="0"/>
                                  </p:stCondLst>
                                  <p:childTnLst>
                                    <p:set>
                                      <p:cBhvr>
                                        <p:cTn id="41" dur="1" fill="hold">
                                          <p:stCondLst>
                                            <p:cond delay="0"/>
                                          </p:stCondLst>
                                        </p:cTn>
                                        <p:tgtEl>
                                          <p:spTgt spid="31759"/>
                                        </p:tgtEl>
                                        <p:attrNameLst>
                                          <p:attrName>style.visibility</p:attrName>
                                        </p:attrNameLst>
                                      </p:cBhvr>
                                      <p:to>
                                        <p:strVal val="visible"/>
                                      </p:to>
                                    </p:set>
                                    <p:animEffect transition="in" filter="wipe(right)">
                                      <p:cBhvr>
                                        <p:cTn id="42" dur="300"/>
                                        <p:tgtEl>
                                          <p:spTgt spid="31759"/>
                                        </p:tgtEl>
                                      </p:cBhvr>
                                    </p:animEffect>
                                  </p:childTnLst>
                                </p:cTn>
                              </p:par>
                              <p:par>
                                <p:cTn id="43" presetID="22" presetClass="entr" presetSubtype="2" fill="hold" nodeType="withEffect">
                                  <p:stCondLst>
                                    <p:cond delay="0"/>
                                  </p:stCondLst>
                                  <p:childTnLst>
                                    <p:set>
                                      <p:cBhvr>
                                        <p:cTn id="44" dur="1" fill="hold">
                                          <p:stCondLst>
                                            <p:cond delay="0"/>
                                          </p:stCondLst>
                                        </p:cTn>
                                        <p:tgtEl>
                                          <p:spTgt spid="31762"/>
                                        </p:tgtEl>
                                        <p:attrNameLst>
                                          <p:attrName>style.visibility</p:attrName>
                                        </p:attrNameLst>
                                      </p:cBhvr>
                                      <p:to>
                                        <p:strVal val="visible"/>
                                      </p:to>
                                    </p:set>
                                    <p:animEffect transition="in" filter="wipe(right)">
                                      <p:cBhvr>
                                        <p:cTn id="45" dur="300"/>
                                        <p:tgtEl>
                                          <p:spTgt spid="31762"/>
                                        </p:tgtEl>
                                      </p:cBhvr>
                                    </p:animEffect>
                                  </p:childTnLst>
                                </p:cTn>
                              </p:par>
                            </p:childTnLst>
                          </p:cTn>
                        </p:par>
                        <p:par>
                          <p:cTn id="46" fill="hold">
                            <p:stCondLst>
                              <p:cond delay="2980"/>
                            </p:stCondLst>
                            <p:childTnLst>
                              <p:par>
                                <p:cTn id="47" presetID="22" presetClass="entr" presetSubtype="8" fill="hold" nodeType="afterEffect">
                                  <p:stCondLst>
                                    <p:cond delay="0"/>
                                  </p:stCondLst>
                                  <p:childTnLst>
                                    <p:set>
                                      <p:cBhvr>
                                        <p:cTn id="48" dur="1" fill="hold">
                                          <p:stCondLst>
                                            <p:cond delay="0"/>
                                          </p:stCondLst>
                                        </p:cTn>
                                        <p:tgtEl>
                                          <p:spTgt spid="31760"/>
                                        </p:tgtEl>
                                        <p:attrNameLst>
                                          <p:attrName>style.visibility</p:attrName>
                                        </p:attrNameLst>
                                      </p:cBhvr>
                                      <p:to>
                                        <p:strVal val="visible"/>
                                      </p:to>
                                    </p:set>
                                    <p:animEffect transition="in" filter="wipe(left)">
                                      <p:cBhvr>
                                        <p:cTn id="49" dur="500"/>
                                        <p:tgtEl>
                                          <p:spTgt spid="31760"/>
                                        </p:tgtEl>
                                      </p:cBhvr>
                                    </p:animEffect>
                                  </p:childTnLst>
                                </p:cTn>
                              </p:par>
                              <p:par>
                                <p:cTn id="50" presetID="22" presetClass="entr" presetSubtype="8" fill="hold" nodeType="withEffect">
                                  <p:stCondLst>
                                    <p:cond delay="0"/>
                                  </p:stCondLst>
                                  <p:childTnLst>
                                    <p:set>
                                      <p:cBhvr>
                                        <p:cTn id="51" dur="1" fill="hold">
                                          <p:stCondLst>
                                            <p:cond delay="0"/>
                                          </p:stCondLst>
                                        </p:cTn>
                                        <p:tgtEl>
                                          <p:spTgt spid="31761"/>
                                        </p:tgtEl>
                                        <p:attrNameLst>
                                          <p:attrName>style.visibility</p:attrName>
                                        </p:attrNameLst>
                                      </p:cBhvr>
                                      <p:to>
                                        <p:strVal val="visible"/>
                                      </p:to>
                                    </p:set>
                                    <p:animEffect transition="in" filter="wipe(left)">
                                      <p:cBhvr>
                                        <p:cTn id="52" dur="500"/>
                                        <p:tgtEl>
                                          <p:spTgt spid="31761"/>
                                        </p:tgtEl>
                                      </p:cBhvr>
                                    </p:animEffect>
                                  </p:childTnLst>
                                </p:cTn>
                              </p:par>
                              <p:par>
                                <p:cTn id="53" presetID="22" presetClass="entr" presetSubtype="8" fill="hold" nodeType="withEffect">
                                  <p:stCondLst>
                                    <p:cond delay="0"/>
                                  </p:stCondLst>
                                  <p:childTnLst>
                                    <p:set>
                                      <p:cBhvr>
                                        <p:cTn id="54" dur="1" fill="hold">
                                          <p:stCondLst>
                                            <p:cond delay="0"/>
                                          </p:stCondLst>
                                        </p:cTn>
                                        <p:tgtEl>
                                          <p:spTgt spid="31763"/>
                                        </p:tgtEl>
                                        <p:attrNameLst>
                                          <p:attrName>style.visibility</p:attrName>
                                        </p:attrNameLst>
                                      </p:cBhvr>
                                      <p:to>
                                        <p:strVal val="visible"/>
                                      </p:to>
                                    </p:set>
                                    <p:animEffect transition="in" filter="wipe(left)">
                                      <p:cBhvr>
                                        <p:cTn id="55" dur="500"/>
                                        <p:tgtEl>
                                          <p:spTgt spid="31763"/>
                                        </p:tgtEl>
                                      </p:cBhvr>
                                    </p:animEffect>
                                  </p:childTnLst>
                                </p:cTn>
                              </p:par>
                            </p:childTnLst>
                          </p:cTn>
                        </p:par>
                        <p:par>
                          <p:cTn id="56" fill="hold">
                            <p:stCondLst>
                              <p:cond delay="3480"/>
                            </p:stCondLst>
                            <p:childTnLst>
                              <p:par>
                                <p:cTn id="57" presetID="22" presetClass="entr" presetSubtype="8" fill="hold" grpId="0" nodeType="afterEffect">
                                  <p:stCondLst>
                                    <p:cond delay="0"/>
                                  </p:stCondLst>
                                  <p:childTnLst>
                                    <p:set>
                                      <p:cBhvr>
                                        <p:cTn id="58" dur="1" fill="hold">
                                          <p:stCondLst>
                                            <p:cond delay="0"/>
                                          </p:stCondLst>
                                        </p:cTn>
                                        <p:tgtEl>
                                          <p:spTgt spid="31764"/>
                                        </p:tgtEl>
                                        <p:attrNameLst>
                                          <p:attrName>style.visibility</p:attrName>
                                        </p:attrNameLst>
                                      </p:cBhvr>
                                      <p:to>
                                        <p:strVal val="visible"/>
                                      </p:to>
                                    </p:set>
                                    <p:animEffect transition="in" filter="wipe(left)">
                                      <p:cBhvr>
                                        <p:cTn id="59" dur="500"/>
                                        <p:tgtEl>
                                          <p:spTgt spid="31764"/>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31765"/>
                                        </p:tgtEl>
                                        <p:attrNameLst>
                                          <p:attrName>style.visibility</p:attrName>
                                        </p:attrNameLst>
                                      </p:cBhvr>
                                      <p:to>
                                        <p:strVal val="visible"/>
                                      </p:to>
                                    </p:set>
                                    <p:animEffect transition="in" filter="wipe(left)">
                                      <p:cBhvr>
                                        <p:cTn id="62" dur="500"/>
                                        <p:tgtEl>
                                          <p:spTgt spid="31765"/>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31766"/>
                                        </p:tgtEl>
                                        <p:attrNameLst>
                                          <p:attrName>style.visibility</p:attrName>
                                        </p:attrNameLst>
                                      </p:cBhvr>
                                      <p:to>
                                        <p:strVal val="visible"/>
                                      </p:to>
                                    </p:set>
                                    <p:animEffect transition="in" filter="wipe(left)">
                                      <p:cBhvr>
                                        <p:cTn id="65" dur="500"/>
                                        <p:tgtEl>
                                          <p:spTgt spid="31766"/>
                                        </p:tgtEl>
                                      </p:cBhvr>
                                    </p:animEffect>
                                  </p:childTnLst>
                                </p:cTn>
                              </p:par>
                            </p:childTnLst>
                          </p:cTn>
                        </p:par>
                        <p:par>
                          <p:cTn id="66" fill="hold">
                            <p:stCondLst>
                              <p:cond delay="3980"/>
                            </p:stCondLst>
                            <p:childTnLst>
                              <p:par>
                                <p:cTn id="67" presetID="22" presetClass="entr" presetSubtype="1" fill="hold" grpId="0" nodeType="afterEffect">
                                  <p:stCondLst>
                                    <p:cond delay="0"/>
                                  </p:stCondLst>
                                  <p:childTnLst>
                                    <p:set>
                                      <p:cBhvr>
                                        <p:cTn id="68" dur="1" fill="hold">
                                          <p:stCondLst>
                                            <p:cond delay="0"/>
                                          </p:stCondLst>
                                        </p:cTn>
                                        <p:tgtEl>
                                          <p:spTgt spid="31767"/>
                                        </p:tgtEl>
                                        <p:attrNameLst>
                                          <p:attrName>style.visibility</p:attrName>
                                        </p:attrNameLst>
                                      </p:cBhvr>
                                      <p:to>
                                        <p:strVal val="visible"/>
                                      </p:to>
                                    </p:set>
                                    <p:animEffect transition="in" filter="wipe(up)">
                                      <p:cBhvr>
                                        <p:cTn id="69" dur="500"/>
                                        <p:tgtEl>
                                          <p:spTgt spid="31767"/>
                                        </p:tgtEl>
                                      </p:cBhvr>
                                    </p:animEffect>
                                  </p:childTnLst>
                                </p:cTn>
                              </p:par>
                              <p:par>
                                <p:cTn id="70" presetID="22" presetClass="entr" presetSubtype="1" fill="hold" grpId="0" nodeType="withEffect">
                                  <p:stCondLst>
                                    <p:cond delay="0"/>
                                  </p:stCondLst>
                                  <p:childTnLst>
                                    <p:set>
                                      <p:cBhvr>
                                        <p:cTn id="71" dur="1" fill="hold">
                                          <p:stCondLst>
                                            <p:cond delay="0"/>
                                          </p:stCondLst>
                                        </p:cTn>
                                        <p:tgtEl>
                                          <p:spTgt spid="31768"/>
                                        </p:tgtEl>
                                        <p:attrNameLst>
                                          <p:attrName>style.visibility</p:attrName>
                                        </p:attrNameLst>
                                      </p:cBhvr>
                                      <p:to>
                                        <p:strVal val="visible"/>
                                      </p:to>
                                    </p:set>
                                    <p:animEffect transition="in" filter="wipe(up)">
                                      <p:cBhvr>
                                        <p:cTn id="72" dur="500"/>
                                        <p:tgtEl>
                                          <p:spTgt spid="31768"/>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31769"/>
                                        </p:tgtEl>
                                        <p:attrNameLst>
                                          <p:attrName>style.visibility</p:attrName>
                                        </p:attrNameLst>
                                      </p:cBhvr>
                                      <p:to>
                                        <p:strVal val="visible"/>
                                      </p:to>
                                    </p:set>
                                    <p:animEffect transition="in" filter="wipe(up)">
                                      <p:cBhvr>
                                        <p:cTn id="75" dur="500"/>
                                        <p:tgtEl>
                                          <p:spTgt spid="317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P spid="31748" grpId="0" animBg="1"/>
      <p:bldP spid="31764" grpId="0"/>
      <p:bldP spid="31765" grpId="0"/>
      <p:bldP spid="31766" grpId="0"/>
      <p:bldP spid="31767" grpId="0"/>
      <p:bldP spid="31768" grpId="0"/>
      <p:bldP spid="3176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25"/>
          <p:cNvSpPr txBox="1"/>
          <p:nvPr/>
        </p:nvSpPr>
        <p:spPr>
          <a:xfrm>
            <a:off x="708025" y="115888"/>
            <a:ext cx="2878138" cy="554037"/>
          </a:xfrm>
          <a:prstGeom prst="rect">
            <a:avLst/>
          </a:prstGeom>
          <a:noFill/>
          <a:ln w="9525">
            <a:noFill/>
          </a:ln>
        </p:spPr>
        <p:txBody>
          <a:bodyPr wrap="none">
            <a:spAutoFit/>
          </a:bodyPr>
          <a:lstStyle/>
          <a:p>
            <a:pPr lvl="0" eaLnBrk="1" hangingPunct="1"/>
            <a:r>
              <a:rPr lang="zh-CN" altLang="en-US" sz="3000" dirty="0">
                <a:latin typeface="微软雅黑" panose="020B0503020204020204" pitchFamily="2" charset="-122"/>
                <a:ea typeface="微软雅黑" panose="020B0503020204020204" pitchFamily="2" charset="-122"/>
              </a:rPr>
              <a:t>请输入您的标题</a:t>
            </a:r>
          </a:p>
        </p:txBody>
      </p:sp>
      <p:sp>
        <p:nvSpPr>
          <p:cNvPr id="32771" name="Freeform 40"/>
          <p:cNvSpPr>
            <a:spLocks noEditPoints="1"/>
          </p:cNvSpPr>
          <p:nvPr/>
        </p:nvSpPr>
        <p:spPr>
          <a:xfrm>
            <a:off x="268288" y="125413"/>
            <a:ext cx="346075" cy="495300"/>
          </a:xfrm>
          <a:custGeom>
            <a:avLst/>
            <a:gdLst/>
            <a:ahLst/>
            <a:cxnLst>
              <a:cxn ang="0">
                <a:pos x="103337" y="472058"/>
              </a:cxn>
              <a:cxn ang="0">
                <a:pos x="329125" y="472058"/>
              </a:cxn>
              <a:cxn ang="0">
                <a:pos x="341071" y="483599"/>
              </a:cxn>
              <a:cxn ang="0">
                <a:pos x="329125" y="494564"/>
              </a:cxn>
              <a:cxn ang="0">
                <a:pos x="103337" y="494564"/>
              </a:cxn>
              <a:cxn ang="0">
                <a:pos x="91390" y="483599"/>
              </a:cxn>
              <a:cxn ang="0">
                <a:pos x="103337" y="472058"/>
              </a:cxn>
              <a:cxn ang="0">
                <a:pos x="108115" y="364719"/>
              </a:cxn>
              <a:cxn ang="0">
                <a:pos x="232359" y="167355"/>
              </a:cxn>
              <a:cxn ang="0">
                <a:pos x="275963" y="192747"/>
              </a:cxn>
              <a:cxn ang="0">
                <a:pos x="152317" y="390111"/>
              </a:cxn>
              <a:cxn ang="0">
                <a:pos x="108115" y="364719"/>
              </a:cxn>
              <a:cxn ang="0">
                <a:pos x="20906" y="313359"/>
              </a:cxn>
              <a:cxn ang="0">
                <a:pos x="145149" y="115995"/>
              </a:cxn>
              <a:cxn ang="0">
                <a:pos x="188754" y="141386"/>
              </a:cxn>
              <a:cxn ang="0">
                <a:pos x="64511" y="338750"/>
              </a:cxn>
              <a:cxn ang="0">
                <a:pos x="20906" y="313359"/>
              </a:cxn>
              <a:cxn ang="0">
                <a:pos x="1195" y="473212"/>
              </a:cxn>
              <a:cxn ang="0">
                <a:pos x="13141" y="375107"/>
              </a:cxn>
              <a:cxn ang="0">
                <a:pos x="98558" y="424736"/>
              </a:cxn>
              <a:cxn ang="0">
                <a:pos x="14336" y="480714"/>
              </a:cxn>
              <a:cxn ang="0">
                <a:pos x="1195" y="473212"/>
              </a:cxn>
              <a:cxn ang="0">
                <a:pos x="178600" y="61171"/>
              </a:cxn>
              <a:cxn ang="0">
                <a:pos x="160680" y="90026"/>
              </a:cxn>
              <a:cxn ang="0">
                <a:pos x="291494" y="166778"/>
              </a:cxn>
              <a:cxn ang="0">
                <a:pos x="310011" y="137924"/>
              </a:cxn>
              <a:cxn ang="0">
                <a:pos x="178600" y="61171"/>
              </a:cxn>
              <a:cxn ang="0">
                <a:pos x="206674" y="17313"/>
              </a:cxn>
              <a:cxn ang="0">
                <a:pos x="246097" y="8079"/>
              </a:cxn>
              <a:cxn ang="0">
                <a:pos x="327930" y="55977"/>
              </a:cxn>
              <a:cxn ang="0">
                <a:pos x="338085" y="94065"/>
              </a:cxn>
              <a:cxn ang="0">
                <a:pos x="326736" y="111955"/>
              </a:cxn>
              <a:cxn ang="0">
                <a:pos x="195325" y="35202"/>
              </a:cxn>
              <a:cxn ang="0">
                <a:pos x="206674" y="17313"/>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32772" name="Freeform 8"/>
          <p:cNvSpPr/>
          <p:nvPr/>
        </p:nvSpPr>
        <p:spPr>
          <a:xfrm>
            <a:off x="1292225" y="3822700"/>
            <a:ext cx="1412875" cy="1252538"/>
          </a:xfrm>
          <a:custGeom>
            <a:avLst/>
            <a:gdLst/>
            <a:ahLst/>
            <a:cxnLst>
              <a:cxn ang="0">
                <a:pos x="0" y="493749"/>
              </a:cxn>
              <a:cxn ang="0">
                <a:pos x="1127496" y="0"/>
              </a:cxn>
              <a:cxn ang="0">
                <a:pos x="1412875" y="959426"/>
              </a:cxn>
              <a:cxn ang="0">
                <a:pos x="585605" y="1252538"/>
              </a:cxn>
              <a:cxn ang="0">
                <a:pos x="0" y="493749"/>
              </a:cxn>
            </a:cxnLst>
            <a:rect l="0" t="0" r="0" b="0"/>
            <a:pathLst>
              <a:path w="1713" h="1517">
                <a:moveTo>
                  <a:pt x="0" y="598"/>
                </a:moveTo>
                <a:lnTo>
                  <a:pt x="1367" y="0"/>
                </a:lnTo>
                <a:lnTo>
                  <a:pt x="1713" y="1162"/>
                </a:lnTo>
                <a:lnTo>
                  <a:pt x="710" y="1517"/>
                </a:lnTo>
                <a:lnTo>
                  <a:pt x="0" y="598"/>
                </a:lnTo>
                <a:close/>
              </a:path>
            </a:pathLst>
          </a:custGeom>
          <a:solidFill>
            <a:schemeClr val="tx1">
              <a:alpha val="100000"/>
            </a:schemeClr>
          </a:solidFill>
          <a:ln w="9525">
            <a:noFill/>
          </a:ln>
        </p:spPr>
        <p:txBody>
          <a:bodyPr/>
          <a:lstStyle/>
          <a:p>
            <a:endParaRPr lang="zh-CN" altLang="en-US"/>
          </a:p>
        </p:txBody>
      </p:sp>
      <p:sp>
        <p:nvSpPr>
          <p:cNvPr id="32773" name="Freeform 9"/>
          <p:cNvSpPr/>
          <p:nvPr/>
        </p:nvSpPr>
        <p:spPr>
          <a:xfrm>
            <a:off x="3279775" y="3822700"/>
            <a:ext cx="1412875" cy="1252538"/>
          </a:xfrm>
          <a:custGeom>
            <a:avLst/>
            <a:gdLst/>
            <a:ahLst/>
            <a:cxnLst>
              <a:cxn ang="0">
                <a:pos x="1412875" y="493749"/>
              </a:cxn>
              <a:cxn ang="0">
                <a:pos x="284555" y="0"/>
              </a:cxn>
              <a:cxn ang="0">
                <a:pos x="0" y="959426"/>
              </a:cxn>
              <a:cxn ang="0">
                <a:pos x="892429" y="1252538"/>
              </a:cxn>
              <a:cxn ang="0">
                <a:pos x="1412875" y="493749"/>
              </a:cxn>
            </a:cxnLst>
            <a:rect l="0" t="0" r="0" b="0"/>
            <a:pathLst>
              <a:path w="1713" h="1517">
                <a:moveTo>
                  <a:pt x="1713" y="598"/>
                </a:moveTo>
                <a:lnTo>
                  <a:pt x="345" y="0"/>
                </a:lnTo>
                <a:lnTo>
                  <a:pt x="0" y="1162"/>
                </a:lnTo>
                <a:lnTo>
                  <a:pt x="1082" y="1517"/>
                </a:lnTo>
                <a:lnTo>
                  <a:pt x="1713" y="598"/>
                </a:lnTo>
                <a:close/>
              </a:path>
            </a:pathLst>
          </a:custGeom>
          <a:solidFill>
            <a:schemeClr val="tx1">
              <a:alpha val="100000"/>
            </a:schemeClr>
          </a:solidFill>
          <a:ln w="9525">
            <a:noFill/>
          </a:ln>
        </p:spPr>
        <p:txBody>
          <a:bodyPr/>
          <a:lstStyle/>
          <a:p>
            <a:endParaRPr lang="zh-CN" altLang="en-US"/>
          </a:p>
        </p:txBody>
      </p:sp>
      <p:grpSp>
        <p:nvGrpSpPr>
          <p:cNvPr id="32774" name="组合 43"/>
          <p:cNvGrpSpPr/>
          <p:nvPr/>
        </p:nvGrpSpPr>
        <p:grpSpPr>
          <a:xfrm>
            <a:off x="993775" y="1206500"/>
            <a:ext cx="4041775" cy="4579938"/>
            <a:chOff x="0" y="0"/>
            <a:chExt cx="4041774" cy="4579938"/>
          </a:xfrm>
        </p:grpSpPr>
        <p:sp>
          <p:nvSpPr>
            <p:cNvPr id="32775" name="Freeform 10"/>
            <p:cNvSpPr/>
            <p:nvPr/>
          </p:nvSpPr>
          <p:spPr>
            <a:xfrm>
              <a:off x="1992312" y="0"/>
              <a:ext cx="2049462" cy="4579938"/>
            </a:xfrm>
            <a:custGeom>
              <a:avLst/>
              <a:gdLst/>
              <a:ahLst/>
              <a:cxnLst>
                <a:cxn ang="0">
                  <a:pos x="47029" y="4579938"/>
                </a:cxn>
                <a:cxn ang="0">
                  <a:pos x="1993358" y="348178"/>
                </a:cxn>
                <a:cxn ang="0">
                  <a:pos x="0" y="5775"/>
                </a:cxn>
                <a:cxn ang="0">
                  <a:pos x="47029" y="4579938"/>
                </a:cxn>
              </a:cxnLst>
              <a:rect l="0" t="0" r="0" b="0"/>
              <a:pathLst>
                <a:path w="2484" h="5551">
                  <a:moveTo>
                    <a:pt x="57" y="5551"/>
                  </a:moveTo>
                  <a:cubicBezTo>
                    <a:pt x="1228" y="4562"/>
                    <a:pt x="2484" y="3282"/>
                    <a:pt x="2416" y="422"/>
                  </a:cubicBezTo>
                  <a:cubicBezTo>
                    <a:pt x="1700" y="151"/>
                    <a:pt x="876" y="0"/>
                    <a:pt x="0" y="7"/>
                  </a:cubicBezTo>
                  <a:lnTo>
                    <a:pt x="57" y="5551"/>
                  </a:lnTo>
                  <a:close/>
                </a:path>
              </a:pathLst>
            </a:custGeom>
            <a:solidFill>
              <a:srgbClr val="900000">
                <a:alpha val="100000"/>
              </a:srgbClr>
            </a:solidFill>
            <a:ln w="9525">
              <a:noFill/>
            </a:ln>
          </p:spPr>
          <p:txBody>
            <a:bodyPr/>
            <a:lstStyle/>
            <a:p>
              <a:endParaRPr lang="zh-CN" altLang="en-US"/>
            </a:p>
          </p:txBody>
        </p:sp>
        <p:sp>
          <p:nvSpPr>
            <p:cNvPr id="32776" name="Freeform 11"/>
            <p:cNvSpPr/>
            <p:nvPr/>
          </p:nvSpPr>
          <p:spPr>
            <a:xfrm>
              <a:off x="0" y="6350"/>
              <a:ext cx="2039937" cy="4573588"/>
            </a:xfrm>
            <a:custGeom>
              <a:avLst/>
              <a:gdLst/>
              <a:ahLst/>
              <a:cxnLst>
                <a:cxn ang="0">
                  <a:pos x="2039937" y="4573588"/>
                </a:cxn>
                <a:cxn ang="0">
                  <a:pos x="7424" y="383607"/>
                </a:cxn>
                <a:cxn ang="0">
                  <a:pos x="1992919" y="0"/>
                </a:cxn>
                <a:cxn ang="0">
                  <a:pos x="2039937" y="4573588"/>
                </a:cxn>
              </a:cxnLst>
              <a:rect l="0" t="0" r="0" b="0"/>
              <a:pathLst>
                <a:path w="2473" h="5544">
                  <a:moveTo>
                    <a:pt x="2473" y="5544"/>
                  </a:moveTo>
                  <a:cubicBezTo>
                    <a:pt x="1281" y="4580"/>
                    <a:pt x="0" y="3325"/>
                    <a:pt x="9" y="465"/>
                  </a:cubicBezTo>
                  <a:cubicBezTo>
                    <a:pt x="719" y="179"/>
                    <a:pt x="1540" y="11"/>
                    <a:pt x="2416" y="0"/>
                  </a:cubicBezTo>
                  <a:lnTo>
                    <a:pt x="2473" y="5544"/>
                  </a:lnTo>
                  <a:close/>
                </a:path>
              </a:pathLst>
            </a:custGeom>
            <a:solidFill>
              <a:schemeClr val="bg1">
                <a:alpha val="100000"/>
              </a:schemeClr>
            </a:solidFill>
            <a:ln w="9525">
              <a:noFill/>
            </a:ln>
          </p:spPr>
          <p:txBody>
            <a:bodyPr/>
            <a:lstStyle/>
            <a:p>
              <a:endParaRPr lang="zh-CN" altLang="en-US"/>
            </a:p>
          </p:txBody>
        </p:sp>
      </p:grpSp>
      <p:sp>
        <p:nvSpPr>
          <p:cNvPr id="32777" name="Freeform 12"/>
          <p:cNvSpPr/>
          <p:nvPr/>
        </p:nvSpPr>
        <p:spPr>
          <a:xfrm>
            <a:off x="1292225" y="4316413"/>
            <a:ext cx="3400425" cy="758825"/>
          </a:xfrm>
          <a:custGeom>
            <a:avLst/>
            <a:gdLst/>
            <a:ahLst/>
            <a:cxnLst>
              <a:cxn ang="0">
                <a:pos x="0" y="0"/>
              </a:cxn>
              <a:cxn ang="0">
                <a:pos x="3400425" y="0"/>
              </a:cxn>
              <a:cxn ang="0">
                <a:pos x="2880137" y="758825"/>
              </a:cxn>
              <a:cxn ang="0">
                <a:pos x="585427" y="758825"/>
              </a:cxn>
              <a:cxn ang="0">
                <a:pos x="0" y="0"/>
              </a:cxn>
            </a:cxnLst>
            <a:rect l="0" t="0" r="0" b="0"/>
            <a:pathLst>
              <a:path w="4124" h="919">
                <a:moveTo>
                  <a:pt x="0" y="0"/>
                </a:moveTo>
                <a:lnTo>
                  <a:pt x="4124" y="0"/>
                </a:lnTo>
                <a:lnTo>
                  <a:pt x="3493" y="919"/>
                </a:lnTo>
                <a:lnTo>
                  <a:pt x="710" y="919"/>
                </a:lnTo>
                <a:lnTo>
                  <a:pt x="0" y="0"/>
                </a:lnTo>
                <a:close/>
              </a:path>
            </a:pathLst>
          </a:custGeom>
          <a:solidFill>
            <a:schemeClr val="bg2">
              <a:alpha val="100000"/>
            </a:schemeClr>
          </a:solidFill>
          <a:ln w="9525">
            <a:noFill/>
          </a:ln>
        </p:spPr>
        <p:txBody>
          <a:bodyPr/>
          <a:lstStyle/>
          <a:p>
            <a:endParaRPr lang="zh-CN" altLang="en-US"/>
          </a:p>
        </p:txBody>
      </p:sp>
      <p:sp>
        <p:nvSpPr>
          <p:cNvPr id="32778" name="TextBox 85"/>
          <p:cNvSpPr txBox="1"/>
          <p:nvPr/>
        </p:nvSpPr>
        <p:spPr>
          <a:xfrm>
            <a:off x="1992313" y="2020888"/>
            <a:ext cx="2019300" cy="1938337"/>
          </a:xfrm>
          <a:prstGeom prst="rect">
            <a:avLst/>
          </a:prstGeom>
          <a:noFill/>
          <a:ln w="9525">
            <a:noFill/>
          </a:ln>
        </p:spPr>
        <p:txBody>
          <a:bodyPr>
            <a:spAutoFit/>
          </a:bodyPr>
          <a:lstStyle/>
          <a:p>
            <a:pPr lvl="0" algn="dist" eaLnBrk="1" hangingPunct="1"/>
            <a:r>
              <a:rPr lang="zh-CN" altLang="en-US" sz="6000" dirty="0">
                <a:solidFill>
                  <a:schemeClr val="accent2"/>
                </a:solidFill>
                <a:latin typeface="微软雅黑" panose="020B0503020204020204" pitchFamily="2" charset="-122"/>
                <a:ea typeface="微软雅黑" panose="020B0503020204020204" pitchFamily="2" charset="-122"/>
              </a:rPr>
              <a:t>保障措施</a:t>
            </a:r>
            <a:endParaRPr lang="en-US" altLang="x-none" sz="6000" dirty="0">
              <a:solidFill>
                <a:schemeClr val="accent2"/>
              </a:solidFill>
              <a:latin typeface="微软雅黑" panose="020B0503020204020204" pitchFamily="2" charset="-122"/>
              <a:ea typeface="微软雅黑" panose="020B0503020204020204" pitchFamily="2" charset="-122"/>
            </a:endParaRPr>
          </a:p>
        </p:txBody>
      </p:sp>
      <p:sp>
        <p:nvSpPr>
          <p:cNvPr id="32779" name="TextBox 86"/>
          <p:cNvSpPr txBox="1"/>
          <p:nvPr/>
        </p:nvSpPr>
        <p:spPr>
          <a:xfrm>
            <a:off x="1816100" y="4449763"/>
            <a:ext cx="2338388" cy="460375"/>
          </a:xfrm>
          <a:prstGeom prst="rect">
            <a:avLst/>
          </a:prstGeom>
          <a:noFill/>
          <a:ln w="9525">
            <a:noFill/>
          </a:ln>
        </p:spPr>
        <p:txBody>
          <a:bodyPr>
            <a:spAutoFit/>
          </a:bodyPr>
          <a:lstStyle/>
          <a:p>
            <a:pPr lvl="0" algn="ctr" eaLnBrk="1" hangingPunct="1"/>
            <a:r>
              <a:rPr lang="zh-CN" altLang="en-US" sz="2400" dirty="0">
                <a:solidFill>
                  <a:schemeClr val="accent2"/>
                </a:solidFill>
                <a:latin typeface="微软雅黑" panose="020B0503020204020204" pitchFamily="2" charset="-122"/>
                <a:ea typeface="微软雅黑" panose="020B0503020204020204" pitchFamily="2" charset="-122"/>
              </a:rPr>
              <a:t>四项保障措施</a:t>
            </a:r>
            <a:endParaRPr lang="en-US" altLang="x-none" sz="2400" dirty="0">
              <a:solidFill>
                <a:schemeClr val="accent2"/>
              </a:solidFill>
              <a:latin typeface="微软雅黑" panose="020B0503020204020204" pitchFamily="2" charset="-122"/>
              <a:ea typeface="微软雅黑" panose="020B0503020204020204" pitchFamily="2" charset="-122"/>
            </a:endParaRPr>
          </a:p>
        </p:txBody>
      </p:sp>
      <p:grpSp>
        <p:nvGrpSpPr>
          <p:cNvPr id="32780" name="组合 87"/>
          <p:cNvGrpSpPr/>
          <p:nvPr/>
        </p:nvGrpSpPr>
        <p:grpSpPr>
          <a:xfrm>
            <a:off x="5562600" y="1052513"/>
            <a:ext cx="908050" cy="898525"/>
            <a:chOff x="0" y="0"/>
            <a:chExt cx="908050" cy="898525"/>
          </a:xfrm>
        </p:grpSpPr>
        <p:sp>
          <p:nvSpPr>
            <p:cNvPr id="32781" name="Oval 6"/>
            <p:cNvSpPr/>
            <p:nvPr/>
          </p:nvSpPr>
          <p:spPr>
            <a:xfrm>
              <a:off x="0" y="0"/>
              <a:ext cx="908050" cy="898525"/>
            </a:xfrm>
            <a:prstGeom prst="ellipse">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2782" name="Oval 7"/>
            <p:cNvSpPr/>
            <p:nvPr/>
          </p:nvSpPr>
          <p:spPr>
            <a:xfrm>
              <a:off x="96837" y="95250"/>
              <a:ext cx="712788" cy="708025"/>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2783" name="TextBox 90"/>
            <p:cNvSpPr txBox="1"/>
            <p:nvPr/>
          </p:nvSpPr>
          <p:spPr>
            <a:xfrm>
              <a:off x="96836" y="124772"/>
              <a:ext cx="791449" cy="646331"/>
            </a:xfrm>
            <a:prstGeom prst="rect">
              <a:avLst/>
            </a:prstGeom>
            <a:noFill/>
            <a:ln w="9525">
              <a:noFill/>
            </a:ln>
          </p:spPr>
          <p:txBody>
            <a:bodyPr>
              <a:spAutoFit/>
            </a:bodyPr>
            <a:lstStyle/>
            <a:p>
              <a:pPr lvl="0" algn="ctr" eaLnBrk="1" hangingPunct="1"/>
              <a:r>
                <a:rPr lang="en-US" altLang="x-none" sz="3600" b="1" dirty="0">
                  <a:solidFill>
                    <a:schemeClr val="accent2"/>
                  </a:solidFill>
                  <a:latin typeface="微软雅黑" panose="020B0503020204020204" pitchFamily="2" charset="-122"/>
                  <a:ea typeface="微软雅黑" panose="020B0503020204020204" pitchFamily="2" charset="-122"/>
                </a:rPr>
                <a:t>01</a:t>
              </a:r>
              <a:endParaRPr lang="zh-CN" altLang="en-US" sz="3600" b="1" dirty="0">
                <a:solidFill>
                  <a:schemeClr val="accent2"/>
                </a:solidFill>
                <a:latin typeface="微软雅黑" panose="020B0503020204020204" pitchFamily="2" charset="-122"/>
                <a:ea typeface="微软雅黑" panose="020B0503020204020204" pitchFamily="2" charset="-122"/>
              </a:endParaRPr>
            </a:p>
          </p:txBody>
        </p:sp>
      </p:grpSp>
      <p:sp>
        <p:nvSpPr>
          <p:cNvPr id="32784" name="TextBox 91"/>
          <p:cNvSpPr txBox="1"/>
          <p:nvPr/>
        </p:nvSpPr>
        <p:spPr>
          <a:xfrm>
            <a:off x="6548438" y="990600"/>
            <a:ext cx="3794125" cy="400050"/>
          </a:xfrm>
          <a:prstGeom prst="rect">
            <a:avLst/>
          </a:prstGeom>
          <a:noFill/>
          <a:ln w="9525">
            <a:noFill/>
          </a:ln>
        </p:spPr>
        <p:txBody>
          <a:bodyPr>
            <a:spAutoFit/>
          </a:bodyPr>
          <a:lstStyle/>
          <a:p>
            <a:pPr lvl="0" eaLnBrk="1" hangingPunct="1"/>
            <a:r>
              <a:rPr lang="zh-CN" altLang="en-US" sz="2000" b="1" dirty="0">
                <a:latin typeface="微软雅黑" panose="020B0503020204020204" pitchFamily="2" charset="-122"/>
                <a:ea typeface="微软雅黑" panose="020B0503020204020204" pitchFamily="2" charset="-122"/>
              </a:rPr>
              <a:t>这里输入您的文字</a:t>
            </a:r>
            <a:endParaRPr lang="en-US" altLang="x-none" sz="2000" b="1" dirty="0">
              <a:latin typeface="微软雅黑" panose="020B0503020204020204" pitchFamily="2" charset="-122"/>
              <a:ea typeface="微软雅黑" panose="020B0503020204020204" pitchFamily="2" charset="-122"/>
            </a:endParaRPr>
          </a:p>
        </p:txBody>
      </p:sp>
      <p:sp>
        <p:nvSpPr>
          <p:cNvPr id="32785" name="TextBox 92"/>
          <p:cNvSpPr txBox="1"/>
          <p:nvPr/>
        </p:nvSpPr>
        <p:spPr>
          <a:xfrm>
            <a:off x="6540500" y="1312863"/>
            <a:ext cx="4814888" cy="646112"/>
          </a:xfrm>
          <a:prstGeom prst="rect">
            <a:avLst/>
          </a:prstGeom>
          <a:noFill/>
          <a:ln w="9525">
            <a:noFill/>
          </a:ln>
        </p:spPr>
        <p:txBody>
          <a:bodyPr>
            <a:spAutoFit/>
          </a:bodyPr>
          <a:lstStyle/>
          <a:p>
            <a:pPr lvl="0" eaLnBrk="1" hangingPunct="1"/>
            <a:r>
              <a:rPr lang="zh-CN" altLang="en-US" dirty="0">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grpSp>
        <p:nvGrpSpPr>
          <p:cNvPr id="32786" name="组合 93"/>
          <p:cNvGrpSpPr/>
          <p:nvPr/>
        </p:nvGrpSpPr>
        <p:grpSpPr>
          <a:xfrm>
            <a:off x="5562600" y="2554288"/>
            <a:ext cx="908050" cy="898525"/>
            <a:chOff x="0" y="0"/>
            <a:chExt cx="908050" cy="898525"/>
          </a:xfrm>
        </p:grpSpPr>
        <p:sp>
          <p:nvSpPr>
            <p:cNvPr id="32787" name="Oval 6"/>
            <p:cNvSpPr/>
            <p:nvPr/>
          </p:nvSpPr>
          <p:spPr>
            <a:xfrm>
              <a:off x="0" y="0"/>
              <a:ext cx="908050" cy="898525"/>
            </a:xfrm>
            <a:prstGeom prst="ellipse">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2788" name="Oval 7"/>
            <p:cNvSpPr/>
            <p:nvPr/>
          </p:nvSpPr>
          <p:spPr>
            <a:xfrm>
              <a:off x="96837" y="95250"/>
              <a:ext cx="712788" cy="708025"/>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2789" name="TextBox 96"/>
            <p:cNvSpPr txBox="1"/>
            <p:nvPr/>
          </p:nvSpPr>
          <p:spPr>
            <a:xfrm>
              <a:off x="96836" y="124772"/>
              <a:ext cx="791449" cy="646331"/>
            </a:xfrm>
            <a:prstGeom prst="rect">
              <a:avLst/>
            </a:prstGeom>
            <a:noFill/>
            <a:ln w="9525">
              <a:noFill/>
            </a:ln>
          </p:spPr>
          <p:txBody>
            <a:bodyPr>
              <a:spAutoFit/>
            </a:bodyPr>
            <a:lstStyle/>
            <a:p>
              <a:pPr lvl="0" algn="ctr" eaLnBrk="1" hangingPunct="1"/>
              <a:r>
                <a:rPr lang="en-US" altLang="x-none" sz="3600" b="1" dirty="0">
                  <a:solidFill>
                    <a:schemeClr val="accent2"/>
                  </a:solidFill>
                  <a:latin typeface="微软雅黑" panose="020B0503020204020204" pitchFamily="2" charset="-122"/>
                  <a:ea typeface="微软雅黑" panose="020B0503020204020204" pitchFamily="2" charset="-122"/>
                </a:rPr>
                <a:t>02</a:t>
              </a:r>
              <a:endParaRPr lang="zh-CN" altLang="en-US" sz="3600" b="1" dirty="0">
                <a:solidFill>
                  <a:schemeClr val="accent2"/>
                </a:solidFill>
                <a:latin typeface="微软雅黑" panose="020B0503020204020204" pitchFamily="2" charset="-122"/>
                <a:ea typeface="微软雅黑" panose="020B0503020204020204" pitchFamily="2" charset="-122"/>
              </a:endParaRPr>
            </a:p>
          </p:txBody>
        </p:sp>
      </p:grpSp>
      <p:sp>
        <p:nvSpPr>
          <p:cNvPr id="32790" name="TextBox 97"/>
          <p:cNvSpPr txBox="1"/>
          <p:nvPr/>
        </p:nvSpPr>
        <p:spPr>
          <a:xfrm>
            <a:off x="6548438" y="2492375"/>
            <a:ext cx="3794125" cy="400050"/>
          </a:xfrm>
          <a:prstGeom prst="rect">
            <a:avLst/>
          </a:prstGeom>
          <a:noFill/>
          <a:ln w="9525">
            <a:noFill/>
          </a:ln>
        </p:spPr>
        <p:txBody>
          <a:bodyPr>
            <a:spAutoFit/>
          </a:bodyPr>
          <a:lstStyle/>
          <a:p>
            <a:pPr lvl="0" eaLnBrk="1" hangingPunct="1"/>
            <a:r>
              <a:rPr lang="zh-CN" altLang="en-US" sz="2000" b="1" dirty="0">
                <a:latin typeface="微软雅黑" panose="020B0503020204020204" pitchFamily="2" charset="-122"/>
                <a:ea typeface="微软雅黑" panose="020B0503020204020204" pitchFamily="2" charset="-122"/>
              </a:rPr>
              <a:t>这里输入您的文字</a:t>
            </a:r>
            <a:endParaRPr lang="en-US" altLang="x-none" sz="2000" b="1" dirty="0">
              <a:latin typeface="微软雅黑" panose="020B0503020204020204" pitchFamily="2" charset="-122"/>
              <a:ea typeface="微软雅黑" panose="020B0503020204020204" pitchFamily="2" charset="-122"/>
            </a:endParaRPr>
          </a:p>
        </p:txBody>
      </p:sp>
      <p:sp>
        <p:nvSpPr>
          <p:cNvPr id="32791" name="TextBox 98"/>
          <p:cNvSpPr txBox="1"/>
          <p:nvPr/>
        </p:nvSpPr>
        <p:spPr>
          <a:xfrm>
            <a:off x="6540500" y="2813050"/>
            <a:ext cx="4814888" cy="646113"/>
          </a:xfrm>
          <a:prstGeom prst="rect">
            <a:avLst/>
          </a:prstGeom>
          <a:noFill/>
          <a:ln w="9525">
            <a:noFill/>
          </a:ln>
        </p:spPr>
        <p:txBody>
          <a:bodyPr>
            <a:spAutoFit/>
          </a:bodyPr>
          <a:lstStyle/>
          <a:p>
            <a:pPr lvl="0" eaLnBrk="1" hangingPunct="1"/>
            <a:r>
              <a:rPr lang="zh-CN" altLang="en-US" dirty="0">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grpSp>
        <p:nvGrpSpPr>
          <p:cNvPr id="32792" name="组合 99"/>
          <p:cNvGrpSpPr/>
          <p:nvPr/>
        </p:nvGrpSpPr>
        <p:grpSpPr>
          <a:xfrm>
            <a:off x="5562600" y="3878263"/>
            <a:ext cx="908050" cy="898525"/>
            <a:chOff x="0" y="0"/>
            <a:chExt cx="908050" cy="898525"/>
          </a:xfrm>
        </p:grpSpPr>
        <p:sp>
          <p:nvSpPr>
            <p:cNvPr id="32793" name="Oval 6"/>
            <p:cNvSpPr/>
            <p:nvPr/>
          </p:nvSpPr>
          <p:spPr>
            <a:xfrm>
              <a:off x="0" y="0"/>
              <a:ext cx="908050" cy="898525"/>
            </a:xfrm>
            <a:prstGeom prst="ellipse">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2794" name="Oval 7"/>
            <p:cNvSpPr/>
            <p:nvPr/>
          </p:nvSpPr>
          <p:spPr>
            <a:xfrm>
              <a:off x="96837" y="95250"/>
              <a:ext cx="712788" cy="708025"/>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2795" name="TextBox 102"/>
            <p:cNvSpPr txBox="1"/>
            <p:nvPr/>
          </p:nvSpPr>
          <p:spPr>
            <a:xfrm>
              <a:off x="96836" y="124772"/>
              <a:ext cx="791449" cy="646331"/>
            </a:xfrm>
            <a:prstGeom prst="rect">
              <a:avLst/>
            </a:prstGeom>
            <a:noFill/>
            <a:ln w="9525">
              <a:noFill/>
            </a:ln>
          </p:spPr>
          <p:txBody>
            <a:bodyPr>
              <a:spAutoFit/>
            </a:bodyPr>
            <a:lstStyle/>
            <a:p>
              <a:pPr lvl="0" algn="ctr" eaLnBrk="1" hangingPunct="1"/>
              <a:r>
                <a:rPr lang="en-US" altLang="x-none" sz="3600" b="1" dirty="0">
                  <a:solidFill>
                    <a:schemeClr val="accent2"/>
                  </a:solidFill>
                  <a:latin typeface="微软雅黑" panose="020B0503020204020204" pitchFamily="2" charset="-122"/>
                  <a:ea typeface="微软雅黑" panose="020B0503020204020204" pitchFamily="2" charset="-122"/>
                </a:rPr>
                <a:t>03</a:t>
              </a:r>
              <a:endParaRPr lang="zh-CN" altLang="en-US" sz="3600" b="1" dirty="0">
                <a:solidFill>
                  <a:schemeClr val="accent2"/>
                </a:solidFill>
                <a:latin typeface="微软雅黑" panose="020B0503020204020204" pitchFamily="2" charset="-122"/>
                <a:ea typeface="微软雅黑" panose="020B0503020204020204" pitchFamily="2" charset="-122"/>
              </a:endParaRPr>
            </a:p>
          </p:txBody>
        </p:sp>
      </p:grpSp>
      <p:sp>
        <p:nvSpPr>
          <p:cNvPr id="32796" name="TextBox 103"/>
          <p:cNvSpPr txBox="1"/>
          <p:nvPr/>
        </p:nvSpPr>
        <p:spPr>
          <a:xfrm>
            <a:off x="6548438" y="3814763"/>
            <a:ext cx="3794125" cy="400050"/>
          </a:xfrm>
          <a:prstGeom prst="rect">
            <a:avLst/>
          </a:prstGeom>
          <a:noFill/>
          <a:ln w="9525">
            <a:noFill/>
          </a:ln>
        </p:spPr>
        <p:txBody>
          <a:bodyPr>
            <a:spAutoFit/>
          </a:bodyPr>
          <a:lstStyle/>
          <a:p>
            <a:pPr lvl="0" eaLnBrk="1" hangingPunct="1"/>
            <a:r>
              <a:rPr lang="zh-CN" altLang="en-US" sz="2000" b="1" dirty="0">
                <a:latin typeface="微软雅黑" panose="020B0503020204020204" pitchFamily="2" charset="-122"/>
                <a:ea typeface="微软雅黑" panose="020B0503020204020204" pitchFamily="2" charset="-122"/>
              </a:rPr>
              <a:t>这里输入您的文字</a:t>
            </a:r>
            <a:endParaRPr lang="en-US" altLang="x-none" sz="2000" b="1" dirty="0">
              <a:latin typeface="微软雅黑" panose="020B0503020204020204" pitchFamily="2" charset="-122"/>
              <a:ea typeface="微软雅黑" panose="020B0503020204020204" pitchFamily="2" charset="-122"/>
            </a:endParaRPr>
          </a:p>
        </p:txBody>
      </p:sp>
      <p:sp>
        <p:nvSpPr>
          <p:cNvPr id="32797" name="TextBox 104"/>
          <p:cNvSpPr txBox="1"/>
          <p:nvPr/>
        </p:nvSpPr>
        <p:spPr>
          <a:xfrm>
            <a:off x="6540500" y="4137025"/>
            <a:ext cx="4814888" cy="646113"/>
          </a:xfrm>
          <a:prstGeom prst="rect">
            <a:avLst/>
          </a:prstGeom>
          <a:noFill/>
          <a:ln w="9525">
            <a:noFill/>
          </a:ln>
        </p:spPr>
        <p:txBody>
          <a:bodyPr>
            <a:spAutoFit/>
          </a:bodyPr>
          <a:lstStyle/>
          <a:p>
            <a:pPr lvl="0" eaLnBrk="1" hangingPunct="1"/>
            <a:r>
              <a:rPr lang="zh-CN" altLang="en-US" dirty="0">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grpSp>
        <p:nvGrpSpPr>
          <p:cNvPr id="32798" name="组合 105"/>
          <p:cNvGrpSpPr/>
          <p:nvPr/>
        </p:nvGrpSpPr>
        <p:grpSpPr>
          <a:xfrm>
            <a:off x="5562600" y="5378450"/>
            <a:ext cx="908050" cy="898525"/>
            <a:chOff x="0" y="0"/>
            <a:chExt cx="908050" cy="898525"/>
          </a:xfrm>
        </p:grpSpPr>
        <p:sp>
          <p:nvSpPr>
            <p:cNvPr id="32799" name="Oval 6"/>
            <p:cNvSpPr/>
            <p:nvPr/>
          </p:nvSpPr>
          <p:spPr>
            <a:xfrm>
              <a:off x="0" y="0"/>
              <a:ext cx="908050" cy="898525"/>
            </a:xfrm>
            <a:prstGeom prst="ellipse">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2800" name="Oval 7"/>
            <p:cNvSpPr/>
            <p:nvPr/>
          </p:nvSpPr>
          <p:spPr>
            <a:xfrm>
              <a:off x="96837" y="95250"/>
              <a:ext cx="712788" cy="708025"/>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2801" name="TextBox 108"/>
            <p:cNvSpPr txBox="1"/>
            <p:nvPr/>
          </p:nvSpPr>
          <p:spPr>
            <a:xfrm>
              <a:off x="96836" y="124772"/>
              <a:ext cx="791449" cy="646331"/>
            </a:xfrm>
            <a:prstGeom prst="rect">
              <a:avLst/>
            </a:prstGeom>
            <a:noFill/>
            <a:ln w="9525">
              <a:noFill/>
            </a:ln>
          </p:spPr>
          <p:txBody>
            <a:bodyPr>
              <a:spAutoFit/>
            </a:bodyPr>
            <a:lstStyle/>
            <a:p>
              <a:pPr lvl="0" algn="ctr" eaLnBrk="1" hangingPunct="1"/>
              <a:r>
                <a:rPr lang="en-US" altLang="x-none" sz="3600" b="1" dirty="0">
                  <a:solidFill>
                    <a:schemeClr val="accent2"/>
                  </a:solidFill>
                  <a:latin typeface="微软雅黑" panose="020B0503020204020204" pitchFamily="2" charset="-122"/>
                  <a:ea typeface="微软雅黑" panose="020B0503020204020204" pitchFamily="2" charset="-122"/>
                </a:rPr>
                <a:t>04</a:t>
              </a:r>
              <a:endParaRPr lang="zh-CN" altLang="en-US" sz="3600" b="1" dirty="0">
                <a:solidFill>
                  <a:schemeClr val="accent2"/>
                </a:solidFill>
                <a:latin typeface="微软雅黑" panose="020B0503020204020204" pitchFamily="2" charset="-122"/>
                <a:ea typeface="微软雅黑" panose="020B0503020204020204" pitchFamily="2" charset="-122"/>
              </a:endParaRPr>
            </a:p>
          </p:txBody>
        </p:sp>
      </p:grpSp>
      <p:sp>
        <p:nvSpPr>
          <p:cNvPr id="32802" name="TextBox 109"/>
          <p:cNvSpPr txBox="1"/>
          <p:nvPr/>
        </p:nvSpPr>
        <p:spPr>
          <a:xfrm>
            <a:off x="6548438" y="5316538"/>
            <a:ext cx="3794125" cy="400050"/>
          </a:xfrm>
          <a:prstGeom prst="rect">
            <a:avLst/>
          </a:prstGeom>
          <a:noFill/>
          <a:ln w="9525">
            <a:noFill/>
          </a:ln>
        </p:spPr>
        <p:txBody>
          <a:bodyPr>
            <a:spAutoFit/>
          </a:bodyPr>
          <a:lstStyle/>
          <a:p>
            <a:pPr lvl="0" eaLnBrk="1" hangingPunct="1"/>
            <a:r>
              <a:rPr lang="zh-CN" altLang="en-US" sz="2000" b="1" dirty="0">
                <a:latin typeface="微软雅黑" panose="020B0503020204020204" pitchFamily="2" charset="-122"/>
                <a:ea typeface="微软雅黑" panose="020B0503020204020204" pitchFamily="2" charset="-122"/>
              </a:rPr>
              <a:t>这里输入您的文字</a:t>
            </a:r>
            <a:endParaRPr lang="en-US" altLang="x-none" sz="2000" b="1" dirty="0">
              <a:latin typeface="微软雅黑" panose="020B0503020204020204" pitchFamily="2" charset="-122"/>
              <a:ea typeface="微软雅黑" panose="020B0503020204020204" pitchFamily="2" charset="-122"/>
            </a:endParaRPr>
          </a:p>
        </p:txBody>
      </p:sp>
      <p:sp>
        <p:nvSpPr>
          <p:cNvPr id="32803" name="TextBox 110"/>
          <p:cNvSpPr txBox="1"/>
          <p:nvPr/>
        </p:nvSpPr>
        <p:spPr>
          <a:xfrm>
            <a:off x="6540500" y="5638800"/>
            <a:ext cx="4814888" cy="646113"/>
          </a:xfrm>
          <a:prstGeom prst="rect">
            <a:avLst/>
          </a:prstGeom>
          <a:noFill/>
          <a:ln w="9525">
            <a:noFill/>
          </a:ln>
        </p:spPr>
        <p:txBody>
          <a:bodyPr>
            <a:spAutoFit/>
          </a:bodyPr>
          <a:lstStyle/>
          <a:p>
            <a:pPr lvl="0" eaLnBrk="1" hangingPunct="1"/>
            <a:r>
              <a:rPr lang="zh-CN" altLang="en-US" dirty="0">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2771"/>
                                        </p:tgtEl>
                                        <p:attrNameLst>
                                          <p:attrName>style.visibility</p:attrName>
                                        </p:attrNameLst>
                                      </p:cBhvr>
                                      <p:to>
                                        <p:strVal val="visible"/>
                                      </p:to>
                                    </p:set>
                                    <p:anim calcmode="lin" valueType="num">
                                      <p:cBhvr additive="base">
                                        <p:cTn id="7" dur="500" fill="hold"/>
                                        <p:tgtEl>
                                          <p:spTgt spid="32771"/>
                                        </p:tgtEl>
                                        <p:attrNameLst>
                                          <p:attrName>ppt_x</p:attrName>
                                        </p:attrNameLst>
                                      </p:cBhvr>
                                      <p:tavLst>
                                        <p:tav tm="0">
                                          <p:val>
                                            <p:strVal val="1+#ppt_w/2"/>
                                          </p:val>
                                        </p:tav>
                                        <p:tav tm="100000">
                                          <p:val>
                                            <p:strVal val="#ppt_x"/>
                                          </p:val>
                                        </p:tav>
                                      </p:tavLst>
                                    </p:anim>
                                    <p:anim calcmode="lin" valueType="num">
                                      <p:cBhvr additive="base">
                                        <p:cTn id="8" dur="500" fill="hold"/>
                                        <p:tgtEl>
                                          <p:spTgt spid="3277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32770"/>
                                        </p:tgtEl>
                                        <p:attrNameLst>
                                          <p:attrName>style.visibility</p:attrName>
                                        </p:attrNameLst>
                                      </p:cBhvr>
                                      <p:to>
                                        <p:strVal val="visible"/>
                                      </p:to>
                                    </p:set>
                                    <p:anim calcmode="lin" valueType="num">
                                      <p:cBhvr>
                                        <p:cTn id="12" dur="300" fill="hold"/>
                                        <p:tgtEl>
                                          <p:spTgt spid="32770"/>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32770"/>
                                        </p:tgtEl>
                                        <p:attrNameLst>
                                          <p:attrName>ppt_y</p:attrName>
                                        </p:attrNameLst>
                                      </p:cBhvr>
                                      <p:tavLst>
                                        <p:tav tm="0">
                                          <p:val>
                                            <p:strVal val="#ppt_y"/>
                                          </p:val>
                                        </p:tav>
                                        <p:tav tm="100000">
                                          <p:val>
                                            <p:strVal val="#ppt_y"/>
                                          </p:val>
                                        </p:tav>
                                      </p:tavLst>
                                    </p:anim>
                                    <p:anim calcmode="lin" valueType="num">
                                      <p:cBhvr>
                                        <p:cTn id="14" dur="300" fill="hold"/>
                                        <p:tgtEl>
                                          <p:spTgt spid="32770"/>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3277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32770"/>
                                        </p:tgtEl>
                                      </p:cBhvr>
                                    </p:animEffect>
                                  </p:childTnLst>
                                </p:cTn>
                              </p:par>
                            </p:childTnLst>
                          </p:cTn>
                        </p:par>
                        <p:par>
                          <p:cTn id="17" fill="hold">
                            <p:stCondLst>
                              <p:cond delay="980"/>
                            </p:stCondLst>
                            <p:childTnLst>
                              <p:par>
                                <p:cTn id="18" presetID="42" presetClass="entr" presetSubtype="0" fill="hold" nodeType="afterEffect">
                                  <p:stCondLst>
                                    <p:cond delay="0"/>
                                  </p:stCondLst>
                                  <p:childTnLst>
                                    <p:set>
                                      <p:cBhvr>
                                        <p:cTn id="19" dur="1" fill="hold">
                                          <p:stCondLst>
                                            <p:cond delay="0"/>
                                          </p:stCondLst>
                                        </p:cTn>
                                        <p:tgtEl>
                                          <p:spTgt spid="32774"/>
                                        </p:tgtEl>
                                        <p:attrNameLst>
                                          <p:attrName>style.visibility</p:attrName>
                                        </p:attrNameLst>
                                      </p:cBhvr>
                                      <p:to>
                                        <p:strVal val="visible"/>
                                      </p:to>
                                    </p:set>
                                    <p:animEffect transition="in" filter="fade">
                                      <p:cBhvr>
                                        <p:cTn id="20" dur="1000"/>
                                        <p:tgtEl>
                                          <p:spTgt spid="32774"/>
                                        </p:tgtEl>
                                      </p:cBhvr>
                                    </p:animEffect>
                                    <p:anim calcmode="lin" valueType="num">
                                      <p:cBhvr>
                                        <p:cTn id="21" dur="1000" fill="hold"/>
                                        <p:tgtEl>
                                          <p:spTgt spid="32774"/>
                                        </p:tgtEl>
                                        <p:attrNameLst>
                                          <p:attrName>ppt_x</p:attrName>
                                        </p:attrNameLst>
                                      </p:cBhvr>
                                      <p:tavLst>
                                        <p:tav tm="0">
                                          <p:val>
                                            <p:strVal val="#ppt_x"/>
                                          </p:val>
                                        </p:tav>
                                        <p:tav tm="100000">
                                          <p:val>
                                            <p:strVal val="#ppt_x"/>
                                          </p:val>
                                        </p:tav>
                                      </p:tavLst>
                                    </p:anim>
                                    <p:anim calcmode="lin" valueType="num">
                                      <p:cBhvr>
                                        <p:cTn id="22" dur="1000" fill="hold"/>
                                        <p:tgtEl>
                                          <p:spTgt spid="32774"/>
                                        </p:tgtEl>
                                        <p:attrNameLst>
                                          <p:attrName>ppt_y</p:attrName>
                                        </p:attrNameLst>
                                      </p:cBhvr>
                                      <p:tavLst>
                                        <p:tav tm="0">
                                          <p:val>
                                            <p:strVal val="#ppt_y+.1"/>
                                          </p:val>
                                        </p:tav>
                                        <p:tav tm="100000">
                                          <p:val>
                                            <p:strVal val="#ppt_y"/>
                                          </p:val>
                                        </p:tav>
                                      </p:tavLst>
                                    </p:anim>
                                  </p:childTnLst>
                                </p:cTn>
                              </p:par>
                            </p:childTnLst>
                          </p:cTn>
                        </p:par>
                        <p:par>
                          <p:cTn id="23" fill="hold">
                            <p:stCondLst>
                              <p:cond delay="198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32778"/>
                                        </p:tgtEl>
                                        <p:attrNameLst>
                                          <p:attrName>style.visibility</p:attrName>
                                        </p:attrNameLst>
                                      </p:cBhvr>
                                      <p:to>
                                        <p:strVal val="visible"/>
                                      </p:to>
                                    </p:set>
                                    <p:anim calcmode="lin" valueType="num">
                                      <p:cBhvr>
                                        <p:cTn id="26" dur="500" fill="hold"/>
                                        <p:tgtEl>
                                          <p:spTgt spid="32778"/>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32778"/>
                                        </p:tgtEl>
                                        <p:attrNameLst>
                                          <p:attrName>ppt_y</p:attrName>
                                        </p:attrNameLst>
                                      </p:cBhvr>
                                      <p:tavLst>
                                        <p:tav tm="0">
                                          <p:val>
                                            <p:strVal val="#ppt_y"/>
                                          </p:val>
                                        </p:tav>
                                        <p:tav tm="100000">
                                          <p:val>
                                            <p:strVal val="#ppt_y"/>
                                          </p:val>
                                        </p:tav>
                                      </p:tavLst>
                                    </p:anim>
                                    <p:anim calcmode="lin" valueType="num">
                                      <p:cBhvr>
                                        <p:cTn id="28" dur="500" fill="hold"/>
                                        <p:tgtEl>
                                          <p:spTgt spid="32778"/>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32778"/>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32778"/>
                                        </p:tgtEl>
                                      </p:cBhvr>
                                    </p:animEffect>
                                  </p:childTnLst>
                                </p:cTn>
                              </p:par>
                            </p:childTnLst>
                          </p:cTn>
                        </p:par>
                        <p:par>
                          <p:cTn id="31" fill="hold">
                            <p:stCondLst>
                              <p:cond delay="2630"/>
                            </p:stCondLst>
                            <p:childTnLst>
                              <p:par>
                                <p:cTn id="32" presetID="22" presetClass="entr" presetSubtype="2" fill="hold" nodeType="afterEffect">
                                  <p:stCondLst>
                                    <p:cond delay="0"/>
                                  </p:stCondLst>
                                  <p:childTnLst>
                                    <p:set>
                                      <p:cBhvr>
                                        <p:cTn id="33" dur="1" fill="hold">
                                          <p:stCondLst>
                                            <p:cond delay="0"/>
                                          </p:stCondLst>
                                        </p:cTn>
                                        <p:tgtEl>
                                          <p:spTgt spid="32772"/>
                                        </p:tgtEl>
                                        <p:attrNameLst>
                                          <p:attrName>style.visibility</p:attrName>
                                        </p:attrNameLst>
                                      </p:cBhvr>
                                      <p:to>
                                        <p:strVal val="visible"/>
                                      </p:to>
                                    </p:set>
                                    <p:animEffect transition="in" filter="wipe(right)">
                                      <p:cBhvr>
                                        <p:cTn id="34" dur="500"/>
                                        <p:tgtEl>
                                          <p:spTgt spid="32772"/>
                                        </p:tgtEl>
                                      </p:cBhvr>
                                    </p:animEffect>
                                  </p:childTnLst>
                                </p:cTn>
                              </p:par>
                            </p:childTnLst>
                          </p:cTn>
                        </p:par>
                        <p:par>
                          <p:cTn id="35" fill="hold">
                            <p:stCondLst>
                              <p:cond delay="3130"/>
                            </p:stCondLst>
                            <p:childTnLst>
                              <p:par>
                                <p:cTn id="36" presetID="22" presetClass="entr" presetSubtype="8" fill="hold" nodeType="afterEffect">
                                  <p:stCondLst>
                                    <p:cond delay="0"/>
                                  </p:stCondLst>
                                  <p:childTnLst>
                                    <p:set>
                                      <p:cBhvr>
                                        <p:cTn id="37" dur="1" fill="hold">
                                          <p:stCondLst>
                                            <p:cond delay="0"/>
                                          </p:stCondLst>
                                        </p:cTn>
                                        <p:tgtEl>
                                          <p:spTgt spid="32777"/>
                                        </p:tgtEl>
                                        <p:attrNameLst>
                                          <p:attrName>style.visibility</p:attrName>
                                        </p:attrNameLst>
                                      </p:cBhvr>
                                      <p:to>
                                        <p:strVal val="visible"/>
                                      </p:to>
                                    </p:set>
                                    <p:animEffect transition="in" filter="wipe(left)">
                                      <p:cBhvr>
                                        <p:cTn id="38" dur="500"/>
                                        <p:tgtEl>
                                          <p:spTgt spid="32777"/>
                                        </p:tgtEl>
                                      </p:cBhvr>
                                    </p:animEffect>
                                  </p:childTnLst>
                                </p:cTn>
                              </p:par>
                            </p:childTnLst>
                          </p:cTn>
                        </p:par>
                        <p:par>
                          <p:cTn id="39" fill="hold">
                            <p:stCondLst>
                              <p:cond delay="3630"/>
                            </p:stCondLst>
                            <p:childTnLst>
                              <p:par>
                                <p:cTn id="40" presetID="22" presetClass="entr" presetSubtype="2" fill="hold" nodeType="afterEffect">
                                  <p:stCondLst>
                                    <p:cond delay="0"/>
                                  </p:stCondLst>
                                  <p:childTnLst>
                                    <p:set>
                                      <p:cBhvr>
                                        <p:cTn id="41" dur="1" fill="hold">
                                          <p:stCondLst>
                                            <p:cond delay="0"/>
                                          </p:stCondLst>
                                        </p:cTn>
                                        <p:tgtEl>
                                          <p:spTgt spid="32773"/>
                                        </p:tgtEl>
                                        <p:attrNameLst>
                                          <p:attrName>style.visibility</p:attrName>
                                        </p:attrNameLst>
                                      </p:cBhvr>
                                      <p:to>
                                        <p:strVal val="visible"/>
                                      </p:to>
                                    </p:set>
                                    <p:animEffect transition="in" filter="wipe(right)">
                                      <p:cBhvr>
                                        <p:cTn id="42" dur="500"/>
                                        <p:tgtEl>
                                          <p:spTgt spid="32773"/>
                                        </p:tgtEl>
                                      </p:cBhvr>
                                    </p:animEffect>
                                  </p:childTnLst>
                                </p:cTn>
                              </p:par>
                            </p:childTnLst>
                          </p:cTn>
                        </p:par>
                        <p:par>
                          <p:cTn id="43" fill="hold">
                            <p:stCondLst>
                              <p:cond delay="4130"/>
                            </p:stCondLst>
                            <p:childTnLst>
                              <p:par>
                                <p:cTn id="44" presetID="31" presetClass="entr" presetSubtype="0" fill="hold" grpId="0" nodeType="afterEffect">
                                  <p:stCondLst>
                                    <p:cond delay="0"/>
                                  </p:stCondLst>
                                  <p:childTnLst>
                                    <p:set>
                                      <p:cBhvr>
                                        <p:cTn id="45" dur="1" fill="hold">
                                          <p:stCondLst>
                                            <p:cond delay="0"/>
                                          </p:stCondLst>
                                        </p:cTn>
                                        <p:tgtEl>
                                          <p:spTgt spid="32779"/>
                                        </p:tgtEl>
                                        <p:attrNameLst>
                                          <p:attrName>style.visibility</p:attrName>
                                        </p:attrNameLst>
                                      </p:cBhvr>
                                      <p:to>
                                        <p:strVal val="visible"/>
                                      </p:to>
                                    </p:set>
                                    <p:anim calcmode="lin" valueType="num">
                                      <p:cBhvr>
                                        <p:cTn id="46" dur="500" fill="hold"/>
                                        <p:tgtEl>
                                          <p:spTgt spid="32779"/>
                                        </p:tgtEl>
                                        <p:attrNameLst>
                                          <p:attrName>ppt_w</p:attrName>
                                        </p:attrNameLst>
                                      </p:cBhvr>
                                      <p:tavLst>
                                        <p:tav tm="0">
                                          <p:val>
                                            <p:fltVal val="0"/>
                                          </p:val>
                                        </p:tav>
                                        <p:tav tm="100000">
                                          <p:val>
                                            <p:strVal val="#ppt_w"/>
                                          </p:val>
                                        </p:tav>
                                      </p:tavLst>
                                    </p:anim>
                                    <p:anim calcmode="lin" valueType="num">
                                      <p:cBhvr>
                                        <p:cTn id="47" dur="500" fill="hold"/>
                                        <p:tgtEl>
                                          <p:spTgt spid="32779"/>
                                        </p:tgtEl>
                                        <p:attrNameLst>
                                          <p:attrName>ppt_h</p:attrName>
                                        </p:attrNameLst>
                                      </p:cBhvr>
                                      <p:tavLst>
                                        <p:tav tm="0">
                                          <p:val>
                                            <p:fltVal val="0"/>
                                          </p:val>
                                        </p:tav>
                                        <p:tav tm="100000">
                                          <p:val>
                                            <p:strVal val="#ppt_h"/>
                                          </p:val>
                                        </p:tav>
                                      </p:tavLst>
                                    </p:anim>
                                    <p:anim calcmode="lin" valueType="num">
                                      <p:cBhvr>
                                        <p:cTn id="48" dur="500" fill="hold"/>
                                        <p:tgtEl>
                                          <p:spTgt spid="32779"/>
                                        </p:tgtEl>
                                        <p:attrNameLst>
                                          <p:attrName>style.rotation</p:attrName>
                                        </p:attrNameLst>
                                      </p:cBhvr>
                                      <p:tavLst>
                                        <p:tav tm="0">
                                          <p:val>
                                            <p:fltVal val="90"/>
                                          </p:val>
                                        </p:tav>
                                        <p:tav tm="100000">
                                          <p:val>
                                            <p:fltVal val="0"/>
                                          </p:val>
                                        </p:tav>
                                      </p:tavLst>
                                    </p:anim>
                                    <p:animEffect transition="in" filter="fade">
                                      <p:cBhvr>
                                        <p:cTn id="49" dur="500"/>
                                        <p:tgtEl>
                                          <p:spTgt spid="32779"/>
                                        </p:tgtEl>
                                      </p:cBhvr>
                                    </p:animEffect>
                                  </p:childTnLst>
                                </p:cTn>
                              </p:par>
                            </p:childTnLst>
                          </p:cTn>
                        </p:par>
                        <p:par>
                          <p:cTn id="50" fill="hold">
                            <p:stCondLst>
                              <p:cond delay="4630"/>
                            </p:stCondLst>
                            <p:childTnLst>
                              <p:par>
                                <p:cTn id="51" presetID="2" presetClass="entr" presetSubtype="6" fill="hold" nodeType="afterEffect">
                                  <p:stCondLst>
                                    <p:cond delay="0"/>
                                  </p:stCondLst>
                                  <p:childTnLst>
                                    <p:set>
                                      <p:cBhvr>
                                        <p:cTn id="52" dur="1" fill="hold">
                                          <p:stCondLst>
                                            <p:cond delay="0"/>
                                          </p:stCondLst>
                                        </p:cTn>
                                        <p:tgtEl>
                                          <p:spTgt spid="32780"/>
                                        </p:tgtEl>
                                        <p:attrNameLst>
                                          <p:attrName>style.visibility</p:attrName>
                                        </p:attrNameLst>
                                      </p:cBhvr>
                                      <p:to>
                                        <p:strVal val="visible"/>
                                      </p:to>
                                    </p:set>
                                    <p:anim calcmode="lin" valueType="num">
                                      <p:cBhvr additive="base">
                                        <p:cTn id="53" dur="500" fill="hold"/>
                                        <p:tgtEl>
                                          <p:spTgt spid="32780"/>
                                        </p:tgtEl>
                                        <p:attrNameLst>
                                          <p:attrName>ppt_x</p:attrName>
                                        </p:attrNameLst>
                                      </p:cBhvr>
                                      <p:tavLst>
                                        <p:tav tm="0">
                                          <p:val>
                                            <p:strVal val="1+#ppt_w/2"/>
                                          </p:val>
                                        </p:tav>
                                        <p:tav tm="100000">
                                          <p:val>
                                            <p:strVal val="#ppt_x"/>
                                          </p:val>
                                        </p:tav>
                                      </p:tavLst>
                                    </p:anim>
                                    <p:anim calcmode="lin" valueType="num">
                                      <p:cBhvr additive="base">
                                        <p:cTn id="54" dur="500" fill="hold"/>
                                        <p:tgtEl>
                                          <p:spTgt spid="32780"/>
                                        </p:tgtEl>
                                        <p:attrNameLst>
                                          <p:attrName>ppt_y</p:attrName>
                                        </p:attrNameLst>
                                      </p:cBhvr>
                                      <p:tavLst>
                                        <p:tav tm="0">
                                          <p:val>
                                            <p:strVal val="1+#ppt_h/2"/>
                                          </p:val>
                                        </p:tav>
                                        <p:tav tm="100000">
                                          <p:val>
                                            <p:strVal val="#ppt_y"/>
                                          </p:val>
                                        </p:tav>
                                      </p:tavLst>
                                    </p:anim>
                                  </p:childTnLst>
                                </p:cTn>
                              </p:par>
                              <p:par>
                                <p:cTn id="55" presetID="2" presetClass="entr" presetSubtype="6" fill="hold" nodeType="withEffect">
                                  <p:stCondLst>
                                    <p:cond delay="0"/>
                                  </p:stCondLst>
                                  <p:childTnLst>
                                    <p:set>
                                      <p:cBhvr>
                                        <p:cTn id="56" dur="1" fill="hold">
                                          <p:stCondLst>
                                            <p:cond delay="0"/>
                                          </p:stCondLst>
                                        </p:cTn>
                                        <p:tgtEl>
                                          <p:spTgt spid="32786"/>
                                        </p:tgtEl>
                                        <p:attrNameLst>
                                          <p:attrName>style.visibility</p:attrName>
                                        </p:attrNameLst>
                                      </p:cBhvr>
                                      <p:to>
                                        <p:strVal val="visible"/>
                                      </p:to>
                                    </p:set>
                                    <p:anim calcmode="lin" valueType="num">
                                      <p:cBhvr additive="base">
                                        <p:cTn id="57" dur="500" fill="hold"/>
                                        <p:tgtEl>
                                          <p:spTgt spid="32786"/>
                                        </p:tgtEl>
                                        <p:attrNameLst>
                                          <p:attrName>ppt_x</p:attrName>
                                        </p:attrNameLst>
                                      </p:cBhvr>
                                      <p:tavLst>
                                        <p:tav tm="0">
                                          <p:val>
                                            <p:strVal val="1+#ppt_w/2"/>
                                          </p:val>
                                        </p:tav>
                                        <p:tav tm="100000">
                                          <p:val>
                                            <p:strVal val="#ppt_x"/>
                                          </p:val>
                                        </p:tav>
                                      </p:tavLst>
                                    </p:anim>
                                    <p:anim calcmode="lin" valueType="num">
                                      <p:cBhvr additive="base">
                                        <p:cTn id="58" dur="500" fill="hold"/>
                                        <p:tgtEl>
                                          <p:spTgt spid="32786"/>
                                        </p:tgtEl>
                                        <p:attrNameLst>
                                          <p:attrName>ppt_y</p:attrName>
                                        </p:attrNameLst>
                                      </p:cBhvr>
                                      <p:tavLst>
                                        <p:tav tm="0">
                                          <p:val>
                                            <p:strVal val="1+#ppt_h/2"/>
                                          </p:val>
                                        </p:tav>
                                        <p:tav tm="100000">
                                          <p:val>
                                            <p:strVal val="#ppt_y"/>
                                          </p:val>
                                        </p:tav>
                                      </p:tavLst>
                                    </p:anim>
                                  </p:childTnLst>
                                </p:cTn>
                              </p:par>
                              <p:par>
                                <p:cTn id="59" presetID="2" presetClass="entr" presetSubtype="6" fill="hold" nodeType="withEffect">
                                  <p:stCondLst>
                                    <p:cond delay="0"/>
                                  </p:stCondLst>
                                  <p:childTnLst>
                                    <p:set>
                                      <p:cBhvr>
                                        <p:cTn id="60" dur="1" fill="hold">
                                          <p:stCondLst>
                                            <p:cond delay="0"/>
                                          </p:stCondLst>
                                        </p:cTn>
                                        <p:tgtEl>
                                          <p:spTgt spid="32792"/>
                                        </p:tgtEl>
                                        <p:attrNameLst>
                                          <p:attrName>style.visibility</p:attrName>
                                        </p:attrNameLst>
                                      </p:cBhvr>
                                      <p:to>
                                        <p:strVal val="visible"/>
                                      </p:to>
                                    </p:set>
                                    <p:anim calcmode="lin" valueType="num">
                                      <p:cBhvr additive="base">
                                        <p:cTn id="61" dur="500" fill="hold"/>
                                        <p:tgtEl>
                                          <p:spTgt spid="32792"/>
                                        </p:tgtEl>
                                        <p:attrNameLst>
                                          <p:attrName>ppt_x</p:attrName>
                                        </p:attrNameLst>
                                      </p:cBhvr>
                                      <p:tavLst>
                                        <p:tav tm="0">
                                          <p:val>
                                            <p:strVal val="1+#ppt_w/2"/>
                                          </p:val>
                                        </p:tav>
                                        <p:tav tm="100000">
                                          <p:val>
                                            <p:strVal val="#ppt_x"/>
                                          </p:val>
                                        </p:tav>
                                      </p:tavLst>
                                    </p:anim>
                                    <p:anim calcmode="lin" valueType="num">
                                      <p:cBhvr additive="base">
                                        <p:cTn id="62" dur="500" fill="hold"/>
                                        <p:tgtEl>
                                          <p:spTgt spid="32792"/>
                                        </p:tgtEl>
                                        <p:attrNameLst>
                                          <p:attrName>ppt_y</p:attrName>
                                        </p:attrNameLst>
                                      </p:cBhvr>
                                      <p:tavLst>
                                        <p:tav tm="0">
                                          <p:val>
                                            <p:strVal val="1+#ppt_h/2"/>
                                          </p:val>
                                        </p:tav>
                                        <p:tav tm="100000">
                                          <p:val>
                                            <p:strVal val="#ppt_y"/>
                                          </p:val>
                                        </p:tav>
                                      </p:tavLst>
                                    </p:anim>
                                  </p:childTnLst>
                                </p:cTn>
                              </p:par>
                              <p:par>
                                <p:cTn id="63" presetID="2" presetClass="entr" presetSubtype="6" fill="hold" nodeType="withEffect">
                                  <p:stCondLst>
                                    <p:cond delay="0"/>
                                  </p:stCondLst>
                                  <p:childTnLst>
                                    <p:set>
                                      <p:cBhvr>
                                        <p:cTn id="64" dur="1" fill="hold">
                                          <p:stCondLst>
                                            <p:cond delay="0"/>
                                          </p:stCondLst>
                                        </p:cTn>
                                        <p:tgtEl>
                                          <p:spTgt spid="32798"/>
                                        </p:tgtEl>
                                        <p:attrNameLst>
                                          <p:attrName>style.visibility</p:attrName>
                                        </p:attrNameLst>
                                      </p:cBhvr>
                                      <p:to>
                                        <p:strVal val="visible"/>
                                      </p:to>
                                    </p:set>
                                    <p:anim calcmode="lin" valueType="num">
                                      <p:cBhvr additive="base">
                                        <p:cTn id="65" dur="500" fill="hold"/>
                                        <p:tgtEl>
                                          <p:spTgt spid="32798"/>
                                        </p:tgtEl>
                                        <p:attrNameLst>
                                          <p:attrName>ppt_x</p:attrName>
                                        </p:attrNameLst>
                                      </p:cBhvr>
                                      <p:tavLst>
                                        <p:tav tm="0">
                                          <p:val>
                                            <p:strVal val="1+#ppt_w/2"/>
                                          </p:val>
                                        </p:tav>
                                        <p:tav tm="100000">
                                          <p:val>
                                            <p:strVal val="#ppt_x"/>
                                          </p:val>
                                        </p:tav>
                                      </p:tavLst>
                                    </p:anim>
                                    <p:anim calcmode="lin" valueType="num">
                                      <p:cBhvr additive="base">
                                        <p:cTn id="66" dur="500" fill="hold"/>
                                        <p:tgtEl>
                                          <p:spTgt spid="32798"/>
                                        </p:tgtEl>
                                        <p:attrNameLst>
                                          <p:attrName>ppt_y</p:attrName>
                                        </p:attrNameLst>
                                      </p:cBhvr>
                                      <p:tavLst>
                                        <p:tav tm="0">
                                          <p:val>
                                            <p:strVal val="1+#ppt_h/2"/>
                                          </p:val>
                                        </p:tav>
                                        <p:tav tm="100000">
                                          <p:val>
                                            <p:strVal val="#ppt_y"/>
                                          </p:val>
                                        </p:tav>
                                      </p:tavLst>
                                    </p:anim>
                                  </p:childTnLst>
                                </p:cTn>
                              </p:par>
                            </p:childTnLst>
                          </p:cTn>
                        </p:par>
                        <p:par>
                          <p:cTn id="67" fill="hold">
                            <p:stCondLst>
                              <p:cond delay="5130"/>
                            </p:stCondLst>
                            <p:childTnLst>
                              <p:par>
                                <p:cTn id="68" presetID="22" presetClass="entr" presetSubtype="8" fill="hold" grpId="0" nodeType="afterEffect">
                                  <p:stCondLst>
                                    <p:cond delay="0"/>
                                  </p:stCondLst>
                                  <p:childTnLst>
                                    <p:set>
                                      <p:cBhvr>
                                        <p:cTn id="69" dur="1" fill="hold">
                                          <p:stCondLst>
                                            <p:cond delay="0"/>
                                          </p:stCondLst>
                                        </p:cTn>
                                        <p:tgtEl>
                                          <p:spTgt spid="32784"/>
                                        </p:tgtEl>
                                        <p:attrNameLst>
                                          <p:attrName>style.visibility</p:attrName>
                                        </p:attrNameLst>
                                      </p:cBhvr>
                                      <p:to>
                                        <p:strVal val="visible"/>
                                      </p:to>
                                    </p:set>
                                    <p:animEffect transition="in" filter="wipe(left)">
                                      <p:cBhvr>
                                        <p:cTn id="70" dur="500"/>
                                        <p:tgtEl>
                                          <p:spTgt spid="32784"/>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32790"/>
                                        </p:tgtEl>
                                        <p:attrNameLst>
                                          <p:attrName>style.visibility</p:attrName>
                                        </p:attrNameLst>
                                      </p:cBhvr>
                                      <p:to>
                                        <p:strVal val="visible"/>
                                      </p:to>
                                    </p:set>
                                    <p:animEffect transition="in" filter="wipe(left)">
                                      <p:cBhvr>
                                        <p:cTn id="73" dur="500"/>
                                        <p:tgtEl>
                                          <p:spTgt spid="32790"/>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32796"/>
                                        </p:tgtEl>
                                        <p:attrNameLst>
                                          <p:attrName>style.visibility</p:attrName>
                                        </p:attrNameLst>
                                      </p:cBhvr>
                                      <p:to>
                                        <p:strVal val="visible"/>
                                      </p:to>
                                    </p:set>
                                    <p:animEffect transition="in" filter="wipe(left)">
                                      <p:cBhvr>
                                        <p:cTn id="76" dur="500"/>
                                        <p:tgtEl>
                                          <p:spTgt spid="32796"/>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32802"/>
                                        </p:tgtEl>
                                        <p:attrNameLst>
                                          <p:attrName>style.visibility</p:attrName>
                                        </p:attrNameLst>
                                      </p:cBhvr>
                                      <p:to>
                                        <p:strVal val="visible"/>
                                      </p:to>
                                    </p:set>
                                    <p:animEffect transition="in" filter="wipe(left)">
                                      <p:cBhvr>
                                        <p:cTn id="79" dur="500"/>
                                        <p:tgtEl>
                                          <p:spTgt spid="32802"/>
                                        </p:tgtEl>
                                      </p:cBhvr>
                                    </p:animEffect>
                                  </p:childTnLst>
                                </p:cTn>
                              </p:par>
                            </p:childTnLst>
                          </p:cTn>
                        </p:par>
                        <p:par>
                          <p:cTn id="80" fill="hold">
                            <p:stCondLst>
                              <p:cond delay="5630"/>
                            </p:stCondLst>
                            <p:childTnLst>
                              <p:par>
                                <p:cTn id="81" presetID="22" presetClass="entr" presetSubtype="1" fill="hold" grpId="0" nodeType="afterEffect">
                                  <p:stCondLst>
                                    <p:cond delay="0"/>
                                  </p:stCondLst>
                                  <p:childTnLst>
                                    <p:set>
                                      <p:cBhvr>
                                        <p:cTn id="82" dur="1" fill="hold">
                                          <p:stCondLst>
                                            <p:cond delay="0"/>
                                          </p:stCondLst>
                                        </p:cTn>
                                        <p:tgtEl>
                                          <p:spTgt spid="32785"/>
                                        </p:tgtEl>
                                        <p:attrNameLst>
                                          <p:attrName>style.visibility</p:attrName>
                                        </p:attrNameLst>
                                      </p:cBhvr>
                                      <p:to>
                                        <p:strVal val="visible"/>
                                      </p:to>
                                    </p:set>
                                    <p:animEffect transition="in" filter="wipe(up)">
                                      <p:cBhvr>
                                        <p:cTn id="83" dur="500"/>
                                        <p:tgtEl>
                                          <p:spTgt spid="32785"/>
                                        </p:tgtEl>
                                      </p:cBhvr>
                                    </p:animEffect>
                                  </p:childTnLst>
                                </p:cTn>
                              </p:par>
                              <p:par>
                                <p:cTn id="84" presetID="22" presetClass="entr" presetSubtype="1" fill="hold" grpId="0" nodeType="withEffect">
                                  <p:stCondLst>
                                    <p:cond delay="0"/>
                                  </p:stCondLst>
                                  <p:childTnLst>
                                    <p:set>
                                      <p:cBhvr>
                                        <p:cTn id="85" dur="1" fill="hold">
                                          <p:stCondLst>
                                            <p:cond delay="0"/>
                                          </p:stCondLst>
                                        </p:cTn>
                                        <p:tgtEl>
                                          <p:spTgt spid="32791"/>
                                        </p:tgtEl>
                                        <p:attrNameLst>
                                          <p:attrName>style.visibility</p:attrName>
                                        </p:attrNameLst>
                                      </p:cBhvr>
                                      <p:to>
                                        <p:strVal val="visible"/>
                                      </p:to>
                                    </p:set>
                                    <p:animEffect transition="in" filter="wipe(up)">
                                      <p:cBhvr>
                                        <p:cTn id="86" dur="500"/>
                                        <p:tgtEl>
                                          <p:spTgt spid="32791"/>
                                        </p:tgtEl>
                                      </p:cBhvr>
                                    </p:animEffect>
                                  </p:childTnLst>
                                </p:cTn>
                              </p:par>
                              <p:par>
                                <p:cTn id="87" presetID="22" presetClass="entr" presetSubtype="1" fill="hold" grpId="0" nodeType="withEffect">
                                  <p:stCondLst>
                                    <p:cond delay="0"/>
                                  </p:stCondLst>
                                  <p:childTnLst>
                                    <p:set>
                                      <p:cBhvr>
                                        <p:cTn id="88" dur="1" fill="hold">
                                          <p:stCondLst>
                                            <p:cond delay="0"/>
                                          </p:stCondLst>
                                        </p:cTn>
                                        <p:tgtEl>
                                          <p:spTgt spid="32797"/>
                                        </p:tgtEl>
                                        <p:attrNameLst>
                                          <p:attrName>style.visibility</p:attrName>
                                        </p:attrNameLst>
                                      </p:cBhvr>
                                      <p:to>
                                        <p:strVal val="visible"/>
                                      </p:to>
                                    </p:set>
                                    <p:animEffect transition="in" filter="wipe(up)">
                                      <p:cBhvr>
                                        <p:cTn id="89" dur="500"/>
                                        <p:tgtEl>
                                          <p:spTgt spid="32797"/>
                                        </p:tgtEl>
                                      </p:cBhvr>
                                    </p:animEffect>
                                  </p:childTnLst>
                                </p:cTn>
                              </p:par>
                              <p:par>
                                <p:cTn id="90" presetID="22" presetClass="entr" presetSubtype="1" fill="hold" grpId="0" nodeType="withEffect">
                                  <p:stCondLst>
                                    <p:cond delay="0"/>
                                  </p:stCondLst>
                                  <p:childTnLst>
                                    <p:set>
                                      <p:cBhvr>
                                        <p:cTn id="91" dur="1" fill="hold">
                                          <p:stCondLst>
                                            <p:cond delay="0"/>
                                          </p:stCondLst>
                                        </p:cTn>
                                        <p:tgtEl>
                                          <p:spTgt spid="32803"/>
                                        </p:tgtEl>
                                        <p:attrNameLst>
                                          <p:attrName>style.visibility</p:attrName>
                                        </p:attrNameLst>
                                      </p:cBhvr>
                                      <p:to>
                                        <p:strVal val="visible"/>
                                      </p:to>
                                    </p:set>
                                    <p:animEffect transition="in" filter="wipe(up)">
                                      <p:cBhvr>
                                        <p:cTn id="92" dur="500"/>
                                        <p:tgtEl>
                                          <p:spTgt spid="328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P spid="32778" grpId="0"/>
      <p:bldP spid="32779" grpId="0"/>
      <p:bldP spid="32784" grpId="0"/>
      <p:bldP spid="32785" grpId="0"/>
      <p:bldP spid="32790" grpId="0"/>
      <p:bldP spid="32791" grpId="0"/>
      <p:bldP spid="32796" grpId="0"/>
      <p:bldP spid="32797" grpId="0"/>
      <p:bldP spid="32802" grpId="0"/>
      <p:bldP spid="3280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图片 3"/>
          <p:cNvPicPr>
            <a:picLocks noChangeAspect="1"/>
          </p:cNvPicPr>
          <p:nvPr/>
        </p:nvPicPr>
        <p:blipFill>
          <a:blip r:embed="rId3"/>
          <a:stretch>
            <a:fillRect/>
          </a:stretch>
        </p:blipFill>
        <p:spPr>
          <a:xfrm>
            <a:off x="0" y="1370013"/>
            <a:ext cx="12196763" cy="5487987"/>
          </a:xfrm>
          <a:prstGeom prst="rect">
            <a:avLst/>
          </a:prstGeom>
          <a:noFill/>
          <a:ln w="9525">
            <a:noFill/>
          </a:ln>
        </p:spPr>
      </p:pic>
      <p:sp>
        <p:nvSpPr>
          <p:cNvPr id="33795" name="TextBox 24"/>
          <p:cNvSpPr txBox="1"/>
          <p:nvPr/>
        </p:nvSpPr>
        <p:spPr>
          <a:xfrm>
            <a:off x="2354263" y="4238625"/>
            <a:ext cx="7488237" cy="1016000"/>
          </a:xfrm>
          <a:prstGeom prst="rect">
            <a:avLst/>
          </a:prstGeom>
          <a:noFill/>
          <a:ln w="9525">
            <a:noFill/>
          </a:ln>
        </p:spPr>
        <p:txBody>
          <a:bodyPr>
            <a:spAutoFit/>
          </a:bodyPr>
          <a:lstStyle/>
          <a:p>
            <a:pPr lvl="0" algn="ctr" eaLnBrk="1" hangingPunct="1"/>
            <a:r>
              <a:rPr lang="zh-CN" altLang="en-US" sz="6000" b="1" dirty="0">
                <a:solidFill>
                  <a:srgbClr val="FFFFFF"/>
                </a:solidFill>
                <a:latin typeface="微软雅黑" panose="020B0503020204020204" pitchFamily="2" charset="-122"/>
                <a:ea typeface="微软雅黑" panose="020B0503020204020204" pitchFamily="2" charset="-122"/>
              </a:rPr>
              <a:t>这里输入章节大标题</a:t>
            </a:r>
          </a:p>
        </p:txBody>
      </p:sp>
      <p:sp>
        <p:nvSpPr>
          <p:cNvPr id="33796" name="TextBox 52"/>
          <p:cNvSpPr txBox="1"/>
          <p:nvPr/>
        </p:nvSpPr>
        <p:spPr>
          <a:xfrm>
            <a:off x="3073400" y="5251450"/>
            <a:ext cx="6121400" cy="769938"/>
          </a:xfrm>
          <a:prstGeom prst="rect">
            <a:avLst/>
          </a:prstGeom>
          <a:noFill/>
          <a:ln w="9525">
            <a:noFill/>
          </a:ln>
        </p:spPr>
        <p:txBody>
          <a:bodyPr>
            <a:spAutoFit/>
          </a:bodyPr>
          <a:lstStyle/>
          <a:p>
            <a:pPr lvl="0" algn="ctr" eaLnBrk="1" hangingPunct="1"/>
            <a:r>
              <a:rPr lang="zh-CN" altLang="en-US" sz="2200" dirty="0">
                <a:solidFill>
                  <a:srgbClr val="FFFFFF"/>
                </a:solidFill>
                <a:latin typeface="微软雅黑" panose="020B0503020204020204" pitchFamily="2" charset="-122"/>
                <a:ea typeface="微软雅黑" panose="020B0503020204020204" pitchFamily="2" charset="-122"/>
              </a:rPr>
              <a:t>这里可以输入本章的小节标题，也可以是本章内容概述或者章节导语等内容。</a:t>
            </a:r>
          </a:p>
        </p:txBody>
      </p:sp>
      <p:grpSp>
        <p:nvGrpSpPr>
          <p:cNvPr id="33797" name="组合 8"/>
          <p:cNvGrpSpPr/>
          <p:nvPr/>
        </p:nvGrpSpPr>
        <p:grpSpPr>
          <a:xfrm>
            <a:off x="4948238" y="1819275"/>
            <a:ext cx="2301875" cy="2308225"/>
            <a:chOff x="0" y="0"/>
            <a:chExt cx="2301875" cy="2308226"/>
          </a:xfrm>
        </p:grpSpPr>
        <p:sp>
          <p:nvSpPr>
            <p:cNvPr id="33798" name="Oval 5"/>
            <p:cNvSpPr/>
            <p:nvPr/>
          </p:nvSpPr>
          <p:spPr>
            <a:xfrm>
              <a:off x="0" y="0"/>
              <a:ext cx="2301875" cy="2308226"/>
            </a:xfrm>
            <a:prstGeom prst="ellipse">
              <a:avLst/>
            </a:prstGeom>
            <a:solidFill>
              <a:srgbClr val="FFFFFF"/>
            </a:solidFill>
            <a:ln w="9525">
              <a:noFill/>
            </a:ln>
          </p:spPr>
          <p:txBody>
            <a:bodyPr/>
            <a:lstStyle/>
            <a:p>
              <a:pPr lvl="0" eaLnBrk="1" hangingPunct="1"/>
              <a:endParaRPr lang="zh-CN" altLang="en-US" dirty="0">
                <a:solidFill>
                  <a:srgbClr val="4D4D4D"/>
                </a:solidFill>
                <a:latin typeface="Arial" panose="020B0604020202020204" pitchFamily="34" charset="0"/>
                <a:ea typeface="宋体" panose="02010600030101010101" pitchFamily="2" charset="-122"/>
              </a:endParaRPr>
            </a:p>
          </p:txBody>
        </p:sp>
        <p:sp>
          <p:nvSpPr>
            <p:cNvPr id="33799" name="Freeform 6"/>
            <p:cNvSpPr>
              <a:spLocks noEditPoints="1"/>
            </p:cNvSpPr>
            <p:nvPr/>
          </p:nvSpPr>
          <p:spPr>
            <a:xfrm>
              <a:off x="123825" y="123825"/>
              <a:ext cx="2054225" cy="2058988"/>
            </a:xfrm>
            <a:custGeom>
              <a:avLst/>
              <a:gdLst/>
              <a:ahLst/>
              <a:cxnLst>
                <a:cxn ang="0">
                  <a:pos x="1027113" y="0"/>
                </a:cxn>
                <a:cxn ang="0">
                  <a:pos x="2054225" y="1029494"/>
                </a:cxn>
                <a:cxn ang="0">
                  <a:pos x="1027113" y="2058988"/>
                </a:cxn>
                <a:cxn ang="0">
                  <a:pos x="0" y="1029494"/>
                </a:cxn>
                <a:cxn ang="0">
                  <a:pos x="1027113" y="0"/>
                </a:cxn>
                <a:cxn ang="0">
                  <a:pos x="1027113" y="69754"/>
                </a:cxn>
                <a:cxn ang="0">
                  <a:pos x="1984011" y="1029494"/>
                </a:cxn>
                <a:cxn ang="0">
                  <a:pos x="1027113" y="1988611"/>
                </a:cxn>
                <a:cxn ang="0">
                  <a:pos x="69593" y="1029494"/>
                </a:cxn>
                <a:cxn ang="0">
                  <a:pos x="1027113" y="69754"/>
                </a:cxn>
              </a:cxnLst>
              <a:rect l="0" t="0" r="0" b="0"/>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bg1">
                <a:alpha val="100000"/>
              </a:schemeClr>
            </a:solidFill>
            <a:ln w="9525">
              <a:noFill/>
            </a:ln>
          </p:spPr>
          <p:txBody>
            <a:bodyPr/>
            <a:lstStyle/>
            <a:p>
              <a:endParaRPr lang="zh-CN" altLang="en-US"/>
            </a:p>
          </p:txBody>
        </p:sp>
      </p:grpSp>
      <p:sp>
        <p:nvSpPr>
          <p:cNvPr id="33800" name="Freeform 38"/>
          <p:cNvSpPr>
            <a:spLocks noEditPoints="1"/>
          </p:cNvSpPr>
          <p:nvPr/>
        </p:nvSpPr>
        <p:spPr>
          <a:xfrm>
            <a:off x="5394325" y="2305050"/>
            <a:ext cx="1408113" cy="1338263"/>
          </a:xfrm>
          <a:custGeom>
            <a:avLst/>
            <a:gdLst/>
            <a:ahLst/>
            <a:cxnLst>
              <a:cxn ang="0">
                <a:pos x="588186" y="1212409"/>
              </a:cxn>
              <a:cxn ang="0">
                <a:pos x="588186" y="1273674"/>
              </a:cxn>
              <a:cxn ang="0">
                <a:pos x="853192" y="1244654"/>
              </a:cxn>
              <a:cxn ang="0">
                <a:pos x="820874" y="1118899"/>
              </a:cxn>
              <a:cxn ang="0">
                <a:pos x="588186" y="1118899"/>
              </a:cxn>
              <a:cxn ang="0">
                <a:pos x="588186" y="1180164"/>
              </a:cxn>
              <a:cxn ang="0">
                <a:pos x="853192" y="1151143"/>
              </a:cxn>
              <a:cxn ang="0">
                <a:pos x="704530" y="1338164"/>
              </a:cxn>
              <a:cxn ang="0">
                <a:pos x="807947" y="1302695"/>
              </a:cxn>
              <a:cxn ang="0">
                <a:pos x="704530" y="1338164"/>
              </a:cxn>
              <a:cxn ang="0">
                <a:pos x="707762" y="361143"/>
              </a:cxn>
              <a:cxn ang="0">
                <a:pos x="374888" y="670694"/>
              </a:cxn>
              <a:cxn ang="0">
                <a:pos x="575258" y="1083429"/>
              </a:cxn>
              <a:cxn ang="0">
                <a:pos x="707762" y="1093103"/>
              </a:cxn>
              <a:cxn ang="0">
                <a:pos x="875815" y="993143"/>
              </a:cxn>
              <a:cxn ang="0">
                <a:pos x="707762" y="361143"/>
              </a:cxn>
              <a:cxn ang="0">
                <a:pos x="277934" y="725511"/>
              </a:cxn>
              <a:cxn ang="0">
                <a:pos x="54940" y="680368"/>
              </a:cxn>
              <a:cxn ang="0">
                <a:pos x="54940" y="770653"/>
              </a:cxn>
              <a:cxn ang="0">
                <a:pos x="277934" y="725511"/>
              </a:cxn>
              <a:cxn ang="0">
                <a:pos x="1357351" y="680368"/>
              </a:cxn>
              <a:cxn ang="0">
                <a:pos x="1131126" y="725511"/>
              </a:cxn>
              <a:cxn ang="0">
                <a:pos x="1357351" y="770653"/>
              </a:cxn>
              <a:cxn ang="0">
                <a:pos x="1357351" y="680368"/>
              </a:cxn>
              <a:cxn ang="0">
                <a:pos x="1079418" y="409510"/>
              </a:cxn>
              <a:cxn ang="0">
                <a:pos x="1205457" y="219265"/>
              </a:cxn>
              <a:cxn ang="0">
                <a:pos x="1018014" y="345021"/>
              </a:cxn>
              <a:cxn ang="0">
                <a:pos x="1079418" y="409510"/>
              </a:cxn>
              <a:cxn ang="0">
                <a:pos x="701298" y="277306"/>
              </a:cxn>
              <a:cxn ang="0">
                <a:pos x="746543" y="54816"/>
              </a:cxn>
              <a:cxn ang="0">
                <a:pos x="656053" y="54816"/>
              </a:cxn>
              <a:cxn ang="0">
                <a:pos x="701298" y="277306"/>
              </a:cxn>
              <a:cxn ang="0">
                <a:pos x="316715" y="390163"/>
              </a:cxn>
              <a:cxn ang="0">
                <a:pos x="378119" y="328898"/>
              </a:cxn>
              <a:cxn ang="0">
                <a:pos x="190676" y="203143"/>
              </a:cxn>
              <a:cxn ang="0">
                <a:pos x="316715" y="390163"/>
              </a:cxn>
              <a:cxn ang="0">
                <a:pos x="329642" y="1041511"/>
              </a:cxn>
              <a:cxn ang="0">
                <a:pos x="203603" y="1228531"/>
              </a:cxn>
              <a:cxn ang="0">
                <a:pos x="394278" y="1102776"/>
              </a:cxn>
              <a:cxn ang="0">
                <a:pos x="329642" y="1041511"/>
              </a:cxn>
              <a:cxn ang="0">
                <a:pos x="1092345" y="1057633"/>
              </a:cxn>
              <a:cxn ang="0">
                <a:pos x="1030941" y="1122123"/>
              </a:cxn>
              <a:cxn ang="0">
                <a:pos x="1221616" y="1247878"/>
              </a:cxn>
              <a:cxn ang="0">
                <a:pos x="1092345" y="1057633"/>
              </a:cxn>
            </a:cxnLst>
            <a:rect l="0" t="0" r="0" b="0"/>
            <a:pathLst>
              <a:path w="436" h="415">
                <a:moveTo>
                  <a:pt x="254" y="376"/>
                </a:moveTo>
                <a:lnTo>
                  <a:pt x="182" y="376"/>
                </a:lnTo>
                <a:cubicBezTo>
                  <a:pt x="176" y="376"/>
                  <a:pt x="172" y="381"/>
                  <a:pt x="172" y="386"/>
                </a:cubicBezTo>
                <a:cubicBezTo>
                  <a:pt x="172" y="391"/>
                  <a:pt x="176" y="395"/>
                  <a:pt x="182" y="395"/>
                </a:cubicBezTo>
                <a:lnTo>
                  <a:pt x="254" y="395"/>
                </a:lnTo>
                <a:cubicBezTo>
                  <a:pt x="260" y="395"/>
                  <a:pt x="264" y="391"/>
                  <a:pt x="264" y="386"/>
                </a:cubicBezTo>
                <a:cubicBezTo>
                  <a:pt x="264" y="381"/>
                  <a:pt x="260" y="376"/>
                  <a:pt x="254" y="376"/>
                </a:cubicBezTo>
                <a:close/>
                <a:moveTo>
                  <a:pt x="254" y="347"/>
                </a:moveTo>
                <a:lnTo>
                  <a:pt x="254" y="347"/>
                </a:lnTo>
                <a:lnTo>
                  <a:pt x="182" y="347"/>
                </a:lnTo>
                <a:cubicBezTo>
                  <a:pt x="176" y="347"/>
                  <a:pt x="172" y="351"/>
                  <a:pt x="172" y="357"/>
                </a:cubicBezTo>
                <a:cubicBezTo>
                  <a:pt x="172" y="362"/>
                  <a:pt x="176" y="366"/>
                  <a:pt x="182" y="366"/>
                </a:cubicBezTo>
                <a:lnTo>
                  <a:pt x="254" y="366"/>
                </a:lnTo>
                <a:cubicBezTo>
                  <a:pt x="260" y="366"/>
                  <a:pt x="264" y="362"/>
                  <a:pt x="264" y="357"/>
                </a:cubicBezTo>
                <a:cubicBezTo>
                  <a:pt x="264" y="351"/>
                  <a:pt x="260" y="347"/>
                  <a:pt x="254" y="347"/>
                </a:cubicBezTo>
                <a:close/>
                <a:moveTo>
                  <a:pt x="218" y="415"/>
                </a:moveTo>
                <a:lnTo>
                  <a:pt x="218" y="415"/>
                </a:lnTo>
                <a:lnTo>
                  <a:pt x="250" y="404"/>
                </a:lnTo>
                <a:lnTo>
                  <a:pt x="187" y="404"/>
                </a:lnTo>
                <a:lnTo>
                  <a:pt x="218" y="415"/>
                </a:lnTo>
                <a:close/>
                <a:moveTo>
                  <a:pt x="219" y="112"/>
                </a:moveTo>
                <a:lnTo>
                  <a:pt x="219" y="112"/>
                </a:lnTo>
                <a:lnTo>
                  <a:pt x="217" y="112"/>
                </a:lnTo>
                <a:cubicBezTo>
                  <a:pt x="164" y="112"/>
                  <a:pt x="116" y="155"/>
                  <a:pt x="116" y="208"/>
                </a:cubicBezTo>
                <a:cubicBezTo>
                  <a:pt x="116" y="261"/>
                  <a:pt x="161" y="291"/>
                  <a:pt x="165" y="308"/>
                </a:cubicBezTo>
                <a:cubicBezTo>
                  <a:pt x="170" y="324"/>
                  <a:pt x="165" y="332"/>
                  <a:pt x="178" y="336"/>
                </a:cubicBezTo>
                <a:cubicBezTo>
                  <a:pt x="190" y="340"/>
                  <a:pt x="217" y="339"/>
                  <a:pt x="217" y="339"/>
                </a:cubicBezTo>
                <a:lnTo>
                  <a:pt x="219" y="339"/>
                </a:lnTo>
                <a:cubicBezTo>
                  <a:pt x="219" y="339"/>
                  <a:pt x="246" y="340"/>
                  <a:pt x="259" y="336"/>
                </a:cubicBezTo>
                <a:cubicBezTo>
                  <a:pt x="271" y="332"/>
                  <a:pt x="266" y="324"/>
                  <a:pt x="271" y="308"/>
                </a:cubicBezTo>
                <a:cubicBezTo>
                  <a:pt x="275" y="291"/>
                  <a:pt x="320" y="261"/>
                  <a:pt x="320" y="208"/>
                </a:cubicBezTo>
                <a:cubicBezTo>
                  <a:pt x="320" y="155"/>
                  <a:pt x="272" y="112"/>
                  <a:pt x="219" y="112"/>
                </a:cubicBezTo>
                <a:close/>
                <a:moveTo>
                  <a:pt x="86" y="225"/>
                </a:moveTo>
                <a:lnTo>
                  <a:pt x="86" y="225"/>
                </a:lnTo>
                <a:cubicBezTo>
                  <a:pt x="86" y="217"/>
                  <a:pt x="78" y="211"/>
                  <a:pt x="69" y="211"/>
                </a:cubicBezTo>
                <a:lnTo>
                  <a:pt x="17" y="211"/>
                </a:lnTo>
                <a:cubicBezTo>
                  <a:pt x="7" y="211"/>
                  <a:pt x="0" y="217"/>
                  <a:pt x="0" y="225"/>
                </a:cubicBezTo>
                <a:cubicBezTo>
                  <a:pt x="0" y="232"/>
                  <a:pt x="7" y="239"/>
                  <a:pt x="17" y="239"/>
                </a:cubicBezTo>
                <a:lnTo>
                  <a:pt x="69" y="239"/>
                </a:lnTo>
                <a:cubicBezTo>
                  <a:pt x="78" y="239"/>
                  <a:pt x="86" y="232"/>
                  <a:pt x="86" y="225"/>
                </a:cubicBezTo>
                <a:close/>
                <a:moveTo>
                  <a:pt x="420" y="211"/>
                </a:moveTo>
                <a:lnTo>
                  <a:pt x="420" y="211"/>
                </a:lnTo>
                <a:lnTo>
                  <a:pt x="367" y="211"/>
                </a:lnTo>
                <a:cubicBezTo>
                  <a:pt x="358" y="211"/>
                  <a:pt x="350" y="217"/>
                  <a:pt x="350" y="225"/>
                </a:cubicBezTo>
                <a:cubicBezTo>
                  <a:pt x="350" y="232"/>
                  <a:pt x="358" y="239"/>
                  <a:pt x="367" y="239"/>
                </a:cubicBezTo>
                <a:lnTo>
                  <a:pt x="420" y="239"/>
                </a:lnTo>
                <a:cubicBezTo>
                  <a:pt x="429" y="239"/>
                  <a:pt x="436" y="232"/>
                  <a:pt x="436" y="225"/>
                </a:cubicBezTo>
                <a:cubicBezTo>
                  <a:pt x="436" y="217"/>
                  <a:pt x="429" y="211"/>
                  <a:pt x="420" y="211"/>
                </a:cubicBezTo>
                <a:close/>
                <a:moveTo>
                  <a:pt x="334" y="127"/>
                </a:moveTo>
                <a:lnTo>
                  <a:pt x="334" y="127"/>
                </a:lnTo>
                <a:lnTo>
                  <a:pt x="371" y="90"/>
                </a:lnTo>
                <a:cubicBezTo>
                  <a:pt x="377" y="83"/>
                  <a:pt x="378" y="74"/>
                  <a:pt x="373" y="68"/>
                </a:cubicBezTo>
                <a:cubicBezTo>
                  <a:pt x="368" y="63"/>
                  <a:pt x="358" y="64"/>
                  <a:pt x="352" y="70"/>
                </a:cubicBezTo>
                <a:lnTo>
                  <a:pt x="315" y="107"/>
                </a:lnTo>
                <a:cubicBezTo>
                  <a:pt x="308" y="114"/>
                  <a:pt x="307" y="123"/>
                  <a:pt x="312" y="129"/>
                </a:cubicBezTo>
                <a:cubicBezTo>
                  <a:pt x="318" y="134"/>
                  <a:pt x="327" y="133"/>
                  <a:pt x="334" y="127"/>
                </a:cubicBezTo>
                <a:close/>
                <a:moveTo>
                  <a:pt x="217" y="86"/>
                </a:moveTo>
                <a:lnTo>
                  <a:pt x="217" y="86"/>
                </a:lnTo>
                <a:cubicBezTo>
                  <a:pt x="224" y="86"/>
                  <a:pt x="231" y="79"/>
                  <a:pt x="231" y="69"/>
                </a:cubicBezTo>
                <a:lnTo>
                  <a:pt x="231" y="17"/>
                </a:lnTo>
                <a:cubicBezTo>
                  <a:pt x="231" y="8"/>
                  <a:pt x="224" y="0"/>
                  <a:pt x="217" y="0"/>
                </a:cubicBezTo>
                <a:cubicBezTo>
                  <a:pt x="209" y="0"/>
                  <a:pt x="203" y="8"/>
                  <a:pt x="203" y="17"/>
                </a:cubicBezTo>
                <a:lnTo>
                  <a:pt x="203" y="69"/>
                </a:lnTo>
                <a:cubicBezTo>
                  <a:pt x="203" y="79"/>
                  <a:pt x="209" y="86"/>
                  <a:pt x="217" y="86"/>
                </a:cubicBezTo>
                <a:close/>
                <a:moveTo>
                  <a:pt x="98" y="121"/>
                </a:moveTo>
                <a:lnTo>
                  <a:pt x="98" y="121"/>
                </a:lnTo>
                <a:cubicBezTo>
                  <a:pt x="104" y="128"/>
                  <a:pt x="114" y="129"/>
                  <a:pt x="119" y="123"/>
                </a:cubicBezTo>
                <a:cubicBezTo>
                  <a:pt x="124" y="118"/>
                  <a:pt x="124" y="108"/>
                  <a:pt x="117" y="102"/>
                </a:cubicBezTo>
                <a:lnTo>
                  <a:pt x="80" y="65"/>
                </a:lnTo>
                <a:cubicBezTo>
                  <a:pt x="74" y="58"/>
                  <a:pt x="64" y="57"/>
                  <a:pt x="59" y="63"/>
                </a:cubicBezTo>
                <a:cubicBezTo>
                  <a:pt x="53" y="68"/>
                  <a:pt x="54" y="78"/>
                  <a:pt x="61" y="84"/>
                </a:cubicBezTo>
                <a:lnTo>
                  <a:pt x="98" y="121"/>
                </a:lnTo>
                <a:close/>
                <a:moveTo>
                  <a:pt x="102" y="323"/>
                </a:moveTo>
                <a:lnTo>
                  <a:pt x="102" y="323"/>
                </a:lnTo>
                <a:lnTo>
                  <a:pt x="65" y="360"/>
                </a:lnTo>
                <a:cubicBezTo>
                  <a:pt x="59" y="366"/>
                  <a:pt x="58" y="376"/>
                  <a:pt x="63" y="381"/>
                </a:cubicBezTo>
                <a:cubicBezTo>
                  <a:pt x="68" y="387"/>
                  <a:pt x="78" y="386"/>
                  <a:pt x="84" y="379"/>
                </a:cubicBezTo>
                <a:lnTo>
                  <a:pt x="122" y="342"/>
                </a:lnTo>
                <a:cubicBezTo>
                  <a:pt x="128" y="336"/>
                  <a:pt x="129" y="326"/>
                  <a:pt x="124" y="321"/>
                </a:cubicBezTo>
                <a:cubicBezTo>
                  <a:pt x="118" y="316"/>
                  <a:pt x="109" y="316"/>
                  <a:pt x="102" y="323"/>
                </a:cubicBezTo>
                <a:close/>
                <a:moveTo>
                  <a:pt x="338" y="328"/>
                </a:moveTo>
                <a:lnTo>
                  <a:pt x="338" y="328"/>
                </a:lnTo>
                <a:cubicBezTo>
                  <a:pt x="332" y="322"/>
                  <a:pt x="322" y="321"/>
                  <a:pt x="317" y="326"/>
                </a:cubicBezTo>
                <a:cubicBezTo>
                  <a:pt x="312" y="331"/>
                  <a:pt x="313" y="341"/>
                  <a:pt x="319" y="348"/>
                </a:cubicBezTo>
                <a:lnTo>
                  <a:pt x="356" y="385"/>
                </a:lnTo>
                <a:cubicBezTo>
                  <a:pt x="363" y="391"/>
                  <a:pt x="372" y="392"/>
                  <a:pt x="378" y="387"/>
                </a:cubicBezTo>
                <a:cubicBezTo>
                  <a:pt x="383" y="382"/>
                  <a:pt x="382" y="372"/>
                  <a:pt x="375" y="365"/>
                </a:cubicBezTo>
                <a:lnTo>
                  <a:pt x="338" y="328"/>
                </a:lnTo>
                <a:close/>
              </a:path>
            </a:pathLst>
          </a:custGeom>
          <a:solidFill>
            <a:schemeClr val="bg1">
              <a:alpha val="100000"/>
            </a:schemeClr>
          </a:solidFill>
          <a:ln w="9525">
            <a:noFill/>
          </a:ln>
        </p:spPr>
        <p:txBody>
          <a:bodyPr/>
          <a:lstStyle/>
          <a:p>
            <a:endParaRPr lang="zh-CN" altLang="en-US"/>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3794"/>
                                        </p:tgtEl>
                                        <p:attrNameLst>
                                          <p:attrName>style.visibility</p:attrName>
                                        </p:attrNameLst>
                                      </p:cBhvr>
                                      <p:to>
                                        <p:strVal val="visible"/>
                                      </p:to>
                                    </p:set>
                                    <p:animEffect transition="in" filter="barn(inVertical)">
                                      <p:cBhvr>
                                        <p:cTn id="7" dur="1000"/>
                                        <p:tgtEl>
                                          <p:spTgt spid="33794"/>
                                        </p:tgtEl>
                                      </p:cBhvr>
                                    </p:animEffect>
                                  </p:childTnLst>
                                </p:cTn>
                              </p:par>
                            </p:childTnLst>
                          </p:cTn>
                        </p:par>
                        <p:par>
                          <p:cTn id="8" fill="hold">
                            <p:stCondLst>
                              <p:cond delay="10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33795"/>
                                        </p:tgtEl>
                                        <p:attrNameLst>
                                          <p:attrName>style.visibility</p:attrName>
                                        </p:attrNameLst>
                                      </p:cBhvr>
                                      <p:to>
                                        <p:strVal val="visible"/>
                                      </p:to>
                                    </p:set>
                                    <p:anim by="(-#ppt_w*2)" calcmode="lin" valueType="num">
                                      <p:cBhvr rctx="PPT">
                                        <p:cTn id="11" dur="500" autoRev="1" fill="hold">
                                          <p:stCondLst>
                                            <p:cond delay="0"/>
                                          </p:stCondLst>
                                        </p:cTn>
                                        <p:tgtEl>
                                          <p:spTgt spid="33795"/>
                                        </p:tgtEl>
                                        <p:attrNameLst>
                                          <p:attrName>ppt_w</p:attrName>
                                        </p:attrNameLst>
                                      </p:cBhvr>
                                    </p:anim>
                                    <p:anim by="(#ppt_w*0.50)" calcmode="lin" valueType="num">
                                      <p:cBhvr>
                                        <p:cTn id="12" dur="500" decel="50000" autoRev="1" fill="hold">
                                          <p:stCondLst>
                                            <p:cond delay="0"/>
                                          </p:stCondLst>
                                        </p:cTn>
                                        <p:tgtEl>
                                          <p:spTgt spid="33795"/>
                                        </p:tgtEl>
                                        <p:attrNameLst>
                                          <p:attrName>ppt_x</p:attrName>
                                        </p:attrNameLst>
                                      </p:cBhvr>
                                    </p:anim>
                                    <p:anim from="(-#ppt_h/2)" to="(#ppt_y)" calcmode="lin" valueType="num">
                                      <p:cBhvr>
                                        <p:cTn id="13" dur="1000" fill="hold">
                                          <p:stCondLst>
                                            <p:cond delay="0"/>
                                          </p:stCondLst>
                                        </p:cTn>
                                        <p:tgtEl>
                                          <p:spTgt spid="33795"/>
                                        </p:tgtEl>
                                        <p:attrNameLst>
                                          <p:attrName>ppt_y</p:attrName>
                                        </p:attrNameLst>
                                      </p:cBhvr>
                                    </p:anim>
                                    <p:animRot by="21600000">
                                      <p:cBhvr>
                                        <p:cTn id="14" dur="1000" fill="hold">
                                          <p:stCondLst>
                                            <p:cond delay="0"/>
                                          </p:stCondLst>
                                        </p:cTn>
                                        <p:tgtEl>
                                          <p:spTgt spid="33795"/>
                                        </p:tgtEl>
                                        <p:attrNameLst>
                                          <p:attrName>r</p:attrName>
                                        </p:attrNameLst>
                                      </p:cBhvr>
                                    </p:animRot>
                                  </p:childTnLst>
                                </p:cTn>
                              </p:par>
                            </p:childTnLst>
                          </p:cTn>
                        </p:par>
                        <p:par>
                          <p:cTn id="15" fill="hold">
                            <p:stCondLst>
                              <p:cond delay="2799"/>
                            </p:stCondLst>
                            <p:childTnLst>
                              <p:par>
                                <p:cTn id="16" presetID="22" presetClass="entr" presetSubtype="1" fill="hold" grpId="0" nodeType="afterEffect">
                                  <p:stCondLst>
                                    <p:cond delay="0"/>
                                  </p:stCondLst>
                                  <p:childTnLst>
                                    <p:set>
                                      <p:cBhvr>
                                        <p:cTn id="17" dur="1" fill="hold">
                                          <p:stCondLst>
                                            <p:cond delay="0"/>
                                          </p:stCondLst>
                                        </p:cTn>
                                        <p:tgtEl>
                                          <p:spTgt spid="33796"/>
                                        </p:tgtEl>
                                        <p:attrNameLst>
                                          <p:attrName>style.visibility</p:attrName>
                                        </p:attrNameLst>
                                      </p:cBhvr>
                                      <p:to>
                                        <p:strVal val="visible"/>
                                      </p:to>
                                    </p:set>
                                    <p:animEffect transition="in" filter="wipe(up)">
                                      <p:cBhvr>
                                        <p:cTn id="18" dur="500"/>
                                        <p:tgtEl>
                                          <p:spTgt spid="33796"/>
                                        </p:tgtEl>
                                      </p:cBhvr>
                                    </p:animEffect>
                                  </p:childTnLst>
                                </p:cTn>
                              </p:par>
                            </p:childTnLst>
                          </p:cTn>
                        </p:par>
                        <p:par>
                          <p:cTn id="19" fill="hold">
                            <p:stCondLst>
                              <p:cond delay="3299"/>
                            </p:stCondLst>
                            <p:childTnLst>
                              <p:par>
                                <p:cTn id="20" presetID="21" presetClass="entr" presetSubtype="1" fill="hold" nodeType="afterEffect">
                                  <p:stCondLst>
                                    <p:cond delay="0"/>
                                  </p:stCondLst>
                                  <p:childTnLst>
                                    <p:set>
                                      <p:cBhvr>
                                        <p:cTn id="21" dur="1" fill="hold">
                                          <p:stCondLst>
                                            <p:cond delay="0"/>
                                          </p:stCondLst>
                                        </p:cTn>
                                        <p:tgtEl>
                                          <p:spTgt spid="33797"/>
                                        </p:tgtEl>
                                        <p:attrNameLst>
                                          <p:attrName>style.visibility</p:attrName>
                                        </p:attrNameLst>
                                      </p:cBhvr>
                                      <p:to>
                                        <p:strVal val="visible"/>
                                      </p:to>
                                    </p:set>
                                    <p:animEffect transition="in" filter="wheel(1)">
                                      <p:cBhvr>
                                        <p:cTn id="22" dur="1000"/>
                                        <p:tgtEl>
                                          <p:spTgt spid="33797"/>
                                        </p:tgtEl>
                                      </p:cBhvr>
                                    </p:animEffect>
                                  </p:childTnLst>
                                </p:cTn>
                              </p:par>
                            </p:childTnLst>
                          </p:cTn>
                        </p:par>
                        <p:par>
                          <p:cTn id="23" fill="hold">
                            <p:stCondLst>
                              <p:cond delay="4299"/>
                            </p:stCondLst>
                            <p:childTnLst>
                              <p:par>
                                <p:cTn id="24" presetID="10" presetClass="entr" presetSubtype="0" fill="hold" nodeType="afterEffect">
                                  <p:stCondLst>
                                    <p:cond delay="0"/>
                                  </p:stCondLst>
                                  <p:childTnLst>
                                    <p:set>
                                      <p:cBhvr>
                                        <p:cTn id="25" dur="1" fill="hold">
                                          <p:stCondLst>
                                            <p:cond delay="0"/>
                                          </p:stCondLst>
                                        </p:cTn>
                                        <p:tgtEl>
                                          <p:spTgt spid="33800"/>
                                        </p:tgtEl>
                                        <p:attrNameLst>
                                          <p:attrName>style.visibility</p:attrName>
                                        </p:attrNameLst>
                                      </p:cBhvr>
                                      <p:to>
                                        <p:strVal val="visible"/>
                                      </p:to>
                                    </p:set>
                                    <p:anim calcmode="lin" valueType="num">
                                      <p:cBhvr>
                                        <p:cTn id="26" dur="500" fill="hold"/>
                                        <p:tgtEl>
                                          <p:spTgt spid="33800"/>
                                        </p:tgtEl>
                                        <p:attrNameLst>
                                          <p:attrName>ppt_w</p:attrName>
                                        </p:attrNameLst>
                                      </p:cBhvr>
                                      <p:tavLst>
                                        <p:tav tm="0">
                                          <p:val>
                                            <p:fltVal val="0"/>
                                          </p:val>
                                        </p:tav>
                                        <p:tav tm="100000">
                                          <p:val>
                                            <p:strVal val="#ppt_w"/>
                                          </p:val>
                                        </p:tav>
                                      </p:tavLst>
                                    </p:anim>
                                    <p:anim calcmode="lin" valueType="num">
                                      <p:cBhvr>
                                        <p:cTn id="27" dur="500" fill="hold"/>
                                        <p:tgtEl>
                                          <p:spTgt spid="33800"/>
                                        </p:tgtEl>
                                        <p:attrNameLst>
                                          <p:attrName>ppt_h</p:attrName>
                                        </p:attrNameLst>
                                      </p:cBhvr>
                                      <p:tavLst>
                                        <p:tav tm="0">
                                          <p:val>
                                            <p:fltVal val="0"/>
                                          </p:val>
                                        </p:tav>
                                        <p:tav tm="100000">
                                          <p:val>
                                            <p:strVal val="#ppt_h"/>
                                          </p:val>
                                        </p:tav>
                                      </p:tavLst>
                                    </p:anim>
                                    <p:animEffect transition="in" filter="fade">
                                      <p:cBhvr>
                                        <p:cTn id="28" dur="500"/>
                                        <p:tgtEl>
                                          <p:spTgt spid="338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p:bldP spid="3379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Box 25"/>
          <p:cNvSpPr txBox="1"/>
          <p:nvPr/>
        </p:nvSpPr>
        <p:spPr>
          <a:xfrm>
            <a:off x="708025" y="115888"/>
            <a:ext cx="2878138" cy="554037"/>
          </a:xfrm>
          <a:prstGeom prst="rect">
            <a:avLst/>
          </a:prstGeom>
          <a:noFill/>
          <a:ln w="9525">
            <a:noFill/>
          </a:ln>
        </p:spPr>
        <p:txBody>
          <a:bodyPr wrap="none">
            <a:spAutoFit/>
          </a:bodyPr>
          <a:lstStyle/>
          <a:p>
            <a:pPr lvl="0" eaLnBrk="1" hangingPunct="1"/>
            <a:r>
              <a:rPr lang="zh-CN" altLang="en-US" sz="3000" dirty="0">
                <a:latin typeface="微软雅黑" panose="020B0503020204020204" pitchFamily="2" charset="-122"/>
                <a:ea typeface="微软雅黑" panose="020B0503020204020204" pitchFamily="2" charset="-122"/>
              </a:rPr>
              <a:t>请输入您的标题</a:t>
            </a:r>
          </a:p>
        </p:txBody>
      </p:sp>
      <p:sp>
        <p:nvSpPr>
          <p:cNvPr id="34819" name="Freeform 40"/>
          <p:cNvSpPr>
            <a:spLocks noEditPoints="1"/>
          </p:cNvSpPr>
          <p:nvPr/>
        </p:nvSpPr>
        <p:spPr>
          <a:xfrm>
            <a:off x="268288" y="125413"/>
            <a:ext cx="346075" cy="495300"/>
          </a:xfrm>
          <a:custGeom>
            <a:avLst/>
            <a:gdLst/>
            <a:ahLst/>
            <a:cxnLst>
              <a:cxn ang="0">
                <a:pos x="103337" y="472058"/>
              </a:cxn>
              <a:cxn ang="0">
                <a:pos x="329125" y="472058"/>
              </a:cxn>
              <a:cxn ang="0">
                <a:pos x="341071" y="483599"/>
              </a:cxn>
              <a:cxn ang="0">
                <a:pos x="329125" y="494564"/>
              </a:cxn>
              <a:cxn ang="0">
                <a:pos x="103337" y="494564"/>
              </a:cxn>
              <a:cxn ang="0">
                <a:pos x="91390" y="483599"/>
              </a:cxn>
              <a:cxn ang="0">
                <a:pos x="103337" y="472058"/>
              </a:cxn>
              <a:cxn ang="0">
                <a:pos x="108115" y="364719"/>
              </a:cxn>
              <a:cxn ang="0">
                <a:pos x="232359" y="167355"/>
              </a:cxn>
              <a:cxn ang="0">
                <a:pos x="275963" y="192747"/>
              </a:cxn>
              <a:cxn ang="0">
                <a:pos x="152317" y="390111"/>
              </a:cxn>
              <a:cxn ang="0">
                <a:pos x="108115" y="364719"/>
              </a:cxn>
              <a:cxn ang="0">
                <a:pos x="20906" y="313359"/>
              </a:cxn>
              <a:cxn ang="0">
                <a:pos x="145149" y="115995"/>
              </a:cxn>
              <a:cxn ang="0">
                <a:pos x="188754" y="141386"/>
              </a:cxn>
              <a:cxn ang="0">
                <a:pos x="64511" y="338750"/>
              </a:cxn>
              <a:cxn ang="0">
                <a:pos x="20906" y="313359"/>
              </a:cxn>
              <a:cxn ang="0">
                <a:pos x="1195" y="473212"/>
              </a:cxn>
              <a:cxn ang="0">
                <a:pos x="13141" y="375107"/>
              </a:cxn>
              <a:cxn ang="0">
                <a:pos x="98558" y="424736"/>
              </a:cxn>
              <a:cxn ang="0">
                <a:pos x="14336" y="480714"/>
              </a:cxn>
              <a:cxn ang="0">
                <a:pos x="1195" y="473212"/>
              </a:cxn>
              <a:cxn ang="0">
                <a:pos x="178600" y="61171"/>
              </a:cxn>
              <a:cxn ang="0">
                <a:pos x="160680" y="90026"/>
              </a:cxn>
              <a:cxn ang="0">
                <a:pos x="291494" y="166778"/>
              </a:cxn>
              <a:cxn ang="0">
                <a:pos x="310011" y="137924"/>
              </a:cxn>
              <a:cxn ang="0">
                <a:pos x="178600" y="61171"/>
              </a:cxn>
              <a:cxn ang="0">
                <a:pos x="206674" y="17313"/>
              </a:cxn>
              <a:cxn ang="0">
                <a:pos x="246097" y="8079"/>
              </a:cxn>
              <a:cxn ang="0">
                <a:pos x="327930" y="55977"/>
              </a:cxn>
              <a:cxn ang="0">
                <a:pos x="338085" y="94065"/>
              </a:cxn>
              <a:cxn ang="0">
                <a:pos x="326736" y="111955"/>
              </a:cxn>
              <a:cxn ang="0">
                <a:pos x="195325" y="35202"/>
              </a:cxn>
              <a:cxn ang="0">
                <a:pos x="206674" y="17313"/>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34820" name="Oval 6"/>
          <p:cNvSpPr/>
          <p:nvPr/>
        </p:nvSpPr>
        <p:spPr>
          <a:xfrm>
            <a:off x="715963" y="1060450"/>
            <a:ext cx="2249487" cy="2249488"/>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4821" name="Line 7"/>
          <p:cNvSpPr/>
          <p:nvPr/>
        </p:nvSpPr>
        <p:spPr>
          <a:xfrm>
            <a:off x="2965450" y="2185988"/>
            <a:ext cx="2633663" cy="0"/>
          </a:xfrm>
          <a:prstGeom prst="line">
            <a:avLst/>
          </a:prstGeom>
          <a:ln w="11" cap="flat" cmpd="sng">
            <a:solidFill>
              <a:srgbClr val="6F6F6F"/>
            </a:solidFill>
            <a:prstDash val="dash"/>
            <a:headEnd type="none" w="med" len="med"/>
            <a:tailEnd type="none" w="med" len="med"/>
          </a:ln>
        </p:spPr>
      </p:sp>
      <p:sp>
        <p:nvSpPr>
          <p:cNvPr id="34822" name="Line 8"/>
          <p:cNvSpPr/>
          <p:nvPr/>
        </p:nvSpPr>
        <p:spPr>
          <a:xfrm>
            <a:off x="2693988" y="2917825"/>
            <a:ext cx="1749425" cy="1225550"/>
          </a:xfrm>
          <a:prstGeom prst="line">
            <a:avLst/>
          </a:prstGeom>
          <a:ln w="11" cap="flat" cmpd="sng">
            <a:solidFill>
              <a:srgbClr val="6F6F6F"/>
            </a:solidFill>
            <a:prstDash val="dash"/>
            <a:headEnd type="none" w="med" len="med"/>
            <a:tailEnd type="none" w="med" len="med"/>
          </a:ln>
        </p:spPr>
      </p:sp>
      <p:sp>
        <p:nvSpPr>
          <p:cNvPr id="34823" name="Line 9"/>
          <p:cNvSpPr/>
          <p:nvPr/>
        </p:nvSpPr>
        <p:spPr>
          <a:xfrm>
            <a:off x="1841500" y="3309938"/>
            <a:ext cx="0" cy="1600200"/>
          </a:xfrm>
          <a:prstGeom prst="line">
            <a:avLst/>
          </a:prstGeom>
          <a:ln w="11" cap="flat" cmpd="sng">
            <a:solidFill>
              <a:srgbClr val="6F6F6F"/>
            </a:solidFill>
            <a:prstDash val="dash"/>
            <a:headEnd type="none" w="med" len="med"/>
            <a:tailEnd type="none" w="med" len="med"/>
          </a:ln>
        </p:spPr>
      </p:sp>
      <p:sp>
        <p:nvSpPr>
          <p:cNvPr id="34824" name="Oval 10"/>
          <p:cNvSpPr/>
          <p:nvPr/>
        </p:nvSpPr>
        <p:spPr>
          <a:xfrm>
            <a:off x="5657850" y="1581150"/>
            <a:ext cx="1236663" cy="1236663"/>
          </a:xfrm>
          <a:prstGeom prst="ellipse">
            <a:avLst/>
          </a:prstGeom>
          <a:solidFill>
            <a:srgbClr val="C7C7C7"/>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4825" name="Oval 11"/>
          <p:cNvSpPr/>
          <p:nvPr/>
        </p:nvSpPr>
        <p:spPr>
          <a:xfrm>
            <a:off x="5756275" y="1679575"/>
            <a:ext cx="1011238" cy="1011238"/>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4826" name="Oval 12"/>
          <p:cNvSpPr/>
          <p:nvPr/>
        </p:nvSpPr>
        <p:spPr>
          <a:xfrm>
            <a:off x="4389438" y="3789363"/>
            <a:ext cx="1236662" cy="1238250"/>
          </a:xfrm>
          <a:prstGeom prst="ellipse">
            <a:avLst/>
          </a:prstGeom>
          <a:solidFill>
            <a:srgbClr val="C7C7C7"/>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4827" name="Oval 13"/>
          <p:cNvSpPr/>
          <p:nvPr/>
        </p:nvSpPr>
        <p:spPr>
          <a:xfrm>
            <a:off x="4502150" y="3903663"/>
            <a:ext cx="1011238" cy="1011237"/>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4828" name="Oval 14"/>
          <p:cNvSpPr/>
          <p:nvPr/>
        </p:nvSpPr>
        <p:spPr>
          <a:xfrm>
            <a:off x="1222375" y="4905375"/>
            <a:ext cx="1236663" cy="1238250"/>
          </a:xfrm>
          <a:prstGeom prst="ellipse">
            <a:avLst/>
          </a:prstGeom>
          <a:solidFill>
            <a:srgbClr val="C7C7C7"/>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4829" name="Oval 15"/>
          <p:cNvSpPr/>
          <p:nvPr/>
        </p:nvSpPr>
        <p:spPr>
          <a:xfrm>
            <a:off x="1335088" y="5018088"/>
            <a:ext cx="1011237" cy="1011237"/>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4830" name="Oval 16"/>
          <p:cNvSpPr/>
          <p:nvPr/>
        </p:nvSpPr>
        <p:spPr>
          <a:xfrm>
            <a:off x="842963" y="1187450"/>
            <a:ext cx="1995487" cy="1997075"/>
          </a:xfrm>
          <a:prstGeom prst="ellipse">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4831" name="TextBox 15"/>
          <p:cNvSpPr txBox="1"/>
          <p:nvPr/>
        </p:nvSpPr>
        <p:spPr>
          <a:xfrm>
            <a:off x="1098550" y="1984375"/>
            <a:ext cx="1484313" cy="401638"/>
          </a:xfrm>
          <a:prstGeom prst="rect">
            <a:avLst/>
          </a:prstGeom>
          <a:noFill/>
          <a:ln w="9525">
            <a:noFill/>
          </a:ln>
        </p:spPr>
        <p:txBody>
          <a:bodyPr>
            <a:spAutoFit/>
          </a:bodyPr>
          <a:lstStyle/>
          <a:p>
            <a:pPr lvl="0" algn="ctr" eaLnBrk="1" hangingPunct="1"/>
            <a:r>
              <a:rPr lang="zh-CN" altLang="en-US" sz="2000" dirty="0">
                <a:latin typeface="微软雅黑" panose="020B0503020204020204" pitchFamily="2" charset="-122"/>
                <a:ea typeface="微软雅黑" panose="020B0503020204020204" pitchFamily="2" charset="-122"/>
              </a:rPr>
              <a:t>添加文本</a:t>
            </a:r>
          </a:p>
        </p:txBody>
      </p:sp>
      <p:sp>
        <p:nvSpPr>
          <p:cNvPr id="34832" name="TextBox 18"/>
          <p:cNvSpPr txBox="1"/>
          <p:nvPr/>
        </p:nvSpPr>
        <p:spPr>
          <a:xfrm>
            <a:off x="1401763" y="5200650"/>
            <a:ext cx="868362" cy="646113"/>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添加文本</a:t>
            </a:r>
          </a:p>
        </p:txBody>
      </p:sp>
      <p:sp>
        <p:nvSpPr>
          <p:cNvPr id="34833" name="TextBox 19"/>
          <p:cNvSpPr txBox="1"/>
          <p:nvPr/>
        </p:nvSpPr>
        <p:spPr>
          <a:xfrm>
            <a:off x="4554538" y="4108450"/>
            <a:ext cx="868362" cy="646113"/>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添加文本</a:t>
            </a:r>
          </a:p>
        </p:txBody>
      </p:sp>
      <p:sp>
        <p:nvSpPr>
          <p:cNvPr id="34834" name="TextBox 20"/>
          <p:cNvSpPr txBox="1"/>
          <p:nvPr/>
        </p:nvSpPr>
        <p:spPr>
          <a:xfrm>
            <a:off x="5822950" y="1884363"/>
            <a:ext cx="868363" cy="646112"/>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添加文本</a:t>
            </a:r>
          </a:p>
        </p:txBody>
      </p:sp>
      <p:sp>
        <p:nvSpPr>
          <p:cNvPr id="34835" name="TextBox 21"/>
          <p:cNvSpPr txBox="1"/>
          <p:nvPr/>
        </p:nvSpPr>
        <p:spPr>
          <a:xfrm>
            <a:off x="7165975" y="1724025"/>
            <a:ext cx="3960813" cy="922338"/>
          </a:xfrm>
          <a:prstGeom prst="rect">
            <a:avLst/>
          </a:prstGeom>
          <a:noFill/>
          <a:ln w="9525">
            <a:noFill/>
          </a:ln>
        </p:spPr>
        <p:txBody>
          <a:bodyPr>
            <a:spAutoFit/>
          </a:bodyPr>
          <a:lstStyle/>
          <a:p>
            <a:pPr lvl="0" eaLnBrk="1" hangingPunct="1"/>
            <a:r>
              <a:rPr lang="zh-CN" altLang="en-US" dirty="0">
                <a:latin typeface="微软雅黑" panose="020B0503020204020204" pitchFamily="2" charset="-122"/>
                <a:ea typeface="微软雅黑" panose="020B0503020204020204" pitchFamily="2" charset="-122"/>
              </a:rPr>
              <a:t>这里可以输入你的文字内容这里可以输入你的文字内容这里可以输入你的文字内容</a:t>
            </a:r>
          </a:p>
        </p:txBody>
      </p:sp>
      <p:sp>
        <p:nvSpPr>
          <p:cNvPr id="34836" name="TextBox 22"/>
          <p:cNvSpPr txBox="1"/>
          <p:nvPr/>
        </p:nvSpPr>
        <p:spPr>
          <a:xfrm>
            <a:off x="5827713" y="3933825"/>
            <a:ext cx="4087812" cy="923925"/>
          </a:xfrm>
          <a:prstGeom prst="rect">
            <a:avLst/>
          </a:prstGeom>
          <a:noFill/>
          <a:ln w="9525">
            <a:noFill/>
          </a:ln>
        </p:spPr>
        <p:txBody>
          <a:bodyPr>
            <a:spAutoFit/>
          </a:bodyPr>
          <a:lstStyle/>
          <a:p>
            <a:pPr lvl="0" eaLnBrk="1" hangingPunct="1"/>
            <a:r>
              <a:rPr lang="zh-CN" altLang="en-US" dirty="0">
                <a:latin typeface="微软雅黑" panose="020B0503020204020204" pitchFamily="2" charset="-122"/>
                <a:ea typeface="微软雅黑" panose="020B0503020204020204" pitchFamily="2" charset="-122"/>
              </a:rPr>
              <a:t>这里可以输入你的文字内容这里可以输入你的文字内容这里可以输入你的文字内容这里可以</a:t>
            </a:r>
          </a:p>
        </p:txBody>
      </p:sp>
      <p:sp>
        <p:nvSpPr>
          <p:cNvPr id="34837" name="TextBox 23"/>
          <p:cNvSpPr txBox="1"/>
          <p:nvPr/>
        </p:nvSpPr>
        <p:spPr>
          <a:xfrm>
            <a:off x="2566988" y="5383213"/>
            <a:ext cx="6122987" cy="646112"/>
          </a:xfrm>
          <a:prstGeom prst="rect">
            <a:avLst/>
          </a:prstGeom>
          <a:noFill/>
          <a:ln w="9525">
            <a:noFill/>
          </a:ln>
        </p:spPr>
        <p:txBody>
          <a:bodyPr>
            <a:spAutoFit/>
          </a:bodyPr>
          <a:lstStyle/>
          <a:p>
            <a:pPr lvl="0" eaLnBrk="1" hangingPunct="1"/>
            <a:r>
              <a:rPr lang="zh-CN" altLang="en-US" dirty="0">
                <a:latin typeface="微软雅黑" panose="020B0503020204020204" pitchFamily="2" charset="-122"/>
                <a:ea typeface="微软雅黑" panose="020B0503020204020204" pitchFamily="2" charset="-122"/>
              </a:rPr>
              <a:t>这里可以输入你的文字内容这里可以输入你的文字内容这里可以输入你的文字内容这里可以输入你的文字内容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4819"/>
                                        </p:tgtEl>
                                        <p:attrNameLst>
                                          <p:attrName>style.visibility</p:attrName>
                                        </p:attrNameLst>
                                      </p:cBhvr>
                                      <p:to>
                                        <p:strVal val="visible"/>
                                      </p:to>
                                    </p:set>
                                    <p:anim calcmode="lin" valueType="num">
                                      <p:cBhvr additive="base">
                                        <p:cTn id="7" dur="500" fill="hold"/>
                                        <p:tgtEl>
                                          <p:spTgt spid="34819"/>
                                        </p:tgtEl>
                                        <p:attrNameLst>
                                          <p:attrName>ppt_x</p:attrName>
                                        </p:attrNameLst>
                                      </p:cBhvr>
                                      <p:tavLst>
                                        <p:tav tm="0">
                                          <p:val>
                                            <p:strVal val="1+#ppt_w/2"/>
                                          </p:val>
                                        </p:tav>
                                        <p:tav tm="100000">
                                          <p:val>
                                            <p:strVal val="#ppt_x"/>
                                          </p:val>
                                        </p:tav>
                                      </p:tavLst>
                                    </p:anim>
                                    <p:anim calcmode="lin" valueType="num">
                                      <p:cBhvr additive="base">
                                        <p:cTn id="8" dur="500" fill="hold"/>
                                        <p:tgtEl>
                                          <p:spTgt spid="348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34818"/>
                                        </p:tgtEl>
                                        <p:attrNameLst>
                                          <p:attrName>style.visibility</p:attrName>
                                        </p:attrNameLst>
                                      </p:cBhvr>
                                      <p:to>
                                        <p:strVal val="visible"/>
                                      </p:to>
                                    </p:set>
                                    <p:anim calcmode="lin" valueType="num">
                                      <p:cBhvr>
                                        <p:cTn id="12" dur="300" fill="hold"/>
                                        <p:tgtEl>
                                          <p:spTgt spid="34818"/>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34818"/>
                                        </p:tgtEl>
                                        <p:attrNameLst>
                                          <p:attrName>ppt_y</p:attrName>
                                        </p:attrNameLst>
                                      </p:cBhvr>
                                      <p:tavLst>
                                        <p:tav tm="0">
                                          <p:val>
                                            <p:strVal val="#ppt_y"/>
                                          </p:val>
                                        </p:tav>
                                        <p:tav tm="100000">
                                          <p:val>
                                            <p:strVal val="#ppt_y"/>
                                          </p:val>
                                        </p:tav>
                                      </p:tavLst>
                                    </p:anim>
                                    <p:anim calcmode="lin" valueType="num">
                                      <p:cBhvr>
                                        <p:cTn id="14" dur="300" fill="hold"/>
                                        <p:tgtEl>
                                          <p:spTgt spid="34818"/>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3481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34818"/>
                                        </p:tgtEl>
                                      </p:cBhvr>
                                    </p:animEffect>
                                  </p:childTnLst>
                                </p:cTn>
                              </p:par>
                            </p:childTnLst>
                          </p:cTn>
                        </p:par>
                        <p:par>
                          <p:cTn id="17" fill="hold">
                            <p:stCondLst>
                              <p:cond delay="980"/>
                            </p:stCondLst>
                            <p:childTnLst>
                              <p:par>
                                <p:cTn id="18" presetID="21" presetClass="entr" presetSubtype="1" fill="hold" grpId="0" nodeType="afterEffect">
                                  <p:stCondLst>
                                    <p:cond delay="0"/>
                                  </p:stCondLst>
                                  <p:childTnLst>
                                    <p:set>
                                      <p:cBhvr>
                                        <p:cTn id="19" dur="1" fill="hold">
                                          <p:stCondLst>
                                            <p:cond delay="0"/>
                                          </p:stCondLst>
                                        </p:cTn>
                                        <p:tgtEl>
                                          <p:spTgt spid="34830"/>
                                        </p:tgtEl>
                                        <p:attrNameLst>
                                          <p:attrName>style.visibility</p:attrName>
                                        </p:attrNameLst>
                                      </p:cBhvr>
                                      <p:to>
                                        <p:strVal val="visible"/>
                                      </p:to>
                                    </p:set>
                                    <p:animEffect transition="in" filter="wheel(1)">
                                      <p:cBhvr>
                                        <p:cTn id="20" dur="2000"/>
                                        <p:tgtEl>
                                          <p:spTgt spid="34830"/>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34820"/>
                                        </p:tgtEl>
                                        <p:attrNameLst>
                                          <p:attrName>style.visibility</p:attrName>
                                        </p:attrNameLst>
                                      </p:cBhvr>
                                      <p:to>
                                        <p:strVal val="visible"/>
                                      </p:to>
                                    </p:set>
                                    <p:animEffect transition="in" filter="wheel(1)">
                                      <p:cBhvr>
                                        <p:cTn id="23" dur="2000"/>
                                        <p:tgtEl>
                                          <p:spTgt spid="34820"/>
                                        </p:tgtEl>
                                      </p:cBhvr>
                                    </p:animEffect>
                                  </p:childTnLst>
                                </p:cTn>
                              </p:par>
                            </p:childTnLst>
                          </p:cTn>
                        </p:par>
                        <p:par>
                          <p:cTn id="24" fill="hold">
                            <p:stCondLst>
                              <p:cond delay="2980"/>
                            </p:stCondLst>
                            <p:childTnLst>
                              <p:par>
                                <p:cTn id="25" presetID="31" presetClass="entr" presetSubtype="0" fill="hold" grpId="0" nodeType="afterEffect">
                                  <p:stCondLst>
                                    <p:cond delay="0"/>
                                  </p:stCondLst>
                                  <p:childTnLst>
                                    <p:set>
                                      <p:cBhvr>
                                        <p:cTn id="26" dur="1" fill="hold">
                                          <p:stCondLst>
                                            <p:cond delay="0"/>
                                          </p:stCondLst>
                                        </p:cTn>
                                        <p:tgtEl>
                                          <p:spTgt spid="34831"/>
                                        </p:tgtEl>
                                        <p:attrNameLst>
                                          <p:attrName>style.visibility</p:attrName>
                                        </p:attrNameLst>
                                      </p:cBhvr>
                                      <p:to>
                                        <p:strVal val="visible"/>
                                      </p:to>
                                    </p:set>
                                    <p:anim calcmode="lin" valueType="num">
                                      <p:cBhvr>
                                        <p:cTn id="27" dur="500" fill="hold"/>
                                        <p:tgtEl>
                                          <p:spTgt spid="34831"/>
                                        </p:tgtEl>
                                        <p:attrNameLst>
                                          <p:attrName>ppt_w</p:attrName>
                                        </p:attrNameLst>
                                      </p:cBhvr>
                                      <p:tavLst>
                                        <p:tav tm="0">
                                          <p:val>
                                            <p:fltVal val="0"/>
                                          </p:val>
                                        </p:tav>
                                        <p:tav tm="100000">
                                          <p:val>
                                            <p:strVal val="#ppt_w"/>
                                          </p:val>
                                        </p:tav>
                                      </p:tavLst>
                                    </p:anim>
                                    <p:anim calcmode="lin" valueType="num">
                                      <p:cBhvr>
                                        <p:cTn id="28" dur="500" fill="hold"/>
                                        <p:tgtEl>
                                          <p:spTgt spid="34831"/>
                                        </p:tgtEl>
                                        <p:attrNameLst>
                                          <p:attrName>ppt_h</p:attrName>
                                        </p:attrNameLst>
                                      </p:cBhvr>
                                      <p:tavLst>
                                        <p:tav tm="0">
                                          <p:val>
                                            <p:fltVal val="0"/>
                                          </p:val>
                                        </p:tav>
                                        <p:tav tm="100000">
                                          <p:val>
                                            <p:strVal val="#ppt_h"/>
                                          </p:val>
                                        </p:tav>
                                      </p:tavLst>
                                    </p:anim>
                                    <p:anim calcmode="lin" valueType="num">
                                      <p:cBhvr>
                                        <p:cTn id="29" dur="500" fill="hold"/>
                                        <p:tgtEl>
                                          <p:spTgt spid="34831"/>
                                        </p:tgtEl>
                                        <p:attrNameLst>
                                          <p:attrName>style.rotation</p:attrName>
                                        </p:attrNameLst>
                                      </p:cBhvr>
                                      <p:tavLst>
                                        <p:tav tm="0">
                                          <p:val>
                                            <p:fltVal val="90"/>
                                          </p:val>
                                        </p:tav>
                                        <p:tav tm="100000">
                                          <p:val>
                                            <p:fltVal val="0"/>
                                          </p:val>
                                        </p:tav>
                                      </p:tavLst>
                                    </p:anim>
                                    <p:animEffect transition="in" filter="fade">
                                      <p:cBhvr>
                                        <p:cTn id="30" dur="500"/>
                                        <p:tgtEl>
                                          <p:spTgt spid="34831"/>
                                        </p:tgtEl>
                                      </p:cBhvr>
                                    </p:animEffect>
                                  </p:childTnLst>
                                </p:cTn>
                              </p:par>
                            </p:childTnLst>
                          </p:cTn>
                        </p:par>
                        <p:par>
                          <p:cTn id="31" fill="hold">
                            <p:stCondLst>
                              <p:cond delay="3480"/>
                            </p:stCondLst>
                            <p:childTnLst>
                              <p:par>
                                <p:cTn id="32" presetID="22" presetClass="entr" presetSubtype="8" fill="hold" nodeType="afterEffect">
                                  <p:stCondLst>
                                    <p:cond delay="0"/>
                                  </p:stCondLst>
                                  <p:childTnLst>
                                    <p:set>
                                      <p:cBhvr>
                                        <p:cTn id="33" dur="1" fill="hold">
                                          <p:stCondLst>
                                            <p:cond delay="0"/>
                                          </p:stCondLst>
                                        </p:cTn>
                                        <p:tgtEl>
                                          <p:spTgt spid="34821"/>
                                        </p:tgtEl>
                                        <p:attrNameLst>
                                          <p:attrName>style.visibility</p:attrName>
                                        </p:attrNameLst>
                                      </p:cBhvr>
                                      <p:to>
                                        <p:strVal val="visible"/>
                                      </p:to>
                                    </p:set>
                                    <p:animEffect transition="in" filter="wipe(left)">
                                      <p:cBhvr>
                                        <p:cTn id="34" dur="500"/>
                                        <p:tgtEl>
                                          <p:spTgt spid="34821"/>
                                        </p:tgtEl>
                                      </p:cBhvr>
                                    </p:animEffect>
                                  </p:childTnLst>
                                </p:cTn>
                              </p:par>
                              <p:par>
                                <p:cTn id="35" presetID="22" presetClass="entr" presetSubtype="8" fill="hold" nodeType="withEffect">
                                  <p:stCondLst>
                                    <p:cond delay="0"/>
                                  </p:stCondLst>
                                  <p:childTnLst>
                                    <p:set>
                                      <p:cBhvr>
                                        <p:cTn id="36" dur="1" fill="hold">
                                          <p:stCondLst>
                                            <p:cond delay="0"/>
                                          </p:stCondLst>
                                        </p:cTn>
                                        <p:tgtEl>
                                          <p:spTgt spid="34822"/>
                                        </p:tgtEl>
                                        <p:attrNameLst>
                                          <p:attrName>style.visibility</p:attrName>
                                        </p:attrNameLst>
                                      </p:cBhvr>
                                      <p:to>
                                        <p:strVal val="visible"/>
                                      </p:to>
                                    </p:set>
                                    <p:animEffect transition="in" filter="wipe(left)">
                                      <p:cBhvr>
                                        <p:cTn id="37" dur="500"/>
                                        <p:tgtEl>
                                          <p:spTgt spid="34822"/>
                                        </p:tgtEl>
                                      </p:cBhvr>
                                    </p:animEffect>
                                  </p:childTnLst>
                                </p:cTn>
                              </p:par>
                              <p:par>
                                <p:cTn id="38" presetID="22" presetClass="entr" presetSubtype="1" fill="hold" nodeType="withEffect">
                                  <p:stCondLst>
                                    <p:cond delay="0"/>
                                  </p:stCondLst>
                                  <p:childTnLst>
                                    <p:set>
                                      <p:cBhvr>
                                        <p:cTn id="39" dur="1" fill="hold">
                                          <p:stCondLst>
                                            <p:cond delay="0"/>
                                          </p:stCondLst>
                                        </p:cTn>
                                        <p:tgtEl>
                                          <p:spTgt spid="34823"/>
                                        </p:tgtEl>
                                        <p:attrNameLst>
                                          <p:attrName>style.visibility</p:attrName>
                                        </p:attrNameLst>
                                      </p:cBhvr>
                                      <p:to>
                                        <p:strVal val="visible"/>
                                      </p:to>
                                    </p:set>
                                    <p:animEffect transition="in" filter="wipe(up)">
                                      <p:cBhvr>
                                        <p:cTn id="40" dur="500"/>
                                        <p:tgtEl>
                                          <p:spTgt spid="34823"/>
                                        </p:tgtEl>
                                      </p:cBhvr>
                                    </p:animEffect>
                                  </p:childTnLst>
                                </p:cTn>
                              </p:par>
                            </p:childTnLst>
                          </p:cTn>
                        </p:par>
                        <p:par>
                          <p:cTn id="41" fill="hold">
                            <p:stCondLst>
                              <p:cond delay="3980"/>
                            </p:stCondLst>
                            <p:childTnLst>
                              <p:par>
                                <p:cTn id="42" presetID="10" presetClass="entr" presetSubtype="0" fill="hold" grpId="0" nodeType="afterEffect">
                                  <p:stCondLst>
                                    <p:cond delay="0"/>
                                  </p:stCondLst>
                                  <p:childTnLst>
                                    <p:set>
                                      <p:cBhvr>
                                        <p:cTn id="43" dur="1" fill="hold">
                                          <p:stCondLst>
                                            <p:cond delay="0"/>
                                          </p:stCondLst>
                                        </p:cTn>
                                        <p:tgtEl>
                                          <p:spTgt spid="34825"/>
                                        </p:tgtEl>
                                        <p:attrNameLst>
                                          <p:attrName>style.visibility</p:attrName>
                                        </p:attrNameLst>
                                      </p:cBhvr>
                                      <p:to>
                                        <p:strVal val="visible"/>
                                      </p:to>
                                    </p:set>
                                    <p:anim calcmode="lin" valueType="num">
                                      <p:cBhvr>
                                        <p:cTn id="44" dur="500" fill="hold"/>
                                        <p:tgtEl>
                                          <p:spTgt spid="34825"/>
                                        </p:tgtEl>
                                        <p:attrNameLst>
                                          <p:attrName>ppt_w</p:attrName>
                                        </p:attrNameLst>
                                      </p:cBhvr>
                                      <p:tavLst>
                                        <p:tav tm="0">
                                          <p:val>
                                            <p:fltVal val="0"/>
                                          </p:val>
                                        </p:tav>
                                        <p:tav tm="100000">
                                          <p:val>
                                            <p:strVal val="#ppt_w"/>
                                          </p:val>
                                        </p:tav>
                                      </p:tavLst>
                                    </p:anim>
                                    <p:anim calcmode="lin" valueType="num">
                                      <p:cBhvr>
                                        <p:cTn id="45" dur="500" fill="hold"/>
                                        <p:tgtEl>
                                          <p:spTgt spid="34825"/>
                                        </p:tgtEl>
                                        <p:attrNameLst>
                                          <p:attrName>ppt_h</p:attrName>
                                        </p:attrNameLst>
                                      </p:cBhvr>
                                      <p:tavLst>
                                        <p:tav tm="0">
                                          <p:val>
                                            <p:fltVal val="0"/>
                                          </p:val>
                                        </p:tav>
                                        <p:tav tm="100000">
                                          <p:val>
                                            <p:strVal val="#ppt_h"/>
                                          </p:val>
                                        </p:tav>
                                      </p:tavLst>
                                    </p:anim>
                                    <p:animEffect transition="in" filter="fade">
                                      <p:cBhvr>
                                        <p:cTn id="46" dur="500"/>
                                        <p:tgtEl>
                                          <p:spTgt spid="3482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4824"/>
                                        </p:tgtEl>
                                        <p:attrNameLst>
                                          <p:attrName>style.visibility</p:attrName>
                                        </p:attrNameLst>
                                      </p:cBhvr>
                                      <p:to>
                                        <p:strVal val="visible"/>
                                      </p:to>
                                    </p:set>
                                    <p:anim calcmode="lin" valueType="num">
                                      <p:cBhvr>
                                        <p:cTn id="49" dur="500" fill="hold"/>
                                        <p:tgtEl>
                                          <p:spTgt spid="34824"/>
                                        </p:tgtEl>
                                        <p:attrNameLst>
                                          <p:attrName>ppt_w</p:attrName>
                                        </p:attrNameLst>
                                      </p:cBhvr>
                                      <p:tavLst>
                                        <p:tav tm="0">
                                          <p:val>
                                            <p:fltVal val="0"/>
                                          </p:val>
                                        </p:tav>
                                        <p:tav tm="100000">
                                          <p:val>
                                            <p:strVal val="#ppt_w"/>
                                          </p:val>
                                        </p:tav>
                                      </p:tavLst>
                                    </p:anim>
                                    <p:anim calcmode="lin" valueType="num">
                                      <p:cBhvr>
                                        <p:cTn id="50" dur="500" fill="hold"/>
                                        <p:tgtEl>
                                          <p:spTgt spid="34824"/>
                                        </p:tgtEl>
                                        <p:attrNameLst>
                                          <p:attrName>ppt_h</p:attrName>
                                        </p:attrNameLst>
                                      </p:cBhvr>
                                      <p:tavLst>
                                        <p:tav tm="0">
                                          <p:val>
                                            <p:fltVal val="0"/>
                                          </p:val>
                                        </p:tav>
                                        <p:tav tm="100000">
                                          <p:val>
                                            <p:strVal val="#ppt_h"/>
                                          </p:val>
                                        </p:tav>
                                      </p:tavLst>
                                    </p:anim>
                                    <p:animEffect transition="in" filter="fade">
                                      <p:cBhvr>
                                        <p:cTn id="51" dur="500"/>
                                        <p:tgtEl>
                                          <p:spTgt spid="3482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4827"/>
                                        </p:tgtEl>
                                        <p:attrNameLst>
                                          <p:attrName>style.visibility</p:attrName>
                                        </p:attrNameLst>
                                      </p:cBhvr>
                                      <p:to>
                                        <p:strVal val="visible"/>
                                      </p:to>
                                    </p:set>
                                    <p:anim calcmode="lin" valueType="num">
                                      <p:cBhvr>
                                        <p:cTn id="54" dur="500" fill="hold"/>
                                        <p:tgtEl>
                                          <p:spTgt spid="34827"/>
                                        </p:tgtEl>
                                        <p:attrNameLst>
                                          <p:attrName>ppt_w</p:attrName>
                                        </p:attrNameLst>
                                      </p:cBhvr>
                                      <p:tavLst>
                                        <p:tav tm="0">
                                          <p:val>
                                            <p:fltVal val="0"/>
                                          </p:val>
                                        </p:tav>
                                        <p:tav tm="100000">
                                          <p:val>
                                            <p:strVal val="#ppt_w"/>
                                          </p:val>
                                        </p:tav>
                                      </p:tavLst>
                                    </p:anim>
                                    <p:anim calcmode="lin" valueType="num">
                                      <p:cBhvr>
                                        <p:cTn id="55" dur="500" fill="hold"/>
                                        <p:tgtEl>
                                          <p:spTgt spid="34827"/>
                                        </p:tgtEl>
                                        <p:attrNameLst>
                                          <p:attrName>ppt_h</p:attrName>
                                        </p:attrNameLst>
                                      </p:cBhvr>
                                      <p:tavLst>
                                        <p:tav tm="0">
                                          <p:val>
                                            <p:fltVal val="0"/>
                                          </p:val>
                                        </p:tav>
                                        <p:tav tm="100000">
                                          <p:val>
                                            <p:strVal val="#ppt_h"/>
                                          </p:val>
                                        </p:tav>
                                      </p:tavLst>
                                    </p:anim>
                                    <p:animEffect transition="in" filter="fade">
                                      <p:cBhvr>
                                        <p:cTn id="56" dur="500"/>
                                        <p:tgtEl>
                                          <p:spTgt spid="3482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4826"/>
                                        </p:tgtEl>
                                        <p:attrNameLst>
                                          <p:attrName>style.visibility</p:attrName>
                                        </p:attrNameLst>
                                      </p:cBhvr>
                                      <p:to>
                                        <p:strVal val="visible"/>
                                      </p:to>
                                    </p:set>
                                    <p:anim calcmode="lin" valueType="num">
                                      <p:cBhvr>
                                        <p:cTn id="59" dur="500" fill="hold"/>
                                        <p:tgtEl>
                                          <p:spTgt spid="34826"/>
                                        </p:tgtEl>
                                        <p:attrNameLst>
                                          <p:attrName>ppt_w</p:attrName>
                                        </p:attrNameLst>
                                      </p:cBhvr>
                                      <p:tavLst>
                                        <p:tav tm="0">
                                          <p:val>
                                            <p:fltVal val="0"/>
                                          </p:val>
                                        </p:tav>
                                        <p:tav tm="100000">
                                          <p:val>
                                            <p:strVal val="#ppt_w"/>
                                          </p:val>
                                        </p:tav>
                                      </p:tavLst>
                                    </p:anim>
                                    <p:anim calcmode="lin" valueType="num">
                                      <p:cBhvr>
                                        <p:cTn id="60" dur="500" fill="hold"/>
                                        <p:tgtEl>
                                          <p:spTgt spid="34826"/>
                                        </p:tgtEl>
                                        <p:attrNameLst>
                                          <p:attrName>ppt_h</p:attrName>
                                        </p:attrNameLst>
                                      </p:cBhvr>
                                      <p:tavLst>
                                        <p:tav tm="0">
                                          <p:val>
                                            <p:fltVal val="0"/>
                                          </p:val>
                                        </p:tav>
                                        <p:tav tm="100000">
                                          <p:val>
                                            <p:strVal val="#ppt_h"/>
                                          </p:val>
                                        </p:tav>
                                      </p:tavLst>
                                    </p:anim>
                                    <p:animEffect transition="in" filter="fade">
                                      <p:cBhvr>
                                        <p:cTn id="61" dur="500"/>
                                        <p:tgtEl>
                                          <p:spTgt spid="348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4829"/>
                                        </p:tgtEl>
                                        <p:attrNameLst>
                                          <p:attrName>style.visibility</p:attrName>
                                        </p:attrNameLst>
                                      </p:cBhvr>
                                      <p:to>
                                        <p:strVal val="visible"/>
                                      </p:to>
                                    </p:set>
                                    <p:anim calcmode="lin" valueType="num">
                                      <p:cBhvr>
                                        <p:cTn id="64" dur="500" fill="hold"/>
                                        <p:tgtEl>
                                          <p:spTgt spid="34829"/>
                                        </p:tgtEl>
                                        <p:attrNameLst>
                                          <p:attrName>ppt_w</p:attrName>
                                        </p:attrNameLst>
                                      </p:cBhvr>
                                      <p:tavLst>
                                        <p:tav tm="0">
                                          <p:val>
                                            <p:fltVal val="0"/>
                                          </p:val>
                                        </p:tav>
                                        <p:tav tm="100000">
                                          <p:val>
                                            <p:strVal val="#ppt_w"/>
                                          </p:val>
                                        </p:tav>
                                      </p:tavLst>
                                    </p:anim>
                                    <p:anim calcmode="lin" valueType="num">
                                      <p:cBhvr>
                                        <p:cTn id="65" dur="500" fill="hold"/>
                                        <p:tgtEl>
                                          <p:spTgt spid="34829"/>
                                        </p:tgtEl>
                                        <p:attrNameLst>
                                          <p:attrName>ppt_h</p:attrName>
                                        </p:attrNameLst>
                                      </p:cBhvr>
                                      <p:tavLst>
                                        <p:tav tm="0">
                                          <p:val>
                                            <p:fltVal val="0"/>
                                          </p:val>
                                        </p:tav>
                                        <p:tav tm="100000">
                                          <p:val>
                                            <p:strVal val="#ppt_h"/>
                                          </p:val>
                                        </p:tav>
                                      </p:tavLst>
                                    </p:anim>
                                    <p:animEffect transition="in" filter="fade">
                                      <p:cBhvr>
                                        <p:cTn id="66" dur="500"/>
                                        <p:tgtEl>
                                          <p:spTgt spid="34829"/>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4828"/>
                                        </p:tgtEl>
                                        <p:attrNameLst>
                                          <p:attrName>style.visibility</p:attrName>
                                        </p:attrNameLst>
                                      </p:cBhvr>
                                      <p:to>
                                        <p:strVal val="visible"/>
                                      </p:to>
                                    </p:set>
                                    <p:anim calcmode="lin" valueType="num">
                                      <p:cBhvr>
                                        <p:cTn id="69" dur="500" fill="hold"/>
                                        <p:tgtEl>
                                          <p:spTgt spid="34828"/>
                                        </p:tgtEl>
                                        <p:attrNameLst>
                                          <p:attrName>ppt_w</p:attrName>
                                        </p:attrNameLst>
                                      </p:cBhvr>
                                      <p:tavLst>
                                        <p:tav tm="0">
                                          <p:val>
                                            <p:fltVal val="0"/>
                                          </p:val>
                                        </p:tav>
                                        <p:tav tm="100000">
                                          <p:val>
                                            <p:strVal val="#ppt_w"/>
                                          </p:val>
                                        </p:tav>
                                      </p:tavLst>
                                    </p:anim>
                                    <p:anim calcmode="lin" valueType="num">
                                      <p:cBhvr>
                                        <p:cTn id="70" dur="500" fill="hold"/>
                                        <p:tgtEl>
                                          <p:spTgt spid="34828"/>
                                        </p:tgtEl>
                                        <p:attrNameLst>
                                          <p:attrName>ppt_h</p:attrName>
                                        </p:attrNameLst>
                                      </p:cBhvr>
                                      <p:tavLst>
                                        <p:tav tm="0">
                                          <p:val>
                                            <p:fltVal val="0"/>
                                          </p:val>
                                        </p:tav>
                                        <p:tav tm="100000">
                                          <p:val>
                                            <p:strVal val="#ppt_h"/>
                                          </p:val>
                                        </p:tav>
                                      </p:tavLst>
                                    </p:anim>
                                    <p:animEffect transition="in" filter="fade">
                                      <p:cBhvr>
                                        <p:cTn id="71" dur="500"/>
                                        <p:tgtEl>
                                          <p:spTgt spid="34828"/>
                                        </p:tgtEl>
                                      </p:cBhvr>
                                    </p:animEffect>
                                  </p:childTnLst>
                                </p:cTn>
                              </p:par>
                            </p:childTnLst>
                          </p:cTn>
                        </p:par>
                        <p:par>
                          <p:cTn id="72" fill="hold">
                            <p:stCondLst>
                              <p:cond delay="4480"/>
                            </p:stCondLst>
                            <p:childTnLst>
                              <p:par>
                                <p:cTn id="73" presetID="31" presetClass="entr" presetSubtype="0" fill="hold" grpId="0" nodeType="afterEffect">
                                  <p:stCondLst>
                                    <p:cond delay="0"/>
                                  </p:stCondLst>
                                  <p:childTnLst>
                                    <p:set>
                                      <p:cBhvr>
                                        <p:cTn id="74" dur="1" fill="hold">
                                          <p:stCondLst>
                                            <p:cond delay="0"/>
                                          </p:stCondLst>
                                        </p:cTn>
                                        <p:tgtEl>
                                          <p:spTgt spid="34834"/>
                                        </p:tgtEl>
                                        <p:attrNameLst>
                                          <p:attrName>style.visibility</p:attrName>
                                        </p:attrNameLst>
                                      </p:cBhvr>
                                      <p:to>
                                        <p:strVal val="visible"/>
                                      </p:to>
                                    </p:set>
                                    <p:anim calcmode="lin" valueType="num">
                                      <p:cBhvr>
                                        <p:cTn id="75" dur="500" fill="hold"/>
                                        <p:tgtEl>
                                          <p:spTgt spid="34834"/>
                                        </p:tgtEl>
                                        <p:attrNameLst>
                                          <p:attrName>ppt_w</p:attrName>
                                        </p:attrNameLst>
                                      </p:cBhvr>
                                      <p:tavLst>
                                        <p:tav tm="0">
                                          <p:val>
                                            <p:fltVal val="0"/>
                                          </p:val>
                                        </p:tav>
                                        <p:tav tm="100000">
                                          <p:val>
                                            <p:strVal val="#ppt_w"/>
                                          </p:val>
                                        </p:tav>
                                      </p:tavLst>
                                    </p:anim>
                                    <p:anim calcmode="lin" valueType="num">
                                      <p:cBhvr>
                                        <p:cTn id="76" dur="500" fill="hold"/>
                                        <p:tgtEl>
                                          <p:spTgt spid="34834"/>
                                        </p:tgtEl>
                                        <p:attrNameLst>
                                          <p:attrName>ppt_h</p:attrName>
                                        </p:attrNameLst>
                                      </p:cBhvr>
                                      <p:tavLst>
                                        <p:tav tm="0">
                                          <p:val>
                                            <p:fltVal val="0"/>
                                          </p:val>
                                        </p:tav>
                                        <p:tav tm="100000">
                                          <p:val>
                                            <p:strVal val="#ppt_h"/>
                                          </p:val>
                                        </p:tav>
                                      </p:tavLst>
                                    </p:anim>
                                    <p:anim calcmode="lin" valueType="num">
                                      <p:cBhvr>
                                        <p:cTn id="77" dur="500" fill="hold"/>
                                        <p:tgtEl>
                                          <p:spTgt spid="34834"/>
                                        </p:tgtEl>
                                        <p:attrNameLst>
                                          <p:attrName>style.rotation</p:attrName>
                                        </p:attrNameLst>
                                      </p:cBhvr>
                                      <p:tavLst>
                                        <p:tav tm="0">
                                          <p:val>
                                            <p:fltVal val="90"/>
                                          </p:val>
                                        </p:tav>
                                        <p:tav tm="100000">
                                          <p:val>
                                            <p:fltVal val="0"/>
                                          </p:val>
                                        </p:tav>
                                      </p:tavLst>
                                    </p:anim>
                                    <p:animEffect transition="in" filter="fade">
                                      <p:cBhvr>
                                        <p:cTn id="78" dur="500"/>
                                        <p:tgtEl>
                                          <p:spTgt spid="34834"/>
                                        </p:tgtEl>
                                      </p:cBhvr>
                                    </p:animEffect>
                                  </p:childTnLst>
                                </p:cTn>
                              </p:par>
                            </p:childTnLst>
                          </p:cTn>
                        </p:par>
                        <p:par>
                          <p:cTn id="79" fill="hold">
                            <p:stCondLst>
                              <p:cond delay="4980"/>
                            </p:stCondLst>
                            <p:childTnLst>
                              <p:par>
                                <p:cTn id="80" presetID="22" presetClass="entr" presetSubtype="8" fill="hold" grpId="0" nodeType="afterEffect">
                                  <p:stCondLst>
                                    <p:cond delay="0"/>
                                  </p:stCondLst>
                                  <p:childTnLst>
                                    <p:set>
                                      <p:cBhvr>
                                        <p:cTn id="81" dur="1" fill="hold">
                                          <p:stCondLst>
                                            <p:cond delay="0"/>
                                          </p:stCondLst>
                                        </p:cTn>
                                        <p:tgtEl>
                                          <p:spTgt spid="34835"/>
                                        </p:tgtEl>
                                        <p:attrNameLst>
                                          <p:attrName>style.visibility</p:attrName>
                                        </p:attrNameLst>
                                      </p:cBhvr>
                                      <p:to>
                                        <p:strVal val="visible"/>
                                      </p:to>
                                    </p:set>
                                    <p:animEffect transition="in" filter="wipe(left)">
                                      <p:cBhvr>
                                        <p:cTn id="82" dur="500"/>
                                        <p:tgtEl>
                                          <p:spTgt spid="34835"/>
                                        </p:tgtEl>
                                      </p:cBhvr>
                                    </p:animEffect>
                                  </p:childTnLst>
                                </p:cTn>
                              </p:par>
                            </p:childTnLst>
                          </p:cTn>
                        </p:par>
                        <p:par>
                          <p:cTn id="83" fill="hold">
                            <p:stCondLst>
                              <p:cond delay="5480"/>
                            </p:stCondLst>
                            <p:childTnLst>
                              <p:par>
                                <p:cTn id="84" presetID="31" presetClass="entr" presetSubtype="0" fill="hold" grpId="0" nodeType="afterEffect">
                                  <p:stCondLst>
                                    <p:cond delay="0"/>
                                  </p:stCondLst>
                                  <p:childTnLst>
                                    <p:set>
                                      <p:cBhvr>
                                        <p:cTn id="85" dur="1" fill="hold">
                                          <p:stCondLst>
                                            <p:cond delay="0"/>
                                          </p:stCondLst>
                                        </p:cTn>
                                        <p:tgtEl>
                                          <p:spTgt spid="34833"/>
                                        </p:tgtEl>
                                        <p:attrNameLst>
                                          <p:attrName>style.visibility</p:attrName>
                                        </p:attrNameLst>
                                      </p:cBhvr>
                                      <p:to>
                                        <p:strVal val="visible"/>
                                      </p:to>
                                    </p:set>
                                    <p:anim calcmode="lin" valueType="num">
                                      <p:cBhvr>
                                        <p:cTn id="86" dur="500" fill="hold"/>
                                        <p:tgtEl>
                                          <p:spTgt spid="34833"/>
                                        </p:tgtEl>
                                        <p:attrNameLst>
                                          <p:attrName>ppt_w</p:attrName>
                                        </p:attrNameLst>
                                      </p:cBhvr>
                                      <p:tavLst>
                                        <p:tav tm="0">
                                          <p:val>
                                            <p:fltVal val="0"/>
                                          </p:val>
                                        </p:tav>
                                        <p:tav tm="100000">
                                          <p:val>
                                            <p:strVal val="#ppt_w"/>
                                          </p:val>
                                        </p:tav>
                                      </p:tavLst>
                                    </p:anim>
                                    <p:anim calcmode="lin" valueType="num">
                                      <p:cBhvr>
                                        <p:cTn id="87" dur="500" fill="hold"/>
                                        <p:tgtEl>
                                          <p:spTgt spid="34833"/>
                                        </p:tgtEl>
                                        <p:attrNameLst>
                                          <p:attrName>ppt_h</p:attrName>
                                        </p:attrNameLst>
                                      </p:cBhvr>
                                      <p:tavLst>
                                        <p:tav tm="0">
                                          <p:val>
                                            <p:fltVal val="0"/>
                                          </p:val>
                                        </p:tav>
                                        <p:tav tm="100000">
                                          <p:val>
                                            <p:strVal val="#ppt_h"/>
                                          </p:val>
                                        </p:tav>
                                      </p:tavLst>
                                    </p:anim>
                                    <p:anim calcmode="lin" valueType="num">
                                      <p:cBhvr>
                                        <p:cTn id="88" dur="500" fill="hold"/>
                                        <p:tgtEl>
                                          <p:spTgt spid="34833"/>
                                        </p:tgtEl>
                                        <p:attrNameLst>
                                          <p:attrName>style.rotation</p:attrName>
                                        </p:attrNameLst>
                                      </p:cBhvr>
                                      <p:tavLst>
                                        <p:tav tm="0">
                                          <p:val>
                                            <p:fltVal val="90"/>
                                          </p:val>
                                        </p:tav>
                                        <p:tav tm="100000">
                                          <p:val>
                                            <p:fltVal val="0"/>
                                          </p:val>
                                        </p:tav>
                                      </p:tavLst>
                                    </p:anim>
                                    <p:animEffect transition="in" filter="fade">
                                      <p:cBhvr>
                                        <p:cTn id="89" dur="500"/>
                                        <p:tgtEl>
                                          <p:spTgt spid="34833"/>
                                        </p:tgtEl>
                                      </p:cBhvr>
                                    </p:animEffect>
                                  </p:childTnLst>
                                </p:cTn>
                              </p:par>
                            </p:childTnLst>
                          </p:cTn>
                        </p:par>
                        <p:par>
                          <p:cTn id="90" fill="hold">
                            <p:stCondLst>
                              <p:cond delay="5980"/>
                            </p:stCondLst>
                            <p:childTnLst>
                              <p:par>
                                <p:cTn id="91" presetID="22" presetClass="entr" presetSubtype="8" fill="hold" grpId="0" nodeType="afterEffect">
                                  <p:stCondLst>
                                    <p:cond delay="0"/>
                                  </p:stCondLst>
                                  <p:childTnLst>
                                    <p:set>
                                      <p:cBhvr>
                                        <p:cTn id="92" dur="1" fill="hold">
                                          <p:stCondLst>
                                            <p:cond delay="0"/>
                                          </p:stCondLst>
                                        </p:cTn>
                                        <p:tgtEl>
                                          <p:spTgt spid="34836"/>
                                        </p:tgtEl>
                                        <p:attrNameLst>
                                          <p:attrName>style.visibility</p:attrName>
                                        </p:attrNameLst>
                                      </p:cBhvr>
                                      <p:to>
                                        <p:strVal val="visible"/>
                                      </p:to>
                                    </p:set>
                                    <p:animEffect transition="in" filter="wipe(left)">
                                      <p:cBhvr>
                                        <p:cTn id="93" dur="500"/>
                                        <p:tgtEl>
                                          <p:spTgt spid="34836"/>
                                        </p:tgtEl>
                                      </p:cBhvr>
                                    </p:animEffect>
                                  </p:childTnLst>
                                </p:cTn>
                              </p:par>
                            </p:childTnLst>
                          </p:cTn>
                        </p:par>
                        <p:par>
                          <p:cTn id="94" fill="hold">
                            <p:stCondLst>
                              <p:cond delay="6480"/>
                            </p:stCondLst>
                            <p:childTnLst>
                              <p:par>
                                <p:cTn id="95" presetID="31" presetClass="entr" presetSubtype="0" fill="hold" grpId="0" nodeType="afterEffect">
                                  <p:stCondLst>
                                    <p:cond delay="0"/>
                                  </p:stCondLst>
                                  <p:childTnLst>
                                    <p:set>
                                      <p:cBhvr>
                                        <p:cTn id="96" dur="1" fill="hold">
                                          <p:stCondLst>
                                            <p:cond delay="0"/>
                                          </p:stCondLst>
                                        </p:cTn>
                                        <p:tgtEl>
                                          <p:spTgt spid="34832"/>
                                        </p:tgtEl>
                                        <p:attrNameLst>
                                          <p:attrName>style.visibility</p:attrName>
                                        </p:attrNameLst>
                                      </p:cBhvr>
                                      <p:to>
                                        <p:strVal val="visible"/>
                                      </p:to>
                                    </p:set>
                                    <p:anim calcmode="lin" valueType="num">
                                      <p:cBhvr>
                                        <p:cTn id="97" dur="500" fill="hold"/>
                                        <p:tgtEl>
                                          <p:spTgt spid="34832"/>
                                        </p:tgtEl>
                                        <p:attrNameLst>
                                          <p:attrName>ppt_w</p:attrName>
                                        </p:attrNameLst>
                                      </p:cBhvr>
                                      <p:tavLst>
                                        <p:tav tm="0">
                                          <p:val>
                                            <p:fltVal val="0"/>
                                          </p:val>
                                        </p:tav>
                                        <p:tav tm="100000">
                                          <p:val>
                                            <p:strVal val="#ppt_w"/>
                                          </p:val>
                                        </p:tav>
                                      </p:tavLst>
                                    </p:anim>
                                    <p:anim calcmode="lin" valueType="num">
                                      <p:cBhvr>
                                        <p:cTn id="98" dur="500" fill="hold"/>
                                        <p:tgtEl>
                                          <p:spTgt spid="34832"/>
                                        </p:tgtEl>
                                        <p:attrNameLst>
                                          <p:attrName>ppt_h</p:attrName>
                                        </p:attrNameLst>
                                      </p:cBhvr>
                                      <p:tavLst>
                                        <p:tav tm="0">
                                          <p:val>
                                            <p:fltVal val="0"/>
                                          </p:val>
                                        </p:tav>
                                        <p:tav tm="100000">
                                          <p:val>
                                            <p:strVal val="#ppt_h"/>
                                          </p:val>
                                        </p:tav>
                                      </p:tavLst>
                                    </p:anim>
                                    <p:anim calcmode="lin" valueType="num">
                                      <p:cBhvr>
                                        <p:cTn id="99" dur="500" fill="hold"/>
                                        <p:tgtEl>
                                          <p:spTgt spid="34832"/>
                                        </p:tgtEl>
                                        <p:attrNameLst>
                                          <p:attrName>style.rotation</p:attrName>
                                        </p:attrNameLst>
                                      </p:cBhvr>
                                      <p:tavLst>
                                        <p:tav tm="0">
                                          <p:val>
                                            <p:fltVal val="90"/>
                                          </p:val>
                                        </p:tav>
                                        <p:tav tm="100000">
                                          <p:val>
                                            <p:fltVal val="0"/>
                                          </p:val>
                                        </p:tav>
                                      </p:tavLst>
                                    </p:anim>
                                    <p:animEffect transition="in" filter="fade">
                                      <p:cBhvr>
                                        <p:cTn id="100" dur="500"/>
                                        <p:tgtEl>
                                          <p:spTgt spid="34832"/>
                                        </p:tgtEl>
                                      </p:cBhvr>
                                    </p:animEffect>
                                  </p:childTnLst>
                                </p:cTn>
                              </p:par>
                            </p:childTnLst>
                          </p:cTn>
                        </p:par>
                        <p:par>
                          <p:cTn id="101" fill="hold">
                            <p:stCondLst>
                              <p:cond delay="6980"/>
                            </p:stCondLst>
                            <p:childTnLst>
                              <p:par>
                                <p:cTn id="102" presetID="22" presetClass="entr" presetSubtype="8" fill="hold" grpId="0" nodeType="afterEffect">
                                  <p:stCondLst>
                                    <p:cond delay="0"/>
                                  </p:stCondLst>
                                  <p:childTnLst>
                                    <p:set>
                                      <p:cBhvr>
                                        <p:cTn id="103" dur="1" fill="hold">
                                          <p:stCondLst>
                                            <p:cond delay="0"/>
                                          </p:stCondLst>
                                        </p:cTn>
                                        <p:tgtEl>
                                          <p:spTgt spid="34837"/>
                                        </p:tgtEl>
                                        <p:attrNameLst>
                                          <p:attrName>style.visibility</p:attrName>
                                        </p:attrNameLst>
                                      </p:cBhvr>
                                      <p:to>
                                        <p:strVal val="visible"/>
                                      </p:to>
                                    </p:set>
                                    <p:animEffect transition="in" filter="wipe(left)">
                                      <p:cBhvr>
                                        <p:cTn id="104" dur="500"/>
                                        <p:tgtEl>
                                          <p:spTgt spid="348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P spid="34820" grpId="0" animBg="1"/>
      <p:bldP spid="34824" grpId="0" animBg="1"/>
      <p:bldP spid="34825" grpId="0" animBg="1"/>
      <p:bldP spid="34826" grpId="0" animBg="1"/>
      <p:bldP spid="34827" grpId="0" animBg="1"/>
      <p:bldP spid="34828" grpId="0" animBg="1"/>
      <p:bldP spid="34829" grpId="0" animBg="1"/>
      <p:bldP spid="34830" grpId="0" animBg="1"/>
      <p:bldP spid="34831" grpId="0"/>
      <p:bldP spid="34832" grpId="0"/>
      <p:bldP spid="34833" grpId="0"/>
      <p:bldP spid="34834" grpId="0"/>
      <p:bldP spid="34835" grpId="0"/>
      <p:bldP spid="34836" grpId="0"/>
      <p:bldP spid="3483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Box 25"/>
          <p:cNvSpPr txBox="1"/>
          <p:nvPr/>
        </p:nvSpPr>
        <p:spPr>
          <a:xfrm>
            <a:off x="708025" y="115888"/>
            <a:ext cx="2878138" cy="554037"/>
          </a:xfrm>
          <a:prstGeom prst="rect">
            <a:avLst/>
          </a:prstGeom>
          <a:noFill/>
          <a:ln w="9525">
            <a:noFill/>
          </a:ln>
        </p:spPr>
        <p:txBody>
          <a:bodyPr wrap="none">
            <a:spAutoFit/>
          </a:bodyPr>
          <a:lstStyle/>
          <a:p>
            <a:pPr lvl="0" eaLnBrk="1" hangingPunct="1"/>
            <a:r>
              <a:rPr lang="zh-CN" altLang="en-US" sz="3000" dirty="0">
                <a:latin typeface="微软雅黑" panose="020B0503020204020204" pitchFamily="2" charset="-122"/>
                <a:ea typeface="微软雅黑" panose="020B0503020204020204" pitchFamily="2" charset="-122"/>
              </a:rPr>
              <a:t>请输入您的标题</a:t>
            </a:r>
          </a:p>
        </p:txBody>
      </p:sp>
      <p:sp>
        <p:nvSpPr>
          <p:cNvPr id="35843" name="Freeform 40"/>
          <p:cNvSpPr>
            <a:spLocks noEditPoints="1"/>
          </p:cNvSpPr>
          <p:nvPr/>
        </p:nvSpPr>
        <p:spPr>
          <a:xfrm>
            <a:off x="268288" y="125413"/>
            <a:ext cx="346075" cy="495300"/>
          </a:xfrm>
          <a:custGeom>
            <a:avLst/>
            <a:gdLst/>
            <a:ahLst/>
            <a:cxnLst>
              <a:cxn ang="0">
                <a:pos x="103337" y="472058"/>
              </a:cxn>
              <a:cxn ang="0">
                <a:pos x="329125" y="472058"/>
              </a:cxn>
              <a:cxn ang="0">
                <a:pos x="341071" y="483599"/>
              </a:cxn>
              <a:cxn ang="0">
                <a:pos x="329125" y="494564"/>
              </a:cxn>
              <a:cxn ang="0">
                <a:pos x="103337" y="494564"/>
              </a:cxn>
              <a:cxn ang="0">
                <a:pos x="91390" y="483599"/>
              </a:cxn>
              <a:cxn ang="0">
                <a:pos x="103337" y="472058"/>
              </a:cxn>
              <a:cxn ang="0">
                <a:pos x="108115" y="364719"/>
              </a:cxn>
              <a:cxn ang="0">
                <a:pos x="232359" y="167355"/>
              </a:cxn>
              <a:cxn ang="0">
                <a:pos x="275963" y="192747"/>
              </a:cxn>
              <a:cxn ang="0">
                <a:pos x="152317" y="390111"/>
              </a:cxn>
              <a:cxn ang="0">
                <a:pos x="108115" y="364719"/>
              </a:cxn>
              <a:cxn ang="0">
                <a:pos x="20906" y="313359"/>
              </a:cxn>
              <a:cxn ang="0">
                <a:pos x="145149" y="115995"/>
              </a:cxn>
              <a:cxn ang="0">
                <a:pos x="188754" y="141386"/>
              </a:cxn>
              <a:cxn ang="0">
                <a:pos x="64511" y="338750"/>
              </a:cxn>
              <a:cxn ang="0">
                <a:pos x="20906" y="313359"/>
              </a:cxn>
              <a:cxn ang="0">
                <a:pos x="1195" y="473212"/>
              </a:cxn>
              <a:cxn ang="0">
                <a:pos x="13141" y="375107"/>
              </a:cxn>
              <a:cxn ang="0">
                <a:pos x="98558" y="424736"/>
              </a:cxn>
              <a:cxn ang="0">
                <a:pos x="14336" y="480714"/>
              </a:cxn>
              <a:cxn ang="0">
                <a:pos x="1195" y="473212"/>
              </a:cxn>
              <a:cxn ang="0">
                <a:pos x="178600" y="61171"/>
              </a:cxn>
              <a:cxn ang="0">
                <a:pos x="160680" y="90026"/>
              </a:cxn>
              <a:cxn ang="0">
                <a:pos x="291494" y="166778"/>
              </a:cxn>
              <a:cxn ang="0">
                <a:pos x="310011" y="137924"/>
              </a:cxn>
              <a:cxn ang="0">
                <a:pos x="178600" y="61171"/>
              </a:cxn>
              <a:cxn ang="0">
                <a:pos x="206674" y="17313"/>
              </a:cxn>
              <a:cxn ang="0">
                <a:pos x="246097" y="8079"/>
              </a:cxn>
              <a:cxn ang="0">
                <a:pos x="327930" y="55977"/>
              </a:cxn>
              <a:cxn ang="0">
                <a:pos x="338085" y="94065"/>
              </a:cxn>
              <a:cxn ang="0">
                <a:pos x="326736" y="111955"/>
              </a:cxn>
              <a:cxn ang="0">
                <a:pos x="195325" y="35202"/>
              </a:cxn>
              <a:cxn ang="0">
                <a:pos x="206674" y="17313"/>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35844" name="Freeform 6"/>
          <p:cNvSpPr>
            <a:spLocks noEditPoints="1"/>
          </p:cNvSpPr>
          <p:nvPr/>
        </p:nvSpPr>
        <p:spPr>
          <a:xfrm>
            <a:off x="8477250" y="3019425"/>
            <a:ext cx="2101850" cy="2101850"/>
          </a:xfrm>
          <a:custGeom>
            <a:avLst/>
            <a:gdLst/>
            <a:ahLst/>
            <a:cxnLst>
              <a:cxn ang="0">
                <a:pos x="2097348" y="1151102"/>
              </a:cxn>
              <a:cxn ang="0">
                <a:pos x="2101850" y="1051300"/>
              </a:cxn>
              <a:cxn ang="0">
                <a:pos x="2097348" y="951498"/>
              </a:cxn>
              <a:cxn ang="0">
                <a:pos x="1882735" y="928236"/>
              </a:cxn>
              <a:cxn ang="0">
                <a:pos x="1833209" y="741388"/>
              </a:cxn>
              <a:cxn ang="0">
                <a:pos x="2007301" y="614572"/>
              </a:cxn>
              <a:cxn ang="0">
                <a:pos x="1907498" y="441231"/>
              </a:cxn>
              <a:cxn ang="0">
                <a:pos x="1710145" y="529027"/>
              </a:cxn>
              <a:cxn ang="0">
                <a:pos x="1573574" y="392455"/>
              </a:cxn>
              <a:cxn ang="0">
                <a:pos x="1660619" y="195102"/>
              </a:cxn>
              <a:cxn ang="0">
                <a:pos x="1488029" y="95300"/>
              </a:cxn>
              <a:cxn ang="0">
                <a:pos x="1361212" y="269391"/>
              </a:cxn>
              <a:cxn ang="0">
                <a:pos x="1173614" y="219115"/>
              </a:cxn>
              <a:cxn ang="0">
                <a:pos x="1151102" y="5253"/>
              </a:cxn>
              <a:cxn ang="0">
                <a:pos x="1051300" y="0"/>
              </a:cxn>
              <a:cxn ang="0">
                <a:pos x="951498" y="5253"/>
              </a:cxn>
              <a:cxn ang="0">
                <a:pos x="928986" y="219115"/>
              </a:cxn>
              <a:cxn ang="0">
                <a:pos x="741388" y="269391"/>
              </a:cxn>
              <a:cxn ang="0">
                <a:pos x="614572" y="95300"/>
              </a:cxn>
              <a:cxn ang="0">
                <a:pos x="441231" y="195102"/>
              </a:cxn>
              <a:cxn ang="0">
                <a:pos x="529027" y="392455"/>
              </a:cxn>
              <a:cxn ang="0">
                <a:pos x="392455" y="529027"/>
              </a:cxn>
              <a:cxn ang="0">
                <a:pos x="195102" y="441231"/>
              </a:cxn>
              <a:cxn ang="0">
                <a:pos x="95300" y="614572"/>
              </a:cxn>
              <a:cxn ang="0">
                <a:pos x="269391" y="741388"/>
              </a:cxn>
              <a:cxn ang="0">
                <a:pos x="219115" y="928236"/>
              </a:cxn>
              <a:cxn ang="0">
                <a:pos x="5253" y="951498"/>
              </a:cxn>
              <a:cxn ang="0">
                <a:pos x="0" y="1051300"/>
              </a:cxn>
              <a:cxn ang="0">
                <a:pos x="5253" y="1151102"/>
              </a:cxn>
              <a:cxn ang="0">
                <a:pos x="219115" y="1173614"/>
              </a:cxn>
              <a:cxn ang="0">
                <a:pos x="269391" y="1361212"/>
              </a:cxn>
              <a:cxn ang="0">
                <a:pos x="95300" y="1488029"/>
              </a:cxn>
              <a:cxn ang="0">
                <a:pos x="195102" y="1660619"/>
              </a:cxn>
              <a:cxn ang="0">
                <a:pos x="392455" y="1573574"/>
              </a:cxn>
              <a:cxn ang="0">
                <a:pos x="529027" y="1710145"/>
              </a:cxn>
              <a:cxn ang="0">
                <a:pos x="441231" y="1907498"/>
              </a:cxn>
              <a:cxn ang="0">
                <a:pos x="614572" y="2007301"/>
              </a:cxn>
              <a:cxn ang="0">
                <a:pos x="741388" y="1833209"/>
              </a:cxn>
              <a:cxn ang="0">
                <a:pos x="928986" y="1882735"/>
              </a:cxn>
              <a:cxn ang="0">
                <a:pos x="951498" y="2097348"/>
              </a:cxn>
              <a:cxn ang="0">
                <a:pos x="1051300" y="2101850"/>
              </a:cxn>
              <a:cxn ang="0">
                <a:pos x="1151102" y="2097348"/>
              </a:cxn>
              <a:cxn ang="0">
                <a:pos x="1173614" y="1882735"/>
              </a:cxn>
              <a:cxn ang="0">
                <a:pos x="1361212" y="1833209"/>
              </a:cxn>
              <a:cxn ang="0">
                <a:pos x="1488029" y="2007301"/>
              </a:cxn>
              <a:cxn ang="0">
                <a:pos x="1661369" y="1907498"/>
              </a:cxn>
              <a:cxn ang="0">
                <a:pos x="1573574" y="1710145"/>
              </a:cxn>
              <a:cxn ang="0">
                <a:pos x="1710145" y="1573574"/>
              </a:cxn>
              <a:cxn ang="0">
                <a:pos x="1907498" y="1660619"/>
              </a:cxn>
              <a:cxn ang="0">
                <a:pos x="2007301" y="1488029"/>
              </a:cxn>
              <a:cxn ang="0">
                <a:pos x="1833209" y="1361212"/>
              </a:cxn>
              <a:cxn ang="0">
                <a:pos x="1882735" y="1173614"/>
              </a:cxn>
              <a:cxn ang="0">
                <a:pos x="2097348" y="1151102"/>
              </a:cxn>
              <a:cxn ang="0">
                <a:pos x="1051300" y="366192"/>
              </a:cxn>
              <a:cxn ang="0">
                <a:pos x="1735658" y="1051300"/>
              </a:cxn>
              <a:cxn ang="0">
                <a:pos x="1051300" y="1735658"/>
              </a:cxn>
              <a:cxn ang="0">
                <a:pos x="366192" y="1051300"/>
              </a:cxn>
              <a:cxn ang="0">
                <a:pos x="1051300" y="366192"/>
              </a:cxn>
            </a:cxnLst>
            <a:rect l="0" t="0" r="0" b="0"/>
            <a:pathLst>
              <a:path w="2801" h="2801">
                <a:moveTo>
                  <a:pt x="2795" y="1534"/>
                </a:moveTo>
                <a:cubicBezTo>
                  <a:pt x="2799" y="1490"/>
                  <a:pt x="2801" y="1446"/>
                  <a:pt x="2801" y="1401"/>
                </a:cubicBezTo>
                <a:cubicBezTo>
                  <a:pt x="2801" y="1356"/>
                  <a:pt x="2799" y="1311"/>
                  <a:pt x="2795" y="1268"/>
                </a:cubicBezTo>
                <a:lnTo>
                  <a:pt x="2509" y="1237"/>
                </a:lnTo>
                <a:cubicBezTo>
                  <a:pt x="2497" y="1151"/>
                  <a:pt x="2474" y="1067"/>
                  <a:pt x="2443" y="988"/>
                </a:cubicBezTo>
                <a:lnTo>
                  <a:pt x="2675" y="819"/>
                </a:lnTo>
                <a:cubicBezTo>
                  <a:pt x="2638" y="738"/>
                  <a:pt x="2593" y="660"/>
                  <a:pt x="2542" y="588"/>
                </a:cubicBezTo>
                <a:lnTo>
                  <a:pt x="2279" y="705"/>
                </a:lnTo>
                <a:cubicBezTo>
                  <a:pt x="2225" y="638"/>
                  <a:pt x="2164" y="576"/>
                  <a:pt x="2097" y="523"/>
                </a:cubicBezTo>
                <a:lnTo>
                  <a:pt x="2213" y="260"/>
                </a:lnTo>
                <a:cubicBezTo>
                  <a:pt x="2141" y="209"/>
                  <a:pt x="2064" y="164"/>
                  <a:pt x="1983" y="127"/>
                </a:cubicBezTo>
                <a:lnTo>
                  <a:pt x="1814" y="359"/>
                </a:lnTo>
                <a:cubicBezTo>
                  <a:pt x="1735" y="328"/>
                  <a:pt x="1651" y="305"/>
                  <a:pt x="1564" y="292"/>
                </a:cubicBezTo>
                <a:lnTo>
                  <a:pt x="1534" y="7"/>
                </a:lnTo>
                <a:cubicBezTo>
                  <a:pt x="1490" y="3"/>
                  <a:pt x="1446" y="0"/>
                  <a:pt x="1401" y="0"/>
                </a:cubicBezTo>
                <a:cubicBezTo>
                  <a:pt x="1356" y="0"/>
                  <a:pt x="1311" y="3"/>
                  <a:pt x="1268" y="7"/>
                </a:cubicBezTo>
                <a:lnTo>
                  <a:pt x="1238" y="292"/>
                </a:lnTo>
                <a:cubicBezTo>
                  <a:pt x="1151" y="305"/>
                  <a:pt x="1067" y="328"/>
                  <a:pt x="988" y="359"/>
                </a:cubicBezTo>
                <a:lnTo>
                  <a:pt x="819" y="127"/>
                </a:lnTo>
                <a:cubicBezTo>
                  <a:pt x="738" y="164"/>
                  <a:pt x="660" y="209"/>
                  <a:pt x="588" y="260"/>
                </a:cubicBezTo>
                <a:lnTo>
                  <a:pt x="705" y="523"/>
                </a:lnTo>
                <a:cubicBezTo>
                  <a:pt x="638" y="576"/>
                  <a:pt x="576" y="638"/>
                  <a:pt x="523" y="705"/>
                </a:cubicBezTo>
                <a:lnTo>
                  <a:pt x="260" y="588"/>
                </a:lnTo>
                <a:cubicBezTo>
                  <a:pt x="209" y="660"/>
                  <a:pt x="164" y="738"/>
                  <a:pt x="127" y="819"/>
                </a:cubicBezTo>
                <a:lnTo>
                  <a:pt x="359" y="988"/>
                </a:lnTo>
                <a:cubicBezTo>
                  <a:pt x="328" y="1067"/>
                  <a:pt x="305" y="1151"/>
                  <a:pt x="292" y="1237"/>
                </a:cubicBezTo>
                <a:lnTo>
                  <a:pt x="7" y="1268"/>
                </a:lnTo>
                <a:cubicBezTo>
                  <a:pt x="3" y="1311"/>
                  <a:pt x="0" y="1356"/>
                  <a:pt x="0" y="1401"/>
                </a:cubicBezTo>
                <a:cubicBezTo>
                  <a:pt x="0" y="1446"/>
                  <a:pt x="3" y="1490"/>
                  <a:pt x="7" y="1534"/>
                </a:cubicBezTo>
                <a:lnTo>
                  <a:pt x="292" y="1564"/>
                </a:lnTo>
                <a:cubicBezTo>
                  <a:pt x="305" y="1651"/>
                  <a:pt x="328" y="1735"/>
                  <a:pt x="359" y="1814"/>
                </a:cubicBezTo>
                <a:lnTo>
                  <a:pt x="127" y="1983"/>
                </a:lnTo>
                <a:cubicBezTo>
                  <a:pt x="164" y="2064"/>
                  <a:pt x="209" y="2141"/>
                  <a:pt x="260" y="2213"/>
                </a:cubicBezTo>
                <a:lnTo>
                  <a:pt x="523" y="2097"/>
                </a:lnTo>
                <a:cubicBezTo>
                  <a:pt x="576" y="2164"/>
                  <a:pt x="638" y="2226"/>
                  <a:pt x="705" y="2279"/>
                </a:cubicBezTo>
                <a:lnTo>
                  <a:pt x="588" y="2542"/>
                </a:lnTo>
                <a:cubicBezTo>
                  <a:pt x="660" y="2593"/>
                  <a:pt x="738" y="2638"/>
                  <a:pt x="819" y="2675"/>
                </a:cubicBezTo>
                <a:lnTo>
                  <a:pt x="988" y="2443"/>
                </a:lnTo>
                <a:cubicBezTo>
                  <a:pt x="1067" y="2474"/>
                  <a:pt x="1151" y="2497"/>
                  <a:pt x="1238" y="2509"/>
                </a:cubicBezTo>
                <a:lnTo>
                  <a:pt x="1268" y="2795"/>
                </a:lnTo>
                <a:cubicBezTo>
                  <a:pt x="1311" y="2799"/>
                  <a:pt x="1356" y="2801"/>
                  <a:pt x="1401" y="2801"/>
                </a:cubicBezTo>
                <a:cubicBezTo>
                  <a:pt x="1446" y="2801"/>
                  <a:pt x="1490" y="2799"/>
                  <a:pt x="1534" y="2795"/>
                </a:cubicBezTo>
                <a:lnTo>
                  <a:pt x="1564" y="2509"/>
                </a:lnTo>
                <a:cubicBezTo>
                  <a:pt x="1651" y="2497"/>
                  <a:pt x="1735" y="2474"/>
                  <a:pt x="1814" y="2443"/>
                </a:cubicBezTo>
                <a:lnTo>
                  <a:pt x="1983" y="2675"/>
                </a:lnTo>
                <a:cubicBezTo>
                  <a:pt x="2064" y="2638"/>
                  <a:pt x="2141" y="2593"/>
                  <a:pt x="2214" y="2542"/>
                </a:cubicBezTo>
                <a:lnTo>
                  <a:pt x="2097" y="2279"/>
                </a:lnTo>
                <a:cubicBezTo>
                  <a:pt x="2164" y="2225"/>
                  <a:pt x="2226" y="2164"/>
                  <a:pt x="2279" y="2097"/>
                </a:cubicBezTo>
                <a:lnTo>
                  <a:pt x="2542" y="2213"/>
                </a:lnTo>
                <a:cubicBezTo>
                  <a:pt x="2593" y="2141"/>
                  <a:pt x="2638" y="2064"/>
                  <a:pt x="2675" y="1983"/>
                </a:cubicBezTo>
                <a:lnTo>
                  <a:pt x="2443" y="1814"/>
                </a:lnTo>
                <a:cubicBezTo>
                  <a:pt x="2474" y="1735"/>
                  <a:pt x="2497" y="1651"/>
                  <a:pt x="2509" y="1564"/>
                </a:cubicBezTo>
                <a:lnTo>
                  <a:pt x="2795" y="1534"/>
                </a:lnTo>
                <a:close/>
                <a:moveTo>
                  <a:pt x="1401" y="488"/>
                </a:moveTo>
                <a:cubicBezTo>
                  <a:pt x="1905" y="488"/>
                  <a:pt x="2313" y="897"/>
                  <a:pt x="2313" y="1401"/>
                </a:cubicBezTo>
                <a:cubicBezTo>
                  <a:pt x="2313" y="1905"/>
                  <a:pt x="1905" y="2313"/>
                  <a:pt x="1401" y="2313"/>
                </a:cubicBezTo>
                <a:cubicBezTo>
                  <a:pt x="897" y="2313"/>
                  <a:pt x="488" y="1905"/>
                  <a:pt x="488" y="1401"/>
                </a:cubicBezTo>
                <a:cubicBezTo>
                  <a:pt x="488" y="897"/>
                  <a:pt x="897" y="488"/>
                  <a:pt x="1401" y="488"/>
                </a:cubicBezTo>
                <a:close/>
              </a:path>
            </a:pathLst>
          </a:custGeom>
          <a:solidFill>
            <a:schemeClr val="tx1">
              <a:alpha val="100000"/>
            </a:schemeClr>
          </a:solidFill>
          <a:ln w="9525">
            <a:noFill/>
          </a:ln>
        </p:spPr>
        <p:txBody>
          <a:bodyPr/>
          <a:lstStyle/>
          <a:p>
            <a:endParaRPr lang="zh-CN" altLang="en-US"/>
          </a:p>
        </p:txBody>
      </p:sp>
      <p:sp>
        <p:nvSpPr>
          <p:cNvPr id="35845" name="Freeform 7"/>
          <p:cNvSpPr>
            <a:spLocks noEditPoints="1"/>
          </p:cNvSpPr>
          <p:nvPr/>
        </p:nvSpPr>
        <p:spPr>
          <a:xfrm>
            <a:off x="6289675" y="1995488"/>
            <a:ext cx="2493963" cy="2492375"/>
          </a:xfrm>
          <a:custGeom>
            <a:avLst/>
            <a:gdLst/>
            <a:ahLst/>
            <a:cxnLst>
              <a:cxn ang="0">
                <a:pos x="2488708" y="1365479"/>
              </a:cxn>
              <a:cxn ang="0">
                <a:pos x="2493963" y="1246188"/>
              </a:cxn>
              <a:cxn ang="0">
                <a:pos x="2488708" y="1127646"/>
              </a:cxn>
              <a:cxn ang="0">
                <a:pos x="2234206" y="1101387"/>
              </a:cxn>
              <a:cxn ang="0">
                <a:pos x="2174898" y="879309"/>
              </a:cxn>
              <a:cxn ang="0">
                <a:pos x="2381352" y="729256"/>
              </a:cxn>
              <a:cxn ang="0">
                <a:pos x="2262735" y="523684"/>
              </a:cxn>
              <a:cxn ang="0">
                <a:pos x="2029254" y="627220"/>
              </a:cxn>
              <a:cxn ang="0">
                <a:pos x="1866343" y="465163"/>
              </a:cxn>
              <a:cxn ang="0">
                <a:pos x="1970696" y="231081"/>
              </a:cxn>
              <a:cxn ang="0">
                <a:pos x="1764993" y="112540"/>
              </a:cxn>
              <a:cxn ang="0">
                <a:pos x="1614845" y="319612"/>
              </a:cxn>
              <a:cxn ang="0">
                <a:pos x="1392625" y="260341"/>
              </a:cxn>
              <a:cxn ang="0">
                <a:pos x="1365599" y="6002"/>
              </a:cxn>
              <a:cxn ang="0">
                <a:pos x="1246982" y="0"/>
              </a:cxn>
              <a:cxn ang="0">
                <a:pos x="1128364" y="6002"/>
              </a:cxn>
              <a:cxn ang="0">
                <a:pos x="1101338" y="260341"/>
              </a:cxn>
              <a:cxn ang="0">
                <a:pos x="879118" y="319612"/>
              </a:cxn>
              <a:cxn ang="0">
                <a:pos x="728970" y="112540"/>
              </a:cxn>
              <a:cxn ang="0">
                <a:pos x="523267" y="231081"/>
              </a:cxn>
              <a:cxn ang="0">
                <a:pos x="627620" y="465163"/>
              </a:cxn>
              <a:cxn ang="0">
                <a:pos x="464709" y="627220"/>
              </a:cxn>
              <a:cxn ang="0">
                <a:pos x="231228" y="523684"/>
              </a:cxn>
              <a:cxn ang="0">
                <a:pos x="112611" y="729256"/>
              </a:cxn>
              <a:cxn ang="0">
                <a:pos x="319065" y="879309"/>
              </a:cxn>
              <a:cxn ang="0">
                <a:pos x="259757" y="1101387"/>
              </a:cxn>
              <a:cxn ang="0">
                <a:pos x="6006" y="1127646"/>
              </a:cxn>
              <a:cxn ang="0">
                <a:pos x="0" y="1246188"/>
              </a:cxn>
              <a:cxn ang="0">
                <a:pos x="6006" y="1365479"/>
              </a:cxn>
              <a:cxn ang="0">
                <a:pos x="259757" y="1391739"/>
              </a:cxn>
              <a:cxn ang="0">
                <a:pos x="319065" y="1613817"/>
              </a:cxn>
              <a:cxn ang="0">
                <a:pos x="112611" y="1763869"/>
              </a:cxn>
              <a:cxn ang="0">
                <a:pos x="231228" y="1969441"/>
              </a:cxn>
              <a:cxn ang="0">
                <a:pos x="464709" y="1865155"/>
              </a:cxn>
              <a:cxn ang="0">
                <a:pos x="627620" y="2027962"/>
              </a:cxn>
              <a:cxn ang="0">
                <a:pos x="523267" y="2261294"/>
              </a:cxn>
              <a:cxn ang="0">
                <a:pos x="728970" y="2380586"/>
              </a:cxn>
              <a:cxn ang="0">
                <a:pos x="879118" y="2173513"/>
              </a:cxn>
              <a:cxn ang="0">
                <a:pos x="1101338" y="2232784"/>
              </a:cxn>
              <a:cxn ang="0">
                <a:pos x="1128364" y="2487123"/>
              </a:cxn>
              <a:cxn ang="0">
                <a:pos x="1246982" y="2492375"/>
              </a:cxn>
              <a:cxn ang="0">
                <a:pos x="1365599" y="2487123"/>
              </a:cxn>
              <a:cxn ang="0">
                <a:pos x="1392625" y="2232784"/>
              </a:cxn>
              <a:cxn ang="0">
                <a:pos x="1614845" y="2173513"/>
              </a:cxn>
              <a:cxn ang="0">
                <a:pos x="1764993" y="2380586"/>
              </a:cxn>
              <a:cxn ang="0">
                <a:pos x="1970696" y="2261294"/>
              </a:cxn>
              <a:cxn ang="0">
                <a:pos x="1866343" y="2027962"/>
              </a:cxn>
              <a:cxn ang="0">
                <a:pos x="2029254" y="1865155"/>
              </a:cxn>
              <a:cxn ang="0">
                <a:pos x="2262735" y="1969441"/>
              </a:cxn>
              <a:cxn ang="0">
                <a:pos x="2381352" y="1763869"/>
              </a:cxn>
              <a:cxn ang="0">
                <a:pos x="2174898" y="1613817"/>
              </a:cxn>
              <a:cxn ang="0">
                <a:pos x="2234206" y="1391739"/>
              </a:cxn>
              <a:cxn ang="0">
                <a:pos x="2488708" y="1365479"/>
              </a:cxn>
              <a:cxn ang="0">
                <a:pos x="1246982" y="439654"/>
              </a:cxn>
              <a:cxn ang="0">
                <a:pos x="2054029" y="1246188"/>
              </a:cxn>
              <a:cxn ang="0">
                <a:pos x="1246982" y="2053471"/>
              </a:cxn>
              <a:cxn ang="0">
                <a:pos x="439934" y="1246188"/>
              </a:cxn>
              <a:cxn ang="0">
                <a:pos x="1246982" y="439654"/>
              </a:cxn>
            </a:cxnLst>
            <a:rect l="0" t="0" r="0" b="0"/>
            <a:pathLst>
              <a:path w="3322" h="3322">
                <a:moveTo>
                  <a:pt x="3315" y="1820"/>
                </a:moveTo>
                <a:cubicBezTo>
                  <a:pt x="3319" y="1768"/>
                  <a:pt x="3322" y="1715"/>
                  <a:pt x="3322" y="1661"/>
                </a:cubicBezTo>
                <a:cubicBezTo>
                  <a:pt x="3322" y="1608"/>
                  <a:pt x="3319" y="1555"/>
                  <a:pt x="3315" y="1503"/>
                </a:cubicBezTo>
                <a:lnTo>
                  <a:pt x="2976" y="1468"/>
                </a:lnTo>
                <a:cubicBezTo>
                  <a:pt x="2961" y="1365"/>
                  <a:pt x="2934" y="1266"/>
                  <a:pt x="2897" y="1172"/>
                </a:cubicBezTo>
                <a:lnTo>
                  <a:pt x="3172" y="972"/>
                </a:lnTo>
                <a:cubicBezTo>
                  <a:pt x="3128" y="875"/>
                  <a:pt x="3075" y="783"/>
                  <a:pt x="3014" y="698"/>
                </a:cubicBezTo>
                <a:lnTo>
                  <a:pt x="2703" y="836"/>
                </a:lnTo>
                <a:cubicBezTo>
                  <a:pt x="2639" y="756"/>
                  <a:pt x="2566" y="683"/>
                  <a:pt x="2486" y="620"/>
                </a:cubicBezTo>
                <a:lnTo>
                  <a:pt x="2625" y="308"/>
                </a:lnTo>
                <a:cubicBezTo>
                  <a:pt x="2539" y="247"/>
                  <a:pt x="2448" y="194"/>
                  <a:pt x="2351" y="150"/>
                </a:cubicBezTo>
                <a:lnTo>
                  <a:pt x="2151" y="426"/>
                </a:lnTo>
                <a:cubicBezTo>
                  <a:pt x="2057" y="389"/>
                  <a:pt x="1958" y="362"/>
                  <a:pt x="1855" y="347"/>
                </a:cubicBezTo>
                <a:lnTo>
                  <a:pt x="1819" y="8"/>
                </a:lnTo>
                <a:cubicBezTo>
                  <a:pt x="1767" y="3"/>
                  <a:pt x="1714" y="0"/>
                  <a:pt x="1661" y="0"/>
                </a:cubicBezTo>
                <a:cubicBezTo>
                  <a:pt x="1608" y="0"/>
                  <a:pt x="1555" y="3"/>
                  <a:pt x="1503" y="8"/>
                </a:cubicBezTo>
                <a:lnTo>
                  <a:pt x="1467" y="347"/>
                </a:lnTo>
                <a:cubicBezTo>
                  <a:pt x="1364" y="362"/>
                  <a:pt x="1265" y="389"/>
                  <a:pt x="1171" y="426"/>
                </a:cubicBezTo>
                <a:lnTo>
                  <a:pt x="971" y="150"/>
                </a:lnTo>
                <a:cubicBezTo>
                  <a:pt x="875" y="194"/>
                  <a:pt x="783" y="247"/>
                  <a:pt x="697" y="308"/>
                </a:cubicBezTo>
                <a:lnTo>
                  <a:pt x="836" y="620"/>
                </a:lnTo>
                <a:cubicBezTo>
                  <a:pt x="756" y="683"/>
                  <a:pt x="683" y="756"/>
                  <a:pt x="619" y="836"/>
                </a:cubicBezTo>
                <a:lnTo>
                  <a:pt x="308" y="698"/>
                </a:lnTo>
                <a:cubicBezTo>
                  <a:pt x="247" y="783"/>
                  <a:pt x="194" y="875"/>
                  <a:pt x="150" y="972"/>
                </a:cubicBezTo>
                <a:lnTo>
                  <a:pt x="425" y="1172"/>
                </a:lnTo>
                <a:cubicBezTo>
                  <a:pt x="388" y="1266"/>
                  <a:pt x="361" y="1365"/>
                  <a:pt x="346" y="1468"/>
                </a:cubicBezTo>
                <a:lnTo>
                  <a:pt x="8" y="1503"/>
                </a:lnTo>
                <a:cubicBezTo>
                  <a:pt x="3" y="1555"/>
                  <a:pt x="0" y="1608"/>
                  <a:pt x="0" y="1661"/>
                </a:cubicBezTo>
                <a:cubicBezTo>
                  <a:pt x="0" y="1715"/>
                  <a:pt x="3" y="1768"/>
                  <a:pt x="8" y="1820"/>
                </a:cubicBezTo>
                <a:lnTo>
                  <a:pt x="346" y="1855"/>
                </a:lnTo>
                <a:cubicBezTo>
                  <a:pt x="361" y="1958"/>
                  <a:pt x="388" y="2057"/>
                  <a:pt x="425" y="2151"/>
                </a:cubicBezTo>
                <a:lnTo>
                  <a:pt x="150" y="2351"/>
                </a:lnTo>
                <a:cubicBezTo>
                  <a:pt x="194" y="2448"/>
                  <a:pt x="247" y="2540"/>
                  <a:pt x="308" y="2625"/>
                </a:cubicBezTo>
                <a:lnTo>
                  <a:pt x="619" y="2486"/>
                </a:lnTo>
                <a:cubicBezTo>
                  <a:pt x="683" y="2567"/>
                  <a:pt x="756" y="2639"/>
                  <a:pt x="836" y="2703"/>
                </a:cubicBezTo>
                <a:lnTo>
                  <a:pt x="697" y="3014"/>
                </a:lnTo>
                <a:cubicBezTo>
                  <a:pt x="783" y="3075"/>
                  <a:pt x="874" y="3129"/>
                  <a:pt x="971" y="3173"/>
                </a:cubicBezTo>
                <a:lnTo>
                  <a:pt x="1171" y="2897"/>
                </a:lnTo>
                <a:cubicBezTo>
                  <a:pt x="1265" y="2934"/>
                  <a:pt x="1364" y="2961"/>
                  <a:pt x="1467" y="2976"/>
                </a:cubicBezTo>
                <a:lnTo>
                  <a:pt x="1503" y="3315"/>
                </a:lnTo>
                <a:cubicBezTo>
                  <a:pt x="1555" y="3320"/>
                  <a:pt x="1608" y="3322"/>
                  <a:pt x="1661" y="3322"/>
                </a:cubicBezTo>
                <a:cubicBezTo>
                  <a:pt x="1714" y="3322"/>
                  <a:pt x="1767" y="3320"/>
                  <a:pt x="1819" y="3315"/>
                </a:cubicBezTo>
                <a:lnTo>
                  <a:pt x="1855" y="2976"/>
                </a:lnTo>
                <a:cubicBezTo>
                  <a:pt x="1958" y="2961"/>
                  <a:pt x="2057" y="2934"/>
                  <a:pt x="2151" y="2897"/>
                </a:cubicBezTo>
                <a:lnTo>
                  <a:pt x="2351" y="3173"/>
                </a:lnTo>
                <a:cubicBezTo>
                  <a:pt x="2448" y="3129"/>
                  <a:pt x="2539" y="3075"/>
                  <a:pt x="2625" y="3014"/>
                </a:cubicBezTo>
                <a:lnTo>
                  <a:pt x="2486" y="2703"/>
                </a:lnTo>
                <a:cubicBezTo>
                  <a:pt x="2566" y="2639"/>
                  <a:pt x="2639" y="2567"/>
                  <a:pt x="2703" y="2486"/>
                </a:cubicBezTo>
                <a:lnTo>
                  <a:pt x="3014" y="2625"/>
                </a:lnTo>
                <a:cubicBezTo>
                  <a:pt x="3075" y="2540"/>
                  <a:pt x="3128" y="2448"/>
                  <a:pt x="3172" y="2351"/>
                </a:cubicBezTo>
                <a:lnTo>
                  <a:pt x="2897" y="2151"/>
                </a:lnTo>
                <a:cubicBezTo>
                  <a:pt x="2934" y="2057"/>
                  <a:pt x="2961" y="1958"/>
                  <a:pt x="2976" y="1855"/>
                </a:cubicBezTo>
                <a:lnTo>
                  <a:pt x="3315" y="1820"/>
                </a:lnTo>
                <a:close/>
                <a:moveTo>
                  <a:pt x="1661" y="586"/>
                </a:moveTo>
                <a:cubicBezTo>
                  <a:pt x="2255" y="586"/>
                  <a:pt x="2736" y="1068"/>
                  <a:pt x="2736" y="1661"/>
                </a:cubicBezTo>
                <a:cubicBezTo>
                  <a:pt x="2736" y="2255"/>
                  <a:pt x="2255" y="2737"/>
                  <a:pt x="1661" y="2737"/>
                </a:cubicBezTo>
                <a:cubicBezTo>
                  <a:pt x="1067" y="2737"/>
                  <a:pt x="586" y="2255"/>
                  <a:pt x="586" y="1661"/>
                </a:cubicBezTo>
                <a:cubicBezTo>
                  <a:pt x="586" y="1068"/>
                  <a:pt x="1067" y="586"/>
                  <a:pt x="1661" y="586"/>
                </a:cubicBezTo>
                <a:close/>
              </a:path>
            </a:pathLst>
          </a:custGeom>
          <a:solidFill>
            <a:schemeClr val="tx1">
              <a:alpha val="100000"/>
            </a:schemeClr>
          </a:solidFill>
          <a:ln w="9525">
            <a:noFill/>
          </a:ln>
        </p:spPr>
        <p:txBody>
          <a:bodyPr/>
          <a:lstStyle/>
          <a:p>
            <a:endParaRPr lang="zh-CN" altLang="en-US"/>
          </a:p>
        </p:txBody>
      </p:sp>
      <p:sp>
        <p:nvSpPr>
          <p:cNvPr id="35846" name="Freeform 8"/>
          <p:cNvSpPr>
            <a:spLocks noEditPoints="1"/>
          </p:cNvSpPr>
          <p:nvPr/>
        </p:nvSpPr>
        <p:spPr>
          <a:xfrm>
            <a:off x="1346200" y="1989138"/>
            <a:ext cx="2493963" cy="2493962"/>
          </a:xfrm>
          <a:custGeom>
            <a:avLst/>
            <a:gdLst/>
            <a:ahLst/>
            <a:cxnLst>
              <a:cxn ang="0">
                <a:pos x="2487957" y="1365598"/>
              </a:cxn>
              <a:cxn ang="0">
                <a:pos x="2493963" y="1246981"/>
              </a:cxn>
              <a:cxn ang="0">
                <a:pos x="2487957" y="1128364"/>
              </a:cxn>
              <a:cxn ang="0">
                <a:pos x="2234206" y="1101337"/>
              </a:cxn>
              <a:cxn ang="0">
                <a:pos x="2174898" y="879118"/>
              </a:cxn>
              <a:cxn ang="0">
                <a:pos x="2381352" y="728970"/>
              </a:cxn>
              <a:cxn ang="0">
                <a:pos x="2262735" y="523267"/>
              </a:cxn>
              <a:cxn ang="0">
                <a:pos x="2029254" y="627620"/>
              </a:cxn>
              <a:cxn ang="0">
                <a:pos x="1866343" y="464709"/>
              </a:cxn>
              <a:cxn ang="0">
                <a:pos x="1970696" y="231228"/>
              </a:cxn>
              <a:cxn ang="0">
                <a:pos x="1764993" y="112611"/>
              </a:cxn>
              <a:cxn ang="0">
                <a:pos x="1614845" y="319065"/>
              </a:cxn>
              <a:cxn ang="0">
                <a:pos x="1392625" y="259756"/>
              </a:cxn>
              <a:cxn ang="0">
                <a:pos x="1365599" y="6006"/>
              </a:cxn>
              <a:cxn ang="0">
                <a:pos x="1246982" y="0"/>
              </a:cxn>
              <a:cxn ang="0">
                <a:pos x="1128364" y="6006"/>
              </a:cxn>
              <a:cxn ang="0">
                <a:pos x="1101338" y="259756"/>
              </a:cxn>
              <a:cxn ang="0">
                <a:pos x="879118" y="319065"/>
              </a:cxn>
              <a:cxn ang="0">
                <a:pos x="728970" y="112611"/>
              </a:cxn>
              <a:cxn ang="0">
                <a:pos x="523267" y="231228"/>
              </a:cxn>
              <a:cxn ang="0">
                <a:pos x="627620" y="464709"/>
              </a:cxn>
              <a:cxn ang="0">
                <a:pos x="464709" y="627620"/>
              </a:cxn>
              <a:cxn ang="0">
                <a:pos x="231228" y="523267"/>
              </a:cxn>
              <a:cxn ang="0">
                <a:pos x="112611" y="728970"/>
              </a:cxn>
              <a:cxn ang="0">
                <a:pos x="319065" y="879118"/>
              </a:cxn>
              <a:cxn ang="0">
                <a:pos x="259757" y="1101337"/>
              </a:cxn>
              <a:cxn ang="0">
                <a:pos x="6006" y="1128364"/>
              </a:cxn>
              <a:cxn ang="0">
                <a:pos x="0" y="1246981"/>
              </a:cxn>
              <a:cxn ang="0">
                <a:pos x="6006" y="1365598"/>
              </a:cxn>
              <a:cxn ang="0">
                <a:pos x="259757" y="1392625"/>
              </a:cxn>
              <a:cxn ang="0">
                <a:pos x="319065" y="1614844"/>
              </a:cxn>
              <a:cxn ang="0">
                <a:pos x="112611" y="1764992"/>
              </a:cxn>
              <a:cxn ang="0">
                <a:pos x="231228" y="1970695"/>
              </a:cxn>
              <a:cxn ang="0">
                <a:pos x="464709" y="1866342"/>
              </a:cxn>
              <a:cxn ang="0">
                <a:pos x="627620" y="2029253"/>
              </a:cxn>
              <a:cxn ang="0">
                <a:pos x="523267" y="2262734"/>
              </a:cxn>
              <a:cxn ang="0">
                <a:pos x="728970" y="2381351"/>
              </a:cxn>
              <a:cxn ang="0">
                <a:pos x="879118" y="2174897"/>
              </a:cxn>
              <a:cxn ang="0">
                <a:pos x="1101338" y="2234206"/>
              </a:cxn>
              <a:cxn ang="0">
                <a:pos x="1128364" y="2487956"/>
              </a:cxn>
              <a:cxn ang="0">
                <a:pos x="1246982" y="2493962"/>
              </a:cxn>
              <a:cxn ang="0">
                <a:pos x="1365599" y="2487956"/>
              </a:cxn>
              <a:cxn ang="0">
                <a:pos x="1392625" y="2234206"/>
              </a:cxn>
              <a:cxn ang="0">
                <a:pos x="1614845" y="2174897"/>
              </a:cxn>
              <a:cxn ang="0">
                <a:pos x="1764993" y="2381351"/>
              </a:cxn>
              <a:cxn ang="0">
                <a:pos x="1970696" y="2262734"/>
              </a:cxn>
              <a:cxn ang="0">
                <a:pos x="1866343" y="2028503"/>
              </a:cxn>
              <a:cxn ang="0">
                <a:pos x="2029254" y="1866342"/>
              </a:cxn>
              <a:cxn ang="0">
                <a:pos x="2262735" y="1970695"/>
              </a:cxn>
              <a:cxn ang="0">
                <a:pos x="2381352" y="1764992"/>
              </a:cxn>
              <a:cxn ang="0">
                <a:pos x="2174898" y="1614844"/>
              </a:cxn>
              <a:cxn ang="0">
                <a:pos x="2234206" y="1392625"/>
              </a:cxn>
              <a:cxn ang="0">
                <a:pos x="2487957" y="1365598"/>
              </a:cxn>
              <a:cxn ang="0">
                <a:pos x="1246982" y="429424"/>
              </a:cxn>
              <a:cxn ang="0">
                <a:pos x="2064539" y="1246981"/>
              </a:cxn>
              <a:cxn ang="0">
                <a:pos x="1246982" y="2064538"/>
              </a:cxn>
              <a:cxn ang="0">
                <a:pos x="429424" y="1246981"/>
              </a:cxn>
              <a:cxn ang="0">
                <a:pos x="1246982" y="429424"/>
              </a:cxn>
            </a:cxnLst>
            <a:rect l="0" t="0" r="0" b="0"/>
            <a:pathLst>
              <a:path w="3322" h="3322">
                <a:moveTo>
                  <a:pt x="3314" y="1819"/>
                </a:moveTo>
                <a:cubicBezTo>
                  <a:pt x="3319" y="1767"/>
                  <a:pt x="3322" y="1714"/>
                  <a:pt x="3322" y="1661"/>
                </a:cubicBezTo>
                <a:cubicBezTo>
                  <a:pt x="3322" y="1608"/>
                  <a:pt x="3319" y="1555"/>
                  <a:pt x="3314" y="1503"/>
                </a:cubicBezTo>
                <a:lnTo>
                  <a:pt x="2976" y="1467"/>
                </a:lnTo>
                <a:cubicBezTo>
                  <a:pt x="2961" y="1364"/>
                  <a:pt x="2934" y="1265"/>
                  <a:pt x="2897" y="1171"/>
                </a:cubicBezTo>
                <a:lnTo>
                  <a:pt x="3172" y="971"/>
                </a:lnTo>
                <a:cubicBezTo>
                  <a:pt x="3128" y="874"/>
                  <a:pt x="3075" y="783"/>
                  <a:pt x="3014" y="697"/>
                </a:cubicBezTo>
                <a:lnTo>
                  <a:pt x="2703" y="836"/>
                </a:lnTo>
                <a:cubicBezTo>
                  <a:pt x="2639" y="756"/>
                  <a:pt x="2566" y="683"/>
                  <a:pt x="2486" y="619"/>
                </a:cubicBezTo>
                <a:lnTo>
                  <a:pt x="2625" y="308"/>
                </a:lnTo>
                <a:cubicBezTo>
                  <a:pt x="2539" y="247"/>
                  <a:pt x="2448" y="194"/>
                  <a:pt x="2351" y="150"/>
                </a:cubicBezTo>
                <a:lnTo>
                  <a:pt x="2151" y="425"/>
                </a:lnTo>
                <a:cubicBezTo>
                  <a:pt x="2057" y="388"/>
                  <a:pt x="1958" y="361"/>
                  <a:pt x="1855" y="346"/>
                </a:cubicBezTo>
                <a:lnTo>
                  <a:pt x="1819" y="8"/>
                </a:lnTo>
                <a:cubicBezTo>
                  <a:pt x="1767" y="3"/>
                  <a:pt x="1714" y="0"/>
                  <a:pt x="1661" y="0"/>
                </a:cubicBezTo>
                <a:cubicBezTo>
                  <a:pt x="1608" y="0"/>
                  <a:pt x="1555" y="3"/>
                  <a:pt x="1503" y="8"/>
                </a:cubicBezTo>
                <a:lnTo>
                  <a:pt x="1467" y="346"/>
                </a:lnTo>
                <a:cubicBezTo>
                  <a:pt x="1364" y="361"/>
                  <a:pt x="1265" y="388"/>
                  <a:pt x="1171" y="425"/>
                </a:cubicBezTo>
                <a:lnTo>
                  <a:pt x="971" y="150"/>
                </a:lnTo>
                <a:cubicBezTo>
                  <a:pt x="874" y="194"/>
                  <a:pt x="783" y="247"/>
                  <a:pt x="697" y="308"/>
                </a:cubicBezTo>
                <a:lnTo>
                  <a:pt x="836" y="619"/>
                </a:lnTo>
                <a:cubicBezTo>
                  <a:pt x="756" y="683"/>
                  <a:pt x="683" y="756"/>
                  <a:pt x="619" y="836"/>
                </a:cubicBezTo>
                <a:lnTo>
                  <a:pt x="308" y="697"/>
                </a:lnTo>
                <a:cubicBezTo>
                  <a:pt x="247" y="783"/>
                  <a:pt x="194" y="874"/>
                  <a:pt x="150" y="971"/>
                </a:cubicBezTo>
                <a:lnTo>
                  <a:pt x="425" y="1171"/>
                </a:lnTo>
                <a:cubicBezTo>
                  <a:pt x="388" y="1265"/>
                  <a:pt x="361" y="1364"/>
                  <a:pt x="346" y="1467"/>
                </a:cubicBezTo>
                <a:lnTo>
                  <a:pt x="8" y="1503"/>
                </a:lnTo>
                <a:cubicBezTo>
                  <a:pt x="3" y="1555"/>
                  <a:pt x="0" y="1608"/>
                  <a:pt x="0" y="1661"/>
                </a:cubicBezTo>
                <a:cubicBezTo>
                  <a:pt x="0" y="1714"/>
                  <a:pt x="3" y="1767"/>
                  <a:pt x="8" y="1819"/>
                </a:cubicBezTo>
                <a:lnTo>
                  <a:pt x="346" y="1855"/>
                </a:lnTo>
                <a:cubicBezTo>
                  <a:pt x="361" y="1958"/>
                  <a:pt x="388" y="2057"/>
                  <a:pt x="425" y="2151"/>
                </a:cubicBezTo>
                <a:lnTo>
                  <a:pt x="150" y="2351"/>
                </a:lnTo>
                <a:cubicBezTo>
                  <a:pt x="194" y="2448"/>
                  <a:pt x="247" y="2539"/>
                  <a:pt x="308" y="2625"/>
                </a:cubicBezTo>
                <a:lnTo>
                  <a:pt x="619" y="2486"/>
                </a:lnTo>
                <a:cubicBezTo>
                  <a:pt x="683" y="2566"/>
                  <a:pt x="756" y="2639"/>
                  <a:pt x="836" y="2703"/>
                </a:cubicBezTo>
                <a:lnTo>
                  <a:pt x="697" y="3014"/>
                </a:lnTo>
                <a:cubicBezTo>
                  <a:pt x="783" y="3075"/>
                  <a:pt x="874" y="3128"/>
                  <a:pt x="971" y="3172"/>
                </a:cubicBezTo>
                <a:lnTo>
                  <a:pt x="1171" y="2897"/>
                </a:lnTo>
                <a:cubicBezTo>
                  <a:pt x="1265" y="2934"/>
                  <a:pt x="1364" y="2961"/>
                  <a:pt x="1467" y="2976"/>
                </a:cubicBezTo>
                <a:lnTo>
                  <a:pt x="1503" y="3314"/>
                </a:lnTo>
                <a:cubicBezTo>
                  <a:pt x="1555" y="3319"/>
                  <a:pt x="1608" y="3322"/>
                  <a:pt x="1661" y="3322"/>
                </a:cubicBezTo>
                <a:cubicBezTo>
                  <a:pt x="1714" y="3322"/>
                  <a:pt x="1767" y="3319"/>
                  <a:pt x="1819" y="3314"/>
                </a:cubicBezTo>
                <a:lnTo>
                  <a:pt x="1855" y="2976"/>
                </a:lnTo>
                <a:cubicBezTo>
                  <a:pt x="1958" y="2961"/>
                  <a:pt x="2057" y="2934"/>
                  <a:pt x="2151" y="2897"/>
                </a:cubicBezTo>
                <a:lnTo>
                  <a:pt x="2351" y="3172"/>
                </a:lnTo>
                <a:cubicBezTo>
                  <a:pt x="2448" y="3128"/>
                  <a:pt x="2539" y="3075"/>
                  <a:pt x="2625" y="3014"/>
                </a:cubicBezTo>
                <a:lnTo>
                  <a:pt x="2486" y="2702"/>
                </a:lnTo>
                <a:cubicBezTo>
                  <a:pt x="2566" y="2639"/>
                  <a:pt x="2639" y="2566"/>
                  <a:pt x="2703" y="2486"/>
                </a:cubicBezTo>
                <a:lnTo>
                  <a:pt x="3014" y="2625"/>
                </a:lnTo>
                <a:cubicBezTo>
                  <a:pt x="3075" y="2539"/>
                  <a:pt x="3128" y="2448"/>
                  <a:pt x="3172" y="2351"/>
                </a:cubicBezTo>
                <a:lnTo>
                  <a:pt x="2897" y="2151"/>
                </a:lnTo>
                <a:cubicBezTo>
                  <a:pt x="2934" y="2057"/>
                  <a:pt x="2961" y="1958"/>
                  <a:pt x="2976" y="1855"/>
                </a:cubicBezTo>
                <a:lnTo>
                  <a:pt x="3314" y="1819"/>
                </a:lnTo>
                <a:close/>
                <a:moveTo>
                  <a:pt x="1661" y="572"/>
                </a:moveTo>
                <a:cubicBezTo>
                  <a:pt x="2262" y="572"/>
                  <a:pt x="2750" y="1060"/>
                  <a:pt x="2750" y="1661"/>
                </a:cubicBezTo>
                <a:cubicBezTo>
                  <a:pt x="2750" y="2262"/>
                  <a:pt x="2262" y="2750"/>
                  <a:pt x="1661" y="2750"/>
                </a:cubicBezTo>
                <a:cubicBezTo>
                  <a:pt x="1060" y="2750"/>
                  <a:pt x="572" y="2262"/>
                  <a:pt x="572" y="1661"/>
                </a:cubicBezTo>
                <a:cubicBezTo>
                  <a:pt x="572" y="1060"/>
                  <a:pt x="1060" y="572"/>
                  <a:pt x="1661" y="572"/>
                </a:cubicBezTo>
                <a:close/>
              </a:path>
            </a:pathLst>
          </a:custGeom>
          <a:solidFill>
            <a:schemeClr val="tx1">
              <a:alpha val="100000"/>
            </a:schemeClr>
          </a:solidFill>
          <a:ln w="9525">
            <a:noFill/>
          </a:ln>
        </p:spPr>
        <p:txBody>
          <a:bodyPr/>
          <a:lstStyle/>
          <a:p>
            <a:endParaRPr lang="zh-CN" altLang="en-US"/>
          </a:p>
        </p:txBody>
      </p:sp>
      <p:sp>
        <p:nvSpPr>
          <p:cNvPr id="35847" name="Freeform 9"/>
          <p:cNvSpPr>
            <a:spLocks noEditPoints="1"/>
          </p:cNvSpPr>
          <p:nvPr/>
        </p:nvSpPr>
        <p:spPr>
          <a:xfrm>
            <a:off x="3538538" y="2716213"/>
            <a:ext cx="3117850" cy="3116262"/>
          </a:xfrm>
          <a:custGeom>
            <a:avLst/>
            <a:gdLst/>
            <a:ahLst/>
            <a:cxnLst>
              <a:cxn ang="0">
                <a:pos x="3111092" y="1706739"/>
              </a:cxn>
              <a:cxn ang="0">
                <a:pos x="3117850" y="1558131"/>
              </a:cxn>
              <a:cxn ang="0">
                <a:pos x="3111092" y="1409523"/>
              </a:cxn>
              <a:cxn ang="0">
                <a:pos x="2793449" y="1376499"/>
              </a:cxn>
              <a:cxn ang="0">
                <a:pos x="2719108" y="1098798"/>
              </a:cxn>
              <a:cxn ang="0">
                <a:pos x="2977427" y="911161"/>
              </a:cxn>
              <a:cxn ang="0">
                <a:pos x="2828743" y="653725"/>
              </a:cxn>
              <a:cxn ang="0">
                <a:pos x="2536632" y="784319"/>
              </a:cxn>
              <a:cxn ang="0">
                <a:pos x="2333882" y="580922"/>
              </a:cxn>
              <a:cxn ang="0">
                <a:pos x="2463792" y="288960"/>
              </a:cxn>
              <a:cxn ang="0">
                <a:pos x="2206975" y="140352"/>
              </a:cxn>
              <a:cxn ang="0">
                <a:pos x="2018492" y="399290"/>
              </a:cxn>
              <a:cxn ang="0">
                <a:pos x="1740649" y="324986"/>
              </a:cxn>
              <a:cxn ang="0">
                <a:pos x="1707609" y="6755"/>
              </a:cxn>
              <a:cxn ang="0">
                <a:pos x="1558925" y="0"/>
              </a:cxn>
              <a:cxn ang="0">
                <a:pos x="1410992" y="6755"/>
              </a:cxn>
              <a:cxn ang="0">
                <a:pos x="1377201" y="324986"/>
              </a:cxn>
              <a:cxn ang="0">
                <a:pos x="1099358" y="398539"/>
              </a:cxn>
              <a:cxn ang="0">
                <a:pos x="911626" y="140352"/>
              </a:cxn>
              <a:cxn ang="0">
                <a:pos x="654809" y="288960"/>
              </a:cxn>
              <a:cxn ang="0">
                <a:pos x="784719" y="580922"/>
              </a:cxn>
              <a:cxn ang="0">
                <a:pos x="581218" y="784319"/>
              </a:cxn>
              <a:cxn ang="0">
                <a:pos x="289107" y="653725"/>
              </a:cxn>
              <a:cxn ang="0">
                <a:pos x="140423" y="911161"/>
              </a:cxn>
              <a:cxn ang="0">
                <a:pos x="399493" y="1098798"/>
              </a:cxn>
              <a:cxn ang="0">
                <a:pos x="325152" y="1376499"/>
              </a:cxn>
              <a:cxn ang="0">
                <a:pos x="6758" y="1409523"/>
              </a:cxn>
              <a:cxn ang="0">
                <a:pos x="0" y="1558131"/>
              </a:cxn>
              <a:cxn ang="0">
                <a:pos x="6758" y="1706739"/>
              </a:cxn>
              <a:cxn ang="0">
                <a:pos x="325152" y="1739763"/>
              </a:cxn>
              <a:cxn ang="0">
                <a:pos x="399493" y="2017464"/>
              </a:cxn>
              <a:cxn ang="0">
                <a:pos x="140423" y="2205851"/>
              </a:cxn>
              <a:cxn ang="0">
                <a:pos x="289107" y="2462537"/>
              </a:cxn>
              <a:cxn ang="0">
                <a:pos x="581218" y="2331943"/>
              </a:cxn>
              <a:cxn ang="0">
                <a:pos x="784719" y="2535340"/>
              </a:cxn>
              <a:cxn ang="0">
                <a:pos x="654058" y="2827302"/>
              </a:cxn>
              <a:cxn ang="0">
                <a:pos x="911626" y="2975910"/>
              </a:cxn>
              <a:cxn ang="0">
                <a:pos x="1099358" y="2717723"/>
              </a:cxn>
              <a:cxn ang="0">
                <a:pos x="1377201" y="2792027"/>
              </a:cxn>
              <a:cxn ang="0">
                <a:pos x="1410992" y="3109507"/>
              </a:cxn>
              <a:cxn ang="0">
                <a:pos x="1558925" y="3116262"/>
              </a:cxn>
              <a:cxn ang="0">
                <a:pos x="1707609" y="3109507"/>
              </a:cxn>
              <a:cxn ang="0">
                <a:pos x="1740649" y="2792027"/>
              </a:cxn>
              <a:cxn ang="0">
                <a:pos x="2018492" y="2717723"/>
              </a:cxn>
              <a:cxn ang="0">
                <a:pos x="2206975" y="2975910"/>
              </a:cxn>
              <a:cxn ang="0">
                <a:pos x="2463792" y="2827302"/>
              </a:cxn>
              <a:cxn ang="0">
                <a:pos x="2333882" y="2535340"/>
              </a:cxn>
              <a:cxn ang="0">
                <a:pos x="2536632" y="2331943"/>
              </a:cxn>
              <a:cxn ang="0">
                <a:pos x="2828743" y="2462537"/>
              </a:cxn>
              <a:cxn ang="0">
                <a:pos x="2977427" y="2205851"/>
              </a:cxn>
              <a:cxn ang="0">
                <a:pos x="2719108" y="2017464"/>
              </a:cxn>
              <a:cxn ang="0">
                <a:pos x="2793449" y="1739763"/>
              </a:cxn>
              <a:cxn ang="0">
                <a:pos x="3111092" y="1706739"/>
              </a:cxn>
              <a:cxn ang="0">
                <a:pos x="1558925" y="531386"/>
              </a:cxn>
              <a:cxn ang="0">
                <a:pos x="2586193" y="1558131"/>
              </a:cxn>
              <a:cxn ang="0">
                <a:pos x="1558925" y="2584876"/>
              </a:cxn>
              <a:cxn ang="0">
                <a:pos x="531657" y="1558131"/>
              </a:cxn>
              <a:cxn ang="0">
                <a:pos x="1558925" y="531386"/>
              </a:cxn>
            </a:cxnLst>
            <a:rect l="0" t="0" r="0" b="0"/>
            <a:pathLst>
              <a:path w="4152" h="4152">
                <a:moveTo>
                  <a:pt x="4143" y="2274"/>
                </a:moveTo>
                <a:cubicBezTo>
                  <a:pt x="4149" y="2209"/>
                  <a:pt x="4152" y="2143"/>
                  <a:pt x="4152" y="2076"/>
                </a:cubicBezTo>
                <a:cubicBezTo>
                  <a:pt x="4152" y="2009"/>
                  <a:pt x="4149" y="1943"/>
                  <a:pt x="4143" y="1878"/>
                </a:cubicBezTo>
                <a:lnTo>
                  <a:pt x="3720" y="1834"/>
                </a:lnTo>
                <a:cubicBezTo>
                  <a:pt x="3701" y="1705"/>
                  <a:pt x="3667" y="1581"/>
                  <a:pt x="3621" y="1464"/>
                </a:cubicBezTo>
                <a:lnTo>
                  <a:pt x="3965" y="1214"/>
                </a:lnTo>
                <a:cubicBezTo>
                  <a:pt x="3910" y="1093"/>
                  <a:pt x="3844" y="978"/>
                  <a:pt x="3767" y="871"/>
                </a:cubicBezTo>
                <a:lnTo>
                  <a:pt x="3378" y="1045"/>
                </a:lnTo>
                <a:cubicBezTo>
                  <a:pt x="3299" y="944"/>
                  <a:pt x="3208" y="854"/>
                  <a:pt x="3108" y="774"/>
                </a:cubicBezTo>
                <a:lnTo>
                  <a:pt x="3281" y="385"/>
                </a:lnTo>
                <a:cubicBezTo>
                  <a:pt x="3174" y="309"/>
                  <a:pt x="3059" y="242"/>
                  <a:pt x="2939" y="187"/>
                </a:cubicBezTo>
                <a:lnTo>
                  <a:pt x="2688" y="532"/>
                </a:lnTo>
                <a:cubicBezTo>
                  <a:pt x="2571" y="485"/>
                  <a:pt x="2447" y="452"/>
                  <a:pt x="2318" y="433"/>
                </a:cubicBezTo>
                <a:lnTo>
                  <a:pt x="2274" y="9"/>
                </a:lnTo>
                <a:cubicBezTo>
                  <a:pt x="2209" y="3"/>
                  <a:pt x="2143" y="0"/>
                  <a:pt x="2076" y="0"/>
                </a:cubicBezTo>
                <a:cubicBezTo>
                  <a:pt x="2010" y="0"/>
                  <a:pt x="1944" y="3"/>
                  <a:pt x="1879" y="9"/>
                </a:cubicBezTo>
                <a:lnTo>
                  <a:pt x="1834" y="433"/>
                </a:lnTo>
                <a:cubicBezTo>
                  <a:pt x="1705" y="452"/>
                  <a:pt x="1581" y="485"/>
                  <a:pt x="1464" y="531"/>
                </a:cubicBezTo>
                <a:lnTo>
                  <a:pt x="1214" y="187"/>
                </a:lnTo>
                <a:cubicBezTo>
                  <a:pt x="1093" y="242"/>
                  <a:pt x="979" y="309"/>
                  <a:pt x="872" y="385"/>
                </a:cubicBezTo>
                <a:lnTo>
                  <a:pt x="1045" y="774"/>
                </a:lnTo>
                <a:cubicBezTo>
                  <a:pt x="945" y="854"/>
                  <a:pt x="854" y="944"/>
                  <a:pt x="774" y="1045"/>
                </a:cubicBezTo>
                <a:lnTo>
                  <a:pt x="385" y="871"/>
                </a:lnTo>
                <a:cubicBezTo>
                  <a:pt x="309" y="978"/>
                  <a:pt x="242" y="1093"/>
                  <a:pt x="187" y="1214"/>
                </a:cubicBezTo>
                <a:lnTo>
                  <a:pt x="532" y="1464"/>
                </a:lnTo>
                <a:cubicBezTo>
                  <a:pt x="485" y="1581"/>
                  <a:pt x="452" y="1705"/>
                  <a:pt x="433" y="1834"/>
                </a:cubicBezTo>
                <a:lnTo>
                  <a:pt x="9" y="1878"/>
                </a:lnTo>
                <a:cubicBezTo>
                  <a:pt x="3" y="1943"/>
                  <a:pt x="0" y="2009"/>
                  <a:pt x="0" y="2076"/>
                </a:cubicBezTo>
                <a:cubicBezTo>
                  <a:pt x="0" y="2143"/>
                  <a:pt x="3" y="2209"/>
                  <a:pt x="9" y="2274"/>
                </a:cubicBezTo>
                <a:lnTo>
                  <a:pt x="433" y="2318"/>
                </a:lnTo>
                <a:cubicBezTo>
                  <a:pt x="452" y="2447"/>
                  <a:pt x="485" y="2571"/>
                  <a:pt x="532" y="2688"/>
                </a:cubicBezTo>
                <a:lnTo>
                  <a:pt x="187" y="2939"/>
                </a:lnTo>
                <a:cubicBezTo>
                  <a:pt x="242" y="3059"/>
                  <a:pt x="309" y="3174"/>
                  <a:pt x="385" y="3281"/>
                </a:cubicBezTo>
                <a:lnTo>
                  <a:pt x="774" y="3107"/>
                </a:lnTo>
                <a:cubicBezTo>
                  <a:pt x="854" y="3208"/>
                  <a:pt x="945" y="3299"/>
                  <a:pt x="1045" y="3378"/>
                </a:cubicBezTo>
                <a:lnTo>
                  <a:pt x="871" y="3767"/>
                </a:lnTo>
                <a:cubicBezTo>
                  <a:pt x="978" y="3844"/>
                  <a:pt x="1093" y="3910"/>
                  <a:pt x="1214" y="3965"/>
                </a:cubicBezTo>
                <a:lnTo>
                  <a:pt x="1464" y="3621"/>
                </a:lnTo>
                <a:cubicBezTo>
                  <a:pt x="1581" y="3667"/>
                  <a:pt x="1705" y="3701"/>
                  <a:pt x="1834" y="3720"/>
                </a:cubicBezTo>
                <a:lnTo>
                  <a:pt x="1879" y="4143"/>
                </a:lnTo>
                <a:cubicBezTo>
                  <a:pt x="1944" y="4149"/>
                  <a:pt x="2010" y="4152"/>
                  <a:pt x="2076" y="4152"/>
                </a:cubicBezTo>
                <a:cubicBezTo>
                  <a:pt x="2143" y="4152"/>
                  <a:pt x="2209" y="4149"/>
                  <a:pt x="2274" y="4143"/>
                </a:cubicBezTo>
                <a:lnTo>
                  <a:pt x="2318" y="3720"/>
                </a:lnTo>
                <a:cubicBezTo>
                  <a:pt x="2447" y="3701"/>
                  <a:pt x="2571" y="3667"/>
                  <a:pt x="2688" y="3621"/>
                </a:cubicBezTo>
                <a:lnTo>
                  <a:pt x="2939" y="3965"/>
                </a:lnTo>
                <a:cubicBezTo>
                  <a:pt x="3059" y="3910"/>
                  <a:pt x="3174" y="3844"/>
                  <a:pt x="3281" y="3767"/>
                </a:cubicBezTo>
                <a:lnTo>
                  <a:pt x="3108" y="3378"/>
                </a:lnTo>
                <a:cubicBezTo>
                  <a:pt x="3208" y="3299"/>
                  <a:pt x="3299" y="3208"/>
                  <a:pt x="3378" y="3107"/>
                </a:cubicBezTo>
                <a:lnTo>
                  <a:pt x="3767" y="3281"/>
                </a:lnTo>
                <a:cubicBezTo>
                  <a:pt x="3844" y="3174"/>
                  <a:pt x="3910" y="3059"/>
                  <a:pt x="3965" y="2939"/>
                </a:cubicBezTo>
                <a:lnTo>
                  <a:pt x="3621" y="2688"/>
                </a:lnTo>
                <a:cubicBezTo>
                  <a:pt x="3667" y="2571"/>
                  <a:pt x="3701" y="2447"/>
                  <a:pt x="3720" y="2318"/>
                </a:cubicBezTo>
                <a:lnTo>
                  <a:pt x="4143" y="2274"/>
                </a:lnTo>
                <a:close/>
                <a:moveTo>
                  <a:pt x="2076" y="708"/>
                </a:moveTo>
                <a:cubicBezTo>
                  <a:pt x="2832" y="708"/>
                  <a:pt x="3444" y="1321"/>
                  <a:pt x="3444" y="2076"/>
                </a:cubicBezTo>
                <a:cubicBezTo>
                  <a:pt x="3444" y="2832"/>
                  <a:pt x="2832" y="3444"/>
                  <a:pt x="2076" y="3444"/>
                </a:cubicBezTo>
                <a:cubicBezTo>
                  <a:pt x="1321" y="3444"/>
                  <a:pt x="708" y="2832"/>
                  <a:pt x="708" y="2076"/>
                </a:cubicBezTo>
                <a:cubicBezTo>
                  <a:pt x="708" y="1321"/>
                  <a:pt x="1321" y="708"/>
                  <a:pt x="2076" y="708"/>
                </a:cubicBezTo>
                <a:close/>
              </a:path>
            </a:pathLst>
          </a:custGeom>
          <a:solidFill>
            <a:schemeClr val="tx1">
              <a:alpha val="100000"/>
            </a:schemeClr>
          </a:solidFill>
          <a:ln w="9525">
            <a:noFill/>
          </a:ln>
        </p:spPr>
        <p:txBody>
          <a:bodyPr/>
          <a:lstStyle/>
          <a:p>
            <a:endParaRPr lang="zh-CN" altLang="en-US"/>
          </a:p>
        </p:txBody>
      </p:sp>
      <p:sp>
        <p:nvSpPr>
          <p:cNvPr id="35848" name="TextBox 8"/>
          <p:cNvSpPr txBox="1"/>
          <p:nvPr/>
        </p:nvSpPr>
        <p:spPr>
          <a:xfrm>
            <a:off x="4262438" y="3951288"/>
            <a:ext cx="1670050" cy="646112"/>
          </a:xfrm>
          <a:prstGeom prst="rect">
            <a:avLst/>
          </a:prstGeom>
          <a:noFill/>
          <a:ln w="9525">
            <a:noFill/>
          </a:ln>
        </p:spPr>
        <p:txBody>
          <a:bodyPr>
            <a:spAutoFit/>
          </a:bodyPr>
          <a:lstStyle/>
          <a:p>
            <a:pPr lvl="0" algn="ctr" eaLnBrk="1" hangingPunct="1"/>
            <a:r>
              <a:rPr lang="zh-CN" altLang="en-US" dirty="0">
                <a:latin typeface="微软雅黑" panose="020B0503020204020204" pitchFamily="2" charset="-122"/>
                <a:ea typeface="微软雅黑" panose="020B0503020204020204" pitchFamily="2" charset="-122"/>
              </a:rPr>
              <a:t>这里输入您的文本</a:t>
            </a:r>
            <a:endParaRPr lang="en-US" altLang="x-none" dirty="0">
              <a:latin typeface="微软雅黑" panose="020B0503020204020204" pitchFamily="2" charset="-122"/>
              <a:ea typeface="微软雅黑" panose="020B0503020204020204" pitchFamily="2" charset="-122"/>
            </a:endParaRPr>
          </a:p>
        </p:txBody>
      </p:sp>
      <p:sp>
        <p:nvSpPr>
          <p:cNvPr id="35849" name="TextBox 9"/>
          <p:cNvSpPr txBox="1"/>
          <p:nvPr/>
        </p:nvSpPr>
        <p:spPr>
          <a:xfrm>
            <a:off x="1841500" y="2917825"/>
            <a:ext cx="1503363" cy="647700"/>
          </a:xfrm>
          <a:prstGeom prst="rect">
            <a:avLst/>
          </a:prstGeom>
          <a:noFill/>
          <a:ln w="9525">
            <a:noFill/>
          </a:ln>
        </p:spPr>
        <p:txBody>
          <a:bodyPr>
            <a:spAutoFit/>
          </a:bodyPr>
          <a:lstStyle/>
          <a:p>
            <a:pPr lvl="0" algn="ctr" eaLnBrk="1" hangingPunct="1"/>
            <a:r>
              <a:rPr lang="zh-CN" altLang="en-US" dirty="0">
                <a:latin typeface="微软雅黑" panose="020B0503020204020204" pitchFamily="2" charset="-122"/>
                <a:ea typeface="微软雅黑" panose="020B0503020204020204" pitchFamily="2" charset="-122"/>
              </a:rPr>
              <a:t>这里输入您的文本</a:t>
            </a:r>
            <a:endParaRPr lang="en-US" altLang="x-none" dirty="0">
              <a:latin typeface="微软雅黑" panose="020B0503020204020204" pitchFamily="2" charset="-122"/>
              <a:ea typeface="微软雅黑" panose="020B0503020204020204" pitchFamily="2" charset="-122"/>
            </a:endParaRPr>
          </a:p>
        </p:txBody>
      </p:sp>
      <p:sp>
        <p:nvSpPr>
          <p:cNvPr id="35850" name="TextBox 10"/>
          <p:cNvSpPr txBox="1"/>
          <p:nvPr/>
        </p:nvSpPr>
        <p:spPr>
          <a:xfrm>
            <a:off x="6808788" y="2946400"/>
            <a:ext cx="1503362" cy="646113"/>
          </a:xfrm>
          <a:prstGeom prst="rect">
            <a:avLst/>
          </a:prstGeom>
          <a:noFill/>
          <a:ln w="9525">
            <a:noFill/>
          </a:ln>
        </p:spPr>
        <p:txBody>
          <a:bodyPr>
            <a:spAutoFit/>
          </a:bodyPr>
          <a:lstStyle/>
          <a:p>
            <a:pPr lvl="0" algn="ctr" eaLnBrk="1" hangingPunct="1"/>
            <a:r>
              <a:rPr lang="zh-CN" altLang="en-US" dirty="0">
                <a:latin typeface="微软雅黑" panose="020B0503020204020204" pitchFamily="2" charset="-122"/>
                <a:ea typeface="微软雅黑" panose="020B0503020204020204" pitchFamily="2" charset="-122"/>
              </a:rPr>
              <a:t>这里输入您的文本</a:t>
            </a:r>
            <a:endParaRPr lang="en-US" altLang="x-none" dirty="0">
              <a:latin typeface="微软雅黑" panose="020B0503020204020204" pitchFamily="2" charset="-122"/>
              <a:ea typeface="微软雅黑" panose="020B0503020204020204" pitchFamily="2" charset="-122"/>
            </a:endParaRPr>
          </a:p>
        </p:txBody>
      </p:sp>
      <p:sp>
        <p:nvSpPr>
          <p:cNvPr id="35851" name="TextBox 11"/>
          <p:cNvSpPr txBox="1"/>
          <p:nvPr/>
        </p:nvSpPr>
        <p:spPr>
          <a:xfrm>
            <a:off x="8774113" y="3751263"/>
            <a:ext cx="1503362" cy="646112"/>
          </a:xfrm>
          <a:prstGeom prst="rect">
            <a:avLst/>
          </a:prstGeom>
          <a:noFill/>
          <a:ln w="9525">
            <a:noFill/>
          </a:ln>
        </p:spPr>
        <p:txBody>
          <a:bodyPr>
            <a:spAutoFit/>
          </a:bodyPr>
          <a:lstStyle/>
          <a:p>
            <a:pPr lvl="0" algn="ctr" eaLnBrk="1" hangingPunct="1"/>
            <a:r>
              <a:rPr lang="zh-CN" altLang="en-US" dirty="0">
                <a:latin typeface="微软雅黑" panose="020B0503020204020204" pitchFamily="2" charset="-122"/>
                <a:ea typeface="微软雅黑" panose="020B0503020204020204" pitchFamily="2" charset="-122"/>
              </a:rPr>
              <a:t>这里输入您的文本</a:t>
            </a:r>
            <a:endParaRPr lang="en-US" altLang="x-none" dirty="0">
              <a:latin typeface="微软雅黑" panose="020B0503020204020204" pitchFamily="2" charset="-122"/>
              <a:ea typeface="微软雅黑" panose="020B0503020204020204" pitchFamily="2" charset="-122"/>
            </a:endParaRPr>
          </a:p>
        </p:txBody>
      </p:sp>
      <p:sp>
        <p:nvSpPr>
          <p:cNvPr id="35852" name="TextBox 12"/>
          <p:cNvSpPr txBox="1"/>
          <p:nvPr/>
        </p:nvSpPr>
        <p:spPr>
          <a:xfrm>
            <a:off x="1795463" y="1412875"/>
            <a:ext cx="1760537" cy="430213"/>
          </a:xfrm>
          <a:prstGeom prst="rect">
            <a:avLst/>
          </a:prstGeom>
          <a:noFill/>
          <a:ln w="9525">
            <a:noFill/>
          </a:ln>
        </p:spPr>
        <p:txBody>
          <a:bodyPr>
            <a:spAutoFit/>
          </a:bodyPr>
          <a:lstStyle/>
          <a:p>
            <a:pPr lvl="0" eaLnBrk="1" hangingPunct="1"/>
            <a:r>
              <a:rPr lang="zh-CN" altLang="en-US" sz="2200" b="1" dirty="0">
                <a:solidFill>
                  <a:schemeClr val="bg1"/>
                </a:solidFill>
                <a:latin typeface="微软雅黑" panose="020B0503020204020204" pitchFamily="2" charset="-122"/>
                <a:ea typeface="微软雅黑" panose="020B0503020204020204" pitchFamily="2" charset="-122"/>
              </a:rPr>
              <a:t>添加标题一</a:t>
            </a:r>
            <a:endParaRPr lang="en-US" altLang="x-none" sz="2200" b="1" dirty="0">
              <a:solidFill>
                <a:schemeClr val="bg1"/>
              </a:solidFill>
              <a:latin typeface="微软雅黑" panose="020B0503020204020204" pitchFamily="2" charset="-122"/>
              <a:ea typeface="微软雅黑" panose="020B0503020204020204" pitchFamily="2" charset="-122"/>
            </a:endParaRPr>
          </a:p>
        </p:txBody>
      </p:sp>
      <p:sp>
        <p:nvSpPr>
          <p:cNvPr id="35853" name="TextBox 13"/>
          <p:cNvSpPr txBox="1"/>
          <p:nvPr/>
        </p:nvSpPr>
        <p:spPr>
          <a:xfrm>
            <a:off x="4116388" y="2122488"/>
            <a:ext cx="1760537" cy="430212"/>
          </a:xfrm>
          <a:prstGeom prst="rect">
            <a:avLst/>
          </a:prstGeom>
          <a:noFill/>
          <a:ln w="9525">
            <a:noFill/>
          </a:ln>
        </p:spPr>
        <p:txBody>
          <a:bodyPr>
            <a:spAutoFit/>
          </a:bodyPr>
          <a:lstStyle/>
          <a:p>
            <a:pPr lvl="0" eaLnBrk="1" hangingPunct="1"/>
            <a:r>
              <a:rPr lang="zh-CN" altLang="en-US" sz="2200" b="1" dirty="0">
                <a:solidFill>
                  <a:schemeClr val="bg1"/>
                </a:solidFill>
                <a:latin typeface="微软雅黑" panose="020B0503020204020204" pitchFamily="2" charset="-122"/>
                <a:ea typeface="微软雅黑" panose="020B0503020204020204" pitchFamily="2" charset="-122"/>
              </a:rPr>
              <a:t>添加标题二</a:t>
            </a:r>
            <a:endParaRPr lang="en-US" altLang="x-none" sz="2200" b="1" dirty="0">
              <a:solidFill>
                <a:schemeClr val="bg1"/>
              </a:solidFill>
              <a:latin typeface="微软雅黑" panose="020B0503020204020204" pitchFamily="2" charset="-122"/>
              <a:ea typeface="微软雅黑" panose="020B0503020204020204" pitchFamily="2" charset="-122"/>
            </a:endParaRPr>
          </a:p>
        </p:txBody>
      </p:sp>
      <p:sp>
        <p:nvSpPr>
          <p:cNvPr id="35854" name="TextBox 14"/>
          <p:cNvSpPr txBox="1"/>
          <p:nvPr/>
        </p:nvSpPr>
        <p:spPr>
          <a:xfrm>
            <a:off x="6559550" y="1466850"/>
            <a:ext cx="1760538" cy="431800"/>
          </a:xfrm>
          <a:prstGeom prst="rect">
            <a:avLst/>
          </a:prstGeom>
          <a:noFill/>
          <a:ln w="9525">
            <a:noFill/>
          </a:ln>
        </p:spPr>
        <p:txBody>
          <a:bodyPr>
            <a:spAutoFit/>
          </a:bodyPr>
          <a:lstStyle/>
          <a:p>
            <a:pPr lvl="0" eaLnBrk="1" hangingPunct="1"/>
            <a:r>
              <a:rPr lang="zh-CN" altLang="en-US" sz="2200" b="1" dirty="0">
                <a:solidFill>
                  <a:schemeClr val="bg1"/>
                </a:solidFill>
                <a:latin typeface="微软雅黑" panose="020B0503020204020204" pitchFamily="2" charset="-122"/>
                <a:ea typeface="微软雅黑" panose="020B0503020204020204" pitchFamily="2" charset="-122"/>
              </a:rPr>
              <a:t>添加标题三</a:t>
            </a:r>
            <a:endParaRPr lang="en-US" altLang="x-none" sz="2200" b="1" dirty="0">
              <a:solidFill>
                <a:schemeClr val="bg1"/>
              </a:solidFill>
              <a:latin typeface="微软雅黑" panose="020B0503020204020204" pitchFamily="2" charset="-122"/>
              <a:ea typeface="微软雅黑" panose="020B0503020204020204" pitchFamily="2" charset="-122"/>
            </a:endParaRPr>
          </a:p>
        </p:txBody>
      </p:sp>
      <p:sp>
        <p:nvSpPr>
          <p:cNvPr id="35855" name="TextBox 15"/>
          <p:cNvSpPr txBox="1"/>
          <p:nvPr/>
        </p:nvSpPr>
        <p:spPr>
          <a:xfrm>
            <a:off x="8688388" y="2381250"/>
            <a:ext cx="1760537" cy="431800"/>
          </a:xfrm>
          <a:prstGeom prst="rect">
            <a:avLst/>
          </a:prstGeom>
          <a:noFill/>
          <a:ln w="9525">
            <a:noFill/>
          </a:ln>
        </p:spPr>
        <p:txBody>
          <a:bodyPr>
            <a:spAutoFit/>
          </a:bodyPr>
          <a:lstStyle/>
          <a:p>
            <a:pPr lvl="0" eaLnBrk="1" hangingPunct="1"/>
            <a:r>
              <a:rPr lang="zh-CN" altLang="en-US" sz="2200" b="1" dirty="0">
                <a:solidFill>
                  <a:schemeClr val="bg1"/>
                </a:solidFill>
                <a:latin typeface="微软雅黑" panose="020B0503020204020204" pitchFamily="2" charset="-122"/>
                <a:ea typeface="微软雅黑" panose="020B0503020204020204" pitchFamily="2" charset="-122"/>
              </a:rPr>
              <a:t>添加标题四</a:t>
            </a:r>
            <a:endParaRPr lang="en-US" altLang="x-none" sz="2200" b="1" dirty="0">
              <a:solidFill>
                <a:schemeClr val="bg1"/>
              </a:solidFill>
              <a:latin typeface="微软雅黑" panose="020B0503020204020204" pitchFamily="2" charset="-122"/>
              <a:ea typeface="微软雅黑" panose="020B0503020204020204" pitchFamily="2" charset="-122"/>
            </a:endParaRPr>
          </a:p>
        </p:txBody>
      </p:sp>
      <p:sp>
        <p:nvSpPr>
          <p:cNvPr id="35856" name="Freeform 6"/>
          <p:cNvSpPr/>
          <p:nvPr/>
        </p:nvSpPr>
        <p:spPr>
          <a:xfrm>
            <a:off x="3263900" y="5662613"/>
            <a:ext cx="4297363" cy="608012"/>
          </a:xfrm>
          <a:custGeom>
            <a:avLst/>
            <a:gdLst/>
            <a:ahLst/>
            <a:cxnLst/>
            <a:rect l="0" t="0" r="0" b="0"/>
            <a:pathLst>
              <a:path w="4297504" h="607261">
                <a:moveTo>
                  <a:pt x="190044" y="0"/>
                </a:moveTo>
                <a:cubicBezTo>
                  <a:pt x="236119" y="0"/>
                  <a:pt x="282105" y="2116"/>
                  <a:pt x="327915" y="6348"/>
                </a:cubicBezTo>
                <a:cubicBezTo>
                  <a:pt x="337782" y="90278"/>
                  <a:pt x="346944" y="173503"/>
                  <a:pt x="356106" y="257434"/>
                </a:cubicBezTo>
                <a:cubicBezTo>
                  <a:pt x="361744" y="286351"/>
                  <a:pt x="371611" y="301162"/>
                  <a:pt x="388526" y="313152"/>
                </a:cubicBezTo>
                <a:lnTo>
                  <a:pt x="647176" y="313152"/>
                </a:lnTo>
                <a:cubicBezTo>
                  <a:pt x="665500" y="295520"/>
                  <a:pt x="673957" y="275771"/>
                  <a:pt x="676072" y="257434"/>
                </a:cubicBezTo>
                <a:cubicBezTo>
                  <a:pt x="685939" y="173503"/>
                  <a:pt x="695805" y="89573"/>
                  <a:pt x="705672" y="6348"/>
                </a:cubicBezTo>
                <a:cubicBezTo>
                  <a:pt x="797997" y="-2116"/>
                  <a:pt x="890322" y="-2116"/>
                  <a:pt x="981942" y="6348"/>
                </a:cubicBezTo>
                <a:cubicBezTo>
                  <a:pt x="991809" y="90278"/>
                  <a:pt x="1000971" y="173503"/>
                  <a:pt x="1010133" y="257434"/>
                </a:cubicBezTo>
                <a:cubicBezTo>
                  <a:pt x="1015771" y="286351"/>
                  <a:pt x="1025638" y="301162"/>
                  <a:pt x="1042552" y="313152"/>
                </a:cubicBezTo>
                <a:lnTo>
                  <a:pt x="1301203" y="313152"/>
                </a:lnTo>
                <a:cubicBezTo>
                  <a:pt x="1319527" y="295520"/>
                  <a:pt x="1327984" y="275771"/>
                  <a:pt x="1330098" y="257434"/>
                </a:cubicBezTo>
                <a:cubicBezTo>
                  <a:pt x="1339965" y="173503"/>
                  <a:pt x="1349832" y="89573"/>
                  <a:pt x="1359699" y="6348"/>
                </a:cubicBezTo>
                <a:cubicBezTo>
                  <a:pt x="1452023" y="-2116"/>
                  <a:pt x="1543644" y="-2116"/>
                  <a:pt x="1635968" y="6348"/>
                </a:cubicBezTo>
                <a:cubicBezTo>
                  <a:pt x="1645835" y="90278"/>
                  <a:pt x="1654997" y="173503"/>
                  <a:pt x="1664159" y="257434"/>
                </a:cubicBezTo>
                <a:cubicBezTo>
                  <a:pt x="1669797" y="286351"/>
                  <a:pt x="1679664" y="301162"/>
                  <a:pt x="1696579" y="313152"/>
                </a:cubicBezTo>
                <a:lnTo>
                  <a:pt x="1955229" y="313152"/>
                </a:lnTo>
                <a:cubicBezTo>
                  <a:pt x="1972848" y="295520"/>
                  <a:pt x="1982011" y="275771"/>
                  <a:pt x="1984125" y="257434"/>
                </a:cubicBezTo>
                <a:cubicBezTo>
                  <a:pt x="1993992" y="173503"/>
                  <a:pt x="2003858" y="89573"/>
                  <a:pt x="2013725" y="6348"/>
                </a:cubicBezTo>
                <a:cubicBezTo>
                  <a:pt x="2105345" y="-2116"/>
                  <a:pt x="2197670" y="-2116"/>
                  <a:pt x="2289995" y="6348"/>
                </a:cubicBezTo>
                <a:cubicBezTo>
                  <a:pt x="2299157" y="90278"/>
                  <a:pt x="2309024" y="173503"/>
                  <a:pt x="2318186" y="257434"/>
                </a:cubicBezTo>
                <a:cubicBezTo>
                  <a:pt x="2323824" y="286351"/>
                  <a:pt x="2333691" y="301162"/>
                  <a:pt x="2350605" y="313152"/>
                </a:cubicBezTo>
                <a:lnTo>
                  <a:pt x="2609256" y="313152"/>
                </a:lnTo>
                <a:cubicBezTo>
                  <a:pt x="2626875" y="295520"/>
                  <a:pt x="2636037" y="275771"/>
                  <a:pt x="2638151" y="257434"/>
                </a:cubicBezTo>
                <a:cubicBezTo>
                  <a:pt x="2648018" y="173503"/>
                  <a:pt x="2657885" y="89573"/>
                  <a:pt x="2667752" y="6348"/>
                </a:cubicBezTo>
                <a:cubicBezTo>
                  <a:pt x="2759372" y="-2116"/>
                  <a:pt x="2851697" y="-2116"/>
                  <a:pt x="2944022" y="6348"/>
                </a:cubicBezTo>
                <a:cubicBezTo>
                  <a:pt x="2953184" y="90278"/>
                  <a:pt x="2963051" y="173503"/>
                  <a:pt x="2972213" y="257434"/>
                </a:cubicBezTo>
                <a:cubicBezTo>
                  <a:pt x="2977851" y="286351"/>
                  <a:pt x="2987013" y="301162"/>
                  <a:pt x="3004632" y="313152"/>
                </a:cubicBezTo>
                <a:lnTo>
                  <a:pt x="3263283" y="313152"/>
                </a:lnTo>
                <a:cubicBezTo>
                  <a:pt x="3280902" y="295520"/>
                  <a:pt x="3290064" y="275771"/>
                  <a:pt x="3292178" y="257434"/>
                </a:cubicBezTo>
                <a:cubicBezTo>
                  <a:pt x="3302045" y="173503"/>
                  <a:pt x="3311912" y="89573"/>
                  <a:pt x="3321074" y="6348"/>
                </a:cubicBezTo>
                <a:cubicBezTo>
                  <a:pt x="3413399" y="-2116"/>
                  <a:pt x="3505723" y="-2116"/>
                  <a:pt x="3598048" y="6348"/>
                </a:cubicBezTo>
                <a:cubicBezTo>
                  <a:pt x="3607210" y="90278"/>
                  <a:pt x="3616372" y="173503"/>
                  <a:pt x="3626239" y="257434"/>
                </a:cubicBezTo>
                <a:cubicBezTo>
                  <a:pt x="3631877" y="286351"/>
                  <a:pt x="3641039" y="301162"/>
                  <a:pt x="3658659" y="313152"/>
                </a:cubicBezTo>
                <a:lnTo>
                  <a:pt x="3917309" y="313152"/>
                </a:lnTo>
                <a:cubicBezTo>
                  <a:pt x="3934928" y="295520"/>
                  <a:pt x="3944090" y="275771"/>
                  <a:pt x="3946205" y="257434"/>
                </a:cubicBezTo>
                <a:cubicBezTo>
                  <a:pt x="3956071" y="173503"/>
                  <a:pt x="3965938" y="89573"/>
                  <a:pt x="3975100" y="6348"/>
                </a:cubicBezTo>
                <a:cubicBezTo>
                  <a:pt x="4067425" y="-2116"/>
                  <a:pt x="4159750" y="-2116"/>
                  <a:pt x="4252075" y="6348"/>
                </a:cubicBezTo>
                <a:cubicBezTo>
                  <a:pt x="4261237" y="90278"/>
                  <a:pt x="4270399" y="173503"/>
                  <a:pt x="4280266" y="257434"/>
                </a:cubicBezTo>
                <a:cubicBezTo>
                  <a:pt x="4283830" y="275712"/>
                  <a:pt x="4288801" y="288355"/>
                  <a:pt x="4297504" y="297378"/>
                </a:cubicBezTo>
                <a:lnTo>
                  <a:pt x="4297504" y="607261"/>
                </a:lnTo>
                <a:lnTo>
                  <a:pt x="0" y="607261"/>
                </a:lnTo>
                <a:lnTo>
                  <a:pt x="0" y="303943"/>
                </a:lnTo>
                <a:cubicBezTo>
                  <a:pt x="13952" y="289411"/>
                  <a:pt x="20260" y="272919"/>
                  <a:pt x="22045" y="257434"/>
                </a:cubicBezTo>
                <a:cubicBezTo>
                  <a:pt x="31912" y="173503"/>
                  <a:pt x="41779" y="89573"/>
                  <a:pt x="51645" y="6348"/>
                </a:cubicBezTo>
                <a:cubicBezTo>
                  <a:pt x="97808" y="2116"/>
                  <a:pt x="143970" y="0"/>
                  <a:pt x="190044" y="0"/>
                </a:cubicBezTo>
                <a:close/>
              </a:path>
            </a:pathLst>
          </a:custGeom>
          <a:solidFill>
            <a:schemeClr val="bg1">
              <a:alpha val="100000"/>
            </a:schemeClr>
          </a:solidFill>
          <a:ln w="9525">
            <a:noFill/>
          </a:ln>
        </p:spPr>
        <p:txBody>
          <a:bodyPr/>
          <a:lstStyle/>
          <a:p>
            <a:endParaRPr lang="zh-CN" altLang="en-US"/>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5843"/>
                                        </p:tgtEl>
                                        <p:attrNameLst>
                                          <p:attrName>style.visibility</p:attrName>
                                        </p:attrNameLst>
                                      </p:cBhvr>
                                      <p:to>
                                        <p:strVal val="visible"/>
                                      </p:to>
                                    </p:set>
                                    <p:anim calcmode="lin" valueType="num">
                                      <p:cBhvr additive="base">
                                        <p:cTn id="7" dur="500" fill="hold"/>
                                        <p:tgtEl>
                                          <p:spTgt spid="35843"/>
                                        </p:tgtEl>
                                        <p:attrNameLst>
                                          <p:attrName>ppt_x</p:attrName>
                                        </p:attrNameLst>
                                      </p:cBhvr>
                                      <p:tavLst>
                                        <p:tav tm="0">
                                          <p:val>
                                            <p:strVal val="1+#ppt_w/2"/>
                                          </p:val>
                                        </p:tav>
                                        <p:tav tm="100000">
                                          <p:val>
                                            <p:strVal val="#ppt_x"/>
                                          </p:val>
                                        </p:tav>
                                      </p:tavLst>
                                    </p:anim>
                                    <p:anim calcmode="lin" valueType="num">
                                      <p:cBhvr additive="base">
                                        <p:cTn id="8" dur="500" fill="hold"/>
                                        <p:tgtEl>
                                          <p:spTgt spid="3584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35842"/>
                                        </p:tgtEl>
                                        <p:attrNameLst>
                                          <p:attrName>style.visibility</p:attrName>
                                        </p:attrNameLst>
                                      </p:cBhvr>
                                      <p:to>
                                        <p:strVal val="visible"/>
                                      </p:to>
                                    </p:set>
                                    <p:anim calcmode="lin" valueType="num">
                                      <p:cBhvr>
                                        <p:cTn id="12" dur="300" fill="hold"/>
                                        <p:tgtEl>
                                          <p:spTgt spid="35842"/>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35842"/>
                                        </p:tgtEl>
                                        <p:attrNameLst>
                                          <p:attrName>ppt_y</p:attrName>
                                        </p:attrNameLst>
                                      </p:cBhvr>
                                      <p:tavLst>
                                        <p:tav tm="0">
                                          <p:val>
                                            <p:strVal val="#ppt_y"/>
                                          </p:val>
                                        </p:tav>
                                        <p:tav tm="100000">
                                          <p:val>
                                            <p:strVal val="#ppt_y"/>
                                          </p:val>
                                        </p:tav>
                                      </p:tavLst>
                                    </p:anim>
                                    <p:anim calcmode="lin" valueType="num">
                                      <p:cBhvr>
                                        <p:cTn id="14" dur="300" fill="hold"/>
                                        <p:tgtEl>
                                          <p:spTgt spid="35842"/>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3584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35842"/>
                                        </p:tgtEl>
                                      </p:cBhvr>
                                    </p:animEffect>
                                  </p:childTnLst>
                                </p:cTn>
                              </p:par>
                            </p:childTnLst>
                          </p:cTn>
                        </p:par>
                        <p:par>
                          <p:cTn id="17" fill="hold">
                            <p:stCondLst>
                              <p:cond delay="980"/>
                            </p:stCondLst>
                            <p:childTnLst>
                              <p:par>
                                <p:cTn id="18" presetID="2" presetClass="entr" presetSubtype="8" fill="hold" nodeType="afterEffect">
                                  <p:stCondLst>
                                    <p:cond delay="0"/>
                                  </p:stCondLst>
                                  <p:childTnLst>
                                    <p:set>
                                      <p:cBhvr>
                                        <p:cTn id="19" dur="1" fill="hold">
                                          <p:stCondLst>
                                            <p:cond delay="0"/>
                                          </p:stCondLst>
                                        </p:cTn>
                                        <p:tgtEl>
                                          <p:spTgt spid="35856"/>
                                        </p:tgtEl>
                                        <p:attrNameLst>
                                          <p:attrName>style.visibility</p:attrName>
                                        </p:attrNameLst>
                                      </p:cBhvr>
                                      <p:to>
                                        <p:strVal val="visible"/>
                                      </p:to>
                                    </p:set>
                                    <p:anim calcmode="lin" valueType="num">
                                      <p:cBhvr additive="base">
                                        <p:cTn id="20" dur="500" fill="hold"/>
                                        <p:tgtEl>
                                          <p:spTgt spid="35856"/>
                                        </p:tgtEl>
                                        <p:attrNameLst>
                                          <p:attrName>ppt_x</p:attrName>
                                        </p:attrNameLst>
                                      </p:cBhvr>
                                      <p:tavLst>
                                        <p:tav tm="0">
                                          <p:val>
                                            <p:strVal val="0-#ppt_w/2"/>
                                          </p:val>
                                        </p:tav>
                                        <p:tav tm="100000">
                                          <p:val>
                                            <p:strVal val="#ppt_x"/>
                                          </p:val>
                                        </p:tav>
                                      </p:tavLst>
                                    </p:anim>
                                    <p:anim calcmode="lin" valueType="num">
                                      <p:cBhvr additive="base">
                                        <p:cTn id="21" dur="500" fill="hold"/>
                                        <p:tgtEl>
                                          <p:spTgt spid="35856"/>
                                        </p:tgtEl>
                                        <p:attrNameLst>
                                          <p:attrName>ppt_y</p:attrName>
                                        </p:attrNameLst>
                                      </p:cBhvr>
                                      <p:tavLst>
                                        <p:tav tm="0">
                                          <p:val>
                                            <p:strVal val="#ppt_y"/>
                                          </p:val>
                                        </p:tav>
                                        <p:tav tm="100000">
                                          <p:val>
                                            <p:strVal val="#ppt_y"/>
                                          </p:val>
                                        </p:tav>
                                      </p:tavLst>
                                    </p:anim>
                                  </p:childTnLst>
                                </p:cTn>
                              </p:par>
                            </p:childTnLst>
                          </p:cTn>
                        </p:par>
                        <p:par>
                          <p:cTn id="22" fill="hold">
                            <p:stCondLst>
                              <p:cond delay="1480"/>
                            </p:stCondLst>
                            <p:childTnLst>
                              <p:par>
                                <p:cTn id="23" presetID="47" presetClass="entr" presetSubtype="0" fill="hold" nodeType="afterEffect">
                                  <p:stCondLst>
                                    <p:cond delay="0"/>
                                  </p:stCondLst>
                                  <p:childTnLst>
                                    <p:set>
                                      <p:cBhvr>
                                        <p:cTn id="24" dur="1" fill="hold">
                                          <p:stCondLst>
                                            <p:cond delay="0"/>
                                          </p:stCondLst>
                                        </p:cTn>
                                        <p:tgtEl>
                                          <p:spTgt spid="35846"/>
                                        </p:tgtEl>
                                        <p:attrNameLst>
                                          <p:attrName>style.visibility</p:attrName>
                                        </p:attrNameLst>
                                      </p:cBhvr>
                                      <p:to>
                                        <p:strVal val="visible"/>
                                      </p:to>
                                    </p:set>
                                    <p:animEffect transition="in" filter="fade">
                                      <p:cBhvr>
                                        <p:cTn id="25" dur="1000"/>
                                        <p:tgtEl>
                                          <p:spTgt spid="35846"/>
                                        </p:tgtEl>
                                      </p:cBhvr>
                                    </p:animEffect>
                                    <p:anim calcmode="lin" valueType="num">
                                      <p:cBhvr>
                                        <p:cTn id="26" dur="1000" fill="hold"/>
                                        <p:tgtEl>
                                          <p:spTgt spid="35846"/>
                                        </p:tgtEl>
                                        <p:attrNameLst>
                                          <p:attrName>ppt_x</p:attrName>
                                        </p:attrNameLst>
                                      </p:cBhvr>
                                      <p:tavLst>
                                        <p:tav tm="0">
                                          <p:val>
                                            <p:strVal val="#ppt_x"/>
                                          </p:val>
                                        </p:tav>
                                        <p:tav tm="100000">
                                          <p:val>
                                            <p:strVal val="#ppt_x"/>
                                          </p:val>
                                        </p:tav>
                                      </p:tavLst>
                                    </p:anim>
                                    <p:anim calcmode="lin" valueType="num">
                                      <p:cBhvr>
                                        <p:cTn id="27" dur="1000" fill="hold"/>
                                        <p:tgtEl>
                                          <p:spTgt spid="35846"/>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0"/>
                                  </p:stCondLst>
                                  <p:childTnLst>
                                    <p:set>
                                      <p:cBhvr>
                                        <p:cTn id="29" dur="1" fill="hold">
                                          <p:stCondLst>
                                            <p:cond delay="0"/>
                                          </p:stCondLst>
                                        </p:cTn>
                                        <p:tgtEl>
                                          <p:spTgt spid="35845"/>
                                        </p:tgtEl>
                                        <p:attrNameLst>
                                          <p:attrName>style.visibility</p:attrName>
                                        </p:attrNameLst>
                                      </p:cBhvr>
                                      <p:to>
                                        <p:strVal val="visible"/>
                                      </p:to>
                                    </p:set>
                                    <p:animEffect transition="in" filter="fade">
                                      <p:cBhvr>
                                        <p:cTn id="30" dur="1000"/>
                                        <p:tgtEl>
                                          <p:spTgt spid="35845"/>
                                        </p:tgtEl>
                                      </p:cBhvr>
                                    </p:animEffect>
                                    <p:anim calcmode="lin" valueType="num">
                                      <p:cBhvr>
                                        <p:cTn id="31" dur="1000" fill="hold"/>
                                        <p:tgtEl>
                                          <p:spTgt spid="35845"/>
                                        </p:tgtEl>
                                        <p:attrNameLst>
                                          <p:attrName>ppt_x</p:attrName>
                                        </p:attrNameLst>
                                      </p:cBhvr>
                                      <p:tavLst>
                                        <p:tav tm="0">
                                          <p:val>
                                            <p:strVal val="#ppt_x"/>
                                          </p:val>
                                        </p:tav>
                                        <p:tav tm="100000">
                                          <p:val>
                                            <p:strVal val="#ppt_x"/>
                                          </p:val>
                                        </p:tav>
                                      </p:tavLst>
                                    </p:anim>
                                    <p:anim calcmode="lin" valueType="num">
                                      <p:cBhvr>
                                        <p:cTn id="32" dur="1000" fill="hold"/>
                                        <p:tgtEl>
                                          <p:spTgt spid="35845"/>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200"/>
                                  </p:stCondLst>
                                  <p:childTnLst>
                                    <p:set>
                                      <p:cBhvr>
                                        <p:cTn id="34" dur="1" fill="hold">
                                          <p:stCondLst>
                                            <p:cond delay="0"/>
                                          </p:stCondLst>
                                        </p:cTn>
                                        <p:tgtEl>
                                          <p:spTgt spid="35847"/>
                                        </p:tgtEl>
                                        <p:attrNameLst>
                                          <p:attrName>style.visibility</p:attrName>
                                        </p:attrNameLst>
                                      </p:cBhvr>
                                      <p:to>
                                        <p:strVal val="visible"/>
                                      </p:to>
                                    </p:set>
                                    <p:animEffect transition="in" filter="fade">
                                      <p:cBhvr>
                                        <p:cTn id="35" dur="1000"/>
                                        <p:tgtEl>
                                          <p:spTgt spid="35847"/>
                                        </p:tgtEl>
                                      </p:cBhvr>
                                    </p:animEffect>
                                    <p:anim calcmode="lin" valueType="num">
                                      <p:cBhvr>
                                        <p:cTn id="36" dur="1000" fill="hold"/>
                                        <p:tgtEl>
                                          <p:spTgt spid="35847"/>
                                        </p:tgtEl>
                                        <p:attrNameLst>
                                          <p:attrName>ppt_x</p:attrName>
                                        </p:attrNameLst>
                                      </p:cBhvr>
                                      <p:tavLst>
                                        <p:tav tm="0">
                                          <p:val>
                                            <p:strVal val="#ppt_x"/>
                                          </p:val>
                                        </p:tav>
                                        <p:tav tm="100000">
                                          <p:val>
                                            <p:strVal val="#ppt_x"/>
                                          </p:val>
                                        </p:tav>
                                      </p:tavLst>
                                    </p:anim>
                                    <p:anim calcmode="lin" valueType="num">
                                      <p:cBhvr>
                                        <p:cTn id="37" dur="1000" fill="hold"/>
                                        <p:tgtEl>
                                          <p:spTgt spid="35847"/>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600"/>
                                  </p:stCondLst>
                                  <p:childTnLst>
                                    <p:set>
                                      <p:cBhvr>
                                        <p:cTn id="39" dur="1" fill="hold">
                                          <p:stCondLst>
                                            <p:cond delay="0"/>
                                          </p:stCondLst>
                                        </p:cTn>
                                        <p:tgtEl>
                                          <p:spTgt spid="35844"/>
                                        </p:tgtEl>
                                        <p:attrNameLst>
                                          <p:attrName>style.visibility</p:attrName>
                                        </p:attrNameLst>
                                      </p:cBhvr>
                                      <p:to>
                                        <p:strVal val="visible"/>
                                      </p:to>
                                    </p:set>
                                    <p:animEffect transition="in" filter="fade">
                                      <p:cBhvr>
                                        <p:cTn id="40" dur="1000"/>
                                        <p:tgtEl>
                                          <p:spTgt spid="35844"/>
                                        </p:tgtEl>
                                      </p:cBhvr>
                                    </p:animEffect>
                                    <p:anim calcmode="lin" valueType="num">
                                      <p:cBhvr>
                                        <p:cTn id="41" dur="1000" fill="hold"/>
                                        <p:tgtEl>
                                          <p:spTgt spid="35844"/>
                                        </p:tgtEl>
                                        <p:attrNameLst>
                                          <p:attrName>ppt_x</p:attrName>
                                        </p:attrNameLst>
                                      </p:cBhvr>
                                      <p:tavLst>
                                        <p:tav tm="0">
                                          <p:val>
                                            <p:strVal val="#ppt_x"/>
                                          </p:val>
                                        </p:tav>
                                        <p:tav tm="100000">
                                          <p:val>
                                            <p:strVal val="#ppt_x"/>
                                          </p:val>
                                        </p:tav>
                                      </p:tavLst>
                                    </p:anim>
                                    <p:anim calcmode="lin" valueType="num">
                                      <p:cBhvr>
                                        <p:cTn id="42" dur="1000" fill="hold"/>
                                        <p:tgtEl>
                                          <p:spTgt spid="35844"/>
                                        </p:tgtEl>
                                        <p:attrNameLst>
                                          <p:attrName>ppt_y</p:attrName>
                                        </p:attrNameLst>
                                      </p:cBhvr>
                                      <p:tavLst>
                                        <p:tav tm="0">
                                          <p:val>
                                            <p:strVal val="#ppt_y+.1"/>
                                          </p:val>
                                        </p:tav>
                                        <p:tav tm="100000">
                                          <p:val>
                                            <p:strVal val="#ppt_y"/>
                                          </p:val>
                                        </p:tav>
                                      </p:tavLst>
                                    </p:anim>
                                  </p:childTnLst>
                                </p:cTn>
                              </p:par>
                            </p:childTnLst>
                          </p:cTn>
                        </p:par>
                        <p:par>
                          <p:cTn id="43" fill="hold">
                            <p:stCondLst>
                              <p:cond delay="2480"/>
                            </p:stCondLst>
                            <p:childTnLst>
                              <p:par>
                                <p:cTn id="44" presetID="2" presetClass="exit" presetSubtype="2" fill="hold" nodeType="afterEffect">
                                  <p:stCondLst>
                                    <p:cond delay="0"/>
                                  </p:stCondLst>
                                  <p:childTnLst>
                                    <p:anim calcmode="lin" valueType="num">
                                      <p:cBhvr additive="base">
                                        <p:cTn id="45" dur="1000"/>
                                        <p:tgtEl>
                                          <p:spTgt spid="35856"/>
                                        </p:tgtEl>
                                        <p:attrNameLst>
                                          <p:attrName>ppt_x</p:attrName>
                                        </p:attrNameLst>
                                      </p:cBhvr>
                                      <p:tavLst>
                                        <p:tav tm="0">
                                          <p:val>
                                            <p:strVal val="ppt_x"/>
                                          </p:val>
                                        </p:tav>
                                        <p:tav tm="100000">
                                          <p:val>
                                            <p:strVal val="1+ppt_w/2"/>
                                          </p:val>
                                        </p:tav>
                                      </p:tavLst>
                                    </p:anim>
                                    <p:anim calcmode="lin" valueType="num">
                                      <p:cBhvr additive="base">
                                        <p:cTn id="46" dur="1000"/>
                                        <p:tgtEl>
                                          <p:spTgt spid="35856"/>
                                        </p:tgtEl>
                                        <p:attrNameLst>
                                          <p:attrName>ppt_y</p:attrName>
                                        </p:attrNameLst>
                                      </p:cBhvr>
                                      <p:tavLst>
                                        <p:tav tm="0">
                                          <p:val>
                                            <p:strVal val="ppt_y"/>
                                          </p:val>
                                        </p:tav>
                                        <p:tav tm="100000">
                                          <p:val>
                                            <p:strVal val="ppt_y"/>
                                          </p:val>
                                        </p:tav>
                                      </p:tavLst>
                                    </p:anim>
                                    <p:set>
                                      <p:cBhvr>
                                        <p:cTn id="47" dur="1" fill="hold">
                                          <p:stCondLst>
                                            <p:cond delay="999"/>
                                          </p:stCondLst>
                                        </p:cTn>
                                        <p:tgtEl>
                                          <p:spTgt spid="35856"/>
                                        </p:tgtEl>
                                        <p:attrNameLst>
                                          <p:attrName>style.visibility</p:attrName>
                                        </p:attrNameLst>
                                      </p:cBhvr>
                                      <p:to>
                                        <p:strVal val="hidden"/>
                                      </p:to>
                                    </p:set>
                                  </p:childTnLst>
                                </p:cTn>
                              </p:par>
                              <p:par>
                                <p:cTn id="48" presetID="8" presetClass="emph" presetSubtype="0" fill="hold" nodeType="withEffect">
                                  <p:stCondLst>
                                    <p:cond delay="300"/>
                                  </p:stCondLst>
                                  <p:childTnLst>
                                    <p:animRot by="-21599940">
                                      <p:cBhvr>
                                        <p:cTn id="49" dur="2000" fill="hold"/>
                                        <p:tgtEl>
                                          <p:spTgt spid="35847"/>
                                        </p:tgtEl>
                                        <p:attrNameLst>
                                          <p:attrName>r</p:attrName>
                                        </p:attrNameLst>
                                      </p:cBhvr>
                                    </p:animRot>
                                  </p:childTnLst>
                                </p:cTn>
                              </p:par>
                              <p:par>
                                <p:cTn id="50" presetID="8" presetClass="emph" presetSubtype="0" fill="hold" nodeType="withEffect">
                                  <p:stCondLst>
                                    <p:cond delay="500"/>
                                  </p:stCondLst>
                                  <p:childTnLst>
                                    <p:animRot by="-21599940">
                                      <p:cBhvr>
                                        <p:cTn id="51" dur="2000" fill="hold"/>
                                        <p:tgtEl>
                                          <p:spTgt spid="35845"/>
                                        </p:tgtEl>
                                        <p:attrNameLst>
                                          <p:attrName>r</p:attrName>
                                        </p:attrNameLst>
                                      </p:cBhvr>
                                    </p:animRot>
                                  </p:childTnLst>
                                </p:cTn>
                              </p:par>
                              <p:par>
                                <p:cTn id="52" presetID="8" presetClass="emph" presetSubtype="0" fill="hold" nodeType="withEffect">
                                  <p:stCondLst>
                                    <p:cond delay="500"/>
                                  </p:stCondLst>
                                  <p:childTnLst>
                                    <p:animRot by="-21599940">
                                      <p:cBhvr>
                                        <p:cTn id="53" dur="2000" fill="hold"/>
                                        <p:tgtEl>
                                          <p:spTgt spid="35846"/>
                                        </p:tgtEl>
                                        <p:attrNameLst>
                                          <p:attrName>r</p:attrName>
                                        </p:attrNameLst>
                                      </p:cBhvr>
                                    </p:animRot>
                                  </p:childTnLst>
                                </p:cTn>
                              </p:par>
                              <p:par>
                                <p:cTn id="54" presetID="8" presetClass="emph" presetSubtype="0" fill="hold" nodeType="withEffect">
                                  <p:stCondLst>
                                    <p:cond delay="500"/>
                                  </p:stCondLst>
                                  <p:childTnLst>
                                    <p:animRot by="-21599940">
                                      <p:cBhvr>
                                        <p:cTn id="55" dur="2000" fill="hold"/>
                                        <p:tgtEl>
                                          <p:spTgt spid="35844"/>
                                        </p:tgtEl>
                                        <p:attrNameLst>
                                          <p:attrName>r</p:attrName>
                                        </p:attrNameLst>
                                      </p:cBhvr>
                                    </p:animRot>
                                  </p:childTnLst>
                                </p:cTn>
                              </p:par>
                            </p:childTnLst>
                          </p:cTn>
                        </p:par>
                        <p:par>
                          <p:cTn id="56" fill="hold">
                            <p:stCondLst>
                              <p:cond delay="3480"/>
                            </p:stCondLst>
                            <p:childTnLst>
                              <p:par>
                                <p:cTn id="57" presetID="42" presetClass="entr" presetSubtype="0" fill="hold" grpId="0" nodeType="afterEffect">
                                  <p:stCondLst>
                                    <p:cond delay="0"/>
                                  </p:stCondLst>
                                  <p:childTnLst>
                                    <p:set>
                                      <p:cBhvr>
                                        <p:cTn id="58" dur="1" fill="hold">
                                          <p:stCondLst>
                                            <p:cond delay="0"/>
                                          </p:stCondLst>
                                        </p:cTn>
                                        <p:tgtEl>
                                          <p:spTgt spid="35852"/>
                                        </p:tgtEl>
                                        <p:attrNameLst>
                                          <p:attrName>style.visibility</p:attrName>
                                        </p:attrNameLst>
                                      </p:cBhvr>
                                      <p:to>
                                        <p:strVal val="visible"/>
                                      </p:to>
                                    </p:set>
                                    <p:animEffect transition="in" filter="fade">
                                      <p:cBhvr>
                                        <p:cTn id="59" dur="1000"/>
                                        <p:tgtEl>
                                          <p:spTgt spid="35852"/>
                                        </p:tgtEl>
                                      </p:cBhvr>
                                    </p:animEffect>
                                    <p:anim calcmode="lin" valueType="num">
                                      <p:cBhvr>
                                        <p:cTn id="60" dur="1000" fill="hold"/>
                                        <p:tgtEl>
                                          <p:spTgt spid="35852"/>
                                        </p:tgtEl>
                                        <p:attrNameLst>
                                          <p:attrName>ppt_x</p:attrName>
                                        </p:attrNameLst>
                                      </p:cBhvr>
                                      <p:tavLst>
                                        <p:tav tm="0">
                                          <p:val>
                                            <p:strVal val="#ppt_x"/>
                                          </p:val>
                                        </p:tav>
                                        <p:tav tm="100000">
                                          <p:val>
                                            <p:strVal val="#ppt_x"/>
                                          </p:val>
                                        </p:tav>
                                      </p:tavLst>
                                    </p:anim>
                                    <p:anim calcmode="lin" valueType="num">
                                      <p:cBhvr>
                                        <p:cTn id="61" dur="1000" fill="hold"/>
                                        <p:tgtEl>
                                          <p:spTgt spid="35852"/>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35853"/>
                                        </p:tgtEl>
                                        <p:attrNameLst>
                                          <p:attrName>style.visibility</p:attrName>
                                        </p:attrNameLst>
                                      </p:cBhvr>
                                      <p:to>
                                        <p:strVal val="visible"/>
                                      </p:to>
                                    </p:set>
                                    <p:animEffect transition="in" filter="fade">
                                      <p:cBhvr>
                                        <p:cTn id="64" dur="1000"/>
                                        <p:tgtEl>
                                          <p:spTgt spid="35853"/>
                                        </p:tgtEl>
                                      </p:cBhvr>
                                    </p:animEffect>
                                    <p:anim calcmode="lin" valueType="num">
                                      <p:cBhvr>
                                        <p:cTn id="65" dur="1000" fill="hold"/>
                                        <p:tgtEl>
                                          <p:spTgt spid="35853"/>
                                        </p:tgtEl>
                                        <p:attrNameLst>
                                          <p:attrName>ppt_x</p:attrName>
                                        </p:attrNameLst>
                                      </p:cBhvr>
                                      <p:tavLst>
                                        <p:tav tm="0">
                                          <p:val>
                                            <p:strVal val="#ppt_x"/>
                                          </p:val>
                                        </p:tav>
                                        <p:tav tm="100000">
                                          <p:val>
                                            <p:strVal val="#ppt_x"/>
                                          </p:val>
                                        </p:tav>
                                      </p:tavLst>
                                    </p:anim>
                                    <p:anim calcmode="lin" valueType="num">
                                      <p:cBhvr>
                                        <p:cTn id="66" dur="1000" fill="hold"/>
                                        <p:tgtEl>
                                          <p:spTgt spid="35853"/>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35854"/>
                                        </p:tgtEl>
                                        <p:attrNameLst>
                                          <p:attrName>style.visibility</p:attrName>
                                        </p:attrNameLst>
                                      </p:cBhvr>
                                      <p:to>
                                        <p:strVal val="visible"/>
                                      </p:to>
                                    </p:set>
                                    <p:animEffect transition="in" filter="fade">
                                      <p:cBhvr>
                                        <p:cTn id="69" dur="1000"/>
                                        <p:tgtEl>
                                          <p:spTgt spid="35854"/>
                                        </p:tgtEl>
                                      </p:cBhvr>
                                    </p:animEffect>
                                    <p:anim calcmode="lin" valueType="num">
                                      <p:cBhvr>
                                        <p:cTn id="70" dur="1000" fill="hold"/>
                                        <p:tgtEl>
                                          <p:spTgt spid="35854"/>
                                        </p:tgtEl>
                                        <p:attrNameLst>
                                          <p:attrName>ppt_x</p:attrName>
                                        </p:attrNameLst>
                                      </p:cBhvr>
                                      <p:tavLst>
                                        <p:tav tm="0">
                                          <p:val>
                                            <p:strVal val="#ppt_x"/>
                                          </p:val>
                                        </p:tav>
                                        <p:tav tm="100000">
                                          <p:val>
                                            <p:strVal val="#ppt_x"/>
                                          </p:val>
                                        </p:tav>
                                      </p:tavLst>
                                    </p:anim>
                                    <p:anim calcmode="lin" valueType="num">
                                      <p:cBhvr>
                                        <p:cTn id="71" dur="1000" fill="hold"/>
                                        <p:tgtEl>
                                          <p:spTgt spid="35854"/>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35855"/>
                                        </p:tgtEl>
                                        <p:attrNameLst>
                                          <p:attrName>style.visibility</p:attrName>
                                        </p:attrNameLst>
                                      </p:cBhvr>
                                      <p:to>
                                        <p:strVal val="visible"/>
                                      </p:to>
                                    </p:set>
                                    <p:animEffect transition="in" filter="fade">
                                      <p:cBhvr>
                                        <p:cTn id="74" dur="1000"/>
                                        <p:tgtEl>
                                          <p:spTgt spid="35855"/>
                                        </p:tgtEl>
                                      </p:cBhvr>
                                    </p:animEffect>
                                    <p:anim calcmode="lin" valueType="num">
                                      <p:cBhvr>
                                        <p:cTn id="75" dur="1000" fill="hold"/>
                                        <p:tgtEl>
                                          <p:spTgt spid="35855"/>
                                        </p:tgtEl>
                                        <p:attrNameLst>
                                          <p:attrName>ppt_x</p:attrName>
                                        </p:attrNameLst>
                                      </p:cBhvr>
                                      <p:tavLst>
                                        <p:tav tm="0">
                                          <p:val>
                                            <p:strVal val="#ppt_x"/>
                                          </p:val>
                                        </p:tav>
                                        <p:tav tm="100000">
                                          <p:val>
                                            <p:strVal val="#ppt_x"/>
                                          </p:val>
                                        </p:tav>
                                      </p:tavLst>
                                    </p:anim>
                                    <p:anim calcmode="lin" valueType="num">
                                      <p:cBhvr>
                                        <p:cTn id="76" dur="1000" fill="hold"/>
                                        <p:tgtEl>
                                          <p:spTgt spid="35855"/>
                                        </p:tgtEl>
                                        <p:attrNameLst>
                                          <p:attrName>ppt_y</p:attrName>
                                        </p:attrNameLst>
                                      </p:cBhvr>
                                      <p:tavLst>
                                        <p:tav tm="0">
                                          <p:val>
                                            <p:strVal val="#ppt_y+.1"/>
                                          </p:val>
                                        </p:tav>
                                        <p:tav tm="100000">
                                          <p:val>
                                            <p:strVal val="#ppt_y"/>
                                          </p:val>
                                        </p:tav>
                                      </p:tavLst>
                                    </p:anim>
                                  </p:childTnLst>
                                </p:cTn>
                              </p:par>
                            </p:childTnLst>
                          </p:cTn>
                        </p:par>
                        <p:par>
                          <p:cTn id="77" fill="hold">
                            <p:stCondLst>
                              <p:cond delay="4480"/>
                            </p:stCondLst>
                            <p:childTnLst>
                              <p:par>
                                <p:cTn id="78" presetID="31" presetClass="entr" presetSubtype="0" fill="hold" grpId="0" nodeType="afterEffect">
                                  <p:stCondLst>
                                    <p:cond delay="0"/>
                                  </p:stCondLst>
                                  <p:childTnLst>
                                    <p:set>
                                      <p:cBhvr>
                                        <p:cTn id="79" dur="1" fill="hold">
                                          <p:stCondLst>
                                            <p:cond delay="0"/>
                                          </p:stCondLst>
                                        </p:cTn>
                                        <p:tgtEl>
                                          <p:spTgt spid="35849"/>
                                        </p:tgtEl>
                                        <p:attrNameLst>
                                          <p:attrName>style.visibility</p:attrName>
                                        </p:attrNameLst>
                                      </p:cBhvr>
                                      <p:to>
                                        <p:strVal val="visible"/>
                                      </p:to>
                                    </p:set>
                                    <p:anim calcmode="lin" valueType="num">
                                      <p:cBhvr>
                                        <p:cTn id="80" dur="500" fill="hold"/>
                                        <p:tgtEl>
                                          <p:spTgt spid="35849"/>
                                        </p:tgtEl>
                                        <p:attrNameLst>
                                          <p:attrName>ppt_w</p:attrName>
                                        </p:attrNameLst>
                                      </p:cBhvr>
                                      <p:tavLst>
                                        <p:tav tm="0">
                                          <p:val>
                                            <p:fltVal val="0"/>
                                          </p:val>
                                        </p:tav>
                                        <p:tav tm="100000">
                                          <p:val>
                                            <p:strVal val="#ppt_w"/>
                                          </p:val>
                                        </p:tav>
                                      </p:tavLst>
                                    </p:anim>
                                    <p:anim calcmode="lin" valueType="num">
                                      <p:cBhvr>
                                        <p:cTn id="81" dur="500" fill="hold"/>
                                        <p:tgtEl>
                                          <p:spTgt spid="35849"/>
                                        </p:tgtEl>
                                        <p:attrNameLst>
                                          <p:attrName>ppt_h</p:attrName>
                                        </p:attrNameLst>
                                      </p:cBhvr>
                                      <p:tavLst>
                                        <p:tav tm="0">
                                          <p:val>
                                            <p:fltVal val="0"/>
                                          </p:val>
                                        </p:tav>
                                        <p:tav tm="100000">
                                          <p:val>
                                            <p:strVal val="#ppt_h"/>
                                          </p:val>
                                        </p:tav>
                                      </p:tavLst>
                                    </p:anim>
                                    <p:anim calcmode="lin" valueType="num">
                                      <p:cBhvr>
                                        <p:cTn id="82" dur="500" fill="hold"/>
                                        <p:tgtEl>
                                          <p:spTgt spid="35849"/>
                                        </p:tgtEl>
                                        <p:attrNameLst>
                                          <p:attrName>style.rotation</p:attrName>
                                        </p:attrNameLst>
                                      </p:cBhvr>
                                      <p:tavLst>
                                        <p:tav tm="0">
                                          <p:val>
                                            <p:fltVal val="90"/>
                                          </p:val>
                                        </p:tav>
                                        <p:tav tm="100000">
                                          <p:val>
                                            <p:fltVal val="0"/>
                                          </p:val>
                                        </p:tav>
                                      </p:tavLst>
                                    </p:anim>
                                    <p:animEffect transition="in" filter="fade">
                                      <p:cBhvr>
                                        <p:cTn id="83" dur="500"/>
                                        <p:tgtEl>
                                          <p:spTgt spid="35849"/>
                                        </p:tgtEl>
                                      </p:cBhvr>
                                    </p:animEffect>
                                  </p:childTnLst>
                                </p:cTn>
                              </p:par>
                              <p:par>
                                <p:cTn id="84" presetID="31" presetClass="entr" presetSubtype="0" fill="hold" grpId="0" nodeType="withEffect">
                                  <p:stCondLst>
                                    <p:cond delay="0"/>
                                  </p:stCondLst>
                                  <p:childTnLst>
                                    <p:set>
                                      <p:cBhvr>
                                        <p:cTn id="85" dur="1" fill="hold">
                                          <p:stCondLst>
                                            <p:cond delay="0"/>
                                          </p:stCondLst>
                                        </p:cTn>
                                        <p:tgtEl>
                                          <p:spTgt spid="35848"/>
                                        </p:tgtEl>
                                        <p:attrNameLst>
                                          <p:attrName>style.visibility</p:attrName>
                                        </p:attrNameLst>
                                      </p:cBhvr>
                                      <p:to>
                                        <p:strVal val="visible"/>
                                      </p:to>
                                    </p:set>
                                    <p:anim calcmode="lin" valueType="num">
                                      <p:cBhvr>
                                        <p:cTn id="86" dur="500" fill="hold"/>
                                        <p:tgtEl>
                                          <p:spTgt spid="35848"/>
                                        </p:tgtEl>
                                        <p:attrNameLst>
                                          <p:attrName>ppt_w</p:attrName>
                                        </p:attrNameLst>
                                      </p:cBhvr>
                                      <p:tavLst>
                                        <p:tav tm="0">
                                          <p:val>
                                            <p:fltVal val="0"/>
                                          </p:val>
                                        </p:tav>
                                        <p:tav tm="100000">
                                          <p:val>
                                            <p:strVal val="#ppt_w"/>
                                          </p:val>
                                        </p:tav>
                                      </p:tavLst>
                                    </p:anim>
                                    <p:anim calcmode="lin" valueType="num">
                                      <p:cBhvr>
                                        <p:cTn id="87" dur="500" fill="hold"/>
                                        <p:tgtEl>
                                          <p:spTgt spid="35848"/>
                                        </p:tgtEl>
                                        <p:attrNameLst>
                                          <p:attrName>ppt_h</p:attrName>
                                        </p:attrNameLst>
                                      </p:cBhvr>
                                      <p:tavLst>
                                        <p:tav tm="0">
                                          <p:val>
                                            <p:fltVal val="0"/>
                                          </p:val>
                                        </p:tav>
                                        <p:tav tm="100000">
                                          <p:val>
                                            <p:strVal val="#ppt_h"/>
                                          </p:val>
                                        </p:tav>
                                      </p:tavLst>
                                    </p:anim>
                                    <p:anim calcmode="lin" valueType="num">
                                      <p:cBhvr>
                                        <p:cTn id="88" dur="500" fill="hold"/>
                                        <p:tgtEl>
                                          <p:spTgt spid="35848"/>
                                        </p:tgtEl>
                                        <p:attrNameLst>
                                          <p:attrName>style.rotation</p:attrName>
                                        </p:attrNameLst>
                                      </p:cBhvr>
                                      <p:tavLst>
                                        <p:tav tm="0">
                                          <p:val>
                                            <p:fltVal val="90"/>
                                          </p:val>
                                        </p:tav>
                                        <p:tav tm="100000">
                                          <p:val>
                                            <p:fltVal val="0"/>
                                          </p:val>
                                        </p:tav>
                                      </p:tavLst>
                                    </p:anim>
                                    <p:animEffect transition="in" filter="fade">
                                      <p:cBhvr>
                                        <p:cTn id="89" dur="500"/>
                                        <p:tgtEl>
                                          <p:spTgt spid="35848"/>
                                        </p:tgtEl>
                                      </p:cBhvr>
                                    </p:animEffect>
                                  </p:childTnLst>
                                </p:cTn>
                              </p:par>
                              <p:par>
                                <p:cTn id="90" presetID="31" presetClass="entr" presetSubtype="0" fill="hold" grpId="0" nodeType="withEffect">
                                  <p:stCondLst>
                                    <p:cond delay="0"/>
                                  </p:stCondLst>
                                  <p:childTnLst>
                                    <p:set>
                                      <p:cBhvr>
                                        <p:cTn id="91" dur="1" fill="hold">
                                          <p:stCondLst>
                                            <p:cond delay="0"/>
                                          </p:stCondLst>
                                        </p:cTn>
                                        <p:tgtEl>
                                          <p:spTgt spid="35850"/>
                                        </p:tgtEl>
                                        <p:attrNameLst>
                                          <p:attrName>style.visibility</p:attrName>
                                        </p:attrNameLst>
                                      </p:cBhvr>
                                      <p:to>
                                        <p:strVal val="visible"/>
                                      </p:to>
                                    </p:set>
                                    <p:anim calcmode="lin" valueType="num">
                                      <p:cBhvr>
                                        <p:cTn id="92" dur="500" fill="hold"/>
                                        <p:tgtEl>
                                          <p:spTgt spid="35850"/>
                                        </p:tgtEl>
                                        <p:attrNameLst>
                                          <p:attrName>ppt_w</p:attrName>
                                        </p:attrNameLst>
                                      </p:cBhvr>
                                      <p:tavLst>
                                        <p:tav tm="0">
                                          <p:val>
                                            <p:fltVal val="0"/>
                                          </p:val>
                                        </p:tav>
                                        <p:tav tm="100000">
                                          <p:val>
                                            <p:strVal val="#ppt_w"/>
                                          </p:val>
                                        </p:tav>
                                      </p:tavLst>
                                    </p:anim>
                                    <p:anim calcmode="lin" valueType="num">
                                      <p:cBhvr>
                                        <p:cTn id="93" dur="500" fill="hold"/>
                                        <p:tgtEl>
                                          <p:spTgt spid="35850"/>
                                        </p:tgtEl>
                                        <p:attrNameLst>
                                          <p:attrName>ppt_h</p:attrName>
                                        </p:attrNameLst>
                                      </p:cBhvr>
                                      <p:tavLst>
                                        <p:tav tm="0">
                                          <p:val>
                                            <p:fltVal val="0"/>
                                          </p:val>
                                        </p:tav>
                                        <p:tav tm="100000">
                                          <p:val>
                                            <p:strVal val="#ppt_h"/>
                                          </p:val>
                                        </p:tav>
                                      </p:tavLst>
                                    </p:anim>
                                    <p:anim calcmode="lin" valueType="num">
                                      <p:cBhvr>
                                        <p:cTn id="94" dur="500" fill="hold"/>
                                        <p:tgtEl>
                                          <p:spTgt spid="35850"/>
                                        </p:tgtEl>
                                        <p:attrNameLst>
                                          <p:attrName>style.rotation</p:attrName>
                                        </p:attrNameLst>
                                      </p:cBhvr>
                                      <p:tavLst>
                                        <p:tav tm="0">
                                          <p:val>
                                            <p:fltVal val="90"/>
                                          </p:val>
                                        </p:tav>
                                        <p:tav tm="100000">
                                          <p:val>
                                            <p:fltVal val="0"/>
                                          </p:val>
                                        </p:tav>
                                      </p:tavLst>
                                    </p:anim>
                                    <p:animEffect transition="in" filter="fade">
                                      <p:cBhvr>
                                        <p:cTn id="95" dur="500"/>
                                        <p:tgtEl>
                                          <p:spTgt spid="35850"/>
                                        </p:tgtEl>
                                      </p:cBhvr>
                                    </p:animEffect>
                                  </p:childTnLst>
                                </p:cTn>
                              </p:par>
                              <p:par>
                                <p:cTn id="96" presetID="31" presetClass="entr" presetSubtype="0" fill="hold" grpId="0" nodeType="withEffect">
                                  <p:stCondLst>
                                    <p:cond delay="0"/>
                                  </p:stCondLst>
                                  <p:childTnLst>
                                    <p:set>
                                      <p:cBhvr>
                                        <p:cTn id="97" dur="1" fill="hold">
                                          <p:stCondLst>
                                            <p:cond delay="0"/>
                                          </p:stCondLst>
                                        </p:cTn>
                                        <p:tgtEl>
                                          <p:spTgt spid="35851"/>
                                        </p:tgtEl>
                                        <p:attrNameLst>
                                          <p:attrName>style.visibility</p:attrName>
                                        </p:attrNameLst>
                                      </p:cBhvr>
                                      <p:to>
                                        <p:strVal val="visible"/>
                                      </p:to>
                                    </p:set>
                                    <p:anim calcmode="lin" valueType="num">
                                      <p:cBhvr>
                                        <p:cTn id="98" dur="500" fill="hold"/>
                                        <p:tgtEl>
                                          <p:spTgt spid="35851"/>
                                        </p:tgtEl>
                                        <p:attrNameLst>
                                          <p:attrName>ppt_w</p:attrName>
                                        </p:attrNameLst>
                                      </p:cBhvr>
                                      <p:tavLst>
                                        <p:tav tm="0">
                                          <p:val>
                                            <p:fltVal val="0"/>
                                          </p:val>
                                        </p:tav>
                                        <p:tav tm="100000">
                                          <p:val>
                                            <p:strVal val="#ppt_w"/>
                                          </p:val>
                                        </p:tav>
                                      </p:tavLst>
                                    </p:anim>
                                    <p:anim calcmode="lin" valueType="num">
                                      <p:cBhvr>
                                        <p:cTn id="99" dur="500" fill="hold"/>
                                        <p:tgtEl>
                                          <p:spTgt spid="35851"/>
                                        </p:tgtEl>
                                        <p:attrNameLst>
                                          <p:attrName>ppt_h</p:attrName>
                                        </p:attrNameLst>
                                      </p:cBhvr>
                                      <p:tavLst>
                                        <p:tav tm="0">
                                          <p:val>
                                            <p:fltVal val="0"/>
                                          </p:val>
                                        </p:tav>
                                        <p:tav tm="100000">
                                          <p:val>
                                            <p:strVal val="#ppt_h"/>
                                          </p:val>
                                        </p:tav>
                                      </p:tavLst>
                                    </p:anim>
                                    <p:anim calcmode="lin" valueType="num">
                                      <p:cBhvr>
                                        <p:cTn id="100" dur="500" fill="hold"/>
                                        <p:tgtEl>
                                          <p:spTgt spid="35851"/>
                                        </p:tgtEl>
                                        <p:attrNameLst>
                                          <p:attrName>style.rotation</p:attrName>
                                        </p:attrNameLst>
                                      </p:cBhvr>
                                      <p:tavLst>
                                        <p:tav tm="0">
                                          <p:val>
                                            <p:fltVal val="90"/>
                                          </p:val>
                                        </p:tav>
                                        <p:tav tm="100000">
                                          <p:val>
                                            <p:fltVal val="0"/>
                                          </p:val>
                                        </p:tav>
                                      </p:tavLst>
                                    </p:anim>
                                    <p:animEffect transition="in" filter="fade">
                                      <p:cBhvr>
                                        <p:cTn id="101" dur="500"/>
                                        <p:tgtEl>
                                          <p:spTgt spid="358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P spid="35848" grpId="0"/>
      <p:bldP spid="35849" grpId="0"/>
      <p:bldP spid="35850" grpId="0"/>
      <p:bldP spid="35851" grpId="0"/>
      <p:bldP spid="35852" grpId="0"/>
      <p:bldP spid="35853" grpId="0"/>
      <p:bldP spid="35854" grpId="0"/>
      <p:bldP spid="3585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Box 25"/>
          <p:cNvSpPr txBox="1"/>
          <p:nvPr/>
        </p:nvSpPr>
        <p:spPr>
          <a:xfrm>
            <a:off x="708025" y="115888"/>
            <a:ext cx="2878138" cy="554037"/>
          </a:xfrm>
          <a:prstGeom prst="rect">
            <a:avLst/>
          </a:prstGeom>
          <a:noFill/>
          <a:ln w="9525">
            <a:noFill/>
          </a:ln>
        </p:spPr>
        <p:txBody>
          <a:bodyPr wrap="none">
            <a:spAutoFit/>
          </a:bodyPr>
          <a:lstStyle/>
          <a:p>
            <a:pPr lvl="0" eaLnBrk="1" hangingPunct="1"/>
            <a:r>
              <a:rPr lang="zh-CN" altLang="en-US" sz="3000" dirty="0">
                <a:latin typeface="微软雅黑" panose="020B0503020204020204" pitchFamily="2" charset="-122"/>
                <a:ea typeface="微软雅黑" panose="020B0503020204020204" pitchFamily="2" charset="-122"/>
              </a:rPr>
              <a:t>请输入您的标题</a:t>
            </a:r>
          </a:p>
        </p:txBody>
      </p:sp>
      <p:sp>
        <p:nvSpPr>
          <p:cNvPr id="36867" name="Freeform 40"/>
          <p:cNvSpPr>
            <a:spLocks noEditPoints="1"/>
          </p:cNvSpPr>
          <p:nvPr/>
        </p:nvSpPr>
        <p:spPr>
          <a:xfrm>
            <a:off x="268288" y="125413"/>
            <a:ext cx="346075" cy="495300"/>
          </a:xfrm>
          <a:custGeom>
            <a:avLst/>
            <a:gdLst/>
            <a:ahLst/>
            <a:cxnLst>
              <a:cxn ang="0">
                <a:pos x="103337" y="472058"/>
              </a:cxn>
              <a:cxn ang="0">
                <a:pos x="329125" y="472058"/>
              </a:cxn>
              <a:cxn ang="0">
                <a:pos x="341071" y="483599"/>
              </a:cxn>
              <a:cxn ang="0">
                <a:pos x="329125" y="494564"/>
              </a:cxn>
              <a:cxn ang="0">
                <a:pos x="103337" y="494564"/>
              </a:cxn>
              <a:cxn ang="0">
                <a:pos x="91390" y="483599"/>
              </a:cxn>
              <a:cxn ang="0">
                <a:pos x="103337" y="472058"/>
              </a:cxn>
              <a:cxn ang="0">
                <a:pos x="108115" y="364719"/>
              </a:cxn>
              <a:cxn ang="0">
                <a:pos x="232359" y="167355"/>
              </a:cxn>
              <a:cxn ang="0">
                <a:pos x="275963" y="192747"/>
              </a:cxn>
              <a:cxn ang="0">
                <a:pos x="152317" y="390111"/>
              </a:cxn>
              <a:cxn ang="0">
                <a:pos x="108115" y="364719"/>
              </a:cxn>
              <a:cxn ang="0">
                <a:pos x="20906" y="313359"/>
              </a:cxn>
              <a:cxn ang="0">
                <a:pos x="145149" y="115995"/>
              </a:cxn>
              <a:cxn ang="0">
                <a:pos x="188754" y="141386"/>
              </a:cxn>
              <a:cxn ang="0">
                <a:pos x="64511" y="338750"/>
              </a:cxn>
              <a:cxn ang="0">
                <a:pos x="20906" y="313359"/>
              </a:cxn>
              <a:cxn ang="0">
                <a:pos x="1195" y="473212"/>
              </a:cxn>
              <a:cxn ang="0">
                <a:pos x="13141" y="375107"/>
              </a:cxn>
              <a:cxn ang="0">
                <a:pos x="98558" y="424736"/>
              </a:cxn>
              <a:cxn ang="0">
                <a:pos x="14336" y="480714"/>
              </a:cxn>
              <a:cxn ang="0">
                <a:pos x="1195" y="473212"/>
              </a:cxn>
              <a:cxn ang="0">
                <a:pos x="178600" y="61171"/>
              </a:cxn>
              <a:cxn ang="0">
                <a:pos x="160680" y="90026"/>
              </a:cxn>
              <a:cxn ang="0">
                <a:pos x="291494" y="166778"/>
              </a:cxn>
              <a:cxn ang="0">
                <a:pos x="310011" y="137924"/>
              </a:cxn>
              <a:cxn ang="0">
                <a:pos x="178600" y="61171"/>
              </a:cxn>
              <a:cxn ang="0">
                <a:pos x="206674" y="17313"/>
              </a:cxn>
              <a:cxn ang="0">
                <a:pos x="246097" y="8079"/>
              </a:cxn>
              <a:cxn ang="0">
                <a:pos x="327930" y="55977"/>
              </a:cxn>
              <a:cxn ang="0">
                <a:pos x="338085" y="94065"/>
              </a:cxn>
              <a:cxn ang="0">
                <a:pos x="326736" y="111955"/>
              </a:cxn>
              <a:cxn ang="0">
                <a:pos x="195325" y="35202"/>
              </a:cxn>
              <a:cxn ang="0">
                <a:pos x="206674" y="17313"/>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36868" name="矩形 4"/>
          <p:cNvSpPr/>
          <p:nvPr/>
        </p:nvSpPr>
        <p:spPr>
          <a:xfrm>
            <a:off x="4752975" y="1160463"/>
            <a:ext cx="6818313" cy="5148262"/>
          </a:xfrm>
          <a:prstGeom prst="rect">
            <a:avLst/>
          </a:prstGeom>
          <a:blipFill rotWithShape="1">
            <a:blip r:embed="rId3"/>
            <a:stretch>
              <a:fillRect/>
            </a:stretch>
          </a:blip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6869" name="矩形 5"/>
          <p:cNvSpPr/>
          <p:nvPr/>
        </p:nvSpPr>
        <p:spPr>
          <a:xfrm>
            <a:off x="763588" y="1538288"/>
            <a:ext cx="4711700" cy="4392612"/>
          </a:xfrm>
          <a:prstGeom prst="rect">
            <a:avLst/>
          </a:prstGeom>
          <a:solidFill>
            <a:srgbClr val="C7C7C7">
              <a:alpha val="70000"/>
            </a:srgbClr>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6870" name="Freeform 7"/>
          <p:cNvSpPr>
            <a:spLocks noEditPoints="1"/>
          </p:cNvSpPr>
          <p:nvPr/>
        </p:nvSpPr>
        <p:spPr>
          <a:xfrm>
            <a:off x="985838" y="4941888"/>
            <a:ext cx="581025" cy="579437"/>
          </a:xfrm>
          <a:custGeom>
            <a:avLst/>
            <a:gdLst/>
            <a:ahLst/>
            <a:cxnLst>
              <a:cxn ang="0">
                <a:pos x="290513" y="0"/>
              </a:cxn>
              <a:cxn ang="0">
                <a:pos x="581026" y="289719"/>
              </a:cxn>
              <a:cxn ang="0">
                <a:pos x="290513" y="579437"/>
              </a:cxn>
              <a:cxn ang="0">
                <a:pos x="0" y="289719"/>
              </a:cxn>
              <a:cxn ang="0">
                <a:pos x="290513" y="0"/>
              </a:cxn>
              <a:cxn ang="0">
                <a:pos x="106107" y="160549"/>
              </a:cxn>
              <a:cxn ang="0">
                <a:pos x="160990" y="105817"/>
              </a:cxn>
              <a:cxn ang="0">
                <a:pos x="290513" y="234256"/>
              </a:cxn>
              <a:cxn ang="0">
                <a:pos x="420036" y="105817"/>
              </a:cxn>
              <a:cxn ang="0">
                <a:pos x="474919" y="160549"/>
              </a:cxn>
              <a:cxn ang="0">
                <a:pos x="346128" y="289719"/>
              </a:cxn>
              <a:cxn ang="0">
                <a:pos x="474919" y="418888"/>
              </a:cxn>
              <a:cxn ang="0">
                <a:pos x="420036" y="473620"/>
              </a:cxn>
              <a:cxn ang="0">
                <a:pos x="290513" y="345181"/>
              </a:cxn>
              <a:cxn ang="0">
                <a:pos x="160990" y="473620"/>
              </a:cxn>
              <a:cxn ang="0">
                <a:pos x="106107" y="418888"/>
              </a:cxn>
              <a:cxn ang="0">
                <a:pos x="234898" y="289719"/>
              </a:cxn>
              <a:cxn ang="0">
                <a:pos x="106107" y="160549"/>
              </a:cxn>
            </a:cxnLst>
            <a:rect l="0" t="0" r="0" b="0"/>
            <a:pathLst>
              <a:path w="794" h="794">
                <a:moveTo>
                  <a:pt x="397" y="0"/>
                </a:moveTo>
                <a:cubicBezTo>
                  <a:pt x="616" y="0"/>
                  <a:pt x="794" y="178"/>
                  <a:pt x="794" y="397"/>
                </a:cubicBezTo>
                <a:cubicBezTo>
                  <a:pt x="794" y="616"/>
                  <a:pt x="616" y="794"/>
                  <a:pt x="397" y="794"/>
                </a:cubicBezTo>
                <a:cubicBezTo>
                  <a:pt x="178" y="794"/>
                  <a:pt x="0" y="616"/>
                  <a:pt x="0" y="397"/>
                </a:cubicBezTo>
                <a:cubicBezTo>
                  <a:pt x="0" y="178"/>
                  <a:pt x="178" y="0"/>
                  <a:pt x="397" y="0"/>
                </a:cubicBezTo>
                <a:close/>
                <a:moveTo>
                  <a:pt x="145" y="220"/>
                </a:moveTo>
                <a:lnTo>
                  <a:pt x="220" y="145"/>
                </a:lnTo>
                <a:lnTo>
                  <a:pt x="397" y="321"/>
                </a:lnTo>
                <a:lnTo>
                  <a:pt x="574" y="145"/>
                </a:lnTo>
                <a:lnTo>
                  <a:pt x="649" y="220"/>
                </a:lnTo>
                <a:lnTo>
                  <a:pt x="473" y="397"/>
                </a:lnTo>
                <a:lnTo>
                  <a:pt x="649" y="574"/>
                </a:lnTo>
                <a:lnTo>
                  <a:pt x="574" y="649"/>
                </a:lnTo>
                <a:lnTo>
                  <a:pt x="397" y="473"/>
                </a:lnTo>
                <a:lnTo>
                  <a:pt x="220" y="649"/>
                </a:lnTo>
                <a:lnTo>
                  <a:pt x="145" y="574"/>
                </a:lnTo>
                <a:lnTo>
                  <a:pt x="321" y="397"/>
                </a:lnTo>
                <a:lnTo>
                  <a:pt x="145" y="220"/>
                </a:lnTo>
                <a:close/>
              </a:path>
            </a:pathLst>
          </a:custGeom>
          <a:solidFill>
            <a:schemeClr val="bg1">
              <a:alpha val="100000"/>
            </a:schemeClr>
          </a:solidFill>
          <a:ln w="9525">
            <a:noFill/>
          </a:ln>
        </p:spPr>
        <p:txBody>
          <a:bodyPr/>
          <a:lstStyle/>
          <a:p>
            <a:endParaRPr lang="zh-CN" altLang="en-US"/>
          </a:p>
        </p:txBody>
      </p:sp>
      <p:sp>
        <p:nvSpPr>
          <p:cNvPr id="36871" name="Freeform 8"/>
          <p:cNvSpPr>
            <a:spLocks noEditPoints="1"/>
          </p:cNvSpPr>
          <p:nvPr/>
        </p:nvSpPr>
        <p:spPr>
          <a:xfrm>
            <a:off x="985838" y="1844675"/>
            <a:ext cx="581025" cy="579438"/>
          </a:xfrm>
          <a:custGeom>
            <a:avLst/>
            <a:gdLst/>
            <a:ahLst/>
            <a:cxnLst>
              <a:cxn ang="0">
                <a:pos x="290513" y="0"/>
              </a:cxn>
              <a:cxn ang="0">
                <a:pos x="581026" y="289719"/>
              </a:cxn>
              <a:cxn ang="0">
                <a:pos x="290513" y="579437"/>
              </a:cxn>
              <a:cxn ang="0">
                <a:pos x="0" y="289719"/>
              </a:cxn>
              <a:cxn ang="0">
                <a:pos x="290513" y="0"/>
              </a:cxn>
              <a:cxn ang="0">
                <a:pos x="513703" y="182442"/>
              </a:cxn>
              <a:cxn ang="0">
                <a:pos x="458820" y="127710"/>
              </a:cxn>
              <a:cxn ang="0">
                <a:pos x="242948" y="342262"/>
              </a:cxn>
              <a:cxn ang="0">
                <a:pos x="122206" y="221850"/>
              </a:cxn>
              <a:cxn ang="0">
                <a:pos x="67323" y="276583"/>
              </a:cxn>
              <a:cxn ang="0">
                <a:pos x="188065" y="397724"/>
              </a:cxn>
              <a:cxn ang="0">
                <a:pos x="242948" y="452457"/>
              </a:cxn>
              <a:cxn ang="0">
                <a:pos x="298562" y="397724"/>
              </a:cxn>
              <a:cxn ang="0">
                <a:pos x="298562" y="397724"/>
              </a:cxn>
              <a:cxn ang="0">
                <a:pos x="513703" y="182442"/>
              </a:cxn>
            </a:cxnLst>
            <a:rect l="0" t="0" r="0" b="0"/>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408" y="545"/>
                </a:lnTo>
                <a:lnTo>
                  <a:pt x="702" y="250"/>
                </a:lnTo>
                <a:close/>
              </a:path>
            </a:pathLst>
          </a:custGeom>
          <a:solidFill>
            <a:schemeClr val="tx1">
              <a:alpha val="100000"/>
            </a:schemeClr>
          </a:solidFill>
          <a:ln w="9525">
            <a:noFill/>
          </a:ln>
        </p:spPr>
        <p:txBody>
          <a:bodyPr/>
          <a:lstStyle/>
          <a:p>
            <a:endParaRPr lang="zh-CN" altLang="en-US"/>
          </a:p>
        </p:txBody>
      </p:sp>
      <p:sp>
        <p:nvSpPr>
          <p:cNvPr id="36872" name="Freeform 8"/>
          <p:cNvSpPr>
            <a:spLocks noEditPoints="1"/>
          </p:cNvSpPr>
          <p:nvPr/>
        </p:nvSpPr>
        <p:spPr>
          <a:xfrm>
            <a:off x="985838" y="2881313"/>
            <a:ext cx="581025" cy="579437"/>
          </a:xfrm>
          <a:custGeom>
            <a:avLst/>
            <a:gdLst/>
            <a:ahLst/>
            <a:cxnLst>
              <a:cxn ang="0">
                <a:pos x="290513" y="0"/>
              </a:cxn>
              <a:cxn ang="0">
                <a:pos x="581026" y="289719"/>
              </a:cxn>
              <a:cxn ang="0">
                <a:pos x="290513" y="579437"/>
              </a:cxn>
              <a:cxn ang="0">
                <a:pos x="0" y="289719"/>
              </a:cxn>
              <a:cxn ang="0">
                <a:pos x="290513" y="0"/>
              </a:cxn>
              <a:cxn ang="0">
                <a:pos x="513703" y="182442"/>
              </a:cxn>
              <a:cxn ang="0">
                <a:pos x="458820" y="127710"/>
              </a:cxn>
              <a:cxn ang="0">
                <a:pos x="242948" y="342262"/>
              </a:cxn>
              <a:cxn ang="0">
                <a:pos x="122206" y="221850"/>
              </a:cxn>
              <a:cxn ang="0">
                <a:pos x="67323" y="276583"/>
              </a:cxn>
              <a:cxn ang="0">
                <a:pos x="188065" y="397724"/>
              </a:cxn>
              <a:cxn ang="0">
                <a:pos x="242948" y="452457"/>
              </a:cxn>
              <a:cxn ang="0">
                <a:pos x="298562" y="397724"/>
              </a:cxn>
              <a:cxn ang="0">
                <a:pos x="298562" y="397724"/>
              </a:cxn>
              <a:cxn ang="0">
                <a:pos x="513703" y="182442"/>
              </a:cxn>
            </a:cxnLst>
            <a:rect l="0" t="0" r="0" b="0"/>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408" y="545"/>
                </a:lnTo>
                <a:lnTo>
                  <a:pt x="702" y="250"/>
                </a:lnTo>
                <a:close/>
              </a:path>
            </a:pathLst>
          </a:custGeom>
          <a:solidFill>
            <a:schemeClr val="tx1">
              <a:alpha val="100000"/>
            </a:schemeClr>
          </a:solidFill>
          <a:ln w="9525">
            <a:noFill/>
          </a:ln>
        </p:spPr>
        <p:txBody>
          <a:bodyPr/>
          <a:lstStyle/>
          <a:p>
            <a:endParaRPr lang="zh-CN" altLang="en-US"/>
          </a:p>
        </p:txBody>
      </p:sp>
      <p:sp>
        <p:nvSpPr>
          <p:cNvPr id="36873" name="Freeform 8"/>
          <p:cNvSpPr>
            <a:spLocks noEditPoints="1"/>
          </p:cNvSpPr>
          <p:nvPr/>
        </p:nvSpPr>
        <p:spPr>
          <a:xfrm>
            <a:off x="985838" y="3892550"/>
            <a:ext cx="581025" cy="579438"/>
          </a:xfrm>
          <a:custGeom>
            <a:avLst/>
            <a:gdLst/>
            <a:ahLst/>
            <a:cxnLst>
              <a:cxn ang="0">
                <a:pos x="290513" y="0"/>
              </a:cxn>
              <a:cxn ang="0">
                <a:pos x="581026" y="289719"/>
              </a:cxn>
              <a:cxn ang="0">
                <a:pos x="290513" y="579437"/>
              </a:cxn>
              <a:cxn ang="0">
                <a:pos x="0" y="289719"/>
              </a:cxn>
              <a:cxn ang="0">
                <a:pos x="290513" y="0"/>
              </a:cxn>
              <a:cxn ang="0">
                <a:pos x="513703" y="182442"/>
              </a:cxn>
              <a:cxn ang="0">
                <a:pos x="458820" y="127710"/>
              </a:cxn>
              <a:cxn ang="0">
                <a:pos x="242948" y="342262"/>
              </a:cxn>
              <a:cxn ang="0">
                <a:pos x="122206" y="221850"/>
              </a:cxn>
              <a:cxn ang="0">
                <a:pos x="67323" y="276583"/>
              </a:cxn>
              <a:cxn ang="0">
                <a:pos x="188065" y="397724"/>
              </a:cxn>
              <a:cxn ang="0">
                <a:pos x="242948" y="452457"/>
              </a:cxn>
              <a:cxn ang="0">
                <a:pos x="298562" y="397724"/>
              </a:cxn>
              <a:cxn ang="0">
                <a:pos x="298562" y="397724"/>
              </a:cxn>
              <a:cxn ang="0">
                <a:pos x="513703" y="182442"/>
              </a:cxn>
            </a:cxnLst>
            <a:rect l="0" t="0" r="0" b="0"/>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408" y="545"/>
                </a:lnTo>
                <a:lnTo>
                  <a:pt x="702" y="250"/>
                </a:lnTo>
                <a:close/>
              </a:path>
            </a:pathLst>
          </a:custGeom>
          <a:solidFill>
            <a:schemeClr val="tx1">
              <a:alpha val="100000"/>
            </a:schemeClr>
          </a:solidFill>
          <a:ln w="9525">
            <a:noFill/>
          </a:ln>
        </p:spPr>
        <p:txBody>
          <a:bodyPr/>
          <a:lstStyle/>
          <a:p>
            <a:endParaRPr lang="zh-CN" altLang="en-US"/>
          </a:p>
        </p:txBody>
      </p:sp>
      <p:sp>
        <p:nvSpPr>
          <p:cNvPr id="36874" name="TextBox 10"/>
          <p:cNvSpPr txBox="1"/>
          <p:nvPr/>
        </p:nvSpPr>
        <p:spPr>
          <a:xfrm>
            <a:off x="1706563" y="1811338"/>
            <a:ext cx="3455987" cy="646112"/>
          </a:xfrm>
          <a:prstGeom prst="rect">
            <a:avLst/>
          </a:prstGeom>
          <a:noFill/>
          <a:ln w="9525">
            <a:noFill/>
          </a:ln>
        </p:spPr>
        <p:txBody>
          <a:bodyPr>
            <a:spAutoFit/>
          </a:bodyPr>
          <a:lstStyle/>
          <a:p>
            <a:pPr lvl="0" eaLnBrk="1" hangingPunct="1"/>
            <a:r>
              <a:rPr lang="zh-CN" altLang="en-US" dirty="0">
                <a:latin typeface="微软雅黑" panose="020B0503020204020204" pitchFamily="2" charset="-122"/>
                <a:ea typeface="微软雅黑" panose="020B0503020204020204" pitchFamily="2" charset="-122"/>
              </a:rPr>
              <a:t>这里可以输入你的文字内容这里可以输入你的文字内容这里可以</a:t>
            </a:r>
          </a:p>
        </p:txBody>
      </p:sp>
      <p:sp>
        <p:nvSpPr>
          <p:cNvPr id="36875" name="TextBox 11"/>
          <p:cNvSpPr txBox="1"/>
          <p:nvPr/>
        </p:nvSpPr>
        <p:spPr>
          <a:xfrm>
            <a:off x="1706563" y="2876550"/>
            <a:ext cx="3455987" cy="646113"/>
          </a:xfrm>
          <a:prstGeom prst="rect">
            <a:avLst/>
          </a:prstGeom>
          <a:noFill/>
          <a:ln w="9525">
            <a:noFill/>
          </a:ln>
        </p:spPr>
        <p:txBody>
          <a:bodyPr>
            <a:spAutoFit/>
          </a:bodyPr>
          <a:lstStyle/>
          <a:p>
            <a:pPr lvl="0" eaLnBrk="1" hangingPunct="1"/>
            <a:r>
              <a:rPr lang="zh-CN" altLang="en-US" dirty="0">
                <a:latin typeface="微软雅黑" panose="020B0503020204020204" pitchFamily="2" charset="-122"/>
                <a:ea typeface="微软雅黑" panose="020B0503020204020204" pitchFamily="2" charset="-122"/>
              </a:rPr>
              <a:t>这里可以输入你的文字内容这里可以输入你的文字内容这里可以</a:t>
            </a:r>
          </a:p>
        </p:txBody>
      </p:sp>
      <p:sp>
        <p:nvSpPr>
          <p:cNvPr id="36876" name="TextBox 12"/>
          <p:cNvSpPr txBox="1"/>
          <p:nvPr/>
        </p:nvSpPr>
        <p:spPr>
          <a:xfrm>
            <a:off x="1706563" y="3886200"/>
            <a:ext cx="3455987" cy="646113"/>
          </a:xfrm>
          <a:prstGeom prst="rect">
            <a:avLst/>
          </a:prstGeom>
          <a:noFill/>
          <a:ln w="9525">
            <a:noFill/>
          </a:ln>
        </p:spPr>
        <p:txBody>
          <a:bodyPr>
            <a:spAutoFit/>
          </a:bodyPr>
          <a:lstStyle/>
          <a:p>
            <a:pPr lvl="0" eaLnBrk="1" hangingPunct="1"/>
            <a:r>
              <a:rPr lang="zh-CN" altLang="en-US" dirty="0">
                <a:latin typeface="微软雅黑" panose="020B0503020204020204" pitchFamily="2" charset="-122"/>
                <a:ea typeface="微软雅黑" panose="020B0503020204020204" pitchFamily="2" charset="-122"/>
              </a:rPr>
              <a:t>这里可以输入你的文字内容这里可以输入你的文字内容这里可以</a:t>
            </a:r>
          </a:p>
        </p:txBody>
      </p:sp>
      <p:sp>
        <p:nvSpPr>
          <p:cNvPr id="36877" name="TextBox 13"/>
          <p:cNvSpPr txBox="1"/>
          <p:nvPr/>
        </p:nvSpPr>
        <p:spPr>
          <a:xfrm>
            <a:off x="1706563" y="4922838"/>
            <a:ext cx="3455987" cy="646112"/>
          </a:xfrm>
          <a:prstGeom prst="rect">
            <a:avLst/>
          </a:prstGeom>
          <a:noFill/>
          <a:ln w="9525">
            <a:noFill/>
          </a:ln>
        </p:spPr>
        <p:txBody>
          <a:bodyPr>
            <a:spAutoFit/>
          </a:bodyPr>
          <a:lstStyle/>
          <a:p>
            <a:pPr lvl="0" eaLnBrk="1" hangingPunct="1"/>
            <a:r>
              <a:rPr lang="zh-CN" altLang="en-US" dirty="0">
                <a:latin typeface="微软雅黑" panose="020B0503020204020204" pitchFamily="2" charset="-122"/>
                <a:ea typeface="微软雅黑" panose="020B0503020204020204" pitchFamily="2" charset="-122"/>
              </a:rPr>
              <a:t>这里可以输入你的文字内容这里可以输入你的文字内容这里可以</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6867"/>
                                        </p:tgtEl>
                                        <p:attrNameLst>
                                          <p:attrName>style.visibility</p:attrName>
                                        </p:attrNameLst>
                                      </p:cBhvr>
                                      <p:to>
                                        <p:strVal val="visible"/>
                                      </p:to>
                                    </p:set>
                                    <p:anim calcmode="lin" valueType="num">
                                      <p:cBhvr additive="base">
                                        <p:cTn id="7" dur="500" fill="hold"/>
                                        <p:tgtEl>
                                          <p:spTgt spid="36867"/>
                                        </p:tgtEl>
                                        <p:attrNameLst>
                                          <p:attrName>ppt_x</p:attrName>
                                        </p:attrNameLst>
                                      </p:cBhvr>
                                      <p:tavLst>
                                        <p:tav tm="0">
                                          <p:val>
                                            <p:strVal val="1+#ppt_w/2"/>
                                          </p:val>
                                        </p:tav>
                                        <p:tav tm="100000">
                                          <p:val>
                                            <p:strVal val="#ppt_x"/>
                                          </p:val>
                                        </p:tav>
                                      </p:tavLst>
                                    </p:anim>
                                    <p:anim calcmode="lin" valueType="num">
                                      <p:cBhvr additive="base">
                                        <p:cTn id="8" dur="500" fill="hold"/>
                                        <p:tgtEl>
                                          <p:spTgt spid="3686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36866"/>
                                        </p:tgtEl>
                                        <p:attrNameLst>
                                          <p:attrName>style.visibility</p:attrName>
                                        </p:attrNameLst>
                                      </p:cBhvr>
                                      <p:to>
                                        <p:strVal val="visible"/>
                                      </p:to>
                                    </p:set>
                                    <p:anim calcmode="lin" valueType="num">
                                      <p:cBhvr>
                                        <p:cTn id="12" dur="300" fill="hold"/>
                                        <p:tgtEl>
                                          <p:spTgt spid="36866"/>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36866"/>
                                        </p:tgtEl>
                                        <p:attrNameLst>
                                          <p:attrName>ppt_y</p:attrName>
                                        </p:attrNameLst>
                                      </p:cBhvr>
                                      <p:tavLst>
                                        <p:tav tm="0">
                                          <p:val>
                                            <p:strVal val="#ppt_y"/>
                                          </p:val>
                                        </p:tav>
                                        <p:tav tm="100000">
                                          <p:val>
                                            <p:strVal val="#ppt_y"/>
                                          </p:val>
                                        </p:tav>
                                      </p:tavLst>
                                    </p:anim>
                                    <p:anim calcmode="lin" valueType="num">
                                      <p:cBhvr>
                                        <p:cTn id="14" dur="300" fill="hold"/>
                                        <p:tgtEl>
                                          <p:spTgt spid="36866"/>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3686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36866"/>
                                        </p:tgtEl>
                                      </p:cBhvr>
                                    </p:animEffect>
                                  </p:childTnLst>
                                </p:cTn>
                              </p:par>
                            </p:childTnLst>
                          </p:cTn>
                        </p:par>
                        <p:par>
                          <p:cTn id="17" fill="hold">
                            <p:stCondLst>
                              <p:cond delay="980"/>
                            </p:stCondLst>
                            <p:childTnLst>
                              <p:par>
                                <p:cTn id="18" presetID="14" presetClass="entr" presetSubtype="10" fill="hold" grpId="0" nodeType="afterEffect">
                                  <p:stCondLst>
                                    <p:cond delay="0"/>
                                  </p:stCondLst>
                                  <p:childTnLst>
                                    <p:set>
                                      <p:cBhvr>
                                        <p:cTn id="19" dur="1" fill="hold">
                                          <p:stCondLst>
                                            <p:cond delay="0"/>
                                          </p:stCondLst>
                                        </p:cTn>
                                        <p:tgtEl>
                                          <p:spTgt spid="36868"/>
                                        </p:tgtEl>
                                        <p:attrNameLst>
                                          <p:attrName>style.visibility</p:attrName>
                                        </p:attrNameLst>
                                      </p:cBhvr>
                                      <p:to>
                                        <p:strVal val="visible"/>
                                      </p:to>
                                    </p:set>
                                    <p:animEffect transition="in" filter="randombar(horizontal)">
                                      <p:cBhvr>
                                        <p:cTn id="20" dur="500"/>
                                        <p:tgtEl>
                                          <p:spTgt spid="36868"/>
                                        </p:tgtEl>
                                      </p:cBhvr>
                                    </p:animEffect>
                                  </p:childTnLst>
                                </p:cTn>
                              </p:par>
                            </p:childTnLst>
                          </p:cTn>
                        </p:par>
                        <p:par>
                          <p:cTn id="21" fill="hold">
                            <p:stCondLst>
                              <p:cond delay="1480"/>
                            </p:stCondLst>
                            <p:childTnLst>
                              <p:par>
                                <p:cTn id="22" presetID="22" presetClass="entr" presetSubtype="2" fill="hold" grpId="0" nodeType="afterEffect">
                                  <p:stCondLst>
                                    <p:cond delay="0"/>
                                  </p:stCondLst>
                                  <p:childTnLst>
                                    <p:set>
                                      <p:cBhvr>
                                        <p:cTn id="23" dur="1" fill="hold">
                                          <p:stCondLst>
                                            <p:cond delay="0"/>
                                          </p:stCondLst>
                                        </p:cTn>
                                        <p:tgtEl>
                                          <p:spTgt spid="36869"/>
                                        </p:tgtEl>
                                        <p:attrNameLst>
                                          <p:attrName>style.visibility</p:attrName>
                                        </p:attrNameLst>
                                      </p:cBhvr>
                                      <p:to>
                                        <p:strVal val="visible"/>
                                      </p:to>
                                    </p:set>
                                    <p:animEffect transition="in" filter="wipe(right)">
                                      <p:cBhvr>
                                        <p:cTn id="24" dur="500"/>
                                        <p:tgtEl>
                                          <p:spTgt spid="36869"/>
                                        </p:tgtEl>
                                      </p:cBhvr>
                                    </p:animEffect>
                                  </p:childTnLst>
                                </p:cTn>
                              </p:par>
                            </p:childTnLst>
                          </p:cTn>
                        </p:par>
                        <p:par>
                          <p:cTn id="25" fill="hold">
                            <p:stCondLst>
                              <p:cond delay="1980"/>
                            </p:stCondLst>
                            <p:childTnLst>
                              <p:par>
                                <p:cTn id="26" presetID="2" presetClass="entr" presetSubtype="6" fill="hold" nodeType="afterEffect">
                                  <p:stCondLst>
                                    <p:cond delay="0"/>
                                  </p:stCondLst>
                                  <p:childTnLst>
                                    <p:set>
                                      <p:cBhvr>
                                        <p:cTn id="27" dur="1" fill="hold">
                                          <p:stCondLst>
                                            <p:cond delay="0"/>
                                          </p:stCondLst>
                                        </p:cTn>
                                        <p:tgtEl>
                                          <p:spTgt spid="36870"/>
                                        </p:tgtEl>
                                        <p:attrNameLst>
                                          <p:attrName>style.visibility</p:attrName>
                                        </p:attrNameLst>
                                      </p:cBhvr>
                                      <p:to>
                                        <p:strVal val="visible"/>
                                      </p:to>
                                    </p:set>
                                    <p:anim calcmode="lin" valueType="num">
                                      <p:cBhvr additive="base">
                                        <p:cTn id="28" dur="500" fill="hold"/>
                                        <p:tgtEl>
                                          <p:spTgt spid="36870"/>
                                        </p:tgtEl>
                                        <p:attrNameLst>
                                          <p:attrName>ppt_x</p:attrName>
                                        </p:attrNameLst>
                                      </p:cBhvr>
                                      <p:tavLst>
                                        <p:tav tm="0">
                                          <p:val>
                                            <p:strVal val="1+#ppt_w/2"/>
                                          </p:val>
                                        </p:tav>
                                        <p:tav tm="100000">
                                          <p:val>
                                            <p:strVal val="#ppt_x"/>
                                          </p:val>
                                        </p:tav>
                                      </p:tavLst>
                                    </p:anim>
                                    <p:anim calcmode="lin" valueType="num">
                                      <p:cBhvr additive="base">
                                        <p:cTn id="29" dur="500" fill="hold"/>
                                        <p:tgtEl>
                                          <p:spTgt spid="36870"/>
                                        </p:tgtEl>
                                        <p:attrNameLst>
                                          <p:attrName>ppt_y</p:attrName>
                                        </p:attrNameLst>
                                      </p:cBhvr>
                                      <p:tavLst>
                                        <p:tav tm="0">
                                          <p:val>
                                            <p:strVal val="1+#ppt_h/2"/>
                                          </p:val>
                                        </p:tav>
                                        <p:tav tm="100000">
                                          <p:val>
                                            <p:strVal val="#ppt_y"/>
                                          </p:val>
                                        </p:tav>
                                      </p:tavLst>
                                    </p:anim>
                                  </p:childTnLst>
                                </p:cTn>
                              </p:par>
                              <p:par>
                                <p:cTn id="30" presetID="2" presetClass="entr" presetSubtype="6" fill="hold" nodeType="withEffect">
                                  <p:stCondLst>
                                    <p:cond delay="0"/>
                                  </p:stCondLst>
                                  <p:childTnLst>
                                    <p:set>
                                      <p:cBhvr>
                                        <p:cTn id="31" dur="1" fill="hold">
                                          <p:stCondLst>
                                            <p:cond delay="0"/>
                                          </p:stCondLst>
                                        </p:cTn>
                                        <p:tgtEl>
                                          <p:spTgt spid="36871"/>
                                        </p:tgtEl>
                                        <p:attrNameLst>
                                          <p:attrName>style.visibility</p:attrName>
                                        </p:attrNameLst>
                                      </p:cBhvr>
                                      <p:to>
                                        <p:strVal val="visible"/>
                                      </p:to>
                                    </p:set>
                                    <p:anim calcmode="lin" valueType="num">
                                      <p:cBhvr additive="base">
                                        <p:cTn id="32" dur="500" fill="hold"/>
                                        <p:tgtEl>
                                          <p:spTgt spid="36871"/>
                                        </p:tgtEl>
                                        <p:attrNameLst>
                                          <p:attrName>ppt_x</p:attrName>
                                        </p:attrNameLst>
                                      </p:cBhvr>
                                      <p:tavLst>
                                        <p:tav tm="0">
                                          <p:val>
                                            <p:strVal val="1+#ppt_w/2"/>
                                          </p:val>
                                        </p:tav>
                                        <p:tav tm="100000">
                                          <p:val>
                                            <p:strVal val="#ppt_x"/>
                                          </p:val>
                                        </p:tav>
                                      </p:tavLst>
                                    </p:anim>
                                    <p:anim calcmode="lin" valueType="num">
                                      <p:cBhvr additive="base">
                                        <p:cTn id="33" dur="500" fill="hold"/>
                                        <p:tgtEl>
                                          <p:spTgt spid="36871"/>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0"/>
                                  </p:stCondLst>
                                  <p:childTnLst>
                                    <p:set>
                                      <p:cBhvr>
                                        <p:cTn id="35" dur="1" fill="hold">
                                          <p:stCondLst>
                                            <p:cond delay="0"/>
                                          </p:stCondLst>
                                        </p:cTn>
                                        <p:tgtEl>
                                          <p:spTgt spid="36872"/>
                                        </p:tgtEl>
                                        <p:attrNameLst>
                                          <p:attrName>style.visibility</p:attrName>
                                        </p:attrNameLst>
                                      </p:cBhvr>
                                      <p:to>
                                        <p:strVal val="visible"/>
                                      </p:to>
                                    </p:set>
                                    <p:anim calcmode="lin" valueType="num">
                                      <p:cBhvr additive="base">
                                        <p:cTn id="36" dur="500" fill="hold"/>
                                        <p:tgtEl>
                                          <p:spTgt spid="36872"/>
                                        </p:tgtEl>
                                        <p:attrNameLst>
                                          <p:attrName>ppt_x</p:attrName>
                                        </p:attrNameLst>
                                      </p:cBhvr>
                                      <p:tavLst>
                                        <p:tav tm="0">
                                          <p:val>
                                            <p:strVal val="1+#ppt_w/2"/>
                                          </p:val>
                                        </p:tav>
                                        <p:tav tm="100000">
                                          <p:val>
                                            <p:strVal val="#ppt_x"/>
                                          </p:val>
                                        </p:tav>
                                      </p:tavLst>
                                    </p:anim>
                                    <p:anim calcmode="lin" valueType="num">
                                      <p:cBhvr additive="base">
                                        <p:cTn id="37" dur="500" fill="hold"/>
                                        <p:tgtEl>
                                          <p:spTgt spid="36872"/>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0"/>
                                  </p:stCondLst>
                                  <p:childTnLst>
                                    <p:set>
                                      <p:cBhvr>
                                        <p:cTn id="39" dur="1" fill="hold">
                                          <p:stCondLst>
                                            <p:cond delay="0"/>
                                          </p:stCondLst>
                                        </p:cTn>
                                        <p:tgtEl>
                                          <p:spTgt spid="36873"/>
                                        </p:tgtEl>
                                        <p:attrNameLst>
                                          <p:attrName>style.visibility</p:attrName>
                                        </p:attrNameLst>
                                      </p:cBhvr>
                                      <p:to>
                                        <p:strVal val="visible"/>
                                      </p:to>
                                    </p:set>
                                    <p:anim calcmode="lin" valueType="num">
                                      <p:cBhvr additive="base">
                                        <p:cTn id="40" dur="500" fill="hold"/>
                                        <p:tgtEl>
                                          <p:spTgt spid="36873"/>
                                        </p:tgtEl>
                                        <p:attrNameLst>
                                          <p:attrName>ppt_x</p:attrName>
                                        </p:attrNameLst>
                                      </p:cBhvr>
                                      <p:tavLst>
                                        <p:tav tm="0">
                                          <p:val>
                                            <p:strVal val="1+#ppt_w/2"/>
                                          </p:val>
                                        </p:tav>
                                        <p:tav tm="100000">
                                          <p:val>
                                            <p:strVal val="#ppt_x"/>
                                          </p:val>
                                        </p:tav>
                                      </p:tavLst>
                                    </p:anim>
                                    <p:anim calcmode="lin" valueType="num">
                                      <p:cBhvr additive="base">
                                        <p:cTn id="41" dur="500" fill="hold"/>
                                        <p:tgtEl>
                                          <p:spTgt spid="36873"/>
                                        </p:tgtEl>
                                        <p:attrNameLst>
                                          <p:attrName>ppt_y</p:attrName>
                                        </p:attrNameLst>
                                      </p:cBhvr>
                                      <p:tavLst>
                                        <p:tav tm="0">
                                          <p:val>
                                            <p:strVal val="1+#ppt_h/2"/>
                                          </p:val>
                                        </p:tav>
                                        <p:tav tm="100000">
                                          <p:val>
                                            <p:strVal val="#ppt_y"/>
                                          </p:val>
                                        </p:tav>
                                      </p:tavLst>
                                    </p:anim>
                                  </p:childTnLst>
                                </p:cTn>
                              </p:par>
                            </p:childTnLst>
                          </p:cTn>
                        </p:par>
                        <p:par>
                          <p:cTn id="42" fill="hold">
                            <p:stCondLst>
                              <p:cond delay="2480"/>
                            </p:stCondLst>
                            <p:childTnLst>
                              <p:par>
                                <p:cTn id="43" presetID="22" presetClass="entr" presetSubtype="8" fill="hold" grpId="0" nodeType="afterEffect">
                                  <p:stCondLst>
                                    <p:cond delay="0"/>
                                  </p:stCondLst>
                                  <p:childTnLst>
                                    <p:set>
                                      <p:cBhvr>
                                        <p:cTn id="44" dur="1" fill="hold">
                                          <p:stCondLst>
                                            <p:cond delay="0"/>
                                          </p:stCondLst>
                                        </p:cTn>
                                        <p:tgtEl>
                                          <p:spTgt spid="36874"/>
                                        </p:tgtEl>
                                        <p:attrNameLst>
                                          <p:attrName>style.visibility</p:attrName>
                                        </p:attrNameLst>
                                      </p:cBhvr>
                                      <p:to>
                                        <p:strVal val="visible"/>
                                      </p:to>
                                    </p:set>
                                    <p:animEffect transition="in" filter="wipe(left)">
                                      <p:cBhvr>
                                        <p:cTn id="45" dur="500"/>
                                        <p:tgtEl>
                                          <p:spTgt spid="36874"/>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36875"/>
                                        </p:tgtEl>
                                        <p:attrNameLst>
                                          <p:attrName>style.visibility</p:attrName>
                                        </p:attrNameLst>
                                      </p:cBhvr>
                                      <p:to>
                                        <p:strVal val="visible"/>
                                      </p:to>
                                    </p:set>
                                    <p:animEffect transition="in" filter="wipe(left)">
                                      <p:cBhvr>
                                        <p:cTn id="48" dur="500"/>
                                        <p:tgtEl>
                                          <p:spTgt spid="36875"/>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36876"/>
                                        </p:tgtEl>
                                        <p:attrNameLst>
                                          <p:attrName>style.visibility</p:attrName>
                                        </p:attrNameLst>
                                      </p:cBhvr>
                                      <p:to>
                                        <p:strVal val="visible"/>
                                      </p:to>
                                    </p:set>
                                    <p:animEffect transition="in" filter="wipe(left)">
                                      <p:cBhvr>
                                        <p:cTn id="51" dur="500"/>
                                        <p:tgtEl>
                                          <p:spTgt spid="36876"/>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6877"/>
                                        </p:tgtEl>
                                        <p:attrNameLst>
                                          <p:attrName>style.visibility</p:attrName>
                                        </p:attrNameLst>
                                      </p:cBhvr>
                                      <p:to>
                                        <p:strVal val="visible"/>
                                      </p:to>
                                    </p:set>
                                    <p:animEffect transition="in" filter="wipe(left)">
                                      <p:cBhvr>
                                        <p:cTn id="54" dur="500"/>
                                        <p:tgtEl>
                                          <p:spTgt spid="368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36868" grpId="0" animBg="1"/>
      <p:bldP spid="36869" grpId="0" animBg="1"/>
      <p:bldP spid="36874" grpId="0"/>
      <p:bldP spid="36875" grpId="0"/>
      <p:bldP spid="36876" grpId="0"/>
      <p:bldP spid="3687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Box 25"/>
          <p:cNvSpPr txBox="1"/>
          <p:nvPr/>
        </p:nvSpPr>
        <p:spPr>
          <a:xfrm>
            <a:off x="708025" y="115888"/>
            <a:ext cx="2878138" cy="554037"/>
          </a:xfrm>
          <a:prstGeom prst="rect">
            <a:avLst/>
          </a:prstGeom>
          <a:noFill/>
          <a:ln w="9525">
            <a:noFill/>
          </a:ln>
        </p:spPr>
        <p:txBody>
          <a:bodyPr wrap="none">
            <a:spAutoFit/>
          </a:bodyPr>
          <a:lstStyle/>
          <a:p>
            <a:pPr lvl="0" eaLnBrk="1" hangingPunct="1"/>
            <a:r>
              <a:rPr lang="zh-CN" altLang="en-US" sz="3000" dirty="0">
                <a:latin typeface="微软雅黑" panose="020B0503020204020204" pitchFamily="2" charset="-122"/>
                <a:ea typeface="微软雅黑" panose="020B0503020204020204" pitchFamily="2" charset="-122"/>
              </a:rPr>
              <a:t>请输入您的标题</a:t>
            </a:r>
          </a:p>
        </p:txBody>
      </p:sp>
      <p:sp>
        <p:nvSpPr>
          <p:cNvPr id="37891" name="Freeform 40"/>
          <p:cNvSpPr>
            <a:spLocks noEditPoints="1"/>
          </p:cNvSpPr>
          <p:nvPr/>
        </p:nvSpPr>
        <p:spPr>
          <a:xfrm>
            <a:off x="268288" y="125413"/>
            <a:ext cx="346075" cy="495300"/>
          </a:xfrm>
          <a:custGeom>
            <a:avLst/>
            <a:gdLst/>
            <a:ahLst/>
            <a:cxnLst>
              <a:cxn ang="0">
                <a:pos x="103337" y="472058"/>
              </a:cxn>
              <a:cxn ang="0">
                <a:pos x="329125" y="472058"/>
              </a:cxn>
              <a:cxn ang="0">
                <a:pos x="341071" y="483599"/>
              </a:cxn>
              <a:cxn ang="0">
                <a:pos x="329125" y="494564"/>
              </a:cxn>
              <a:cxn ang="0">
                <a:pos x="103337" y="494564"/>
              </a:cxn>
              <a:cxn ang="0">
                <a:pos x="91390" y="483599"/>
              </a:cxn>
              <a:cxn ang="0">
                <a:pos x="103337" y="472058"/>
              </a:cxn>
              <a:cxn ang="0">
                <a:pos x="108115" y="364719"/>
              </a:cxn>
              <a:cxn ang="0">
                <a:pos x="232359" y="167355"/>
              </a:cxn>
              <a:cxn ang="0">
                <a:pos x="275963" y="192747"/>
              </a:cxn>
              <a:cxn ang="0">
                <a:pos x="152317" y="390111"/>
              </a:cxn>
              <a:cxn ang="0">
                <a:pos x="108115" y="364719"/>
              </a:cxn>
              <a:cxn ang="0">
                <a:pos x="20906" y="313359"/>
              </a:cxn>
              <a:cxn ang="0">
                <a:pos x="145149" y="115995"/>
              </a:cxn>
              <a:cxn ang="0">
                <a:pos x="188754" y="141386"/>
              </a:cxn>
              <a:cxn ang="0">
                <a:pos x="64511" y="338750"/>
              </a:cxn>
              <a:cxn ang="0">
                <a:pos x="20906" y="313359"/>
              </a:cxn>
              <a:cxn ang="0">
                <a:pos x="1195" y="473212"/>
              </a:cxn>
              <a:cxn ang="0">
                <a:pos x="13141" y="375107"/>
              </a:cxn>
              <a:cxn ang="0">
                <a:pos x="98558" y="424736"/>
              </a:cxn>
              <a:cxn ang="0">
                <a:pos x="14336" y="480714"/>
              </a:cxn>
              <a:cxn ang="0">
                <a:pos x="1195" y="473212"/>
              </a:cxn>
              <a:cxn ang="0">
                <a:pos x="178600" y="61171"/>
              </a:cxn>
              <a:cxn ang="0">
                <a:pos x="160680" y="90026"/>
              </a:cxn>
              <a:cxn ang="0">
                <a:pos x="291494" y="166778"/>
              </a:cxn>
              <a:cxn ang="0">
                <a:pos x="310011" y="137924"/>
              </a:cxn>
              <a:cxn ang="0">
                <a:pos x="178600" y="61171"/>
              </a:cxn>
              <a:cxn ang="0">
                <a:pos x="206674" y="17313"/>
              </a:cxn>
              <a:cxn ang="0">
                <a:pos x="246097" y="8079"/>
              </a:cxn>
              <a:cxn ang="0">
                <a:pos x="327930" y="55977"/>
              </a:cxn>
              <a:cxn ang="0">
                <a:pos x="338085" y="94065"/>
              </a:cxn>
              <a:cxn ang="0">
                <a:pos x="326736" y="111955"/>
              </a:cxn>
              <a:cxn ang="0">
                <a:pos x="195325" y="35202"/>
              </a:cxn>
              <a:cxn ang="0">
                <a:pos x="206674" y="17313"/>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37892" name="Freeform 6"/>
          <p:cNvSpPr/>
          <p:nvPr/>
        </p:nvSpPr>
        <p:spPr>
          <a:xfrm>
            <a:off x="7170738" y="5626100"/>
            <a:ext cx="1322387" cy="198438"/>
          </a:xfrm>
          <a:custGeom>
            <a:avLst/>
            <a:gdLst/>
            <a:ahLst/>
            <a:cxnLst>
              <a:cxn ang="0">
                <a:pos x="157047" y="0"/>
              </a:cxn>
              <a:cxn ang="0">
                <a:pos x="0" y="198438"/>
              </a:cxn>
              <a:cxn ang="0">
                <a:pos x="1165341" y="198438"/>
              </a:cxn>
              <a:cxn ang="0">
                <a:pos x="1322388" y="0"/>
              </a:cxn>
              <a:cxn ang="0">
                <a:pos x="157047" y="0"/>
              </a:cxn>
            </a:cxnLst>
            <a:rect l="0" t="0" r="0" b="0"/>
            <a:pathLst>
              <a:path w="1903" h="285">
                <a:moveTo>
                  <a:pt x="226" y="0"/>
                </a:moveTo>
                <a:lnTo>
                  <a:pt x="0" y="285"/>
                </a:lnTo>
                <a:lnTo>
                  <a:pt x="1677" y="285"/>
                </a:lnTo>
                <a:lnTo>
                  <a:pt x="1903" y="0"/>
                </a:lnTo>
                <a:lnTo>
                  <a:pt x="226" y="0"/>
                </a:lnTo>
                <a:close/>
              </a:path>
            </a:pathLst>
          </a:custGeom>
          <a:solidFill>
            <a:schemeClr val="tx1">
              <a:alpha val="100000"/>
            </a:schemeClr>
          </a:solidFill>
          <a:ln w="9525">
            <a:noFill/>
          </a:ln>
        </p:spPr>
        <p:txBody>
          <a:bodyPr/>
          <a:lstStyle/>
          <a:p>
            <a:endParaRPr lang="zh-CN" altLang="en-US"/>
          </a:p>
        </p:txBody>
      </p:sp>
      <p:sp>
        <p:nvSpPr>
          <p:cNvPr id="37893" name="Freeform 7"/>
          <p:cNvSpPr/>
          <p:nvPr/>
        </p:nvSpPr>
        <p:spPr>
          <a:xfrm>
            <a:off x="3506788" y="5626100"/>
            <a:ext cx="1323975" cy="198438"/>
          </a:xfrm>
          <a:custGeom>
            <a:avLst/>
            <a:gdLst/>
            <a:ahLst/>
            <a:cxnLst>
              <a:cxn ang="0">
                <a:pos x="1166740" y="0"/>
              </a:cxn>
              <a:cxn ang="0">
                <a:pos x="1323975" y="198438"/>
              </a:cxn>
              <a:cxn ang="0">
                <a:pos x="157235" y="198438"/>
              </a:cxn>
              <a:cxn ang="0">
                <a:pos x="0" y="0"/>
              </a:cxn>
              <a:cxn ang="0">
                <a:pos x="1166740" y="0"/>
              </a:cxn>
            </a:cxnLst>
            <a:rect l="0" t="0" r="0" b="0"/>
            <a:pathLst>
              <a:path w="1903" h="285">
                <a:moveTo>
                  <a:pt x="1677" y="0"/>
                </a:moveTo>
                <a:lnTo>
                  <a:pt x="1903" y="285"/>
                </a:lnTo>
                <a:lnTo>
                  <a:pt x="226" y="285"/>
                </a:lnTo>
                <a:lnTo>
                  <a:pt x="0" y="0"/>
                </a:lnTo>
                <a:lnTo>
                  <a:pt x="1677" y="0"/>
                </a:lnTo>
                <a:close/>
              </a:path>
            </a:pathLst>
          </a:custGeom>
          <a:solidFill>
            <a:schemeClr val="tx1">
              <a:alpha val="100000"/>
            </a:schemeClr>
          </a:solidFill>
          <a:ln w="9525">
            <a:noFill/>
          </a:ln>
        </p:spPr>
        <p:txBody>
          <a:bodyPr/>
          <a:lstStyle/>
          <a:p>
            <a:endParaRPr lang="zh-CN" altLang="en-US"/>
          </a:p>
        </p:txBody>
      </p:sp>
      <p:sp>
        <p:nvSpPr>
          <p:cNvPr id="37894" name="Freeform 8"/>
          <p:cNvSpPr/>
          <p:nvPr/>
        </p:nvSpPr>
        <p:spPr>
          <a:xfrm>
            <a:off x="7170738" y="1606550"/>
            <a:ext cx="1322387" cy="198438"/>
          </a:xfrm>
          <a:custGeom>
            <a:avLst/>
            <a:gdLst/>
            <a:ahLst/>
            <a:cxnLst>
              <a:cxn ang="0">
                <a:pos x="157047" y="198438"/>
              </a:cxn>
              <a:cxn ang="0">
                <a:pos x="0" y="0"/>
              </a:cxn>
              <a:cxn ang="0">
                <a:pos x="1165341" y="0"/>
              </a:cxn>
              <a:cxn ang="0">
                <a:pos x="1322388" y="198438"/>
              </a:cxn>
              <a:cxn ang="0">
                <a:pos x="157047" y="198438"/>
              </a:cxn>
            </a:cxnLst>
            <a:rect l="0" t="0" r="0" b="0"/>
            <a:pathLst>
              <a:path w="1903" h="285">
                <a:moveTo>
                  <a:pt x="226" y="285"/>
                </a:moveTo>
                <a:lnTo>
                  <a:pt x="0" y="0"/>
                </a:lnTo>
                <a:lnTo>
                  <a:pt x="1677" y="0"/>
                </a:lnTo>
                <a:lnTo>
                  <a:pt x="1903" y="285"/>
                </a:lnTo>
                <a:lnTo>
                  <a:pt x="226" y="285"/>
                </a:lnTo>
                <a:close/>
              </a:path>
            </a:pathLst>
          </a:custGeom>
          <a:solidFill>
            <a:schemeClr val="tx1">
              <a:alpha val="100000"/>
            </a:schemeClr>
          </a:solidFill>
          <a:ln w="9525">
            <a:noFill/>
          </a:ln>
        </p:spPr>
        <p:txBody>
          <a:bodyPr/>
          <a:lstStyle/>
          <a:p>
            <a:endParaRPr lang="zh-CN" altLang="en-US"/>
          </a:p>
        </p:txBody>
      </p:sp>
      <p:sp>
        <p:nvSpPr>
          <p:cNvPr id="37895" name="Freeform 9"/>
          <p:cNvSpPr/>
          <p:nvPr/>
        </p:nvSpPr>
        <p:spPr>
          <a:xfrm>
            <a:off x="1512888" y="1804988"/>
            <a:ext cx="9455150" cy="3821112"/>
          </a:xfrm>
          <a:custGeom>
            <a:avLst/>
            <a:gdLst/>
            <a:ahLst/>
            <a:cxnLst>
              <a:cxn ang="0">
                <a:pos x="156381" y="0"/>
              </a:cxn>
              <a:cxn ang="0">
                <a:pos x="9298769" y="0"/>
              </a:cxn>
              <a:cxn ang="0">
                <a:pos x="9455150" y="156347"/>
              </a:cxn>
              <a:cxn ang="0">
                <a:pos x="9455150" y="3664766"/>
              </a:cxn>
              <a:cxn ang="0">
                <a:pos x="9298769" y="3821113"/>
              </a:cxn>
              <a:cxn ang="0">
                <a:pos x="156381" y="3821113"/>
              </a:cxn>
              <a:cxn ang="0">
                <a:pos x="0" y="3664766"/>
              </a:cxn>
              <a:cxn ang="0">
                <a:pos x="0" y="156347"/>
              </a:cxn>
              <a:cxn ang="0">
                <a:pos x="156381" y="0"/>
              </a:cxn>
            </a:cxnLst>
            <a:rect l="0" t="0" r="0" b="0"/>
            <a:pathLst>
              <a:path w="13604" h="5499">
                <a:moveTo>
                  <a:pt x="225" y="0"/>
                </a:moveTo>
                <a:lnTo>
                  <a:pt x="13379" y="0"/>
                </a:lnTo>
                <a:cubicBezTo>
                  <a:pt x="13503" y="0"/>
                  <a:pt x="13604" y="101"/>
                  <a:pt x="13604" y="225"/>
                </a:cubicBezTo>
                <a:lnTo>
                  <a:pt x="13604" y="5274"/>
                </a:lnTo>
                <a:cubicBezTo>
                  <a:pt x="13604" y="5398"/>
                  <a:pt x="13503" y="5499"/>
                  <a:pt x="13379" y="5499"/>
                </a:cubicBezTo>
                <a:lnTo>
                  <a:pt x="225" y="5499"/>
                </a:lnTo>
                <a:cubicBezTo>
                  <a:pt x="101" y="5499"/>
                  <a:pt x="0" y="5398"/>
                  <a:pt x="0" y="5274"/>
                </a:cubicBezTo>
                <a:lnTo>
                  <a:pt x="0" y="225"/>
                </a:lnTo>
                <a:cubicBezTo>
                  <a:pt x="0" y="101"/>
                  <a:pt x="101" y="0"/>
                  <a:pt x="225" y="0"/>
                </a:cubicBezTo>
                <a:close/>
              </a:path>
            </a:pathLst>
          </a:custGeom>
          <a:solidFill>
            <a:srgbClr val="F2F2F2">
              <a:alpha val="100000"/>
            </a:srgbClr>
          </a:solidFill>
          <a:ln w="9" cap="flat" cmpd="sng">
            <a:solidFill>
              <a:srgbClr val="A8A9AD"/>
            </a:solidFill>
            <a:prstDash val="solid"/>
            <a:headEnd type="none" w="med" len="med"/>
            <a:tailEnd type="none" w="med" len="med"/>
          </a:ln>
        </p:spPr>
        <p:txBody>
          <a:bodyPr/>
          <a:lstStyle/>
          <a:p>
            <a:endParaRPr lang="zh-CN" altLang="en-US"/>
          </a:p>
        </p:txBody>
      </p:sp>
      <p:sp>
        <p:nvSpPr>
          <p:cNvPr id="37896" name="Freeform 10"/>
          <p:cNvSpPr/>
          <p:nvPr/>
        </p:nvSpPr>
        <p:spPr>
          <a:xfrm>
            <a:off x="3506788" y="1606550"/>
            <a:ext cx="1323975" cy="198438"/>
          </a:xfrm>
          <a:custGeom>
            <a:avLst/>
            <a:gdLst/>
            <a:ahLst/>
            <a:cxnLst>
              <a:cxn ang="0">
                <a:pos x="1166740" y="198438"/>
              </a:cxn>
              <a:cxn ang="0">
                <a:pos x="1323975" y="0"/>
              </a:cxn>
              <a:cxn ang="0">
                <a:pos x="157235" y="0"/>
              </a:cxn>
              <a:cxn ang="0">
                <a:pos x="0" y="198438"/>
              </a:cxn>
              <a:cxn ang="0">
                <a:pos x="1166740" y="198438"/>
              </a:cxn>
            </a:cxnLst>
            <a:rect l="0" t="0" r="0" b="0"/>
            <a:pathLst>
              <a:path w="1903" h="285">
                <a:moveTo>
                  <a:pt x="1677" y="285"/>
                </a:moveTo>
                <a:lnTo>
                  <a:pt x="1903" y="0"/>
                </a:lnTo>
                <a:lnTo>
                  <a:pt x="226" y="0"/>
                </a:lnTo>
                <a:lnTo>
                  <a:pt x="0" y="285"/>
                </a:lnTo>
                <a:lnTo>
                  <a:pt x="1677" y="285"/>
                </a:lnTo>
                <a:close/>
              </a:path>
            </a:pathLst>
          </a:custGeom>
          <a:solidFill>
            <a:schemeClr val="tx1">
              <a:alpha val="100000"/>
            </a:schemeClr>
          </a:solidFill>
          <a:ln w="9525">
            <a:noFill/>
          </a:ln>
        </p:spPr>
        <p:txBody>
          <a:bodyPr/>
          <a:lstStyle/>
          <a:p>
            <a:endParaRPr lang="zh-CN" altLang="en-US"/>
          </a:p>
        </p:txBody>
      </p:sp>
      <p:sp>
        <p:nvSpPr>
          <p:cNvPr id="37897" name="Freeform 11"/>
          <p:cNvSpPr/>
          <p:nvPr/>
        </p:nvSpPr>
        <p:spPr>
          <a:xfrm>
            <a:off x="6240463" y="1606550"/>
            <a:ext cx="2100262" cy="1517650"/>
          </a:xfrm>
          <a:custGeom>
            <a:avLst/>
            <a:gdLst/>
            <a:ahLst/>
            <a:cxnLst>
              <a:cxn ang="0">
                <a:pos x="2100263" y="0"/>
              </a:cxn>
              <a:cxn ang="0">
                <a:pos x="874299" y="1226356"/>
              </a:cxn>
              <a:cxn ang="0">
                <a:pos x="1165500" y="1517650"/>
              </a:cxn>
              <a:cxn ang="0">
                <a:pos x="0" y="1517650"/>
              </a:cxn>
              <a:cxn ang="0">
                <a:pos x="0" y="351778"/>
              </a:cxn>
              <a:cxn ang="0">
                <a:pos x="291201" y="643072"/>
              </a:cxn>
              <a:cxn ang="0">
                <a:pos x="934763" y="0"/>
              </a:cxn>
              <a:cxn ang="0">
                <a:pos x="2100263" y="0"/>
              </a:cxn>
            </a:cxnLst>
            <a:rect l="0" t="0" r="0" b="0"/>
            <a:pathLst>
              <a:path w="3022" h="2183">
                <a:moveTo>
                  <a:pt x="3022" y="0"/>
                </a:moveTo>
                <a:lnTo>
                  <a:pt x="1258" y="1764"/>
                </a:lnTo>
                <a:lnTo>
                  <a:pt x="1677" y="2183"/>
                </a:lnTo>
                <a:lnTo>
                  <a:pt x="0" y="2183"/>
                </a:lnTo>
                <a:lnTo>
                  <a:pt x="0" y="506"/>
                </a:lnTo>
                <a:lnTo>
                  <a:pt x="419" y="925"/>
                </a:lnTo>
                <a:lnTo>
                  <a:pt x="1345" y="0"/>
                </a:lnTo>
                <a:lnTo>
                  <a:pt x="3022" y="0"/>
                </a:lnTo>
                <a:close/>
              </a:path>
            </a:pathLst>
          </a:custGeom>
          <a:solidFill>
            <a:schemeClr val="bg2">
              <a:alpha val="100000"/>
            </a:schemeClr>
          </a:solidFill>
          <a:ln w="9525">
            <a:noFill/>
          </a:ln>
        </p:spPr>
        <p:txBody>
          <a:bodyPr/>
          <a:lstStyle/>
          <a:p>
            <a:endParaRPr lang="zh-CN" altLang="en-US"/>
          </a:p>
        </p:txBody>
      </p:sp>
      <p:sp>
        <p:nvSpPr>
          <p:cNvPr id="37898" name="Freeform 12"/>
          <p:cNvSpPr/>
          <p:nvPr/>
        </p:nvSpPr>
        <p:spPr>
          <a:xfrm>
            <a:off x="3663950" y="1606550"/>
            <a:ext cx="2100263" cy="1517650"/>
          </a:xfrm>
          <a:custGeom>
            <a:avLst/>
            <a:gdLst/>
            <a:ahLst/>
            <a:cxnLst>
              <a:cxn ang="0">
                <a:pos x="0" y="0"/>
              </a:cxn>
              <a:cxn ang="0">
                <a:pos x="1225964" y="1226356"/>
              </a:cxn>
              <a:cxn ang="0">
                <a:pos x="934763" y="1517650"/>
              </a:cxn>
              <a:cxn ang="0">
                <a:pos x="2100263" y="1517650"/>
              </a:cxn>
              <a:cxn ang="0">
                <a:pos x="2100263" y="351778"/>
              </a:cxn>
              <a:cxn ang="0">
                <a:pos x="1809062" y="643072"/>
              </a:cxn>
              <a:cxn ang="0">
                <a:pos x="1165500" y="0"/>
              </a:cxn>
              <a:cxn ang="0">
                <a:pos x="0" y="0"/>
              </a:cxn>
            </a:cxnLst>
            <a:rect l="0" t="0" r="0" b="0"/>
            <a:pathLst>
              <a:path w="3022" h="2183">
                <a:moveTo>
                  <a:pt x="0" y="0"/>
                </a:moveTo>
                <a:lnTo>
                  <a:pt x="1764" y="1764"/>
                </a:lnTo>
                <a:lnTo>
                  <a:pt x="1345" y="2183"/>
                </a:lnTo>
                <a:lnTo>
                  <a:pt x="3022" y="2183"/>
                </a:lnTo>
                <a:lnTo>
                  <a:pt x="3022" y="506"/>
                </a:lnTo>
                <a:lnTo>
                  <a:pt x="2603" y="925"/>
                </a:lnTo>
                <a:lnTo>
                  <a:pt x="1677" y="0"/>
                </a:lnTo>
                <a:lnTo>
                  <a:pt x="0" y="0"/>
                </a:lnTo>
                <a:close/>
              </a:path>
            </a:pathLst>
          </a:custGeom>
          <a:solidFill>
            <a:schemeClr val="bg1">
              <a:alpha val="100000"/>
            </a:schemeClr>
          </a:solidFill>
          <a:ln w="9525">
            <a:noFill/>
          </a:ln>
        </p:spPr>
        <p:txBody>
          <a:bodyPr/>
          <a:lstStyle/>
          <a:p>
            <a:endParaRPr lang="zh-CN" altLang="en-US"/>
          </a:p>
        </p:txBody>
      </p:sp>
      <p:sp>
        <p:nvSpPr>
          <p:cNvPr id="37899" name="Freeform 13"/>
          <p:cNvSpPr/>
          <p:nvPr/>
        </p:nvSpPr>
        <p:spPr>
          <a:xfrm>
            <a:off x="3663950" y="4306888"/>
            <a:ext cx="2100263" cy="1517650"/>
          </a:xfrm>
          <a:custGeom>
            <a:avLst/>
            <a:gdLst/>
            <a:ahLst/>
            <a:cxnLst>
              <a:cxn ang="0">
                <a:pos x="0" y="1517650"/>
              </a:cxn>
              <a:cxn ang="0">
                <a:pos x="1225964" y="291294"/>
              </a:cxn>
              <a:cxn ang="0">
                <a:pos x="934763" y="0"/>
              </a:cxn>
              <a:cxn ang="0">
                <a:pos x="2100263" y="0"/>
              </a:cxn>
              <a:cxn ang="0">
                <a:pos x="2100263" y="1165872"/>
              </a:cxn>
              <a:cxn ang="0">
                <a:pos x="1809062" y="874578"/>
              </a:cxn>
              <a:cxn ang="0">
                <a:pos x="1165500" y="1517650"/>
              </a:cxn>
              <a:cxn ang="0">
                <a:pos x="0" y="1517650"/>
              </a:cxn>
            </a:cxnLst>
            <a:rect l="0" t="0" r="0" b="0"/>
            <a:pathLst>
              <a:path w="3022" h="2183">
                <a:moveTo>
                  <a:pt x="0" y="2183"/>
                </a:moveTo>
                <a:lnTo>
                  <a:pt x="1764" y="419"/>
                </a:lnTo>
                <a:lnTo>
                  <a:pt x="1345" y="0"/>
                </a:lnTo>
                <a:lnTo>
                  <a:pt x="3022" y="0"/>
                </a:lnTo>
                <a:lnTo>
                  <a:pt x="3022" y="1677"/>
                </a:lnTo>
                <a:lnTo>
                  <a:pt x="2603" y="1258"/>
                </a:lnTo>
                <a:lnTo>
                  <a:pt x="1677" y="2183"/>
                </a:lnTo>
                <a:lnTo>
                  <a:pt x="0" y="2183"/>
                </a:lnTo>
                <a:close/>
              </a:path>
            </a:pathLst>
          </a:custGeom>
          <a:solidFill>
            <a:schemeClr val="bg2">
              <a:alpha val="100000"/>
            </a:schemeClr>
          </a:solidFill>
          <a:ln w="9525">
            <a:noFill/>
          </a:ln>
        </p:spPr>
        <p:txBody>
          <a:bodyPr/>
          <a:lstStyle/>
          <a:p>
            <a:endParaRPr lang="zh-CN" altLang="en-US"/>
          </a:p>
        </p:txBody>
      </p:sp>
      <p:sp>
        <p:nvSpPr>
          <p:cNvPr id="37900" name="Freeform 14"/>
          <p:cNvSpPr/>
          <p:nvPr/>
        </p:nvSpPr>
        <p:spPr>
          <a:xfrm>
            <a:off x="6240463" y="4306888"/>
            <a:ext cx="2100262" cy="1517650"/>
          </a:xfrm>
          <a:custGeom>
            <a:avLst/>
            <a:gdLst/>
            <a:ahLst/>
            <a:cxnLst>
              <a:cxn ang="0">
                <a:pos x="2100263" y="1517650"/>
              </a:cxn>
              <a:cxn ang="0">
                <a:pos x="874299" y="291294"/>
              </a:cxn>
              <a:cxn ang="0">
                <a:pos x="1165500" y="0"/>
              </a:cxn>
              <a:cxn ang="0">
                <a:pos x="0" y="0"/>
              </a:cxn>
              <a:cxn ang="0">
                <a:pos x="0" y="1165872"/>
              </a:cxn>
              <a:cxn ang="0">
                <a:pos x="291201" y="874578"/>
              </a:cxn>
              <a:cxn ang="0">
                <a:pos x="934763" y="1517650"/>
              </a:cxn>
              <a:cxn ang="0">
                <a:pos x="2100263" y="1517650"/>
              </a:cxn>
            </a:cxnLst>
            <a:rect l="0" t="0" r="0" b="0"/>
            <a:pathLst>
              <a:path w="3022" h="2183">
                <a:moveTo>
                  <a:pt x="3022" y="2183"/>
                </a:moveTo>
                <a:lnTo>
                  <a:pt x="1258" y="419"/>
                </a:lnTo>
                <a:lnTo>
                  <a:pt x="1677" y="0"/>
                </a:lnTo>
                <a:lnTo>
                  <a:pt x="0" y="0"/>
                </a:lnTo>
                <a:lnTo>
                  <a:pt x="0" y="1677"/>
                </a:lnTo>
                <a:lnTo>
                  <a:pt x="419" y="1258"/>
                </a:lnTo>
                <a:lnTo>
                  <a:pt x="1345" y="2183"/>
                </a:lnTo>
                <a:lnTo>
                  <a:pt x="3022" y="2183"/>
                </a:lnTo>
                <a:close/>
              </a:path>
            </a:pathLst>
          </a:custGeom>
          <a:solidFill>
            <a:schemeClr val="bg1">
              <a:alpha val="100000"/>
            </a:schemeClr>
          </a:solidFill>
          <a:ln w="9525">
            <a:noFill/>
          </a:ln>
        </p:spPr>
        <p:txBody>
          <a:bodyPr/>
          <a:lstStyle/>
          <a:p>
            <a:endParaRPr lang="zh-CN" altLang="en-US"/>
          </a:p>
        </p:txBody>
      </p:sp>
      <p:sp>
        <p:nvSpPr>
          <p:cNvPr id="37901" name="TextBox 29"/>
          <p:cNvSpPr txBox="1"/>
          <p:nvPr/>
        </p:nvSpPr>
        <p:spPr>
          <a:xfrm>
            <a:off x="1666875" y="1997075"/>
            <a:ext cx="2398713" cy="368300"/>
          </a:xfrm>
          <a:prstGeom prst="rect">
            <a:avLst/>
          </a:prstGeom>
          <a:noFill/>
          <a:ln w="9525">
            <a:noFill/>
          </a:ln>
        </p:spPr>
        <p:txBody>
          <a:bodyPr>
            <a:spAutoFit/>
          </a:bodyPr>
          <a:lstStyle/>
          <a:p>
            <a:pPr lvl="0" eaLnBrk="1" hangingPunct="1"/>
            <a:r>
              <a:rPr lang="zh-CN" altLang="en-US" b="1" dirty="0">
                <a:latin typeface="微软雅黑" panose="020B0503020204020204" pitchFamily="2" charset="-122"/>
                <a:ea typeface="微软雅黑" panose="020B0503020204020204" pitchFamily="2" charset="-122"/>
              </a:rPr>
              <a:t>这里输入您的文字</a:t>
            </a:r>
            <a:endParaRPr lang="en-US" altLang="x-none" b="1" dirty="0">
              <a:latin typeface="微软雅黑" panose="020B0503020204020204" pitchFamily="2" charset="-122"/>
              <a:ea typeface="微软雅黑" panose="020B0503020204020204" pitchFamily="2" charset="-122"/>
            </a:endParaRPr>
          </a:p>
        </p:txBody>
      </p:sp>
      <p:sp>
        <p:nvSpPr>
          <p:cNvPr id="37902" name="TextBox 30"/>
          <p:cNvSpPr txBox="1"/>
          <p:nvPr/>
        </p:nvSpPr>
        <p:spPr>
          <a:xfrm>
            <a:off x="1722438" y="2335213"/>
            <a:ext cx="2289175" cy="830262"/>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这里可以添加主要内容这里可以添加主要内容这里可以添加主要</a:t>
            </a:r>
          </a:p>
        </p:txBody>
      </p:sp>
      <p:sp>
        <p:nvSpPr>
          <p:cNvPr id="37903" name="TextBox 31"/>
          <p:cNvSpPr txBox="1"/>
          <p:nvPr/>
        </p:nvSpPr>
        <p:spPr>
          <a:xfrm>
            <a:off x="8240713" y="1997075"/>
            <a:ext cx="2400300" cy="368300"/>
          </a:xfrm>
          <a:prstGeom prst="rect">
            <a:avLst/>
          </a:prstGeom>
          <a:noFill/>
          <a:ln w="9525">
            <a:noFill/>
          </a:ln>
        </p:spPr>
        <p:txBody>
          <a:bodyPr>
            <a:spAutoFit/>
          </a:bodyPr>
          <a:lstStyle/>
          <a:p>
            <a:pPr lvl="0" eaLnBrk="1" hangingPunct="1"/>
            <a:r>
              <a:rPr lang="zh-CN" altLang="en-US" b="1" dirty="0">
                <a:latin typeface="微软雅黑" panose="020B0503020204020204" pitchFamily="2" charset="-122"/>
                <a:ea typeface="微软雅黑" panose="020B0503020204020204" pitchFamily="2" charset="-122"/>
              </a:rPr>
              <a:t>这里输入您的文字</a:t>
            </a:r>
            <a:endParaRPr lang="en-US" altLang="x-none" b="1" dirty="0">
              <a:latin typeface="微软雅黑" panose="020B0503020204020204" pitchFamily="2" charset="-122"/>
              <a:ea typeface="微软雅黑" panose="020B0503020204020204" pitchFamily="2" charset="-122"/>
            </a:endParaRPr>
          </a:p>
        </p:txBody>
      </p:sp>
      <p:sp>
        <p:nvSpPr>
          <p:cNvPr id="37904" name="TextBox 32"/>
          <p:cNvSpPr txBox="1"/>
          <p:nvPr/>
        </p:nvSpPr>
        <p:spPr>
          <a:xfrm>
            <a:off x="8296275" y="2335213"/>
            <a:ext cx="2289175" cy="830262"/>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这里可以添加主要内容这里可以添加主要内容这里可以添加主要</a:t>
            </a:r>
          </a:p>
        </p:txBody>
      </p:sp>
      <p:sp>
        <p:nvSpPr>
          <p:cNvPr id="37905" name="TextBox 33"/>
          <p:cNvSpPr txBox="1"/>
          <p:nvPr/>
        </p:nvSpPr>
        <p:spPr>
          <a:xfrm>
            <a:off x="1666875" y="4440238"/>
            <a:ext cx="2398713" cy="369887"/>
          </a:xfrm>
          <a:prstGeom prst="rect">
            <a:avLst/>
          </a:prstGeom>
          <a:noFill/>
          <a:ln w="9525">
            <a:noFill/>
          </a:ln>
        </p:spPr>
        <p:txBody>
          <a:bodyPr>
            <a:spAutoFit/>
          </a:bodyPr>
          <a:lstStyle/>
          <a:p>
            <a:pPr lvl="0" eaLnBrk="1" hangingPunct="1"/>
            <a:r>
              <a:rPr lang="zh-CN" altLang="en-US" b="1" dirty="0">
                <a:latin typeface="微软雅黑" panose="020B0503020204020204" pitchFamily="2" charset="-122"/>
                <a:ea typeface="微软雅黑" panose="020B0503020204020204" pitchFamily="2" charset="-122"/>
              </a:rPr>
              <a:t>这里输入您的文字</a:t>
            </a:r>
            <a:endParaRPr lang="en-US" altLang="x-none" b="1" dirty="0">
              <a:latin typeface="微软雅黑" panose="020B0503020204020204" pitchFamily="2" charset="-122"/>
              <a:ea typeface="微软雅黑" panose="020B0503020204020204" pitchFamily="2" charset="-122"/>
            </a:endParaRPr>
          </a:p>
        </p:txBody>
      </p:sp>
      <p:sp>
        <p:nvSpPr>
          <p:cNvPr id="37906" name="TextBox 34"/>
          <p:cNvSpPr txBox="1"/>
          <p:nvPr/>
        </p:nvSpPr>
        <p:spPr>
          <a:xfrm>
            <a:off x="1722438" y="4778375"/>
            <a:ext cx="2289175" cy="831850"/>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这里可以添加主要内容这里可以添加主要内容这里可以添加主要</a:t>
            </a:r>
          </a:p>
        </p:txBody>
      </p:sp>
      <p:sp>
        <p:nvSpPr>
          <p:cNvPr id="37907" name="TextBox 35"/>
          <p:cNvSpPr txBox="1"/>
          <p:nvPr/>
        </p:nvSpPr>
        <p:spPr>
          <a:xfrm>
            <a:off x="8240713" y="4440238"/>
            <a:ext cx="2400300" cy="369887"/>
          </a:xfrm>
          <a:prstGeom prst="rect">
            <a:avLst/>
          </a:prstGeom>
          <a:noFill/>
          <a:ln w="9525">
            <a:noFill/>
          </a:ln>
        </p:spPr>
        <p:txBody>
          <a:bodyPr>
            <a:spAutoFit/>
          </a:bodyPr>
          <a:lstStyle/>
          <a:p>
            <a:pPr lvl="0" eaLnBrk="1" hangingPunct="1"/>
            <a:r>
              <a:rPr lang="zh-CN" altLang="en-US" b="1" dirty="0">
                <a:latin typeface="微软雅黑" panose="020B0503020204020204" pitchFamily="2" charset="-122"/>
                <a:ea typeface="微软雅黑" panose="020B0503020204020204" pitchFamily="2" charset="-122"/>
              </a:rPr>
              <a:t>这里输入您的文字</a:t>
            </a:r>
            <a:endParaRPr lang="en-US" altLang="x-none" b="1" dirty="0">
              <a:latin typeface="微软雅黑" panose="020B0503020204020204" pitchFamily="2" charset="-122"/>
              <a:ea typeface="微软雅黑" panose="020B0503020204020204" pitchFamily="2" charset="-122"/>
            </a:endParaRPr>
          </a:p>
        </p:txBody>
      </p:sp>
      <p:sp>
        <p:nvSpPr>
          <p:cNvPr id="37908" name="TextBox 36"/>
          <p:cNvSpPr txBox="1"/>
          <p:nvPr/>
        </p:nvSpPr>
        <p:spPr>
          <a:xfrm>
            <a:off x="8296275" y="4778375"/>
            <a:ext cx="2289175" cy="831850"/>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这里可以添加主要内容这里可以添加主要内容这里可以添加主要</a:t>
            </a:r>
          </a:p>
        </p:txBody>
      </p:sp>
      <p:sp>
        <p:nvSpPr>
          <p:cNvPr id="37909" name="TextBox 37"/>
          <p:cNvSpPr txBox="1"/>
          <p:nvPr/>
        </p:nvSpPr>
        <p:spPr>
          <a:xfrm>
            <a:off x="4595813" y="3470275"/>
            <a:ext cx="2576512" cy="492125"/>
          </a:xfrm>
          <a:prstGeom prst="rect">
            <a:avLst/>
          </a:prstGeom>
          <a:noFill/>
          <a:ln w="9525">
            <a:noFill/>
          </a:ln>
        </p:spPr>
        <p:txBody>
          <a:bodyPr>
            <a:spAutoFit/>
          </a:bodyPr>
          <a:lstStyle/>
          <a:p>
            <a:pPr lvl="0" algn="ctr" eaLnBrk="1" hangingPunct="1"/>
            <a:r>
              <a:rPr lang="zh-CN" altLang="en-US" sz="2600" b="1" dirty="0">
                <a:latin typeface="微软雅黑" panose="020B0503020204020204" pitchFamily="2" charset="-122"/>
                <a:ea typeface="微软雅黑" panose="020B0503020204020204" pitchFamily="2" charset="-122"/>
              </a:rPr>
              <a:t>这里输入大标题</a:t>
            </a:r>
            <a:endParaRPr lang="en-US" altLang="x-none" sz="2600" b="1" dirty="0">
              <a:latin typeface="微软雅黑" panose="020B0503020204020204" pitchFamily="2" charset="-122"/>
              <a:ea typeface="微软雅黑" panose="020B0503020204020204" pitchFamily="2"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7891"/>
                                        </p:tgtEl>
                                        <p:attrNameLst>
                                          <p:attrName>style.visibility</p:attrName>
                                        </p:attrNameLst>
                                      </p:cBhvr>
                                      <p:to>
                                        <p:strVal val="visible"/>
                                      </p:to>
                                    </p:set>
                                    <p:anim calcmode="lin" valueType="num">
                                      <p:cBhvr additive="base">
                                        <p:cTn id="7" dur="500" fill="hold"/>
                                        <p:tgtEl>
                                          <p:spTgt spid="37891"/>
                                        </p:tgtEl>
                                        <p:attrNameLst>
                                          <p:attrName>ppt_x</p:attrName>
                                        </p:attrNameLst>
                                      </p:cBhvr>
                                      <p:tavLst>
                                        <p:tav tm="0">
                                          <p:val>
                                            <p:strVal val="1+#ppt_w/2"/>
                                          </p:val>
                                        </p:tav>
                                        <p:tav tm="100000">
                                          <p:val>
                                            <p:strVal val="#ppt_x"/>
                                          </p:val>
                                        </p:tav>
                                      </p:tavLst>
                                    </p:anim>
                                    <p:anim calcmode="lin" valueType="num">
                                      <p:cBhvr additive="base">
                                        <p:cTn id="8" dur="500" fill="hold"/>
                                        <p:tgtEl>
                                          <p:spTgt spid="3789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37890"/>
                                        </p:tgtEl>
                                        <p:attrNameLst>
                                          <p:attrName>style.visibility</p:attrName>
                                        </p:attrNameLst>
                                      </p:cBhvr>
                                      <p:to>
                                        <p:strVal val="visible"/>
                                      </p:to>
                                    </p:set>
                                    <p:anim calcmode="lin" valueType="num">
                                      <p:cBhvr>
                                        <p:cTn id="12" dur="300" fill="hold"/>
                                        <p:tgtEl>
                                          <p:spTgt spid="37890"/>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37890"/>
                                        </p:tgtEl>
                                        <p:attrNameLst>
                                          <p:attrName>ppt_y</p:attrName>
                                        </p:attrNameLst>
                                      </p:cBhvr>
                                      <p:tavLst>
                                        <p:tav tm="0">
                                          <p:val>
                                            <p:strVal val="#ppt_y"/>
                                          </p:val>
                                        </p:tav>
                                        <p:tav tm="100000">
                                          <p:val>
                                            <p:strVal val="#ppt_y"/>
                                          </p:val>
                                        </p:tav>
                                      </p:tavLst>
                                    </p:anim>
                                    <p:anim calcmode="lin" valueType="num">
                                      <p:cBhvr>
                                        <p:cTn id="14" dur="300" fill="hold"/>
                                        <p:tgtEl>
                                          <p:spTgt spid="37890"/>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3789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37890"/>
                                        </p:tgtEl>
                                      </p:cBhvr>
                                    </p:animEffect>
                                  </p:childTnLst>
                                </p:cTn>
                              </p:par>
                            </p:childTnLst>
                          </p:cTn>
                        </p:par>
                        <p:par>
                          <p:cTn id="17" fill="hold">
                            <p:stCondLst>
                              <p:cond delay="980"/>
                            </p:stCondLst>
                            <p:childTnLst>
                              <p:par>
                                <p:cTn id="18" presetID="42" presetClass="entr" presetSubtype="0" fill="hold" nodeType="afterEffect">
                                  <p:stCondLst>
                                    <p:cond delay="0"/>
                                  </p:stCondLst>
                                  <p:childTnLst>
                                    <p:set>
                                      <p:cBhvr>
                                        <p:cTn id="19" dur="1" fill="hold">
                                          <p:stCondLst>
                                            <p:cond delay="0"/>
                                          </p:stCondLst>
                                        </p:cTn>
                                        <p:tgtEl>
                                          <p:spTgt spid="37895"/>
                                        </p:tgtEl>
                                        <p:attrNameLst>
                                          <p:attrName>style.visibility</p:attrName>
                                        </p:attrNameLst>
                                      </p:cBhvr>
                                      <p:to>
                                        <p:strVal val="visible"/>
                                      </p:to>
                                    </p:set>
                                    <p:animEffect transition="in" filter="fade">
                                      <p:cBhvr>
                                        <p:cTn id="20" dur="1000"/>
                                        <p:tgtEl>
                                          <p:spTgt spid="37895"/>
                                        </p:tgtEl>
                                      </p:cBhvr>
                                    </p:animEffect>
                                    <p:anim calcmode="lin" valueType="num">
                                      <p:cBhvr>
                                        <p:cTn id="21" dur="1000" fill="hold"/>
                                        <p:tgtEl>
                                          <p:spTgt spid="37895"/>
                                        </p:tgtEl>
                                        <p:attrNameLst>
                                          <p:attrName>ppt_x</p:attrName>
                                        </p:attrNameLst>
                                      </p:cBhvr>
                                      <p:tavLst>
                                        <p:tav tm="0">
                                          <p:val>
                                            <p:strVal val="#ppt_x"/>
                                          </p:val>
                                        </p:tav>
                                        <p:tav tm="100000">
                                          <p:val>
                                            <p:strVal val="#ppt_x"/>
                                          </p:val>
                                        </p:tav>
                                      </p:tavLst>
                                    </p:anim>
                                    <p:anim calcmode="lin" valueType="num">
                                      <p:cBhvr>
                                        <p:cTn id="22" dur="1000" fill="hold"/>
                                        <p:tgtEl>
                                          <p:spTgt spid="37895"/>
                                        </p:tgtEl>
                                        <p:attrNameLst>
                                          <p:attrName>ppt_y</p:attrName>
                                        </p:attrNameLst>
                                      </p:cBhvr>
                                      <p:tavLst>
                                        <p:tav tm="0">
                                          <p:val>
                                            <p:strVal val="#ppt_y+.1"/>
                                          </p:val>
                                        </p:tav>
                                        <p:tav tm="100000">
                                          <p:val>
                                            <p:strVal val="#ppt_y"/>
                                          </p:val>
                                        </p:tav>
                                      </p:tavLst>
                                    </p:anim>
                                  </p:childTnLst>
                                </p:cTn>
                              </p:par>
                            </p:childTnLst>
                          </p:cTn>
                        </p:par>
                        <p:par>
                          <p:cTn id="23" fill="hold">
                            <p:stCondLst>
                              <p:cond delay="1980"/>
                            </p:stCondLst>
                            <p:childTnLst>
                              <p:par>
                                <p:cTn id="24" presetID="22" presetClass="entr" presetSubtype="4" fill="hold" nodeType="afterEffect">
                                  <p:stCondLst>
                                    <p:cond delay="0"/>
                                  </p:stCondLst>
                                  <p:childTnLst>
                                    <p:set>
                                      <p:cBhvr>
                                        <p:cTn id="25" dur="1" fill="hold">
                                          <p:stCondLst>
                                            <p:cond delay="0"/>
                                          </p:stCondLst>
                                        </p:cTn>
                                        <p:tgtEl>
                                          <p:spTgt spid="37896"/>
                                        </p:tgtEl>
                                        <p:attrNameLst>
                                          <p:attrName>style.visibility</p:attrName>
                                        </p:attrNameLst>
                                      </p:cBhvr>
                                      <p:to>
                                        <p:strVal val="visible"/>
                                      </p:to>
                                    </p:set>
                                    <p:animEffect transition="in" filter="wipe(down)">
                                      <p:cBhvr>
                                        <p:cTn id="26" dur="300"/>
                                        <p:tgtEl>
                                          <p:spTgt spid="37896"/>
                                        </p:tgtEl>
                                      </p:cBhvr>
                                    </p:animEffect>
                                  </p:childTnLst>
                                </p:cTn>
                              </p:par>
                            </p:childTnLst>
                          </p:cTn>
                        </p:par>
                        <p:par>
                          <p:cTn id="27" fill="hold">
                            <p:stCondLst>
                              <p:cond delay="2480"/>
                            </p:stCondLst>
                            <p:childTnLst>
                              <p:par>
                                <p:cTn id="28" presetID="22" presetClass="entr" presetSubtype="1" fill="hold" nodeType="afterEffect">
                                  <p:stCondLst>
                                    <p:cond delay="0"/>
                                  </p:stCondLst>
                                  <p:childTnLst>
                                    <p:set>
                                      <p:cBhvr>
                                        <p:cTn id="29" dur="1" fill="hold">
                                          <p:stCondLst>
                                            <p:cond delay="0"/>
                                          </p:stCondLst>
                                        </p:cTn>
                                        <p:tgtEl>
                                          <p:spTgt spid="37898"/>
                                        </p:tgtEl>
                                        <p:attrNameLst>
                                          <p:attrName>style.visibility</p:attrName>
                                        </p:attrNameLst>
                                      </p:cBhvr>
                                      <p:to>
                                        <p:strVal val="visible"/>
                                      </p:to>
                                    </p:set>
                                    <p:animEffect transition="in" filter="wipe(up)">
                                      <p:cBhvr>
                                        <p:cTn id="30" dur="500"/>
                                        <p:tgtEl>
                                          <p:spTgt spid="37898"/>
                                        </p:tgtEl>
                                      </p:cBhvr>
                                    </p:animEffect>
                                  </p:childTnLst>
                                </p:cTn>
                              </p:par>
                            </p:childTnLst>
                          </p:cTn>
                        </p:par>
                        <p:par>
                          <p:cTn id="31" fill="hold">
                            <p:stCondLst>
                              <p:cond delay="2980"/>
                            </p:stCondLst>
                            <p:childTnLst>
                              <p:par>
                                <p:cTn id="32" presetID="47" presetClass="entr" presetSubtype="0" fill="hold" grpId="0" nodeType="afterEffect">
                                  <p:stCondLst>
                                    <p:cond delay="0"/>
                                  </p:stCondLst>
                                  <p:childTnLst>
                                    <p:set>
                                      <p:cBhvr>
                                        <p:cTn id="33" dur="1" fill="hold">
                                          <p:stCondLst>
                                            <p:cond delay="0"/>
                                          </p:stCondLst>
                                        </p:cTn>
                                        <p:tgtEl>
                                          <p:spTgt spid="37901"/>
                                        </p:tgtEl>
                                        <p:attrNameLst>
                                          <p:attrName>style.visibility</p:attrName>
                                        </p:attrNameLst>
                                      </p:cBhvr>
                                      <p:to>
                                        <p:strVal val="visible"/>
                                      </p:to>
                                    </p:set>
                                    <p:animEffect transition="in" filter="fade">
                                      <p:cBhvr>
                                        <p:cTn id="34" dur="500"/>
                                        <p:tgtEl>
                                          <p:spTgt spid="37901"/>
                                        </p:tgtEl>
                                      </p:cBhvr>
                                    </p:animEffect>
                                    <p:anim calcmode="lin" valueType="num">
                                      <p:cBhvr>
                                        <p:cTn id="35" dur="500" fill="hold"/>
                                        <p:tgtEl>
                                          <p:spTgt spid="37901"/>
                                        </p:tgtEl>
                                        <p:attrNameLst>
                                          <p:attrName>ppt_x</p:attrName>
                                        </p:attrNameLst>
                                      </p:cBhvr>
                                      <p:tavLst>
                                        <p:tav tm="0">
                                          <p:val>
                                            <p:strVal val="#ppt_x"/>
                                          </p:val>
                                        </p:tav>
                                        <p:tav tm="100000">
                                          <p:val>
                                            <p:strVal val="#ppt_x"/>
                                          </p:val>
                                        </p:tav>
                                      </p:tavLst>
                                    </p:anim>
                                    <p:anim calcmode="lin" valueType="num">
                                      <p:cBhvr>
                                        <p:cTn id="36" dur="500" fill="hold"/>
                                        <p:tgtEl>
                                          <p:spTgt spid="37901"/>
                                        </p:tgtEl>
                                        <p:attrNameLst>
                                          <p:attrName>ppt_y</p:attrName>
                                        </p:attrNameLst>
                                      </p:cBhvr>
                                      <p:tavLst>
                                        <p:tav tm="0">
                                          <p:val>
                                            <p:strVal val="#ppt_y-.1"/>
                                          </p:val>
                                        </p:tav>
                                        <p:tav tm="100000">
                                          <p:val>
                                            <p:strVal val="#ppt_y"/>
                                          </p:val>
                                        </p:tav>
                                      </p:tavLst>
                                    </p:anim>
                                  </p:childTnLst>
                                </p:cTn>
                              </p:par>
                            </p:childTnLst>
                          </p:cTn>
                        </p:par>
                        <p:par>
                          <p:cTn id="37" fill="hold">
                            <p:stCondLst>
                              <p:cond delay="3480"/>
                            </p:stCondLst>
                            <p:childTnLst>
                              <p:par>
                                <p:cTn id="38" presetID="22" presetClass="entr" presetSubtype="1" fill="hold" grpId="0" nodeType="afterEffect">
                                  <p:stCondLst>
                                    <p:cond delay="0"/>
                                  </p:stCondLst>
                                  <p:childTnLst>
                                    <p:set>
                                      <p:cBhvr>
                                        <p:cTn id="39" dur="1" fill="hold">
                                          <p:stCondLst>
                                            <p:cond delay="0"/>
                                          </p:stCondLst>
                                        </p:cTn>
                                        <p:tgtEl>
                                          <p:spTgt spid="37902"/>
                                        </p:tgtEl>
                                        <p:attrNameLst>
                                          <p:attrName>style.visibility</p:attrName>
                                        </p:attrNameLst>
                                      </p:cBhvr>
                                      <p:to>
                                        <p:strVal val="visible"/>
                                      </p:to>
                                    </p:set>
                                    <p:animEffect transition="in" filter="wipe(up)">
                                      <p:cBhvr>
                                        <p:cTn id="40" dur="500"/>
                                        <p:tgtEl>
                                          <p:spTgt spid="37902"/>
                                        </p:tgtEl>
                                      </p:cBhvr>
                                    </p:animEffect>
                                  </p:childTnLst>
                                </p:cTn>
                              </p:par>
                            </p:childTnLst>
                          </p:cTn>
                        </p:par>
                        <p:par>
                          <p:cTn id="41" fill="hold">
                            <p:stCondLst>
                              <p:cond delay="3980"/>
                            </p:stCondLst>
                            <p:childTnLst>
                              <p:par>
                                <p:cTn id="42" presetID="22" presetClass="entr" presetSubtype="4" fill="hold" nodeType="afterEffect">
                                  <p:stCondLst>
                                    <p:cond delay="0"/>
                                  </p:stCondLst>
                                  <p:childTnLst>
                                    <p:set>
                                      <p:cBhvr>
                                        <p:cTn id="43" dur="1" fill="hold">
                                          <p:stCondLst>
                                            <p:cond delay="0"/>
                                          </p:stCondLst>
                                        </p:cTn>
                                        <p:tgtEl>
                                          <p:spTgt spid="37894"/>
                                        </p:tgtEl>
                                        <p:attrNameLst>
                                          <p:attrName>style.visibility</p:attrName>
                                        </p:attrNameLst>
                                      </p:cBhvr>
                                      <p:to>
                                        <p:strVal val="visible"/>
                                      </p:to>
                                    </p:set>
                                    <p:animEffect transition="in" filter="wipe(down)">
                                      <p:cBhvr>
                                        <p:cTn id="44" dur="300"/>
                                        <p:tgtEl>
                                          <p:spTgt spid="37894"/>
                                        </p:tgtEl>
                                      </p:cBhvr>
                                    </p:animEffect>
                                  </p:childTnLst>
                                </p:cTn>
                              </p:par>
                            </p:childTnLst>
                          </p:cTn>
                        </p:par>
                        <p:par>
                          <p:cTn id="45" fill="hold">
                            <p:stCondLst>
                              <p:cond delay="4480"/>
                            </p:stCondLst>
                            <p:childTnLst>
                              <p:par>
                                <p:cTn id="46" presetID="22" presetClass="entr" presetSubtype="1" fill="hold" nodeType="afterEffect">
                                  <p:stCondLst>
                                    <p:cond delay="0"/>
                                  </p:stCondLst>
                                  <p:childTnLst>
                                    <p:set>
                                      <p:cBhvr>
                                        <p:cTn id="47" dur="1" fill="hold">
                                          <p:stCondLst>
                                            <p:cond delay="0"/>
                                          </p:stCondLst>
                                        </p:cTn>
                                        <p:tgtEl>
                                          <p:spTgt spid="37897"/>
                                        </p:tgtEl>
                                        <p:attrNameLst>
                                          <p:attrName>style.visibility</p:attrName>
                                        </p:attrNameLst>
                                      </p:cBhvr>
                                      <p:to>
                                        <p:strVal val="visible"/>
                                      </p:to>
                                    </p:set>
                                    <p:animEffect transition="in" filter="wipe(up)">
                                      <p:cBhvr>
                                        <p:cTn id="48" dur="500"/>
                                        <p:tgtEl>
                                          <p:spTgt spid="37897"/>
                                        </p:tgtEl>
                                      </p:cBhvr>
                                    </p:animEffect>
                                  </p:childTnLst>
                                </p:cTn>
                              </p:par>
                            </p:childTnLst>
                          </p:cTn>
                        </p:par>
                        <p:par>
                          <p:cTn id="49" fill="hold">
                            <p:stCondLst>
                              <p:cond delay="4980"/>
                            </p:stCondLst>
                            <p:childTnLst>
                              <p:par>
                                <p:cTn id="50" presetID="47" presetClass="entr" presetSubtype="0" fill="hold" grpId="0" nodeType="afterEffect">
                                  <p:stCondLst>
                                    <p:cond delay="0"/>
                                  </p:stCondLst>
                                  <p:childTnLst>
                                    <p:set>
                                      <p:cBhvr>
                                        <p:cTn id="51" dur="1" fill="hold">
                                          <p:stCondLst>
                                            <p:cond delay="0"/>
                                          </p:stCondLst>
                                        </p:cTn>
                                        <p:tgtEl>
                                          <p:spTgt spid="37903"/>
                                        </p:tgtEl>
                                        <p:attrNameLst>
                                          <p:attrName>style.visibility</p:attrName>
                                        </p:attrNameLst>
                                      </p:cBhvr>
                                      <p:to>
                                        <p:strVal val="visible"/>
                                      </p:to>
                                    </p:set>
                                    <p:animEffect transition="in" filter="fade">
                                      <p:cBhvr>
                                        <p:cTn id="52" dur="500"/>
                                        <p:tgtEl>
                                          <p:spTgt spid="37903"/>
                                        </p:tgtEl>
                                      </p:cBhvr>
                                    </p:animEffect>
                                    <p:anim calcmode="lin" valueType="num">
                                      <p:cBhvr>
                                        <p:cTn id="53" dur="500" fill="hold"/>
                                        <p:tgtEl>
                                          <p:spTgt spid="37903"/>
                                        </p:tgtEl>
                                        <p:attrNameLst>
                                          <p:attrName>ppt_x</p:attrName>
                                        </p:attrNameLst>
                                      </p:cBhvr>
                                      <p:tavLst>
                                        <p:tav tm="0">
                                          <p:val>
                                            <p:strVal val="#ppt_x"/>
                                          </p:val>
                                        </p:tav>
                                        <p:tav tm="100000">
                                          <p:val>
                                            <p:strVal val="#ppt_x"/>
                                          </p:val>
                                        </p:tav>
                                      </p:tavLst>
                                    </p:anim>
                                    <p:anim calcmode="lin" valueType="num">
                                      <p:cBhvr>
                                        <p:cTn id="54" dur="500" fill="hold"/>
                                        <p:tgtEl>
                                          <p:spTgt spid="37903"/>
                                        </p:tgtEl>
                                        <p:attrNameLst>
                                          <p:attrName>ppt_y</p:attrName>
                                        </p:attrNameLst>
                                      </p:cBhvr>
                                      <p:tavLst>
                                        <p:tav tm="0">
                                          <p:val>
                                            <p:strVal val="#ppt_y-.1"/>
                                          </p:val>
                                        </p:tav>
                                        <p:tav tm="100000">
                                          <p:val>
                                            <p:strVal val="#ppt_y"/>
                                          </p:val>
                                        </p:tav>
                                      </p:tavLst>
                                    </p:anim>
                                  </p:childTnLst>
                                </p:cTn>
                              </p:par>
                            </p:childTnLst>
                          </p:cTn>
                        </p:par>
                        <p:par>
                          <p:cTn id="55" fill="hold">
                            <p:stCondLst>
                              <p:cond delay="5480"/>
                            </p:stCondLst>
                            <p:childTnLst>
                              <p:par>
                                <p:cTn id="56" presetID="22" presetClass="entr" presetSubtype="1" fill="hold" grpId="0" nodeType="afterEffect">
                                  <p:stCondLst>
                                    <p:cond delay="0"/>
                                  </p:stCondLst>
                                  <p:childTnLst>
                                    <p:set>
                                      <p:cBhvr>
                                        <p:cTn id="57" dur="1" fill="hold">
                                          <p:stCondLst>
                                            <p:cond delay="0"/>
                                          </p:stCondLst>
                                        </p:cTn>
                                        <p:tgtEl>
                                          <p:spTgt spid="37904"/>
                                        </p:tgtEl>
                                        <p:attrNameLst>
                                          <p:attrName>style.visibility</p:attrName>
                                        </p:attrNameLst>
                                      </p:cBhvr>
                                      <p:to>
                                        <p:strVal val="visible"/>
                                      </p:to>
                                    </p:set>
                                    <p:animEffect transition="in" filter="wipe(up)">
                                      <p:cBhvr>
                                        <p:cTn id="58" dur="500"/>
                                        <p:tgtEl>
                                          <p:spTgt spid="37904"/>
                                        </p:tgtEl>
                                      </p:cBhvr>
                                    </p:animEffect>
                                  </p:childTnLst>
                                </p:cTn>
                              </p:par>
                            </p:childTnLst>
                          </p:cTn>
                        </p:par>
                        <p:par>
                          <p:cTn id="59" fill="hold">
                            <p:stCondLst>
                              <p:cond delay="5980"/>
                            </p:stCondLst>
                            <p:childTnLst>
                              <p:par>
                                <p:cTn id="60" presetID="22" presetClass="entr" presetSubtype="1" fill="hold" nodeType="afterEffect">
                                  <p:stCondLst>
                                    <p:cond delay="0"/>
                                  </p:stCondLst>
                                  <p:childTnLst>
                                    <p:set>
                                      <p:cBhvr>
                                        <p:cTn id="61" dur="1" fill="hold">
                                          <p:stCondLst>
                                            <p:cond delay="0"/>
                                          </p:stCondLst>
                                        </p:cTn>
                                        <p:tgtEl>
                                          <p:spTgt spid="37893"/>
                                        </p:tgtEl>
                                        <p:attrNameLst>
                                          <p:attrName>style.visibility</p:attrName>
                                        </p:attrNameLst>
                                      </p:cBhvr>
                                      <p:to>
                                        <p:strVal val="visible"/>
                                      </p:to>
                                    </p:set>
                                    <p:animEffect transition="in" filter="wipe(up)">
                                      <p:cBhvr>
                                        <p:cTn id="62" dur="300"/>
                                        <p:tgtEl>
                                          <p:spTgt spid="37893"/>
                                        </p:tgtEl>
                                      </p:cBhvr>
                                    </p:animEffect>
                                  </p:childTnLst>
                                </p:cTn>
                              </p:par>
                            </p:childTnLst>
                          </p:cTn>
                        </p:par>
                        <p:par>
                          <p:cTn id="63" fill="hold">
                            <p:stCondLst>
                              <p:cond delay="6480"/>
                            </p:stCondLst>
                            <p:childTnLst>
                              <p:par>
                                <p:cTn id="64" presetID="22" presetClass="entr" presetSubtype="4" fill="hold" nodeType="afterEffect">
                                  <p:stCondLst>
                                    <p:cond delay="0"/>
                                  </p:stCondLst>
                                  <p:childTnLst>
                                    <p:set>
                                      <p:cBhvr>
                                        <p:cTn id="65" dur="1" fill="hold">
                                          <p:stCondLst>
                                            <p:cond delay="0"/>
                                          </p:stCondLst>
                                        </p:cTn>
                                        <p:tgtEl>
                                          <p:spTgt spid="37899"/>
                                        </p:tgtEl>
                                        <p:attrNameLst>
                                          <p:attrName>style.visibility</p:attrName>
                                        </p:attrNameLst>
                                      </p:cBhvr>
                                      <p:to>
                                        <p:strVal val="visible"/>
                                      </p:to>
                                    </p:set>
                                    <p:animEffect transition="in" filter="wipe(down)">
                                      <p:cBhvr>
                                        <p:cTn id="66" dur="500"/>
                                        <p:tgtEl>
                                          <p:spTgt spid="37899"/>
                                        </p:tgtEl>
                                      </p:cBhvr>
                                    </p:animEffect>
                                  </p:childTnLst>
                                </p:cTn>
                              </p:par>
                            </p:childTnLst>
                          </p:cTn>
                        </p:par>
                        <p:par>
                          <p:cTn id="67" fill="hold">
                            <p:stCondLst>
                              <p:cond delay="6980"/>
                            </p:stCondLst>
                            <p:childTnLst>
                              <p:par>
                                <p:cTn id="68" presetID="42" presetClass="entr" presetSubtype="0" fill="hold" grpId="0" nodeType="afterEffect">
                                  <p:stCondLst>
                                    <p:cond delay="0"/>
                                  </p:stCondLst>
                                  <p:childTnLst>
                                    <p:set>
                                      <p:cBhvr>
                                        <p:cTn id="69" dur="1" fill="hold">
                                          <p:stCondLst>
                                            <p:cond delay="0"/>
                                          </p:stCondLst>
                                        </p:cTn>
                                        <p:tgtEl>
                                          <p:spTgt spid="37905"/>
                                        </p:tgtEl>
                                        <p:attrNameLst>
                                          <p:attrName>style.visibility</p:attrName>
                                        </p:attrNameLst>
                                      </p:cBhvr>
                                      <p:to>
                                        <p:strVal val="visible"/>
                                      </p:to>
                                    </p:set>
                                    <p:animEffect transition="in" filter="fade">
                                      <p:cBhvr>
                                        <p:cTn id="70" dur="500"/>
                                        <p:tgtEl>
                                          <p:spTgt spid="37905"/>
                                        </p:tgtEl>
                                      </p:cBhvr>
                                    </p:animEffect>
                                    <p:anim calcmode="lin" valueType="num">
                                      <p:cBhvr>
                                        <p:cTn id="71" dur="500" fill="hold"/>
                                        <p:tgtEl>
                                          <p:spTgt spid="37905"/>
                                        </p:tgtEl>
                                        <p:attrNameLst>
                                          <p:attrName>ppt_x</p:attrName>
                                        </p:attrNameLst>
                                      </p:cBhvr>
                                      <p:tavLst>
                                        <p:tav tm="0">
                                          <p:val>
                                            <p:strVal val="#ppt_x"/>
                                          </p:val>
                                        </p:tav>
                                        <p:tav tm="100000">
                                          <p:val>
                                            <p:strVal val="#ppt_x"/>
                                          </p:val>
                                        </p:tav>
                                      </p:tavLst>
                                    </p:anim>
                                    <p:anim calcmode="lin" valueType="num">
                                      <p:cBhvr>
                                        <p:cTn id="72" dur="500" fill="hold"/>
                                        <p:tgtEl>
                                          <p:spTgt spid="37905"/>
                                        </p:tgtEl>
                                        <p:attrNameLst>
                                          <p:attrName>ppt_y</p:attrName>
                                        </p:attrNameLst>
                                      </p:cBhvr>
                                      <p:tavLst>
                                        <p:tav tm="0">
                                          <p:val>
                                            <p:strVal val="#ppt_y+.1"/>
                                          </p:val>
                                        </p:tav>
                                        <p:tav tm="100000">
                                          <p:val>
                                            <p:strVal val="#ppt_y"/>
                                          </p:val>
                                        </p:tav>
                                      </p:tavLst>
                                    </p:anim>
                                  </p:childTnLst>
                                </p:cTn>
                              </p:par>
                            </p:childTnLst>
                          </p:cTn>
                        </p:par>
                        <p:par>
                          <p:cTn id="73" fill="hold">
                            <p:stCondLst>
                              <p:cond delay="7480"/>
                            </p:stCondLst>
                            <p:childTnLst>
                              <p:par>
                                <p:cTn id="74" presetID="22" presetClass="entr" presetSubtype="1" fill="hold" grpId="0" nodeType="afterEffect">
                                  <p:stCondLst>
                                    <p:cond delay="0"/>
                                  </p:stCondLst>
                                  <p:childTnLst>
                                    <p:set>
                                      <p:cBhvr>
                                        <p:cTn id="75" dur="1" fill="hold">
                                          <p:stCondLst>
                                            <p:cond delay="0"/>
                                          </p:stCondLst>
                                        </p:cTn>
                                        <p:tgtEl>
                                          <p:spTgt spid="37906"/>
                                        </p:tgtEl>
                                        <p:attrNameLst>
                                          <p:attrName>style.visibility</p:attrName>
                                        </p:attrNameLst>
                                      </p:cBhvr>
                                      <p:to>
                                        <p:strVal val="visible"/>
                                      </p:to>
                                    </p:set>
                                    <p:animEffect transition="in" filter="wipe(up)">
                                      <p:cBhvr>
                                        <p:cTn id="76" dur="500"/>
                                        <p:tgtEl>
                                          <p:spTgt spid="37906"/>
                                        </p:tgtEl>
                                      </p:cBhvr>
                                    </p:animEffect>
                                  </p:childTnLst>
                                </p:cTn>
                              </p:par>
                            </p:childTnLst>
                          </p:cTn>
                        </p:par>
                        <p:par>
                          <p:cTn id="77" fill="hold">
                            <p:stCondLst>
                              <p:cond delay="7980"/>
                            </p:stCondLst>
                            <p:childTnLst>
                              <p:par>
                                <p:cTn id="78" presetID="22" presetClass="entr" presetSubtype="1" fill="hold" nodeType="afterEffect">
                                  <p:stCondLst>
                                    <p:cond delay="0"/>
                                  </p:stCondLst>
                                  <p:childTnLst>
                                    <p:set>
                                      <p:cBhvr>
                                        <p:cTn id="79" dur="1" fill="hold">
                                          <p:stCondLst>
                                            <p:cond delay="0"/>
                                          </p:stCondLst>
                                        </p:cTn>
                                        <p:tgtEl>
                                          <p:spTgt spid="37892"/>
                                        </p:tgtEl>
                                        <p:attrNameLst>
                                          <p:attrName>style.visibility</p:attrName>
                                        </p:attrNameLst>
                                      </p:cBhvr>
                                      <p:to>
                                        <p:strVal val="visible"/>
                                      </p:to>
                                    </p:set>
                                    <p:animEffect transition="in" filter="wipe(up)">
                                      <p:cBhvr>
                                        <p:cTn id="80" dur="300"/>
                                        <p:tgtEl>
                                          <p:spTgt spid="37892"/>
                                        </p:tgtEl>
                                      </p:cBhvr>
                                    </p:animEffect>
                                  </p:childTnLst>
                                </p:cTn>
                              </p:par>
                            </p:childTnLst>
                          </p:cTn>
                        </p:par>
                        <p:par>
                          <p:cTn id="81" fill="hold">
                            <p:stCondLst>
                              <p:cond delay="8480"/>
                            </p:stCondLst>
                            <p:childTnLst>
                              <p:par>
                                <p:cTn id="82" presetID="22" presetClass="entr" presetSubtype="4" fill="hold" nodeType="afterEffect">
                                  <p:stCondLst>
                                    <p:cond delay="0"/>
                                  </p:stCondLst>
                                  <p:childTnLst>
                                    <p:set>
                                      <p:cBhvr>
                                        <p:cTn id="83" dur="1" fill="hold">
                                          <p:stCondLst>
                                            <p:cond delay="0"/>
                                          </p:stCondLst>
                                        </p:cTn>
                                        <p:tgtEl>
                                          <p:spTgt spid="37900"/>
                                        </p:tgtEl>
                                        <p:attrNameLst>
                                          <p:attrName>style.visibility</p:attrName>
                                        </p:attrNameLst>
                                      </p:cBhvr>
                                      <p:to>
                                        <p:strVal val="visible"/>
                                      </p:to>
                                    </p:set>
                                    <p:animEffect transition="in" filter="wipe(down)">
                                      <p:cBhvr>
                                        <p:cTn id="84" dur="500"/>
                                        <p:tgtEl>
                                          <p:spTgt spid="37900"/>
                                        </p:tgtEl>
                                      </p:cBhvr>
                                    </p:animEffect>
                                  </p:childTnLst>
                                </p:cTn>
                              </p:par>
                            </p:childTnLst>
                          </p:cTn>
                        </p:par>
                        <p:par>
                          <p:cTn id="85" fill="hold">
                            <p:stCondLst>
                              <p:cond delay="8980"/>
                            </p:stCondLst>
                            <p:childTnLst>
                              <p:par>
                                <p:cTn id="86" presetID="42" presetClass="entr" presetSubtype="0" fill="hold" grpId="0" nodeType="afterEffect">
                                  <p:stCondLst>
                                    <p:cond delay="0"/>
                                  </p:stCondLst>
                                  <p:childTnLst>
                                    <p:set>
                                      <p:cBhvr>
                                        <p:cTn id="87" dur="1" fill="hold">
                                          <p:stCondLst>
                                            <p:cond delay="0"/>
                                          </p:stCondLst>
                                        </p:cTn>
                                        <p:tgtEl>
                                          <p:spTgt spid="37907"/>
                                        </p:tgtEl>
                                        <p:attrNameLst>
                                          <p:attrName>style.visibility</p:attrName>
                                        </p:attrNameLst>
                                      </p:cBhvr>
                                      <p:to>
                                        <p:strVal val="visible"/>
                                      </p:to>
                                    </p:set>
                                    <p:animEffect transition="in" filter="fade">
                                      <p:cBhvr>
                                        <p:cTn id="88" dur="500"/>
                                        <p:tgtEl>
                                          <p:spTgt spid="37907"/>
                                        </p:tgtEl>
                                      </p:cBhvr>
                                    </p:animEffect>
                                    <p:anim calcmode="lin" valueType="num">
                                      <p:cBhvr>
                                        <p:cTn id="89" dur="500" fill="hold"/>
                                        <p:tgtEl>
                                          <p:spTgt spid="37907"/>
                                        </p:tgtEl>
                                        <p:attrNameLst>
                                          <p:attrName>ppt_x</p:attrName>
                                        </p:attrNameLst>
                                      </p:cBhvr>
                                      <p:tavLst>
                                        <p:tav tm="0">
                                          <p:val>
                                            <p:strVal val="#ppt_x"/>
                                          </p:val>
                                        </p:tav>
                                        <p:tav tm="100000">
                                          <p:val>
                                            <p:strVal val="#ppt_x"/>
                                          </p:val>
                                        </p:tav>
                                      </p:tavLst>
                                    </p:anim>
                                    <p:anim calcmode="lin" valueType="num">
                                      <p:cBhvr>
                                        <p:cTn id="90" dur="500" fill="hold"/>
                                        <p:tgtEl>
                                          <p:spTgt spid="37907"/>
                                        </p:tgtEl>
                                        <p:attrNameLst>
                                          <p:attrName>ppt_y</p:attrName>
                                        </p:attrNameLst>
                                      </p:cBhvr>
                                      <p:tavLst>
                                        <p:tav tm="0">
                                          <p:val>
                                            <p:strVal val="#ppt_y+.1"/>
                                          </p:val>
                                        </p:tav>
                                        <p:tav tm="100000">
                                          <p:val>
                                            <p:strVal val="#ppt_y"/>
                                          </p:val>
                                        </p:tav>
                                      </p:tavLst>
                                    </p:anim>
                                  </p:childTnLst>
                                </p:cTn>
                              </p:par>
                            </p:childTnLst>
                          </p:cTn>
                        </p:par>
                        <p:par>
                          <p:cTn id="91" fill="hold">
                            <p:stCondLst>
                              <p:cond delay="9480"/>
                            </p:stCondLst>
                            <p:childTnLst>
                              <p:par>
                                <p:cTn id="92" presetID="22" presetClass="entr" presetSubtype="1" fill="hold" grpId="0" nodeType="afterEffect">
                                  <p:stCondLst>
                                    <p:cond delay="0"/>
                                  </p:stCondLst>
                                  <p:childTnLst>
                                    <p:set>
                                      <p:cBhvr>
                                        <p:cTn id="93" dur="1" fill="hold">
                                          <p:stCondLst>
                                            <p:cond delay="0"/>
                                          </p:stCondLst>
                                        </p:cTn>
                                        <p:tgtEl>
                                          <p:spTgt spid="37908"/>
                                        </p:tgtEl>
                                        <p:attrNameLst>
                                          <p:attrName>style.visibility</p:attrName>
                                        </p:attrNameLst>
                                      </p:cBhvr>
                                      <p:to>
                                        <p:strVal val="visible"/>
                                      </p:to>
                                    </p:set>
                                    <p:animEffect transition="in" filter="wipe(up)">
                                      <p:cBhvr>
                                        <p:cTn id="94" dur="500"/>
                                        <p:tgtEl>
                                          <p:spTgt spid="37908"/>
                                        </p:tgtEl>
                                      </p:cBhvr>
                                    </p:animEffect>
                                  </p:childTnLst>
                                </p:cTn>
                              </p:par>
                            </p:childTnLst>
                          </p:cTn>
                        </p:par>
                        <p:par>
                          <p:cTn id="95" fill="hold">
                            <p:stCondLst>
                              <p:cond delay="9980"/>
                            </p:stCondLst>
                            <p:childTnLst>
                              <p:par>
                                <p:cTn id="96" presetID="56" presetClass="entr" presetSubtype="0" fill="hold" grpId="0" nodeType="afterEffect">
                                  <p:stCondLst>
                                    <p:cond delay="0"/>
                                  </p:stCondLst>
                                  <p:iterate type="lt">
                                    <p:tmPct val="10000"/>
                                  </p:iterate>
                                  <p:childTnLst>
                                    <p:set>
                                      <p:cBhvr>
                                        <p:cTn id="97" dur="1" fill="hold">
                                          <p:stCondLst>
                                            <p:cond delay="0"/>
                                          </p:stCondLst>
                                        </p:cTn>
                                        <p:tgtEl>
                                          <p:spTgt spid="37909"/>
                                        </p:tgtEl>
                                        <p:attrNameLst>
                                          <p:attrName>style.visibility</p:attrName>
                                        </p:attrNameLst>
                                      </p:cBhvr>
                                      <p:to>
                                        <p:strVal val="visible"/>
                                      </p:to>
                                    </p:set>
                                    <p:anim by="(-#ppt_w*2)" calcmode="lin" valueType="num">
                                      <p:cBhvr rctx="PPT">
                                        <p:cTn id="98" dur="500" autoRev="1" fill="hold">
                                          <p:stCondLst>
                                            <p:cond delay="0"/>
                                          </p:stCondLst>
                                        </p:cTn>
                                        <p:tgtEl>
                                          <p:spTgt spid="37909"/>
                                        </p:tgtEl>
                                        <p:attrNameLst>
                                          <p:attrName>ppt_w</p:attrName>
                                        </p:attrNameLst>
                                      </p:cBhvr>
                                    </p:anim>
                                    <p:anim by="(#ppt_w*0.50)" calcmode="lin" valueType="num">
                                      <p:cBhvr>
                                        <p:cTn id="99" dur="500" decel="50000" autoRev="1" fill="hold">
                                          <p:stCondLst>
                                            <p:cond delay="0"/>
                                          </p:stCondLst>
                                        </p:cTn>
                                        <p:tgtEl>
                                          <p:spTgt spid="37909"/>
                                        </p:tgtEl>
                                        <p:attrNameLst>
                                          <p:attrName>ppt_x</p:attrName>
                                        </p:attrNameLst>
                                      </p:cBhvr>
                                    </p:anim>
                                    <p:anim from="(-#ppt_h/2)" to="(#ppt_y)" calcmode="lin" valueType="num">
                                      <p:cBhvr>
                                        <p:cTn id="100" dur="1000" fill="hold">
                                          <p:stCondLst>
                                            <p:cond delay="0"/>
                                          </p:stCondLst>
                                        </p:cTn>
                                        <p:tgtEl>
                                          <p:spTgt spid="37909"/>
                                        </p:tgtEl>
                                        <p:attrNameLst>
                                          <p:attrName>ppt_y</p:attrName>
                                        </p:attrNameLst>
                                      </p:cBhvr>
                                    </p:anim>
                                    <p:animRot by="21600000">
                                      <p:cBhvr>
                                        <p:cTn id="101" dur="1000" fill="hold">
                                          <p:stCondLst>
                                            <p:cond delay="0"/>
                                          </p:stCondLst>
                                        </p:cTn>
                                        <p:tgtEl>
                                          <p:spTgt spid="3790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P spid="37901" grpId="0"/>
      <p:bldP spid="37902" grpId="0"/>
      <p:bldP spid="37903" grpId="0"/>
      <p:bldP spid="37904" grpId="0"/>
      <p:bldP spid="37905" grpId="0"/>
      <p:bldP spid="37906" grpId="0"/>
      <p:bldP spid="37907" grpId="0"/>
      <p:bldP spid="37908" grpId="0"/>
      <p:bldP spid="3790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图片 3"/>
          <p:cNvPicPr>
            <a:picLocks noChangeAspect="1"/>
          </p:cNvPicPr>
          <p:nvPr/>
        </p:nvPicPr>
        <p:blipFill>
          <a:blip r:embed="rId3"/>
          <a:stretch>
            <a:fillRect/>
          </a:stretch>
        </p:blipFill>
        <p:spPr>
          <a:xfrm>
            <a:off x="0" y="1370013"/>
            <a:ext cx="12196763" cy="5487987"/>
          </a:xfrm>
          <a:prstGeom prst="rect">
            <a:avLst/>
          </a:prstGeom>
          <a:noFill/>
          <a:ln w="9525">
            <a:noFill/>
          </a:ln>
        </p:spPr>
      </p:pic>
      <p:sp>
        <p:nvSpPr>
          <p:cNvPr id="38915" name="TextBox 24"/>
          <p:cNvSpPr txBox="1"/>
          <p:nvPr/>
        </p:nvSpPr>
        <p:spPr>
          <a:xfrm>
            <a:off x="2354263" y="4238625"/>
            <a:ext cx="7488237" cy="1016000"/>
          </a:xfrm>
          <a:prstGeom prst="rect">
            <a:avLst/>
          </a:prstGeom>
          <a:noFill/>
          <a:ln w="9525">
            <a:noFill/>
          </a:ln>
        </p:spPr>
        <p:txBody>
          <a:bodyPr>
            <a:spAutoFit/>
          </a:bodyPr>
          <a:lstStyle/>
          <a:p>
            <a:pPr lvl="0" algn="ctr" eaLnBrk="1" hangingPunct="1"/>
            <a:r>
              <a:rPr lang="zh-CN" altLang="en-US" sz="6000" b="1" dirty="0">
                <a:solidFill>
                  <a:srgbClr val="FFFFFF"/>
                </a:solidFill>
                <a:latin typeface="微软雅黑" panose="020B0503020204020204" pitchFamily="2" charset="-122"/>
                <a:ea typeface="微软雅黑" panose="020B0503020204020204" pitchFamily="2" charset="-122"/>
              </a:rPr>
              <a:t>这里输入章节大标题</a:t>
            </a:r>
          </a:p>
        </p:txBody>
      </p:sp>
      <p:sp>
        <p:nvSpPr>
          <p:cNvPr id="38916" name="TextBox 52"/>
          <p:cNvSpPr txBox="1"/>
          <p:nvPr/>
        </p:nvSpPr>
        <p:spPr>
          <a:xfrm>
            <a:off x="3073400" y="5251450"/>
            <a:ext cx="6121400" cy="769938"/>
          </a:xfrm>
          <a:prstGeom prst="rect">
            <a:avLst/>
          </a:prstGeom>
          <a:noFill/>
          <a:ln w="9525">
            <a:noFill/>
          </a:ln>
        </p:spPr>
        <p:txBody>
          <a:bodyPr>
            <a:spAutoFit/>
          </a:bodyPr>
          <a:lstStyle/>
          <a:p>
            <a:pPr lvl="0" algn="ctr" eaLnBrk="1" hangingPunct="1"/>
            <a:r>
              <a:rPr lang="zh-CN" altLang="en-US" sz="2200" dirty="0">
                <a:solidFill>
                  <a:srgbClr val="FFFFFF"/>
                </a:solidFill>
                <a:latin typeface="微软雅黑" panose="020B0503020204020204" pitchFamily="2" charset="-122"/>
                <a:ea typeface="微软雅黑" panose="020B0503020204020204" pitchFamily="2" charset="-122"/>
              </a:rPr>
              <a:t>这里可以输入本章的小节标题，也可以是本章内容概述或者章节导语等内容。</a:t>
            </a:r>
          </a:p>
        </p:txBody>
      </p:sp>
      <p:grpSp>
        <p:nvGrpSpPr>
          <p:cNvPr id="38917" name="组合 12"/>
          <p:cNvGrpSpPr/>
          <p:nvPr/>
        </p:nvGrpSpPr>
        <p:grpSpPr>
          <a:xfrm>
            <a:off x="4948238" y="1722438"/>
            <a:ext cx="2301875" cy="2308225"/>
            <a:chOff x="0" y="0"/>
            <a:chExt cx="2301875" cy="2308226"/>
          </a:xfrm>
        </p:grpSpPr>
        <p:sp>
          <p:nvSpPr>
            <p:cNvPr id="38918" name="Oval 5"/>
            <p:cNvSpPr/>
            <p:nvPr/>
          </p:nvSpPr>
          <p:spPr>
            <a:xfrm>
              <a:off x="0" y="0"/>
              <a:ext cx="2301875" cy="2308226"/>
            </a:xfrm>
            <a:prstGeom prst="ellipse">
              <a:avLst/>
            </a:prstGeom>
            <a:solidFill>
              <a:srgbClr val="FFFFFF"/>
            </a:solidFill>
            <a:ln w="9525">
              <a:noFill/>
            </a:ln>
          </p:spPr>
          <p:txBody>
            <a:bodyPr/>
            <a:lstStyle/>
            <a:p>
              <a:pPr lvl="0" eaLnBrk="1" hangingPunct="1"/>
              <a:endParaRPr lang="zh-CN" altLang="en-US" dirty="0">
                <a:solidFill>
                  <a:srgbClr val="4D4D4D"/>
                </a:solidFill>
                <a:latin typeface="Arial" panose="020B0604020202020204" pitchFamily="34" charset="0"/>
                <a:ea typeface="宋体" panose="02010600030101010101" pitchFamily="2" charset="-122"/>
              </a:endParaRPr>
            </a:p>
          </p:txBody>
        </p:sp>
        <p:sp>
          <p:nvSpPr>
            <p:cNvPr id="38919" name="Freeform 6"/>
            <p:cNvSpPr>
              <a:spLocks noEditPoints="1"/>
            </p:cNvSpPr>
            <p:nvPr/>
          </p:nvSpPr>
          <p:spPr>
            <a:xfrm>
              <a:off x="123825" y="123825"/>
              <a:ext cx="2054225" cy="2058988"/>
            </a:xfrm>
            <a:custGeom>
              <a:avLst/>
              <a:gdLst/>
              <a:ahLst/>
              <a:cxnLst>
                <a:cxn ang="0">
                  <a:pos x="1027113" y="0"/>
                </a:cxn>
                <a:cxn ang="0">
                  <a:pos x="2054225" y="1029494"/>
                </a:cxn>
                <a:cxn ang="0">
                  <a:pos x="1027113" y="2058988"/>
                </a:cxn>
                <a:cxn ang="0">
                  <a:pos x="0" y="1029494"/>
                </a:cxn>
                <a:cxn ang="0">
                  <a:pos x="1027113" y="0"/>
                </a:cxn>
                <a:cxn ang="0">
                  <a:pos x="1027113" y="69754"/>
                </a:cxn>
                <a:cxn ang="0">
                  <a:pos x="1984011" y="1029494"/>
                </a:cxn>
                <a:cxn ang="0">
                  <a:pos x="1027113" y="1988611"/>
                </a:cxn>
                <a:cxn ang="0">
                  <a:pos x="69593" y="1029494"/>
                </a:cxn>
                <a:cxn ang="0">
                  <a:pos x="1027113" y="69754"/>
                </a:cxn>
              </a:cxnLst>
              <a:rect l="0" t="0" r="0" b="0"/>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bg1">
                <a:alpha val="100000"/>
              </a:schemeClr>
            </a:solidFill>
            <a:ln w="9525">
              <a:noFill/>
            </a:ln>
          </p:spPr>
          <p:txBody>
            <a:bodyPr/>
            <a:lstStyle/>
            <a:p>
              <a:endParaRPr lang="zh-CN" altLang="en-US"/>
            </a:p>
          </p:txBody>
        </p:sp>
      </p:grpSp>
      <p:sp>
        <p:nvSpPr>
          <p:cNvPr id="38920" name="Freeform 36"/>
          <p:cNvSpPr>
            <a:spLocks noEditPoints="1"/>
          </p:cNvSpPr>
          <p:nvPr/>
        </p:nvSpPr>
        <p:spPr>
          <a:xfrm>
            <a:off x="5360988" y="2157413"/>
            <a:ext cx="1619250" cy="1392237"/>
          </a:xfrm>
          <a:custGeom>
            <a:avLst/>
            <a:gdLst/>
            <a:ahLst/>
            <a:cxnLst>
              <a:cxn ang="0">
                <a:pos x="1004616" y="293598"/>
              </a:cxn>
              <a:cxn ang="0">
                <a:pos x="970625" y="381296"/>
              </a:cxn>
              <a:cxn ang="0">
                <a:pos x="917750" y="423238"/>
              </a:cxn>
              <a:cxn ang="0">
                <a:pos x="879983" y="434677"/>
              </a:cxn>
              <a:cxn ang="0">
                <a:pos x="834662" y="438490"/>
              </a:cxn>
              <a:cxn ang="0">
                <a:pos x="762904" y="415613"/>
              </a:cxn>
              <a:cxn ang="0">
                <a:pos x="717583" y="373670"/>
              </a:cxn>
              <a:cxn ang="0">
                <a:pos x="691145" y="312663"/>
              </a:cxn>
              <a:cxn ang="0">
                <a:pos x="687369" y="263094"/>
              </a:cxn>
              <a:cxn ang="0">
                <a:pos x="706252" y="198274"/>
              </a:cxn>
              <a:cxn ang="0">
                <a:pos x="744020" y="152518"/>
              </a:cxn>
              <a:cxn ang="0">
                <a:pos x="804448" y="122015"/>
              </a:cxn>
              <a:cxn ang="0">
                <a:pos x="849769" y="114389"/>
              </a:cxn>
              <a:cxn ang="0">
                <a:pos x="906420" y="129641"/>
              </a:cxn>
              <a:cxn ang="0">
                <a:pos x="966848" y="171583"/>
              </a:cxn>
              <a:cxn ang="0">
                <a:pos x="997062" y="224965"/>
              </a:cxn>
              <a:cxn ang="0">
                <a:pos x="1053713" y="194461"/>
              </a:cxn>
              <a:cxn ang="0">
                <a:pos x="653378" y="80072"/>
              </a:cxn>
              <a:cxn ang="0">
                <a:pos x="759127" y="484246"/>
              </a:cxn>
              <a:cxn ang="0">
                <a:pos x="1121695" y="278346"/>
              </a:cxn>
              <a:cxn ang="0">
                <a:pos x="759127" y="995182"/>
              </a:cxn>
              <a:cxn ang="0">
                <a:pos x="657155" y="1128636"/>
              </a:cxn>
              <a:cxn ang="0">
                <a:pos x="551406" y="1178204"/>
              </a:cxn>
              <a:cxn ang="0">
                <a:pos x="479647" y="1185830"/>
              </a:cxn>
              <a:cxn ang="0">
                <a:pos x="400336" y="1170578"/>
              </a:cxn>
              <a:cxn ang="0">
                <a:pos x="287033" y="1098132"/>
              </a:cxn>
              <a:cxn ang="0">
                <a:pos x="230382" y="1010434"/>
              </a:cxn>
              <a:cxn ang="0">
                <a:pos x="207721" y="884606"/>
              </a:cxn>
              <a:cxn ang="0">
                <a:pos x="222828" y="804534"/>
              </a:cxn>
              <a:cxn ang="0">
                <a:pos x="283256" y="697771"/>
              </a:cxn>
              <a:cxn ang="0">
                <a:pos x="370122" y="636764"/>
              </a:cxn>
              <a:cxn ang="0">
                <a:pos x="490978" y="610073"/>
              </a:cxn>
              <a:cxn ang="0">
                <a:pos x="570289" y="621512"/>
              </a:cxn>
              <a:cxn ang="0">
                <a:pos x="664708" y="667268"/>
              </a:cxn>
              <a:cxn ang="0">
                <a:pos x="744020" y="766405"/>
              </a:cxn>
              <a:cxn ang="0">
                <a:pos x="774234" y="876981"/>
              </a:cxn>
              <a:cxn ang="0">
                <a:pos x="883760" y="846477"/>
              </a:cxn>
              <a:cxn ang="0">
                <a:pos x="241712" y="468994"/>
              </a:cxn>
              <a:cxn ang="0">
                <a:pos x="249266" y="1216334"/>
              </a:cxn>
              <a:cxn ang="0">
                <a:pos x="966848" y="1025686"/>
              </a:cxn>
              <a:cxn ang="0">
                <a:pos x="1461602" y="835038"/>
              </a:cxn>
              <a:cxn ang="0">
                <a:pos x="1393621" y="930362"/>
              </a:cxn>
              <a:cxn ang="0">
                <a:pos x="1318086" y="964679"/>
              </a:cxn>
              <a:cxn ang="0">
                <a:pos x="1265211" y="968492"/>
              </a:cxn>
              <a:cxn ang="0">
                <a:pos x="1208560" y="957053"/>
              </a:cxn>
              <a:cxn ang="0">
                <a:pos x="1133025" y="907484"/>
              </a:cxn>
              <a:cxn ang="0">
                <a:pos x="1091481" y="846477"/>
              </a:cxn>
              <a:cxn ang="0">
                <a:pos x="1076374" y="758779"/>
              </a:cxn>
              <a:cxn ang="0">
                <a:pos x="1083927" y="701584"/>
              </a:cxn>
              <a:cxn ang="0">
                <a:pos x="1129248" y="629138"/>
              </a:cxn>
              <a:cxn ang="0">
                <a:pos x="1189676" y="583383"/>
              </a:cxn>
              <a:cxn ang="0">
                <a:pos x="1272765" y="564318"/>
              </a:cxn>
              <a:cxn ang="0">
                <a:pos x="1329416" y="571944"/>
              </a:cxn>
              <a:cxn ang="0">
                <a:pos x="1397398" y="606260"/>
              </a:cxn>
              <a:cxn ang="0">
                <a:pos x="1454049" y="674894"/>
              </a:cxn>
              <a:cxn ang="0">
                <a:pos x="1472933" y="751153"/>
              </a:cxn>
              <a:cxn ang="0">
                <a:pos x="1552244" y="732088"/>
              </a:cxn>
              <a:cxn ang="0">
                <a:pos x="1099034" y="465181"/>
              </a:cxn>
              <a:cxn ang="0">
                <a:pos x="1102811" y="991369"/>
              </a:cxn>
              <a:cxn ang="0">
                <a:pos x="1608896" y="857916"/>
              </a:cxn>
            </a:cxnLst>
            <a:rect l="0" t="0" r="0" b="0"/>
            <a:pathLst>
              <a:path w="429" h="365">
                <a:moveTo>
                  <a:pt x="266" y="68"/>
                </a:moveTo>
                <a:cubicBezTo>
                  <a:pt x="266" y="68"/>
                  <a:pt x="266" y="68"/>
                  <a:pt x="266" y="68"/>
                </a:cubicBezTo>
                <a:cubicBezTo>
                  <a:pt x="266" y="69"/>
                  <a:pt x="266" y="69"/>
                  <a:pt x="266" y="70"/>
                </a:cubicBezTo>
                <a:cubicBezTo>
                  <a:pt x="266" y="70"/>
                  <a:pt x="266" y="70"/>
                  <a:pt x="266" y="70"/>
                </a:cubicBezTo>
                <a:cubicBezTo>
                  <a:pt x="266" y="71"/>
                  <a:pt x="266" y="72"/>
                  <a:pt x="266" y="72"/>
                </a:cubicBezTo>
                <a:cubicBezTo>
                  <a:pt x="266" y="72"/>
                  <a:pt x="266" y="72"/>
                  <a:pt x="266" y="72"/>
                </a:cubicBezTo>
                <a:cubicBezTo>
                  <a:pt x="266" y="73"/>
                  <a:pt x="266" y="74"/>
                  <a:pt x="266" y="74"/>
                </a:cubicBezTo>
                <a:cubicBezTo>
                  <a:pt x="266" y="74"/>
                  <a:pt x="266" y="74"/>
                  <a:pt x="266" y="75"/>
                </a:cubicBezTo>
                <a:cubicBezTo>
                  <a:pt x="266" y="75"/>
                  <a:pt x="266" y="76"/>
                  <a:pt x="266" y="76"/>
                </a:cubicBezTo>
                <a:cubicBezTo>
                  <a:pt x="266" y="76"/>
                  <a:pt x="266" y="76"/>
                  <a:pt x="266" y="77"/>
                </a:cubicBezTo>
                <a:cubicBezTo>
                  <a:pt x="266" y="80"/>
                  <a:pt x="265" y="83"/>
                  <a:pt x="264" y="86"/>
                </a:cubicBezTo>
                <a:cubicBezTo>
                  <a:pt x="264" y="86"/>
                  <a:pt x="264" y="87"/>
                  <a:pt x="264" y="87"/>
                </a:cubicBezTo>
                <a:cubicBezTo>
                  <a:pt x="264" y="87"/>
                  <a:pt x="264" y="88"/>
                  <a:pt x="264" y="88"/>
                </a:cubicBezTo>
                <a:cubicBezTo>
                  <a:pt x="263" y="88"/>
                  <a:pt x="263" y="89"/>
                  <a:pt x="263" y="89"/>
                </a:cubicBezTo>
                <a:cubicBezTo>
                  <a:pt x="263" y="89"/>
                  <a:pt x="263" y="89"/>
                  <a:pt x="263" y="89"/>
                </a:cubicBezTo>
                <a:cubicBezTo>
                  <a:pt x="262" y="90"/>
                  <a:pt x="262" y="92"/>
                  <a:pt x="261" y="93"/>
                </a:cubicBezTo>
                <a:cubicBezTo>
                  <a:pt x="261" y="93"/>
                  <a:pt x="261" y="93"/>
                  <a:pt x="261" y="93"/>
                </a:cubicBezTo>
                <a:cubicBezTo>
                  <a:pt x="261" y="94"/>
                  <a:pt x="261" y="94"/>
                  <a:pt x="260" y="95"/>
                </a:cubicBezTo>
                <a:cubicBezTo>
                  <a:pt x="260" y="95"/>
                  <a:pt x="260" y="95"/>
                  <a:pt x="260" y="95"/>
                </a:cubicBezTo>
                <a:cubicBezTo>
                  <a:pt x="259" y="96"/>
                  <a:pt x="258" y="98"/>
                  <a:pt x="257" y="100"/>
                </a:cubicBezTo>
                <a:cubicBezTo>
                  <a:pt x="257" y="100"/>
                  <a:pt x="257" y="100"/>
                  <a:pt x="256" y="100"/>
                </a:cubicBezTo>
                <a:cubicBezTo>
                  <a:pt x="256" y="100"/>
                  <a:pt x="256" y="101"/>
                  <a:pt x="256" y="101"/>
                </a:cubicBezTo>
                <a:cubicBezTo>
                  <a:pt x="256" y="101"/>
                  <a:pt x="255" y="101"/>
                  <a:pt x="255" y="101"/>
                </a:cubicBezTo>
                <a:cubicBezTo>
                  <a:pt x="254" y="102"/>
                  <a:pt x="253" y="103"/>
                  <a:pt x="252" y="104"/>
                </a:cubicBezTo>
                <a:cubicBezTo>
                  <a:pt x="252" y="104"/>
                  <a:pt x="252" y="104"/>
                  <a:pt x="252" y="104"/>
                </a:cubicBezTo>
                <a:cubicBezTo>
                  <a:pt x="252" y="105"/>
                  <a:pt x="251" y="105"/>
                  <a:pt x="251" y="105"/>
                </a:cubicBezTo>
                <a:cubicBezTo>
                  <a:pt x="251" y="105"/>
                  <a:pt x="251" y="105"/>
                  <a:pt x="251" y="105"/>
                </a:cubicBezTo>
                <a:cubicBezTo>
                  <a:pt x="250" y="106"/>
                  <a:pt x="250" y="106"/>
                  <a:pt x="250" y="106"/>
                </a:cubicBezTo>
                <a:cubicBezTo>
                  <a:pt x="248" y="108"/>
                  <a:pt x="245" y="109"/>
                  <a:pt x="243" y="110"/>
                </a:cubicBezTo>
                <a:lnTo>
                  <a:pt x="243" y="111"/>
                </a:lnTo>
                <a:cubicBezTo>
                  <a:pt x="243" y="111"/>
                  <a:pt x="242" y="111"/>
                  <a:pt x="241" y="111"/>
                </a:cubicBezTo>
                <a:cubicBezTo>
                  <a:pt x="241" y="111"/>
                  <a:pt x="241" y="111"/>
                  <a:pt x="241" y="112"/>
                </a:cubicBezTo>
                <a:cubicBezTo>
                  <a:pt x="240" y="112"/>
                  <a:pt x="240" y="112"/>
                  <a:pt x="240" y="112"/>
                </a:cubicBezTo>
                <a:cubicBezTo>
                  <a:pt x="239" y="112"/>
                  <a:pt x="239" y="112"/>
                  <a:pt x="239" y="112"/>
                </a:cubicBezTo>
                <a:cubicBezTo>
                  <a:pt x="239" y="112"/>
                  <a:pt x="238" y="113"/>
                  <a:pt x="237" y="113"/>
                </a:cubicBezTo>
                <a:cubicBezTo>
                  <a:pt x="237" y="113"/>
                  <a:pt x="237" y="113"/>
                  <a:pt x="237" y="113"/>
                </a:cubicBezTo>
                <a:cubicBezTo>
                  <a:pt x="237" y="113"/>
                  <a:pt x="236" y="113"/>
                  <a:pt x="235" y="113"/>
                </a:cubicBezTo>
                <a:cubicBezTo>
                  <a:pt x="235" y="113"/>
                  <a:pt x="235" y="114"/>
                  <a:pt x="235" y="114"/>
                </a:cubicBezTo>
                <a:cubicBezTo>
                  <a:pt x="234" y="114"/>
                  <a:pt x="234" y="114"/>
                  <a:pt x="234" y="114"/>
                </a:cubicBezTo>
                <a:cubicBezTo>
                  <a:pt x="233" y="114"/>
                  <a:pt x="233" y="114"/>
                  <a:pt x="233" y="114"/>
                </a:cubicBezTo>
                <a:cubicBezTo>
                  <a:pt x="232" y="114"/>
                  <a:pt x="232" y="114"/>
                  <a:pt x="231" y="114"/>
                </a:cubicBezTo>
                <a:cubicBezTo>
                  <a:pt x="230" y="115"/>
                  <a:pt x="230" y="115"/>
                  <a:pt x="229" y="115"/>
                </a:cubicBezTo>
                <a:cubicBezTo>
                  <a:pt x="229" y="115"/>
                  <a:pt x="229" y="115"/>
                  <a:pt x="228" y="115"/>
                </a:cubicBezTo>
                <a:cubicBezTo>
                  <a:pt x="228" y="115"/>
                  <a:pt x="228" y="115"/>
                  <a:pt x="227" y="115"/>
                </a:cubicBezTo>
                <a:cubicBezTo>
                  <a:pt x="227" y="115"/>
                  <a:pt x="227" y="115"/>
                  <a:pt x="226" y="115"/>
                </a:cubicBezTo>
                <a:cubicBezTo>
                  <a:pt x="226" y="115"/>
                  <a:pt x="225" y="115"/>
                  <a:pt x="225" y="115"/>
                </a:cubicBezTo>
                <a:cubicBezTo>
                  <a:pt x="225" y="115"/>
                  <a:pt x="224" y="115"/>
                  <a:pt x="224" y="115"/>
                </a:cubicBezTo>
                <a:cubicBezTo>
                  <a:pt x="224" y="115"/>
                  <a:pt x="223" y="115"/>
                  <a:pt x="223" y="115"/>
                </a:cubicBezTo>
                <a:cubicBezTo>
                  <a:pt x="222" y="115"/>
                  <a:pt x="222" y="115"/>
                  <a:pt x="222" y="115"/>
                </a:cubicBezTo>
                <a:cubicBezTo>
                  <a:pt x="222" y="115"/>
                  <a:pt x="221" y="115"/>
                  <a:pt x="221" y="115"/>
                </a:cubicBezTo>
                <a:cubicBezTo>
                  <a:pt x="221" y="115"/>
                  <a:pt x="220" y="115"/>
                  <a:pt x="220" y="115"/>
                </a:cubicBezTo>
                <a:cubicBezTo>
                  <a:pt x="220" y="115"/>
                  <a:pt x="219" y="115"/>
                  <a:pt x="218" y="115"/>
                </a:cubicBezTo>
                <a:cubicBezTo>
                  <a:pt x="216" y="114"/>
                  <a:pt x="213" y="114"/>
                  <a:pt x="211" y="113"/>
                </a:cubicBezTo>
                <a:cubicBezTo>
                  <a:pt x="210" y="113"/>
                  <a:pt x="210" y="113"/>
                  <a:pt x="209" y="112"/>
                </a:cubicBezTo>
                <a:cubicBezTo>
                  <a:pt x="209" y="112"/>
                  <a:pt x="209" y="112"/>
                  <a:pt x="209" y="112"/>
                </a:cubicBezTo>
                <a:cubicBezTo>
                  <a:pt x="209" y="112"/>
                  <a:pt x="208" y="112"/>
                  <a:pt x="208" y="112"/>
                </a:cubicBezTo>
                <a:cubicBezTo>
                  <a:pt x="208" y="112"/>
                  <a:pt x="208" y="112"/>
                  <a:pt x="208" y="112"/>
                </a:cubicBezTo>
                <a:cubicBezTo>
                  <a:pt x="206" y="111"/>
                  <a:pt x="205" y="110"/>
                  <a:pt x="204" y="110"/>
                </a:cubicBezTo>
                <a:cubicBezTo>
                  <a:pt x="204" y="110"/>
                  <a:pt x="204" y="110"/>
                  <a:pt x="203" y="110"/>
                </a:cubicBezTo>
                <a:cubicBezTo>
                  <a:pt x="203" y="109"/>
                  <a:pt x="203" y="109"/>
                  <a:pt x="202" y="109"/>
                </a:cubicBezTo>
                <a:cubicBezTo>
                  <a:pt x="202" y="109"/>
                  <a:pt x="202" y="109"/>
                  <a:pt x="202" y="109"/>
                </a:cubicBezTo>
                <a:cubicBezTo>
                  <a:pt x="200" y="108"/>
                  <a:pt x="199" y="107"/>
                  <a:pt x="197" y="105"/>
                </a:cubicBezTo>
                <a:cubicBezTo>
                  <a:pt x="197" y="105"/>
                  <a:pt x="197" y="105"/>
                  <a:pt x="197" y="105"/>
                </a:cubicBezTo>
                <a:cubicBezTo>
                  <a:pt x="197" y="105"/>
                  <a:pt x="196" y="104"/>
                  <a:pt x="196" y="104"/>
                </a:cubicBezTo>
                <a:cubicBezTo>
                  <a:pt x="196" y="104"/>
                  <a:pt x="196" y="104"/>
                  <a:pt x="196" y="104"/>
                </a:cubicBezTo>
                <a:cubicBezTo>
                  <a:pt x="195" y="103"/>
                  <a:pt x="194" y="102"/>
                  <a:pt x="193" y="101"/>
                </a:cubicBezTo>
                <a:cubicBezTo>
                  <a:pt x="192" y="101"/>
                  <a:pt x="192" y="101"/>
                  <a:pt x="192" y="101"/>
                </a:cubicBezTo>
                <a:cubicBezTo>
                  <a:pt x="192" y="100"/>
                  <a:pt x="192" y="100"/>
                  <a:pt x="191" y="100"/>
                </a:cubicBezTo>
                <a:cubicBezTo>
                  <a:pt x="191" y="100"/>
                  <a:pt x="191" y="99"/>
                  <a:pt x="191" y="99"/>
                </a:cubicBezTo>
                <a:cubicBezTo>
                  <a:pt x="191" y="99"/>
                  <a:pt x="191" y="99"/>
                  <a:pt x="190" y="98"/>
                </a:cubicBezTo>
                <a:cubicBezTo>
                  <a:pt x="188" y="96"/>
                  <a:pt x="187" y="93"/>
                  <a:pt x="186" y="90"/>
                </a:cubicBezTo>
                <a:cubicBezTo>
                  <a:pt x="185" y="90"/>
                  <a:pt x="185" y="90"/>
                  <a:pt x="185" y="89"/>
                </a:cubicBezTo>
                <a:cubicBezTo>
                  <a:pt x="185" y="89"/>
                  <a:pt x="185" y="89"/>
                  <a:pt x="185" y="88"/>
                </a:cubicBezTo>
                <a:cubicBezTo>
                  <a:pt x="185" y="88"/>
                  <a:pt x="185" y="88"/>
                  <a:pt x="185" y="88"/>
                </a:cubicBezTo>
                <a:cubicBezTo>
                  <a:pt x="184" y="87"/>
                  <a:pt x="184" y="87"/>
                  <a:pt x="184" y="86"/>
                </a:cubicBezTo>
                <a:cubicBezTo>
                  <a:pt x="184" y="86"/>
                  <a:pt x="184" y="86"/>
                  <a:pt x="184" y="86"/>
                </a:cubicBezTo>
                <a:cubicBezTo>
                  <a:pt x="184" y="85"/>
                  <a:pt x="184" y="85"/>
                  <a:pt x="183" y="84"/>
                </a:cubicBezTo>
                <a:cubicBezTo>
                  <a:pt x="183" y="84"/>
                  <a:pt x="183" y="84"/>
                  <a:pt x="183" y="84"/>
                </a:cubicBezTo>
                <a:cubicBezTo>
                  <a:pt x="183" y="83"/>
                  <a:pt x="183" y="83"/>
                  <a:pt x="183" y="82"/>
                </a:cubicBezTo>
                <a:cubicBezTo>
                  <a:pt x="183" y="82"/>
                  <a:pt x="183" y="82"/>
                  <a:pt x="183" y="82"/>
                </a:cubicBezTo>
                <a:cubicBezTo>
                  <a:pt x="183" y="81"/>
                  <a:pt x="182" y="80"/>
                  <a:pt x="182" y="80"/>
                </a:cubicBezTo>
                <a:cubicBezTo>
                  <a:pt x="182" y="79"/>
                  <a:pt x="182" y="78"/>
                  <a:pt x="182" y="78"/>
                </a:cubicBezTo>
                <a:cubicBezTo>
                  <a:pt x="182" y="78"/>
                  <a:pt x="182" y="77"/>
                  <a:pt x="182" y="77"/>
                </a:cubicBezTo>
                <a:cubicBezTo>
                  <a:pt x="182" y="77"/>
                  <a:pt x="182" y="76"/>
                  <a:pt x="182" y="76"/>
                </a:cubicBezTo>
                <a:cubicBezTo>
                  <a:pt x="182" y="76"/>
                  <a:pt x="182" y="75"/>
                  <a:pt x="182" y="75"/>
                </a:cubicBezTo>
                <a:cubicBezTo>
                  <a:pt x="182" y="74"/>
                  <a:pt x="182" y="74"/>
                  <a:pt x="182" y="73"/>
                </a:cubicBezTo>
                <a:cubicBezTo>
                  <a:pt x="182" y="73"/>
                  <a:pt x="182" y="73"/>
                  <a:pt x="182" y="73"/>
                </a:cubicBezTo>
                <a:cubicBezTo>
                  <a:pt x="182" y="72"/>
                  <a:pt x="182" y="72"/>
                  <a:pt x="182" y="71"/>
                </a:cubicBezTo>
                <a:cubicBezTo>
                  <a:pt x="182" y="71"/>
                  <a:pt x="182" y="71"/>
                  <a:pt x="182" y="71"/>
                </a:cubicBezTo>
                <a:cubicBezTo>
                  <a:pt x="182" y="70"/>
                  <a:pt x="182" y="70"/>
                  <a:pt x="182" y="69"/>
                </a:cubicBezTo>
                <a:cubicBezTo>
                  <a:pt x="182" y="69"/>
                  <a:pt x="182" y="69"/>
                  <a:pt x="182" y="69"/>
                </a:cubicBezTo>
                <a:cubicBezTo>
                  <a:pt x="182" y="68"/>
                  <a:pt x="182" y="68"/>
                  <a:pt x="182" y="67"/>
                </a:cubicBezTo>
                <a:cubicBezTo>
                  <a:pt x="182" y="67"/>
                  <a:pt x="182" y="67"/>
                  <a:pt x="182" y="67"/>
                </a:cubicBezTo>
                <a:cubicBezTo>
                  <a:pt x="183" y="64"/>
                  <a:pt x="183" y="62"/>
                  <a:pt x="184" y="59"/>
                </a:cubicBezTo>
                <a:cubicBezTo>
                  <a:pt x="184" y="59"/>
                  <a:pt x="184" y="58"/>
                  <a:pt x="184" y="58"/>
                </a:cubicBezTo>
                <a:cubicBezTo>
                  <a:pt x="184" y="58"/>
                  <a:pt x="184" y="58"/>
                  <a:pt x="185" y="58"/>
                </a:cubicBezTo>
                <a:cubicBezTo>
                  <a:pt x="185" y="57"/>
                  <a:pt x="185" y="57"/>
                  <a:pt x="185" y="56"/>
                </a:cubicBezTo>
                <a:cubicBezTo>
                  <a:pt x="185" y="56"/>
                  <a:pt x="185" y="56"/>
                  <a:pt x="185" y="56"/>
                </a:cubicBezTo>
                <a:cubicBezTo>
                  <a:pt x="186" y="55"/>
                  <a:pt x="186" y="54"/>
                  <a:pt x="187" y="52"/>
                </a:cubicBezTo>
                <a:cubicBezTo>
                  <a:pt x="187" y="52"/>
                  <a:pt x="187" y="52"/>
                  <a:pt x="187" y="52"/>
                </a:cubicBezTo>
                <a:cubicBezTo>
                  <a:pt x="187" y="52"/>
                  <a:pt x="188" y="51"/>
                  <a:pt x="188" y="51"/>
                </a:cubicBezTo>
                <a:cubicBezTo>
                  <a:pt x="188" y="51"/>
                  <a:pt x="188" y="51"/>
                  <a:pt x="188" y="51"/>
                </a:cubicBezTo>
                <a:cubicBezTo>
                  <a:pt x="189" y="49"/>
                  <a:pt x="190" y="47"/>
                  <a:pt x="192" y="46"/>
                </a:cubicBezTo>
                <a:cubicBezTo>
                  <a:pt x="192" y="46"/>
                  <a:pt x="192" y="46"/>
                  <a:pt x="192" y="46"/>
                </a:cubicBezTo>
                <a:cubicBezTo>
                  <a:pt x="192" y="45"/>
                  <a:pt x="192" y="45"/>
                  <a:pt x="193" y="44"/>
                </a:cubicBezTo>
                <a:cubicBezTo>
                  <a:pt x="193" y="44"/>
                  <a:pt x="193" y="44"/>
                  <a:pt x="193" y="44"/>
                </a:cubicBezTo>
                <a:cubicBezTo>
                  <a:pt x="194" y="43"/>
                  <a:pt x="195" y="42"/>
                  <a:pt x="196" y="41"/>
                </a:cubicBezTo>
                <a:cubicBezTo>
                  <a:pt x="196" y="41"/>
                  <a:pt x="196" y="41"/>
                  <a:pt x="196" y="41"/>
                </a:cubicBezTo>
                <a:cubicBezTo>
                  <a:pt x="196" y="41"/>
                  <a:pt x="197" y="40"/>
                  <a:pt x="197" y="40"/>
                </a:cubicBezTo>
                <a:cubicBezTo>
                  <a:pt x="197" y="40"/>
                  <a:pt x="197" y="40"/>
                  <a:pt x="197" y="40"/>
                </a:cubicBezTo>
                <a:cubicBezTo>
                  <a:pt x="198" y="40"/>
                  <a:pt x="198" y="39"/>
                  <a:pt x="198" y="39"/>
                </a:cubicBezTo>
                <a:cubicBezTo>
                  <a:pt x="201" y="37"/>
                  <a:pt x="203" y="36"/>
                  <a:pt x="205" y="35"/>
                </a:cubicBezTo>
                <a:cubicBezTo>
                  <a:pt x="206" y="35"/>
                  <a:pt x="206" y="34"/>
                  <a:pt x="207" y="34"/>
                </a:cubicBezTo>
                <a:cubicBezTo>
                  <a:pt x="207" y="34"/>
                  <a:pt x="207" y="34"/>
                  <a:pt x="207" y="34"/>
                </a:cubicBezTo>
                <a:cubicBezTo>
                  <a:pt x="208" y="34"/>
                  <a:pt x="208" y="34"/>
                  <a:pt x="208" y="33"/>
                </a:cubicBezTo>
                <a:cubicBezTo>
                  <a:pt x="209" y="33"/>
                  <a:pt x="209" y="33"/>
                  <a:pt x="209" y="33"/>
                </a:cubicBezTo>
                <a:cubicBezTo>
                  <a:pt x="210" y="33"/>
                  <a:pt x="210" y="33"/>
                  <a:pt x="211" y="33"/>
                </a:cubicBezTo>
                <a:cubicBezTo>
                  <a:pt x="211" y="33"/>
                  <a:pt x="211" y="33"/>
                  <a:pt x="211" y="33"/>
                </a:cubicBezTo>
                <a:cubicBezTo>
                  <a:pt x="211" y="32"/>
                  <a:pt x="212" y="32"/>
                  <a:pt x="213" y="32"/>
                </a:cubicBezTo>
                <a:cubicBezTo>
                  <a:pt x="213" y="32"/>
                  <a:pt x="213" y="32"/>
                  <a:pt x="213" y="32"/>
                </a:cubicBezTo>
                <a:cubicBezTo>
                  <a:pt x="214" y="32"/>
                  <a:pt x="214" y="32"/>
                  <a:pt x="215" y="31"/>
                </a:cubicBezTo>
                <a:cubicBezTo>
                  <a:pt x="215" y="31"/>
                  <a:pt x="215" y="31"/>
                  <a:pt x="215" y="31"/>
                </a:cubicBezTo>
                <a:cubicBezTo>
                  <a:pt x="216" y="31"/>
                  <a:pt x="216" y="31"/>
                  <a:pt x="217" y="31"/>
                </a:cubicBezTo>
                <a:cubicBezTo>
                  <a:pt x="218" y="31"/>
                  <a:pt x="218" y="31"/>
                  <a:pt x="219" y="31"/>
                </a:cubicBezTo>
                <a:cubicBezTo>
                  <a:pt x="219" y="31"/>
                  <a:pt x="219" y="31"/>
                  <a:pt x="220" y="31"/>
                </a:cubicBezTo>
                <a:cubicBezTo>
                  <a:pt x="220" y="31"/>
                  <a:pt x="221" y="31"/>
                  <a:pt x="221" y="31"/>
                </a:cubicBezTo>
                <a:cubicBezTo>
                  <a:pt x="221" y="31"/>
                  <a:pt x="221" y="30"/>
                  <a:pt x="222" y="30"/>
                </a:cubicBezTo>
                <a:cubicBezTo>
                  <a:pt x="222" y="30"/>
                  <a:pt x="223" y="30"/>
                  <a:pt x="224" y="30"/>
                </a:cubicBezTo>
                <a:cubicBezTo>
                  <a:pt x="224" y="30"/>
                  <a:pt x="224" y="30"/>
                  <a:pt x="224" y="30"/>
                </a:cubicBezTo>
                <a:cubicBezTo>
                  <a:pt x="224" y="30"/>
                  <a:pt x="225" y="30"/>
                  <a:pt x="225" y="30"/>
                </a:cubicBezTo>
                <a:cubicBezTo>
                  <a:pt x="226" y="30"/>
                  <a:pt x="226" y="30"/>
                  <a:pt x="226" y="30"/>
                </a:cubicBezTo>
                <a:cubicBezTo>
                  <a:pt x="227" y="30"/>
                  <a:pt x="227" y="30"/>
                  <a:pt x="227" y="31"/>
                </a:cubicBezTo>
                <a:cubicBezTo>
                  <a:pt x="228" y="31"/>
                  <a:pt x="228" y="31"/>
                  <a:pt x="228" y="31"/>
                </a:cubicBezTo>
                <a:cubicBezTo>
                  <a:pt x="229" y="31"/>
                  <a:pt x="229" y="31"/>
                  <a:pt x="230" y="31"/>
                </a:cubicBezTo>
                <a:lnTo>
                  <a:pt x="230" y="31"/>
                </a:lnTo>
                <a:cubicBezTo>
                  <a:pt x="232" y="31"/>
                  <a:pt x="235" y="32"/>
                  <a:pt x="237" y="33"/>
                </a:cubicBezTo>
                <a:cubicBezTo>
                  <a:pt x="238" y="33"/>
                  <a:pt x="238" y="33"/>
                  <a:pt x="239" y="33"/>
                </a:cubicBezTo>
                <a:cubicBezTo>
                  <a:pt x="239" y="33"/>
                  <a:pt x="239" y="33"/>
                  <a:pt x="239" y="33"/>
                </a:cubicBezTo>
                <a:cubicBezTo>
                  <a:pt x="239" y="33"/>
                  <a:pt x="240" y="33"/>
                  <a:pt x="240" y="34"/>
                </a:cubicBezTo>
                <a:cubicBezTo>
                  <a:pt x="240" y="34"/>
                  <a:pt x="240" y="34"/>
                  <a:pt x="240" y="34"/>
                </a:cubicBezTo>
                <a:cubicBezTo>
                  <a:pt x="242" y="34"/>
                  <a:pt x="243" y="35"/>
                  <a:pt x="245" y="36"/>
                </a:cubicBezTo>
                <a:cubicBezTo>
                  <a:pt x="245" y="36"/>
                  <a:pt x="245" y="36"/>
                  <a:pt x="245" y="36"/>
                </a:cubicBezTo>
                <a:cubicBezTo>
                  <a:pt x="245" y="36"/>
                  <a:pt x="246" y="36"/>
                  <a:pt x="246" y="36"/>
                </a:cubicBezTo>
                <a:cubicBezTo>
                  <a:pt x="246" y="37"/>
                  <a:pt x="246" y="37"/>
                  <a:pt x="246" y="37"/>
                </a:cubicBezTo>
                <a:cubicBezTo>
                  <a:pt x="248" y="38"/>
                  <a:pt x="250" y="39"/>
                  <a:pt x="251" y="40"/>
                </a:cubicBezTo>
                <a:cubicBezTo>
                  <a:pt x="251" y="40"/>
                  <a:pt x="251" y="40"/>
                  <a:pt x="251" y="40"/>
                </a:cubicBezTo>
                <a:cubicBezTo>
                  <a:pt x="252" y="41"/>
                  <a:pt x="252" y="41"/>
                  <a:pt x="252" y="41"/>
                </a:cubicBezTo>
                <a:cubicBezTo>
                  <a:pt x="252" y="41"/>
                  <a:pt x="252" y="41"/>
                  <a:pt x="252" y="41"/>
                </a:cubicBezTo>
                <a:cubicBezTo>
                  <a:pt x="254" y="42"/>
                  <a:pt x="255" y="43"/>
                  <a:pt x="256" y="45"/>
                </a:cubicBezTo>
                <a:cubicBezTo>
                  <a:pt x="256" y="45"/>
                  <a:pt x="256" y="45"/>
                  <a:pt x="256" y="45"/>
                </a:cubicBezTo>
                <a:cubicBezTo>
                  <a:pt x="256" y="45"/>
                  <a:pt x="256" y="45"/>
                  <a:pt x="257" y="46"/>
                </a:cubicBezTo>
                <a:cubicBezTo>
                  <a:pt x="257" y="46"/>
                  <a:pt x="257" y="46"/>
                  <a:pt x="257" y="46"/>
                </a:cubicBezTo>
                <a:cubicBezTo>
                  <a:pt x="257" y="46"/>
                  <a:pt x="257" y="47"/>
                  <a:pt x="258" y="47"/>
                </a:cubicBezTo>
                <a:cubicBezTo>
                  <a:pt x="259" y="49"/>
                  <a:pt x="261" y="51"/>
                  <a:pt x="262" y="54"/>
                </a:cubicBezTo>
                <a:lnTo>
                  <a:pt x="262" y="54"/>
                </a:lnTo>
                <a:cubicBezTo>
                  <a:pt x="262" y="54"/>
                  <a:pt x="262" y="55"/>
                  <a:pt x="263" y="55"/>
                </a:cubicBezTo>
                <a:cubicBezTo>
                  <a:pt x="263" y="56"/>
                  <a:pt x="263" y="56"/>
                  <a:pt x="263" y="56"/>
                </a:cubicBezTo>
                <a:cubicBezTo>
                  <a:pt x="263" y="56"/>
                  <a:pt x="263" y="57"/>
                  <a:pt x="263" y="57"/>
                </a:cubicBezTo>
                <a:cubicBezTo>
                  <a:pt x="263" y="57"/>
                  <a:pt x="264" y="58"/>
                  <a:pt x="264" y="58"/>
                </a:cubicBezTo>
                <a:cubicBezTo>
                  <a:pt x="264" y="58"/>
                  <a:pt x="264" y="59"/>
                  <a:pt x="264" y="59"/>
                </a:cubicBezTo>
                <a:cubicBezTo>
                  <a:pt x="264" y="59"/>
                  <a:pt x="264" y="59"/>
                  <a:pt x="264" y="60"/>
                </a:cubicBezTo>
                <a:cubicBezTo>
                  <a:pt x="264" y="60"/>
                  <a:pt x="265" y="61"/>
                  <a:pt x="265" y="61"/>
                </a:cubicBezTo>
                <a:lnTo>
                  <a:pt x="265" y="62"/>
                </a:lnTo>
                <a:cubicBezTo>
                  <a:pt x="265" y="62"/>
                  <a:pt x="265" y="63"/>
                  <a:pt x="265" y="63"/>
                </a:cubicBezTo>
                <a:cubicBezTo>
                  <a:pt x="265" y="63"/>
                  <a:pt x="265" y="64"/>
                  <a:pt x="265" y="64"/>
                </a:cubicBezTo>
                <a:cubicBezTo>
                  <a:pt x="266" y="64"/>
                  <a:pt x="266" y="65"/>
                  <a:pt x="266" y="66"/>
                </a:cubicBezTo>
                <a:cubicBezTo>
                  <a:pt x="266" y="66"/>
                  <a:pt x="266" y="67"/>
                  <a:pt x="266" y="68"/>
                </a:cubicBezTo>
                <a:close/>
                <a:moveTo>
                  <a:pt x="297" y="73"/>
                </a:moveTo>
                <a:lnTo>
                  <a:pt x="293" y="49"/>
                </a:lnTo>
                <a:lnTo>
                  <a:pt x="279" y="51"/>
                </a:lnTo>
                <a:cubicBezTo>
                  <a:pt x="276" y="44"/>
                  <a:pt x="272" y="38"/>
                  <a:pt x="268" y="33"/>
                </a:cubicBezTo>
                <a:lnTo>
                  <a:pt x="276" y="21"/>
                </a:lnTo>
                <a:lnTo>
                  <a:pt x="256" y="7"/>
                </a:lnTo>
                <a:lnTo>
                  <a:pt x="247" y="19"/>
                </a:lnTo>
                <a:cubicBezTo>
                  <a:pt x="241" y="16"/>
                  <a:pt x="234" y="14"/>
                  <a:pt x="227" y="14"/>
                </a:cubicBezTo>
                <a:lnTo>
                  <a:pt x="225" y="0"/>
                </a:lnTo>
                <a:lnTo>
                  <a:pt x="200" y="4"/>
                </a:lnTo>
                <a:lnTo>
                  <a:pt x="202" y="18"/>
                </a:lnTo>
                <a:cubicBezTo>
                  <a:pt x="196" y="21"/>
                  <a:pt x="190" y="24"/>
                  <a:pt x="185" y="29"/>
                </a:cubicBezTo>
                <a:lnTo>
                  <a:pt x="173" y="21"/>
                </a:lnTo>
                <a:lnTo>
                  <a:pt x="158" y="41"/>
                </a:lnTo>
                <a:lnTo>
                  <a:pt x="170" y="49"/>
                </a:lnTo>
                <a:cubicBezTo>
                  <a:pt x="167" y="56"/>
                  <a:pt x="166" y="63"/>
                  <a:pt x="165" y="70"/>
                </a:cubicBezTo>
                <a:lnTo>
                  <a:pt x="151" y="72"/>
                </a:lnTo>
                <a:lnTo>
                  <a:pt x="155" y="97"/>
                </a:lnTo>
                <a:lnTo>
                  <a:pt x="169" y="94"/>
                </a:lnTo>
                <a:cubicBezTo>
                  <a:pt x="172" y="101"/>
                  <a:pt x="176" y="107"/>
                  <a:pt x="180" y="112"/>
                </a:cubicBezTo>
                <a:lnTo>
                  <a:pt x="172" y="124"/>
                </a:lnTo>
                <a:lnTo>
                  <a:pt x="192" y="139"/>
                </a:lnTo>
                <a:lnTo>
                  <a:pt x="201" y="127"/>
                </a:lnTo>
                <a:cubicBezTo>
                  <a:pt x="207" y="130"/>
                  <a:pt x="214" y="131"/>
                  <a:pt x="221" y="132"/>
                </a:cubicBezTo>
                <a:lnTo>
                  <a:pt x="224" y="146"/>
                </a:lnTo>
                <a:lnTo>
                  <a:pt x="248" y="142"/>
                </a:lnTo>
                <a:lnTo>
                  <a:pt x="246" y="127"/>
                </a:lnTo>
                <a:cubicBezTo>
                  <a:pt x="252" y="125"/>
                  <a:pt x="258" y="121"/>
                  <a:pt x="264" y="116"/>
                </a:cubicBezTo>
                <a:lnTo>
                  <a:pt x="275" y="125"/>
                </a:lnTo>
                <a:lnTo>
                  <a:pt x="290" y="104"/>
                </a:lnTo>
                <a:lnTo>
                  <a:pt x="278" y="96"/>
                </a:lnTo>
                <a:cubicBezTo>
                  <a:pt x="281" y="90"/>
                  <a:pt x="283" y="83"/>
                  <a:pt x="283" y="76"/>
                </a:cubicBezTo>
                <a:lnTo>
                  <a:pt x="297" y="73"/>
                </a:lnTo>
                <a:close/>
                <a:moveTo>
                  <a:pt x="205" y="245"/>
                </a:moveTo>
                <a:cubicBezTo>
                  <a:pt x="205" y="246"/>
                  <a:pt x="205" y="246"/>
                  <a:pt x="205" y="246"/>
                </a:cubicBezTo>
                <a:cubicBezTo>
                  <a:pt x="205" y="247"/>
                  <a:pt x="205" y="248"/>
                  <a:pt x="204" y="249"/>
                </a:cubicBezTo>
                <a:cubicBezTo>
                  <a:pt x="204" y="249"/>
                  <a:pt x="204" y="250"/>
                  <a:pt x="204" y="250"/>
                </a:cubicBezTo>
                <a:cubicBezTo>
                  <a:pt x="204" y="251"/>
                  <a:pt x="204" y="252"/>
                  <a:pt x="203" y="253"/>
                </a:cubicBezTo>
                <a:cubicBezTo>
                  <a:pt x="203" y="253"/>
                  <a:pt x="203" y="254"/>
                  <a:pt x="203" y="254"/>
                </a:cubicBezTo>
                <a:cubicBezTo>
                  <a:pt x="203" y="255"/>
                  <a:pt x="203" y="256"/>
                  <a:pt x="203" y="257"/>
                </a:cubicBezTo>
                <a:cubicBezTo>
                  <a:pt x="202" y="257"/>
                  <a:pt x="202" y="257"/>
                  <a:pt x="202" y="258"/>
                </a:cubicBezTo>
                <a:cubicBezTo>
                  <a:pt x="202" y="258"/>
                  <a:pt x="202" y="259"/>
                  <a:pt x="202" y="260"/>
                </a:cubicBezTo>
                <a:cubicBezTo>
                  <a:pt x="201" y="260"/>
                  <a:pt x="201" y="261"/>
                  <a:pt x="201" y="261"/>
                </a:cubicBezTo>
                <a:cubicBezTo>
                  <a:pt x="199" y="266"/>
                  <a:pt x="197" y="272"/>
                  <a:pt x="194" y="276"/>
                </a:cubicBezTo>
                <a:cubicBezTo>
                  <a:pt x="193" y="277"/>
                  <a:pt x="193" y="278"/>
                  <a:pt x="192" y="278"/>
                </a:cubicBezTo>
                <a:cubicBezTo>
                  <a:pt x="192" y="279"/>
                  <a:pt x="192" y="279"/>
                  <a:pt x="192" y="279"/>
                </a:cubicBezTo>
                <a:cubicBezTo>
                  <a:pt x="191" y="280"/>
                  <a:pt x="191" y="280"/>
                  <a:pt x="190" y="281"/>
                </a:cubicBezTo>
                <a:cubicBezTo>
                  <a:pt x="190" y="281"/>
                  <a:pt x="190" y="281"/>
                  <a:pt x="190" y="281"/>
                </a:cubicBezTo>
                <a:cubicBezTo>
                  <a:pt x="189" y="283"/>
                  <a:pt x="187" y="285"/>
                  <a:pt x="185" y="287"/>
                </a:cubicBezTo>
                <a:cubicBezTo>
                  <a:pt x="185" y="287"/>
                  <a:pt x="185" y="287"/>
                  <a:pt x="185" y="287"/>
                </a:cubicBezTo>
                <a:cubicBezTo>
                  <a:pt x="184" y="288"/>
                  <a:pt x="184" y="289"/>
                  <a:pt x="183" y="289"/>
                </a:cubicBezTo>
                <a:cubicBezTo>
                  <a:pt x="183" y="289"/>
                  <a:pt x="183" y="290"/>
                  <a:pt x="183" y="290"/>
                </a:cubicBezTo>
                <a:cubicBezTo>
                  <a:pt x="180" y="292"/>
                  <a:pt x="177" y="294"/>
                  <a:pt x="174" y="296"/>
                </a:cubicBezTo>
                <a:cubicBezTo>
                  <a:pt x="174" y="297"/>
                  <a:pt x="174" y="297"/>
                  <a:pt x="174" y="297"/>
                </a:cubicBezTo>
                <a:cubicBezTo>
                  <a:pt x="173" y="297"/>
                  <a:pt x="173" y="298"/>
                  <a:pt x="172" y="298"/>
                </a:cubicBezTo>
                <a:cubicBezTo>
                  <a:pt x="172" y="298"/>
                  <a:pt x="172" y="298"/>
                  <a:pt x="172" y="298"/>
                </a:cubicBezTo>
                <a:cubicBezTo>
                  <a:pt x="169" y="300"/>
                  <a:pt x="167" y="301"/>
                  <a:pt x="165" y="302"/>
                </a:cubicBezTo>
                <a:cubicBezTo>
                  <a:pt x="165" y="303"/>
                  <a:pt x="165" y="303"/>
                  <a:pt x="164" y="303"/>
                </a:cubicBezTo>
                <a:cubicBezTo>
                  <a:pt x="164" y="303"/>
                  <a:pt x="163" y="303"/>
                  <a:pt x="162" y="304"/>
                </a:cubicBezTo>
                <a:cubicBezTo>
                  <a:pt x="162" y="304"/>
                  <a:pt x="162" y="304"/>
                  <a:pt x="162" y="304"/>
                </a:cubicBezTo>
                <a:cubicBezTo>
                  <a:pt x="161" y="304"/>
                  <a:pt x="160" y="305"/>
                  <a:pt x="159" y="305"/>
                </a:cubicBezTo>
                <a:cubicBezTo>
                  <a:pt x="155" y="307"/>
                  <a:pt x="151" y="308"/>
                  <a:pt x="146" y="309"/>
                </a:cubicBezTo>
                <a:lnTo>
                  <a:pt x="146" y="309"/>
                </a:lnTo>
                <a:cubicBezTo>
                  <a:pt x="145" y="309"/>
                  <a:pt x="144" y="310"/>
                  <a:pt x="143" y="310"/>
                </a:cubicBezTo>
                <a:cubicBezTo>
                  <a:pt x="143" y="310"/>
                  <a:pt x="142" y="310"/>
                  <a:pt x="142" y="310"/>
                </a:cubicBezTo>
                <a:cubicBezTo>
                  <a:pt x="141" y="310"/>
                  <a:pt x="140" y="310"/>
                  <a:pt x="140" y="310"/>
                </a:cubicBezTo>
                <a:cubicBezTo>
                  <a:pt x="139" y="310"/>
                  <a:pt x="139" y="310"/>
                  <a:pt x="138" y="310"/>
                </a:cubicBezTo>
                <a:cubicBezTo>
                  <a:pt x="137" y="311"/>
                  <a:pt x="136" y="311"/>
                  <a:pt x="135" y="311"/>
                </a:cubicBezTo>
                <a:cubicBezTo>
                  <a:pt x="135" y="311"/>
                  <a:pt x="135" y="311"/>
                  <a:pt x="135" y="311"/>
                </a:cubicBezTo>
                <a:cubicBezTo>
                  <a:pt x="134" y="311"/>
                  <a:pt x="133" y="311"/>
                  <a:pt x="132" y="311"/>
                </a:cubicBezTo>
                <a:cubicBezTo>
                  <a:pt x="131" y="311"/>
                  <a:pt x="131" y="311"/>
                  <a:pt x="131" y="311"/>
                </a:cubicBezTo>
                <a:cubicBezTo>
                  <a:pt x="130" y="311"/>
                  <a:pt x="129" y="311"/>
                  <a:pt x="128" y="311"/>
                </a:cubicBezTo>
                <a:cubicBezTo>
                  <a:pt x="128" y="311"/>
                  <a:pt x="127" y="311"/>
                  <a:pt x="127" y="311"/>
                </a:cubicBezTo>
                <a:cubicBezTo>
                  <a:pt x="126" y="311"/>
                  <a:pt x="125" y="311"/>
                  <a:pt x="124" y="311"/>
                </a:cubicBezTo>
                <a:cubicBezTo>
                  <a:pt x="122" y="311"/>
                  <a:pt x="121" y="310"/>
                  <a:pt x="120" y="310"/>
                </a:cubicBezTo>
                <a:cubicBezTo>
                  <a:pt x="120" y="310"/>
                  <a:pt x="119" y="310"/>
                  <a:pt x="119" y="310"/>
                </a:cubicBezTo>
                <a:cubicBezTo>
                  <a:pt x="118" y="310"/>
                  <a:pt x="117" y="310"/>
                  <a:pt x="117" y="310"/>
                </a:cubicBezTo>
                <a:cubicBezTo>
                  <a:pt x="116" y="310"/>
                  <a:pt x="116" y="310"/>
                  <a:pt x="116" y="310"/>
                </a:cubicBezTo>
                <a:cubicBezTo>
                  <a:pt x="114" y="309"/>
                  <a:pt x="113" y="309"/>
                  <a:pt x="112" y="309"/>
                </a:cubicBezTo>
                <a:cubicBezTo>
                  <a:pt x="112" y="309"/>
                  <a:pt x="112" y="309"/>
                  <a:pt x="112" y="309"/>
                </a:cubicBezTo>
                <a:cubicBezTo>
                  <a:pt x="111" y="308"/>
                  <a:pt x="110" y="308"/>
                  <a:pt x="109" y="308"/>
                </a:cubicBezTo>
                <a:cubicBezTo>
                  <a:pt x="109" y="308"/>
                  <a:pt x="108" y="308"/>
                  <a:pt x="108" y="308"/>
                </a:cubicBezTo>
                <a:cubicBezTo>
                  <a:pt x="107" y="307"/>
                  <a:pt x="106" y="307"/>
                  <a:pt x="106" y="307"/>
                </a:cubicBezTo>
                <a:cubicBezTo>
                  <a:pt x="105" y="307"/>
                  <a:pt x="105" y="307"/>
                  <a:pt x="105" y="307"/>
                </a:cubicBezTo>
                <a:cubicBezTo>
                  <a:pt x="104" y="306"/>
                  <a:pt x="103" y="306"/>
                  <a:pt x="102" y="305"/>
                </a:cubicBezTo>
                <a:cubicBezTo>
                  <a:pt x="97" y="304"/>
                  <a:pt x="93" y="301"/>
                  <a:pt x="89" y="299"/>
                </a:cubicBezTo>
                <a:cubicBezTo>
                  <a:pt x="89" y="299"/>
                  <a:pt x="88" y="298"/>
                  <a:pt x="87" y="298"/>
                </a:cubicBezTo>
                <a:cubicBezTo>
                  <a:pt x="87" y="297"/>
                  <a:pt x="87" y="297"/>
                  <a:pt x="87" y="297"/>
                </a:cubicBezTo>
                <a:cubicBezTo>
                  <a:pt x="86" y="297"/>
                  <a:pt x="85" y="296"/>
                  <a:pt x="85" y="296"/>
                </a:cubicBezTo>
                <a:cubicBezTo>
                  <a:pt x="85" y="296"/>
                  <a:pt x="85" y="296"/>
                  <a:pt x="84" y="296"/>
                </a:cubicBezTo>
                <a:cubicBezTo>
                  <a:pt x="82" y="294"/>
                  <a:pt x="80" y="292"/>
                  <a:pt x="78" y="290"/>
                </a:cubicBezTo>
                <a:cubicBezTo>
                  <a:pt x="78" y="290"/>
                  <a:pt x="78" y="290"/>
                  <a:pt x="78" y="290"/>
                </a:cubicBezTo>
                <a:cubicBezTo>
                  <a:pt x="77" y="290"/>
                  <a:pt x="77" y="289"/>
                  <a:pt x="76" y="288"/>
                </a:cubicBezTo>
                <a:cubicBezTo>
                  <a:pt x="76" y="288"/>
                  <a:pt x="76" y="288"/>
                  <a:pt x="76" y="288"/>
                </a:cubicBezTo>
                <a:cubicBezTo>
                  <a:pt x="73" y="285"/>
                  <a:pt x="71" y="283"/>
                  <a:pt x="69" y="280"/>
                </a:cubicBezTo>
                <a:cubicBezTo>
                  <a:pt x="69" y="280"/>
                  <a:pt x="69" y="280"/>
                  <a:pt x="69" y="279"/>
                </a:cubicBezTo>
                <a:cubicBezTo>
                  <a:pt x="68" y="279"/>
                  <a:pt x="68" y="278"/>
                  <a:pt x="67" y="277"/>
                </a:cubicBezTo>
                <a:cubicBezTo>
                  <a:pt x="67" y="277"/>
                  <a:pt x="67" y="277"/>
                  <a:pt x="67" y="277"/>
                </a:cubicBezTo>
                <a:cubicBezTo>
                  <a:pt x="66" y="275"/>
                  <a:pt x="64" y="273"/>
                  <a:pt x="63" y="270"/>
                </a:cubicBezTo>
                <a:cubicBezTo>
                  <a:pt x="63" y="270"/>
                  <a:pt x="63" y="270"/>
                  <a:pt x="63" y="270"/>
                </a:cubicBezTo>
                <a:cubicBezTo>
                  <a:pt x="63" y="269"/>
                  <a:pt x="62" y="268"/>
                  <a:pt x="62" y="268"/>
                </a:cubicBezTo>
                <a:cubicBezTo>
                  <a:pt x="62" y="267"/>
                  <a:pt x="62" y="267"/>
                  <a:pt x="62" y="267"/>
                </a:cubicBezTo>
                <a:cubicBezTo>
                  <a:pt x="61" y="266"/>
                  <a:pt x="61" y="266"/>
                  <a:pt x="61" y="265"/>
                </a:cubicBezTo>
                <a:cubicBezTo>
                  <a:pt x="58" y="260"/>
                  <a:pt x="57" y="254"/>
                  <a:pt x="56" y="248"/>
                </a:cubicBezTo>
                <a:cubicBezTo>
                  <a:pt x="56" y="248"/>
                  <a:pt x="56" y="248"/>
                  <a:pt x="56" y="247"/>
                </a:cubicBezTo>
                <a:cubicBezTo>
                  <a:pt x="55" y="246"/>
                  <a:pt x="55" y="246"/>
                  <a:pt x="55" y="245"/>
                </a:cubicBezTo>
                <a:cubicBezTo>
                  <a:pt x="55" y="245"/>
                  <a:pt x="55" y="244"/>
                  <a:pt x="55" y="244"/>
                </a:cubicBezTo>
                <a:cubicBezTo>
                  <a:pt x="55" y="243"/>
                  <a:pt x="55" y="242"/>
                  <a:pt x="55" y="241"/>
                </a:cubicBezTo>
                <a:cubicBezTo>
                  <a:pt x="55" y="241"/>
                  <a:pt x="55" y="241"/>
                  <a:pt x="55" y="240"/>
                </a:cubicBezTo>
                <a:cubicBezTo>
                  <a:pt x="55" y="239"/>
                  <a:pt x="55" y="238"/>
                  <a:pt x="55" y="237"/>
                </a:cubicBezTo>
                <a:cubicBezTo>
                  <a:pt x="55" y="237"/>
                  <a:pt x="55" y="236"/>
                  <a:pt x="55" y="236"/>
                </a:cubicBezTo>
                <a:cubicBezTo>
                  <a:pt x="55" y="235"/>
                  <a:pt x="55" y="234"/>
                  <a:pt x="55" y="234"/>
                </a:cubicBezTo>
                <a:cubicBezTo>
                  <a:pt x="55" y="233"/>
                  <a:pt x="55" y="233"/>
                  <a:pt x="55" y="232"/>
                </a:cubicBezTo>
                <a:cubicBezTo>
                  <a:pt x="55" y="231"/>
                  <a:pt x="55" y="230"/>
                  <a:pt x="55" y="229"/>
                </a:cubicBezTo>
                <a:cubicBezTo>
                  <a:pt x="55" y="228"/>
                  <a:pt x="55" y="227"/>
                  <a:pt x="55" y="226"/>
                </a:cubicBezTo>
                <a:cubicBezTo>
                  <a:pt x="55" y="225"/>
                  <a:pt x="55" y="225"/>
                  <a:pt x="55" y="224"/>
                </a:cubicBezTo>
                <a:cubicBezTo>
                  <a:pt x="56" y="224"/>
                  <a:pt x="56" y="223"/>
                  <a:pt x="56" y="222"/>
                </a:cubicBezTo>
                <a:cubicBezTo>
                  <a:pt x="56" y="222"/>
                  <a:pt x="56" y="221"/>
                  <a:pt x="56" y="221"/>
                </a:cubicBezTo>
                <a:cubicBezTo>
                  <a:pt x="56" y="220"/>
                  <a:pt x="56" y="219"/>
                  <a:pt x="57" y="218"/>
                </a:cubicBezTo>
                <a:cubicBezTo>
                  <a:pt x="57" y="218"/>
                  <a:pt x="57" y="217"/>
                  <a:pt x="57" y="217"/>
                </a:cubicBezTo>
                <a:cubicBezTo>
                  <a:pt x="57" y="216"/>
                  <a:pt x="57" y="215"/>
                  <a:pt x="58" y="214"/>
                </a:cubicBezTo>
                <a:cubicBezTo>
                  <a:pt x="58" y="214"/>
                  <a:pt x="58" y="214"/>
                  <a:pt x="58" y="213"/>
                </a:cubicBezTo>
                <a:cubicBezTo>
                  <a:pt x="58" y="213"/>
                  <a:pt x="58" y="212"/>
                  <a:pt x="59" y="211"/>
                </a:cubicBezTo>
                <a:cubicBezTo>
                  <a:pt x="59" y="211"/>
                  <a:pt x="59" y="210"/>
                  <a:pt x="59" y="210"/>
                </a:cubicBezTo>
                <a:cubicBezTo>
                  <a:pt x="59" y="209"/>
                  <a:pt x="60" y="208"/>
                  <a:pt x="60" y="207"/>
                </a:cubicBezTo>
                <a:cubicBezTo>
                  <a:pt x="60" y="207"/>
                  <a:pt x="60" y="207"/>
                  <a:pt x="60" y="207"/>
                </a:cubicBezTo>
                <a:cubicBezTo>
                  <a:pt x="62" y="203"/>
                  <a:pt x="64" y="199"/>
                  <a:pt x="67" y="195"/>
                </a:cubicBezTo>
                <a:cubicBezTo>
                  <a:pt x="67" y="194"/>
                  <a:pt x="68" y="193"/>
                  <a:pt x="68" y="193"/>
                </a:cubicBezTo>
                <a:cubicBezTo>
                  <a:pt x="68" y="192"/>
                  <a:pt x="68" y="192"/>
                  <a:pt x="68" y="192"/>
                </a:cubicBezTo>
                <a:cubicBezTo>
                  <a:pt x="69" y="191"/>
                  <a:pt x="69" y="191"/>
                  <a:pt x="70" y="190"/>
                </a:cubicBezTo>
                <a:cubicBezTo>
                  <a:pt x="70" y="190"/>
                  <a:pt x="70" y="190"/>
                  <a:pt x="70" y="190"/>
                </a:cubicBezTo>
                <a:cubicBezTo>
                  <a:pt x="72" y="188"/>
                  <a:pt x="73" y="186"/>
                  <a:pt x="75" y="184"/>
                </a:cubicBezTo>
                <a:cubicBezTo>
                  <a:pt x="75" y="184"/>
                  <a:pt x="75" y="184"/>
                  <a:pt x="75" y="183"/>
                </a:cubicBezTo>
                <a:cubicBezTo>
                  <a:pt x="76" y="183"/>
                  <a:pt x="77" y="182"/>
                  <a:pt x="77" y="182"/>
                </a:cubicBezTo>
                <a:cubicBezTo>
                  <a:pt x="77" y="182"/>
                  <a:pt x="77" y="181"/>
                  <a:pt x="78" y="181"/>
                </a:cubicBezTo>
                <a:cubicBezTo>
                  <a:pt x="80" y="179"/>
                  <a:pt x="83" y="177"/>
                  <a:pt x="86" y="174"/>
                </a:cubicBezTo>
                <a:cubicBezTo>
                  <a:pt x="86" y="174"/>
                  <a:pt x="86" y="174"/>
                  <a:pt x="86" y="174"/>
                </a:cubicBezTo>
                <a:cubicBezTo>
                  <a:pt x="87" y="174"/>
                  <a:pt x="88" y="173"/>
                  <a:pt x="88" y="173"/>
                </a:cubicBezTo>
                <a:cubicBezTo>
                  <a:pt x="88" y="173"/>
                  <a:pt x="88" y="173"/>
                  <a:pt x="89" y="172"/>
                </a:cubicBezTo>
                <a:cubicBezTo>
                  <a:pt x="91" y="171"/>
                  <a:pt x="93" y="170"/>
                  <a:pt x="95" y="168"/>
                </a:cubicBezTo>
                <a:cubicBezTo>
                  <a:pt x="96" y="168"/>
                  <a:pt x="96" y="168"/>
                  <a:pt x="96" y="168"/>
                </a:cubicBezTo>
                <a:cubicBezTo>
                  <a:pt x="96" y="168"/>
                  <a:pt x="97" y="168"/>
                  <a:pt x="98" y="167"/>
                </a:cubicBezTo>
                <a:cubicBezTo>
                  <a:pt x="98" y="167"/>
                  <a:pt x="98" y="167"/>
                  <a:pt x="98" y="167"/>
                </a:cubicBezTo>
                <a:cubicBezTo>
                  <a:pt x="99" y="167"/>
                  <a:pt x="100" y="166"/>
                  <a:pt x="101" y="166"/>
                </a:cubicBezTo>
                <a:cubicBezTo>
                  <a:pt x="105" y="164"/>
                  <a:pt x="109" y="163"/>
                  <a:pt x="114" y="162"/>
                </a:cubicBezTo>
                <a:cubicBezTo>
                  <a:pt x="115" y="162"/>
                  <a:pt x="116" y="161"/>
                  <a:pt x="117" y="161"/>
                </a:cubicBezTo>
                <a:cubicBezTo>
                  <a:pt x="118" y="161"/>
                  <a:pt x="118" y="161"/>
                  <a:pt x="118" y="161"/>
                </a:cubicBezTo>
                <a:cubicBezTo>
                  <a:pt x="119" y="161"/>
                  <a:pt x="120" y="161"/>
                  <a:pt x="121" y="161"/>
                </a:cubicBezTo>
                <a:cubicBezTo>
                  <a:pt x="121" y="161"/>
                  <a:pt x="121" y="161"/>
                  <a:pt x="122" y="160"/>
                </a:cubicBezTo>
                <a:cubicBezTo>
                  <a:pt x="123" y="160"/>
                  <a:pt x="124" y="160"/>
                  <a:pt x="125" y="160"/>
                </a:cubicBezTo>
                <a:cubicBezTo>
                  <a:pt x="125" y="160"/>
                  <a:pt x="125" y="160"/>
                  <a:pt x="125" y="160"/>
                </a:cubicBezTo>
                <a:cubicBezTo>
                  <a:pt x="126" y="160"/>
                  <a:pt x="127" y="160"/>
                  <a:pt x="128" y="160"/>
                </a:cubicBezTo>
                <a:cubicBezTo>
                  <a:pt x="129" y="160"/>
                  <a:pt x="129" y="160"/>
                  <a:pt x="130" y="160"/>
                </a:cubicBezTo>
                <a:cubicBezTo>
                  <a:pt x="130" y="160"/>
                  <a:pt x="131" y="160"/>
                  <a:pt x="132" y="160"/>
                </a:cubicBezTo>
                <a:cubicBezTo>
                  <a:pt x="132" y="160"/>
                  <a:pt x="133" y="160"/>
                  <a:pt x="133" y="160"/>
                </a:cubicBezTo>
                <a:cubicBezTo>
                  <a:pt x="134" y="160"/>
                  <a:pt x="135" y="160"/>
                  <a:pt x="137" y="160"/>
                </a:cubicBezTo>
                <a:cubicBezTo>
                  <a:pt x="138" y="160"/>
                  <a:pt x="139" y="161"/>
                  <a:pt x="140" y="161"/>
                </a:cubicBezTo>
                <a:cubicBezTo>
                  <a:pt x="140" y="161"/>
                  <a:pt x="141" y="161"/>
                  <a:pt x="141" y="161"/>
                </a:cubicBezTo>
                <a:cubicBezTo>
                  <a:pt x="142" y="161"/>
                  <a:pt x="143" y="161"/>
                  <a:pt x="144" y="161"/>
                </a:cubicBezTo>
                <a:cubicBezTo>
                  <a:pt x="144" y="161"/>
                  <a:pt x="144" y="161"/>
                  <a:pt x="145" y="161"/>
                </a:cubicBezTo>
                <a:cubicBezTo>
                  <a:pt x="146" y="162"/>
                  <a:pt x="147" y="162"/>
                  <a:pt x="148" y="162"/>
                </a:cubicBezTo>
                <a:cubicBezTo>
                  <a:pt x="148" y="162"/>
                  <a:pt x="148" y="162"/>
                  <a:pt x="148" y="162"/>
                </a:cubicBezTo>
                <a:cubicBezTo>
                  <a:pt x="149" y="162"/>
                  <a:pt x="150" y="163"/>
                  <a:pt x="151" y="163"/>
                </a:cubicBezTo>
                <a:cubicBezTo>
                  <a:pt x="152" y="163"/>
                  <a:pt x="152" y="163"/>
                  <a:pt x="152" y="163"/>
                </a:cubicBezTo>
                <a:cubicBezTo>
                  <a:pt x="153" y="164"/>
                  <a:pt x="154" y="164"/>
                  <a:pt x="154" y="164"/>
                </a:cubicBezTo>
                <a:cubicBezTo>
                  <a:pt x="155" y="164"/>
                  <a:pt x="155" y="164"/>
                  <a:pt x="156" y="164"/>
                </a:cubicBezTo>
                <a:cubicBezTo>
                  <a:pt x="157" y="165"/>
                  <a:pt x="158" y="165"/>
                  <a:pt x="159" y="166"/>
                </a:cubicBezTo>
                <a:lnTo>
                  <a:pt x="159" y="166"/>
                </a:lnTo>
                <a:cubicBezTo>
                  <a:pt x="163" y="167"/>
                  <a:pt x="167" y="169"/>
                  <a:pt x="171" y="172"/>
                </a:cubicBezTo>
                <a:cubicBezTo>
                  <a:pt x="172" y="172"/>
                  <a:pt x="172" y="173"/>
                  <a:pt x="173" y="173"/>
                </a:cubicBezTo>
                <a:cubicBezTo>
                  <a:pt x="173" y="174"/>
                  <a:pt x="173" y="174"/>
                  <a:pt x="173" y="174"/>
                </a:cubicBezTo>
                <a:cubicBezTo>
                  <a:pt x="174" y="174"/>
                  <a:pt x="175" y="175"/>
                  <a:pt x="175" y="175"/>
                </a:cubicBezTo>
                <a:cubicBezTo>
                  <a:pt x="176" y="175"/>
                  <a:pt x="176" y="175"/>
                  <a:pt x="176" y="175"/>
                </a:cubicBezTo>
                <a:cubicBezTo>
                  <a:pt x="178" y="177"/>
                  <a:pt x="180" y="179"/>
                  <a:pt x="182" y="181"/>
                </a:cubicBezTo>
                <a:cubicBezTo>
                  <a:pt x="182" y="181"/>
                  <a:pt x="182" y="181"/>
                  <a:pt x="182" y="181"/>
                </a:cubicBezTo>
                <a:cubicBezTo>
                  <a:pt x="183" y="181"/>
                  <a:pt x="183" y="182"/>
                  <a:pt x="184" y="183"/>
                </a:cubicBezTo>
                <a:cubicBezTo>
                  <a:pt x="184" y="183"/>
                  <a:pt x="184" y="183"/>
                  <a:pt x="184" y="183"/>
                </a:cubicBezTo>
                <a:cubicBezTo>
                  <a:pt x="187" y="186"/>
                  <a:pt x="189" y="188"/>
                  <a:pt x="191" y="191"/>
                </a:cubicBezTo>
                <a:cubicBezTo>
                  <a:pt x="191" y="191"/>
                  <a:pt x="191" y="191"/>
                  <a:pt x="191" y="192"/>
                </a:cubicBezTo>
                <a:cubicBezTo>
                  <a:pt x="192" y="192"/>
                  <a:pt x="192" y="193"/>
                  <a:pt x="193" y="194"/>
                </a:cubicBezTo>
                <a:cubicBezTo>
                  <a:pt x="193" y="194"/>
                  <a:pt x="193" y="194"/>
                  <a:pt x="193" y="194"/>
                </a:cubicBezTo>
                <a:cubicBezTo>
                  <a:pt x="195" y="196"/>
                  <a:pt x="196" y="198"/>
                  <a:pt x="197" y="201"/>
                </a:cubicBezTo>
                <a:cubicBezTo>
                  <a:pt x="197" y="201"/>
                  <a:pt x="197" y="201"/>
                  <a:pt x="197" y="201"/>
                </a:cubicBezTo>
                <a:cubicBezTo>
                  <a:pt x="198" y="202"/>
                  <a:pt x="198" y="203"/>
                  <a:pt x="198" y="203"/>
                </a:cubicBezTo>
                <a:cubicBezTo>
                  <a:pt x="198" y="204"/>
                  <a:pt x="199" y="204"/>
                  <a:pt x="199" y="204"/>
                </a:cubicBezTo>
                <a:cubicBezTo>
                  <a:pt x="199" y="205"/>
                  <a:pt x="199" y="205"/>
                  <a:pt x="200" y="206"/>
                </a:cubicBezTo>
                <a:cubicBezTo>
                  <a:pt x="201" y="210"/>
                  <a:pt x="203" y="215"/>
                  <a:pt x="204" y="219"/>
                </a:cubicBezTo>
                <a:lnTo>
                  <a:pt x="204" y="219"/>
                </a:lnTo>
                <a:cubicBezTo>
                  <a:pt x="204" y="220"/>
                  <a:pt x="204" y="222"/>
                  <a:pt x="204" y="223"/>
                </a:cubicBezTo>
                <a:cubicBezTo>
                  <a:pt x="205" y="223"/>
                  <a:pt x="205" y="223"/>
                  <a:pt x="205" y="224"/>
                </a:cubicBezTo>
                <a:cubicBezTo>
                  <a:pt x="205" y="224"/>
                  <a:pt x="205" y="225"/>
                  <a:pt x="205" y="226"/>
                </a:cubicBezTo>
                <a:cubicBezTo>
                  <a:pt x="205" y="226"/>
                  <a:pt x="205" y="227"/>
                  <a:pt x="205" y="227"/>
                </a:cubicBezTo>
                <a:cubicBezTo>
                  <a:pt x="205" y="228"/>
                  <a:pt x="205" y="229"/>
                  <a:pt x="205" y="230"/>
                </a:cubicBezTo>
                <a:cubicBezTo>
                  <a:pt x="205" y="230"/>
                  <a:pt x="205" y="230"/>
                  <a:pt x="205" y="231"/>
                </a:cubicBezTo>
                <a:cubicBezTo>
                  <a:pt x="205" y="232"/>
                  <a:pt x="206" y="233"/>
                  <a:pt x="206" y="234"/>
                </a:cubicBezTo>
                <a:lnTo>
                  <a:pt x="206" y="235"/>
                </a:lnTo>
                <a:cubicBezTo>
                  <a:pt x="206" y="236"/>
                  <a:pt x="206" y="237"/>
                  <a:pt x="206" y="237"/>
                </a:cubicBezTo>
                <a:cubicBezTo>
                  <a:pt x="206" y="238"/>
                  <a:pt x="206" y="238"/>
                  <a:pt x="206" y="238"/>
                </a:cubicBezTo>
                <a:cubicBezTo>
                  <a:pt x="205" y="240"/>
                  <a:pt x="205" y="241"/>
                  <a:pt x="205" y="242"/>
                </a:cubicBezTo>
                <a:cubicBezTo>
                  <a:pt x="205" y="243"/>
                  <a:pt x="205" y="244"/>
                  <a:pt x="205" y="245"/>
                </a:cubicBezTo>
                <a:close/>
                <a:moveTo>
                  <a:pt x="256" y="269"/>
                </a:moveTo>
                <a:lnTo>
                  <a:pt x="260" y="224"/>
                </a:lnTo>
                <a:lnTo>
                  <a:pt x="234" y="222"/>
                </a:lnTo>
                <a:cubicBezTo>
                  <a:pt x="233" y="209"/>
                  <a:pt x="229" y="197"/>
                  <a:pt x="223" y="186"/>
                </a:cubicBezTo>
                <a:lnTo>
                  <a:pt x="243" y="170"/>
                </a:lnTo>
                <a:lnTo>
                  <a:pt x="214" y="136"/>
                </a:lnTo>
                <a:lnTo>
                  <a:pt x="194" y="152"/>
                </a:lnTo>
                <a:cubicBezTo>
                  <a:pt x="185" y="145"/>
                  <a:pt x="173" y="139"/>
                  <a:pt x="161" y="135"/>
                </a:cubicBezTo>
                <a:lnTo>
                  <a:pt x="163" y="109"/>
                </a:lnTo>
                <a:lnTo>
                  <a:pt x="119" y="106"/>
                </a:lnTo>
                <a:lnTo>
                  <a:pt x="117" y="131"/>
                </a:lnTo>
                <a:cubicBezTo>
                  <a:pt x="104" y="133"/>
                  <a:pt x="92" y="137"/>
                  <a:pt x="81" y="143"/>
                </a:cubicBezTo>
                <a:lnTo>
                  <a:pt x="64" y="123"/>
                </a:lnTo>
                <a:lnTo>
                  <a:pt x="30" y="152"/>
                </a:lnTo>
                <a:lnTo>
                  <a:pt x="47" y="171"/>
                </a:lnTo>
                <a:cubicBezTo>
                  <a:pt x="39" y="181"/>
                  <a:pt x="33" y="192"/>
                  <a:pt x="30" y="204"/>
                </a:cubicBezTo>
                <a:lnTo>
                  <a:pt x="4" y="202"/>
                </a:lnTo>
                <a:lnTo>
                  <a:pt x="0" y="247"/>
                </a:lnTo>
                <a:lnTo>
                  <a:pt x="26" y="249"/>
                </a:lnTo>
                <a:cubicBezTo>
                  <a:pt x="28" y="262"/>
                  <a:pt x="31" y="274"/>
                  <a:pt x="37" y="284"/>
                </a:cubicBezTo>
                <a:lnTo>
                  <a:pt x="17" y="301"/>
                </a:lnTo>
                <a:lnTo>
                  <a:pt x="46" y="335"/>
                </a:lnTo>
                <a:lnTo>
                  <a:pt x="66" y="319"/>
                </a:lnTo>
                <a:cubicBezTo>
                  <a:pt x="76" y="326"/>
                  <a:pt x="87" y="332"/>
                  <a:pt x="99" y="336"/>
                </a:cubicBezTo>
                <a:lnTo>
                  <a:pt x="97" y="362"/>
                </a:lnTo>
                <a:lnTo>
                  <a:pt x="141" y="365"/>
                </a:lnTo>
                <a:lnTo>
                  <a:pt x="144" y="340"/>
                </a:lnTo>
                <a:cubicBezTo>
                  <a:pt x="156" y="338"/>
                  <a:pt x="168" y="334"/>
                  <a:pt x="179" y="328"/>
                </a:cubicBezTo>
                <a:lnTo>
                  <a:pt x="196" y="348"/>
                </a:lnTo>
                <a:lnTo>
                  <a:pt x="230" y="319"/>
                </a:lnTo>
                <a:lnTo>
                  <a:pt x="213" y="300"/>
                </a:lnTo>
                <a:cubicBezTo>
                  <a:pt x="221" y="290"/>
                  <a:pt x="227" y="279"/>
                  <a:pt x="230" y="267"/>
                </a:cubicBezTo>
                <a:lnTo>
                  <a:pt x="256" y="269"/>
                </a:lnTo>
                <a:close/>
                <a:moveTo>
                  <a:pt x="390" y="208"/>
                </a:moveTo>
                <a:cubicBezTo>
                  <a:pt x="390" y="208"/>
                  <a:pt x="390" y="209"/>
                  <a:pt x="390" y="209"/>
                </a:cubicBezTo>
                <a:cubicBezTo>
                  <a:pt x="390" y="209"/>
                  <a:pt x="390" y="210"/>
                  <a:pt x="390" y="211"/>
                </a:cubicBezTo>
                <a:cubicBezTo>
                  <a:pt x="390" y="211"/>
                  <a:pt x="390" y="211"/>
                  <a:pt x="389" y="211"/>
                </a:cubicBezTo>
                <a:cubicBezTo>
                  <a:pt x="389" y="212"/>
                  <a:pt x="389" y="213"/>
                  <a:pt x="389" y="214"/>
                </a:cubicBezTo>
                <a:cubicBezTo>
                  <a:pt x="389" y="214"/>
                  <a:pt x="389" y="214"/>
                  <a:pt x="389" y="214"/>
                </a:cubicBezTo>
                <a:cubicBezTo>
                  <a:pt x="389" y="215"/>
                  <a:pt x="389" y="215"/>
                  <a:pt x="388" y="216"/>
                </a:cubicBezTo>
                <a:cubicBezTo>
                  <a:pt x="388" y="216"/>
                  <a:pt x="388" y="216"/>
                  <a:pt x="388" y="217"/>
                </a:cubicBezTo>
                <a:cubicBezTo>
                  <a:pt x="388" y="217"/>
                  <a:pt x="388" y="218"/>
                  <a:pt x="388" y="218"/>
                </a:cubicBezTo>
                <a:cubicBezTo>
                  <a:pt x="388" y="218"/>
                  <a:pt x="387" y="219"/>
                  <a:pt x="387" y="219"/>
                </a:cubicBezTo>
                <a:cubicBezTo>
                  <a:pt x="386" y="223"/>
                  <a:pt x="384" y="226"/>
                  <a:pt x="382" y="230"/>
                </a:cubicBezTo>
                <a:cubicBezTo>
                  <a:pt x="382" y="230"/>
                  <a:pt x="381" y="231"/>
                  <a:pt x="381" y="231"/>
                </a:cubicBezTo>
                <a:cubicBezTo>
                  <a:pt x="381" y="231"/>
                  <a:pt x="381" y="231"/>
                  <a:pt x="381" y="232"/>
                </a:cubicBezTo>
                <a:cubicBezTo>
                  <a:pt x="381" y="232"/>
                  <a:pt x="380" y="233"/>
                  <a:pt x="380" y="233"/>
                </a:cubicBezTo>
                <a:cubicBezTo>
                  <a:pt x="380" y="233"/>
                  <a:pt x="380" y="233"/>
                  <a:pt x="380" y="233"/>
                </a:cubicBezTo>
                <a:cubicBezTo>
                  <a:pt x="379" y="235"/>
                  <a:pt x="377" y="236"/>
                  <a:pt x="376" y="237"/>
                </a:cubicBezTo>
                <a:cubicBezTo>
                  <a:pt x="376" y="238"/>
                  <a:pt x="376" y="238"/>
                  <a:pt x="376" y="238"/>
                </a:cubicBezTo>
                <a:cubicBezTo>
                  <a:pt x="375" y="238"/>
                  <a:pt x="375" y="238"/>
                  <a:pt x="375" y="239"/>
                </a:cubicBezTo>
                <a:cubicBezTo>
                  <a:pt x="375" y="239"/>
                  <a:pt x="374" y="239"/>
                  <a:pt x="374" y="239"/>
                </a:cubicBezTo>
                <a:cubicBezTo>
                  <a:pt x="373" y="241"/>
                  <a:pt x="371" y="243"/>
                  <a:pt x="369" y="244"/>
                </a:cubicBezTo>
                <a:cubicBezTo>
                  <a:pt x="369" y="244"/>
                  <a:pt x="368" y="244"/>
                  <a:pt x="368" y="244"/>
                </a:cubicBezTo>
                <a:cubicBezTo>
                  <a:pt x="368" y="245"/>
                  <a:pt x="367" y="245"/>
                  <a:pt x="367" y="245"/>
                </a:cubicBezTo>
                <a:cubicBezTo>
                  <a:pt x="367" y="245"/>
                  <a:pt x="367" y="245"/>
                  <a:pt x="367" y="245"/>
                </a:cubicBezTo>
                <a:cubicBezTo>
                  <a:pt x="365" y="246"/>
                  <a:pt x="363" y="247"/>
                  <a:pt x="362" y="248"/>
                </a:cubicBezTo>
                <a:cubicBezTo>
                  <a:pt x="362" y="248"/>
                  <a:pt x="362" y="248"/>
                  <a:pt x="362" y="248"/>
                </a:cubicBezTo>
                <a:cubicBezTo>
                  <a:pt x="361" y="249"/>
                  <a:pt x="361" y="249"/>
                  <a:pt x="360" y="249"/>
                </a:cubicBezTo>
                <a:cubicBezTo>
                  <a:pt x="360" y="249"/>
                  <a:pt x="360" y="249"/>
                  <a:pt x="360" y="249"/>
                </a:cubicBezTo>
                <a:cubicBezTo>
                  <a:pt x="359" y="250"/>
                  <a:pt x="359" y="250"/>
                  <a:pt x="358" y="250"/>
                </a:cubicBezTo>
                <a:cubicBezTo>
                  <a:pt x="355" y="251"/>
                  <a:pt x="352" y="252"/>
                  <a:pt x="349" y="253"/>
                </a:cubicBezTo>
                <a:lnTo>
                  <a:pt x="349" y="253"/>
                </a:lnTo>
                <a:cubicBezTo>
                  <a:pt x="348" y="253"/>
                  <a:pt x="347" y="253"/>
                  <a:pt x="347" y="253"/>
                </a:cubicBezTo>
                <a:cubicBezTo>
                  <a:pt x="346" y="253"/>
                  <a:pt x="346" y="253"/>
                  <a:pt x="346" y="253"/>
                </a:cubicBezTo>
                <a:cubicBezTo>
                  <a:pt x="345" y="254"/>
                  <a:pt x="345" y="254"/>
                  <a:pt x="344" y="254"/>
                </a:cubicBezTo>
                <a:cubicBezTo>
                  <a:pt x="344" y="254"/>
                  <a:pt x="344" y="254"/>
                  <a:pt x="343" y="254"/>
                </a:cubicBezTo>
                <a:cubicBezTo>
                  <a:pt x="343" y="254"/>
                  <a:pt x="342" y="254"/>
                  <a:pt x="341" y="254"/>
                </a:cubicBezTo>
                <a:cubicBezTo>
                  <a:pt x="341" y="254"/>
                  <a:pt x="341" y="254"/>
                  <a:pt x="341" y="254"/>
                </a:cubicBezTo>
                <a:cubicBezTo>
                  <a:pt x="340" y="254"/>
                  <a:pt x="339" y="254"/>
                  <a:pt x="339" y="254"/>
                </a:cubicBezTo>
                <a:cubicBezTo>
                  <a:pt x="338" y="254"/>
                  <a:pt x="338" y="254"/>
                  <a:pt x="338" y="254"/>
                </a:cubicBezTo>
                <a:cubicBezTo>
                  <a:pt x="337" y="254"/>
                  <a:pt x="337" y="254"/>
                  <a:pt x="336" y="254"/>
                </a:cubicBezTo>
                <a:cubicBezTo>
                  <a:pt x="336" y="254"/>
                  <a:pt x="336" y="254"/>
                  <a:pt x="335" y="254"/>
                </a:cubicBezTo>
                <a:cubicBezTo>
                  <a:pt x="335" y="254"/>
                  <a:pt x="334" y="254"/>
                  <a:pt x="333" y="254"/>
                </a:cubicBezTo>
                <a:cubicBezTo>
                  <a:pt x="332" y="254"/>
                  <a:pt x="331" y="254"/>
                  <a:pt x="330" y="254"/>
                </a:cubicBezTo>
                <a:cubicBezTo>
                  <a:pt x="330" y="254"/>
                  <a:pt x="330" y="254"/>
                  <a:pt x="330" y="254"/>
                </a:cubicBezTo>
                <a:cubicBezTo>
                  <a:pt x="329" y="253"/>
                  <a:pt x="329" y="253"/>
                  <a:pt x="328" y="253"/>
                </a:cubicBezTo>
                <a:cubicBezTo>
                  <a:pt x="328" y="253"/>
                  <a:pt x="328" y="253"/>
                  <a:pt x="327" y="253"/>
                </a:cubicBezTo>
                <a:cubicBezTo>
                  <a:pt x="326" y="253"/>
                  <a:pt x="326" y="253"/>
                  <a:pt x="325" y="253"/>
                </a:cubicBezTo>
                <a:cubicBezTo>
                  <a:pt x="325" y="253"/>
                  <a:pt x="325" y="253"/>
                  <a:pt x="325" y="253"/>
                </a:cubicBezTo>
                <a:cubicBezTo>
                  <a:pt x="324" y="252"/>
                  <a:pt x="323" y="252"/>
                  <a:pt x="323" y="252"/>
                </a:cubicBezTo>
                <a:cubicBezTo>
                  <a:pt x="322" y="252"/>
                  <a:pt x="322" y="252"/>
                  <a:pt x="322" y="252"/>
                </a:cubicBezTo>
                <a:cubicBezTo>
                  <a:pt x="321" y="252"/>
                  <a:pt x="321" y="251"/>
                  <a:pt x="320" y="251"/>
                </a:cubicBezTo>
                <a:cubicBezTo>
                  <a:pt x="320" y="251"/>
                  <a:pt x="320" y="251"/>
                  <a:pt x="320" y="251"/>
                </a:cubicBezTo>
                <a:cubicBezTo>
                  <a:pt x="319" y="251"/>
                  <a:pt x="318" y="250"/>
                  <a:pt x="317" y="250"/>
                </a:cubicBezTo>
                <a:cubicBezTo>
                  <a:pt x="314" y="249"/>
                  <a:pt x="312" y="247"/>
                  <a:pt x="309" y="246"/>
                </a:cubicBezTo>
                <a:cubicBezTo>
                  <a:pt x="308" y="245"/>
                  <a:pt x="308" y="245"/>
                  <a:pt x="307" y="245"/>
                </a:cubicBezTo>
                <a:cubicBezTo>
                  <a:pt x="307" y="245"/>
                  <a:pt x="307" y="245"/>
                  <a:pt x="307" y="244"/>
                </a:cubicBezTo>
                <a:cubicBezTo>
                  <a:pt x="307" y="244"/>
                  <a:pt x="306" y="244"/>
                  <a:pt x="306" y="243"/>
                </a:cubicBezTo>
                <a:cubicBezTo>
                  <a:pt x="306" y="243"/>
                  <a:pt x="305" y="243"/>
                  <a:pt x="305" y="243"/>
                </a:cubicBezTo>
                <a:cubicBezTo>
                  <a:pt x="304" y="242"/>
                  <a:pt x="302" y="241"/>
                  <a:pt x="301" y="240"/>
                </a:cubicBezTo>
                <a:cubicBezTo>
                  <a:pt x="301" y="240"/>
                  <a:pt x="301" y="240"/>
                  <a:pt x="301" y="240"/>
                </a:cubicBezTo>
                <a:cubicBezTo>
                  <a:pt x="301" y="239"/>
                  <a:pt x="300" y="239"/>
                  <a:pt x="300" y="238"/>
                </a:cubicBezTo>
                <a:cubicBezTo>
                  <a:pt x="300" y="238"/>
                  <a:pt x="300" y="238"/>
                  <a:pt x="299" y="238"/>
                </a:cubicBezTo>
                <a:cubicBezTo>
                  <a:pt x="298" y="236"/>
                  <a:pt x="296" y="234"/>
                  <a:pt x="295" y="232"/>
                </a:cubicBezTo>
                <a:cubicBezTo>
                  <a:pt x="295" y="232"/>
                  <a:pt x="294" y="232"/>
                  <a:pt x="294" y="232"/>
                </a:cubicBezTo>
                <a:cubicBezTo>
                  <a:pt x="294" y="231"/>
                  <a:pt x="294" y="231"/>
                  <a:pt x="293" y="231"/>
                </a:cubicBezTo>
                <a:cubicBezTo>
                  <a:pt x="293" y="230"/>
                  <a:pt x="293" y="230"/>
                  <a:pt x="293" y="230"/>
                </a:cubicBezTo>
                <a:cubicBezTo>
                  <a:pt x="292" y="229"/>
                  <a:pt x="291" y="227"/>
                  <a:pt x="290" y="225"/>
                </a:cubicBezTo>
                <a:cubicBezTo>
                  <a:pt x="290" y="225"/>
                  <a:pt x="290" y="225"/>
                  <a:pt x="290" y="225"/>
                </a:cubicBezTo>
                <a:cubicBezTo>
                  <a:pt x="290" y="225"/>
                  <a:pt x="290" y="224"/>
                  <a:pt x="290" y="224"/>
                </a:cubicBezTo>
                <a:cubicBezTo>
                  <a:pt x="289" y="224"/>
                  <a:pt x="289" y="223"/>
                  <a:pt x="289" y="223"/>
                </a:cubicBezTo>
                <a:cubicBezTo>
                  <a:pt x="289" y="223"/>
                  <a:pt x="289" y="222"/>
                  <a:pt x="289" y="222"/>
                </a:cubicBezTo>
                <a:cubicBezTo>
                  <a:pt x="287" y="218"/>
                  <a:pt x="286" y="214"/>
                  <a:pt x="285" y="210"/>
                </a:cubicBezTo>
                <a:cubicBezTo>
                  <a:pt x="285" y="210"/>
                  <a:pt x="285" y="210"/>
                  <a:pt x="285" y="209"/>
                </a:cubicBezTo>
                <a:cubicBezTo>
                  <a:pt x="285" y="209"/>
                  <a:pt x="285" y="208"/>
                  <a:pt x="285" y="208"/>
                </a:cubicBezTo>
                <a:cubicBezTo>
                  <a:pt x="285" y="208"/>
                  <a:pt x="285" y="207"/>
                  <a:pt x="285" y="207"/>
                </a:cubicBezTo>
                <a:cubicBezTo>
                  <a:pt x="285" y="206"/>
                  <a:pt x="285" y="206"/>
                  <a:pt x="285" y="205"/>
                </a:cubicBezTo>
                <a:cubicBezTo>
                  <a:pt x="285" y="205"/>
                  <a:pt x="285" y="205"/>
                  <a:pt x="285" y="205"/>
                </a:cubicBezTo>
                <a:cubicBezTo>
                  <a:pt x="285" y="204"/>
                  <a:pt x="284" y="203"/>
                  <a:pt x="284" y="202"/>
                </a:cubicBezTo>
                <a:cubicBezTo>
                  <a:pt x="284" y="202"/>
                  <a:pt x="284" y="202"/>
                  <a:pt x="284" y="202"/>
                </a:cubicBezTo>
                <a:cubicBezTo>
                  <a:pt x="284" y="201"/>
                  <a:pt x="284" y="200"/>
                  <a:pt x="284" y="200"/>
                </a:cubicBezTo>
                <a:cubicBezTo>
                  <a:pt x="284" y="200"/>
                  <a:pt x="284" y="199"/>
                  <a:pt x="285" y="199"/>
                </a:cubicBezTo>
                <a:cubicBezTo>
                  <a:pt x="285" y="198"/>
                  <a:pt x="285" y="197"/>
                  <a:pt x="285" y="197"/>
                </a:cubicBezTo>
                <a:cubicBezTo>
                  <a:pt x="285" y="196"/>
                  <a:pt x="285" y="195"/>
                  <a:pt x="285" y="194"/>
                </a:cubicBezTo>
                <a:cubicBezTo>
                  <a:pt x="285" y="194"/>
                  <a:pt x="285" y="194"/>
                  <a:pt x="285" y="193"/>
                </a:cubicBezTo>
                <a:cubicBezTo>
                  <a:pt x="285" y="193"/>
                  <a:pt x="285" y="192"/>
                  <a:pt x="285" y="192"/>
                </a:cubicBezTo>
                <a:cubicBezTo>
                  <a:pt x="285" y="191"/>
                  <a:pt x="285" y="191"/>
                  <a:pt x="285" y="191"/>
                </a:cubicBezTo>
                <a:cubicBezTo>
                  <a:pt x="286" y="190"/>
                  <a:pt x="286" y="189"/>
                  <a:pt x="286" y="189"/>
                </a:cubicBezTo>
                <a:cubicBezTo>
                  <a:pt x="286" y="189"/>
                  <a:pt x="286" y="188"/>
                  <a:pt x="286" y="188"/>
                </a:cubicBezTo>
                <a:cubicBezTo>
                  <a:pt x="286" y="188"/>
                  <a:pt x="286" y="187"/>
                  <a:pt x="287" y="186"/>
                </a:cubicBezTo>
                <a:cubicBezTo>
                  <a:pt x="287" y="186"/>
                  <a:pt x="287" y="186"/>
                  <a:pt x="287" y="186"/>
                </a:cubicBezTo>
                <a:cubicBezTo>
                  <a:pt x="287" y="185"/>
                  <a:pt x="287" y="185"/>
                  <a:pt x="287" y="184"/>
                </a:cubicBezTo>
                <a:cubicBezTo>
                  <a:pt x="287" y="184"/>
                  <a:pt x="287" y="183"/>
                  <a:pt x="288" y="183"/>
                </a:cubicBezTo>
                <a:cubicBezTo>
                  <a:pt x="288" y="183"/>
                  <a:pt x="288" y="182"/>
                  <a:pt x="288" y="181"/>
                </a:cubicBezTo>
                <a:cubicBezTo>
                  <a:pt x="288" y="181"/>
                  <a:pt x="288" y="181"/>
                  <a:pt x="288" y="181"/>
                </a:cubicBezTo>
                <a:cubicBezTo>
                  <a:pt x="290" y="178"/>
                  <a:pt x="291" y="175"/>
                  <a:pt x="293" y="172"/>
                </a:cubicBezTo>
                <a:cubicBezTo>
                  <a:pt x="293" y="172"/>
                  <a:pt x="294" y="171"/>
                  <a:pt x="294" y="171"/>
                </a:cubicBezTo>
                <a:cubicBezTo>
                  <a:pt x="294" y="171"/>
                  <a:pt x="294" y="171"/>
                  <a:pt x="294" y="171"/>
                </a:cubicBezTo>
                <a:cubicBezTo>
                  <a:pt x="294" y="170"/>
                  <a:pt x="295" y="170"/>
                  <a:pt x="295" y="169"/>
                </a:cubicBezTo>
                <a:cubicBezTo>
                  <a:pt x="295" y="169"/>
                  <a:pt x="295" y="169"/>
                  <a:pt x="295" y="169"/>
                </a:cubicBezTo>
                <a:cubicBezTo>
                  <a:pt x="296" y="168"/>
                  <a:pt x="298" y="166"/>
                  <a:pt x="299" y="165"/>
                </a:cubicBezTo>
                <a:cubicBezTo>
                  <a:pt x="299" y="165"/>
                  <a:pt x="299" y="165"/>
                  <a:pt x="299" y="165"/>
                </a:cubicBezTo>
                <a:cubicBezTo>
                  <a:pt x="299" y="164"/>
                  <a:pt x="300" y="164"/>
                  <a:pt x="300" y="163"/>
                </a:cubicBezTo>
                <a:cubicBezTo>
                  <a:pt x="300" y="163"/>
                  <a:pt x="301" y="163"/>
                  <a:pt x="301" y="163"/>
                </a:cubicBezTo>
                <a:cubicBezTo>
                  <a:pt x="302" y="161"/>
                  <a:pt x="304" y="160"/>
                  <a:pt x="306" y="158"/>
                </a:cubicBezTo>
                <a:cubicBezTo>
                  <a:pt x="306" y="158"/>
                  <a:pt x="307" y="158"/>
                  <a:pt x="307" y="158"/>
                </a:cubicBezTo>
                <a:cubicBezTo>
                  <a:pt x="307" y="158"/>
                  <a:pt x="308" y="157"/>
                  <a:pt x="308" y="157"/>
                </a:cubicBezTo>
                <a:cubicBezTo>
                  <a:pt x="308" y="157"/>
                  <a:pt x="308" y="157"/>
                  <a:pt x="308" y="157"/>
                </a:cubicBezTo>
                <a:cubicBezTo>
                  <a:pt x="310" y="156"/>
                  <a:pt x="311" y="155"/>
                  <a:pt x="313" y="154"/>
                </a:cubicBezTo>
                <a:cubicBezTo>
                  <a:pt x="313" y="154"/>
                  <a:pt x="313" y="154"/>
                  <a:pt x="313" y="154"/>
                </a:cubicBezTo>
                <a:cubicBezTo>
                  <a:pt x="314" y="154"/>
                  <a:pt x="314" y="153"/>
                  <a:pt x="315" y="153"/>
                </a:cubicBezTo>
                <a:cubicBezTo>
                  <a:pt x="315" y="153"/>
                  <a:pt x="315" y="153"/>
                  <a:pt x="315" y="153"/>
                </a:cubicBezTo>
                <a:cubicBezTo>
                  <a:pt x="316" y="153"/>
                  <a:pt x="316" y="153"/>
                  <a:pt x="317" y="152"/>
                </a:cubicBezTo>
                <a:cubicBezTo>
                  <a:pt x="320" y="151"/>
                  <a:pt x="323" y="150"/>
                  <a:pt x="326" y="149"/>
                </a:cubicBezTo>
                <a:cubicBezTo>
                  <a:pt x="327" y="149"/>
                  <a:pt x="328" y="149"/>
                  <a:pt x="328" y="149"/>
                </a:cubicBezTo>
                <a:cubicBezTo>
                  <a:pt x="329" y="149"/>
                  <a:pt x="329" y="149"/>
                  <a:pt x="329" y="149"/>
                </a:cubicBezTo>
                <a:cubicBezTo>
                  <a:pt x="330" y="149"/>
                  <a:pt x="330" y="149"/>
                  <a:pt x="331" y="149"/>
                </a:cubicBezTo>
                <a:cubicBezTo>
                  <a:pt x="331" y="148"/>
                  <a:pt x="331" y="148"/>
                  <a:pt x="332" y="148"/>
                </a:cubicBezTo>
                <a:cubicBezTo>
                  <a:pt x="332" y="148"/>
                  <a:pt x="333" y="148"/>
                  <a:pt x="334" y="148"/>
                </a:cubicBezTo>
                <a:cubicBezTo>
                  <a:pt x="334" y="148"/>
                  <a:pt x="334" y="148"/>
                  <a:pt x="334" y="148"/>
                </a:cubicBezTo>
                <a:cubicBezTo>
                  <a:pt x="335" y="148"/>
                  <a:pt x="336" y="148"/>
                  <a:pt x="336" y="148"/>
                </a:cubicBezTo>
                <a:cubicBezTo>
                  <a:pt x="337" y="148"/>
                  <a:pt x="337" y="148"/>
                  <a:pt x="337" y="148"/>
                </a:cubicBezTo>
                <a:cubicBezTo>
                  <a:pt x="338" y="148"/>
                  <a:pt x="338" y="148"/>
                  <a:pt x="339" y="148"/>
                </a:cubicBezTo>
                <a:cubicBezTo>
                  <a:pt x="339" y="148"/>
                  <a:pt x="339" y="148"/>
                  <a:pt x="340" y="148"/>
                </a:cubicBezTo>
                <a:cubicBezTo>
                  <a:pt x="340" y="148"/>
                  <a:pt x="341" y="148"/>
                  <a:pt x="342" y="148"/>
                </a:cubicBezTo>
                <a:cubicBezTo>
                  <a:pt x="343" y="148"/>
                  <a:pt x="344" y="148"/>
                  <a:pt x="344" y="149"/>
                </a:cubicBezTo>
                <a:cubicBezTo>
                  <a:pt x="345" y="149"/>
                  <a:pt x="345" y="149"/>
                  <a:pt x="345" y="149"/>
                </a:cubicBezTo>
                <a:cubicBezTo>
                  <a:pt x="346" y="149"/>
                  <a:pt x="346" y="149"/>
                  <a:pt x="347" y="149"/>
                </a:cubicBezTo>
                <a:cubicBezTo>
                  <a:pt x="347" y="149"/>
                  <a:pt x="347" y="149"/>
                  <a:pt x="348" y="149"/>
                </a:cubicBezTo>
                <a:cubicBezTo>
                  <a:pt x="348" y="149"/>
                  <a:pt x="349" y="149"/>
                  <a:pt x="350" y="150"/>
                </a:cubicBezTo>
                <a:cubicBezTo>
                  <a:pt x="350" y="150"/>
                  <a:pt x="350" y="150"/>
                  <a:pt x="350" y="150"/>
                </a:cubicBezTo>
                <a:cubicBezTo>
                  <a:pt x="351" y="150"/>
                  <a:pt x="352" y="150"/>
                  <a:pt x="352" y="150"/>
                </a:cubicBezTo>
                <a:cubicBezTo>
                  <a:pt x="353" y="150"/>
                  <a:pt x="353" y="150"/>
                  <a:pt x="353" y="150"/>
                </a:cubicBezTo>
                <a:cubicBezTo>
                  <a:pt x="354" y="151"/>
                  <a:pt x="354" y="151"/>
                  <a:pt x="355" y="151"/>
                </a:cubicBezTo>
                <a:cubicBezTo>
                  <a:pt x="355" y="151"/>
                  <a:pt x="355" y="151"/>
                  <a:pt x="355" y="151"/>
                </a:cubicBezTo>
                <a:cubicBezTo>
                  <a:pt x="356" y="151"/>
                  <a:pt x="357" y="152"/>
                  <a:pt x="357" y="152"/>
                </a:cubicBezTo>
                <a:lnTo>
                  <a:pt x="357" y="152"/>
                </a:lnTo>
                <a:cubicBezTo>
                  <a:pt x="361" y="153"/>
                  <a:pt x="363" y="155"/>
                  <a:pt x="366" y="157"/>
                </a:cubicBezTo>
                <a:cubicBezTo>
                  <a:pt x="367" y="157"/>
                  <a:pt x="367" y="157"/>
                  <a:pt x="368" y="158"/>
                </a:cubicBezTo>
                <a:cubicBezTo>
                  <a:pt x="368" y="158"/>
                  <a:pt x="368" y="158"/>
                  <a:pt x="368" y="158"/>
                </a:cubicBezTo>
                <a:cubicBezTo>
                  <a:pt x="368" y="158"/>
                  <a:pt x="369" y="158"/>
                  <a:pt x="369" y="159"/>
                </a:cubicBezTo>
                <a:cubicBezTo>
                  <a:pt x="369" y="159"/>
                  <a:pt x="369" y="159"/>
                  <a:pt x="370" y="159"/>
                </a:cubicBezTo>
                <a:cubicBezTo>
                  <a:pt x="371" y="160"/>
                  <a:pt x="372" y="161"/>
                  <a:pt x="374" y="163"/>
                </a:cubicBezTo>
                <a:cubicBezTo>
                  <a:pt x="374" y="163"/>
                  <a:pt x="374" y="163"/>
                  <a:pt x="374" y="163"/>
                </a:cubicBezTo>
                <a:cubicBezTo>
                  <a:pt x="374" y="163"/>
                  <a:pt x="375" y="164"/>
                  <a:pt x="375" y="164"/>
                </a:cubicBezTo>
                <a:cubicBezTo>
                  <a:pt x="375" y="164"/>
                  <a:pt x="375" y="164"/>
                  <a:pt x="376" y="164"/>
                </a:cubicBezTo>
                <a:cubicBezTo>
                  <a:pt x="377" y="166"/>
                  <a:pt x="379" y="168"/>
                  <a:pt x="380" y="170"/>
                </a:cubicBezTo>
                <a:cubicBezTo>
                  <a:pt x="380" y="170"/>
                  <a:pt x="380" y="170"/>
                  <a:pt x="381" y="170"/>
                </a:cubicBezTo>
                <a:cubicBezTo>
                  <a:pt x="381" y="171"/>
                  <a:pt x="381" y="171"/>
                  <a:pt x="382" y="172"/>
                </a:cubicBezTo>
                <a:cubicBezTo>
                  <a:pt x="382" y="172"/>
                  <a:pt x="382" y="172"/>
                  <a:pt x="382" y="172"/>
                </a:cubicBezTo>
                <a:cubicBezTo>
                  <a:pt x="383" y="174"/>
                  <a:pt x="384" y="175"/>
                  <a:pt x="385" y="177"/>
                </a:cubicBezTo>
                <a:cubicBezTo>
                  <a:pt x="385" y="177"/>
                  <a:pt x="385" y="177"/>
                  <a:pt x="385" y="177"/>
                </a:cubicBezTo>
                <a:cubicBezTo>
                  <a:pt x="385" y="178"/>
                  <a:pt x="385" y="178"/>
                  <a:pt x="385" y="179"/>
                </a:cubicBezTo>
                <a:cubicBezTo>
                  <a:pt x="385" y="179"/>
                  <a:pt x="386" y="179"/>
                  <a:pt x="386" y="179"/>
                </a:cubicBezTo>
                <a:cubicBezTo>
                  <a:pt x="386" y="179"/>
                  <a:pt x="386" y="180"/>
                  <a:pt x="386" y="181"/>
                </a:cubicBezTo>
                <a:cubicBezTo>
                  <a:pt x="388" y="184"/>
                  <a:pt x="389" y="187"/>
                  <a:pt x="389" y="190"/>
                </a:cubicBezTo>
                <a:lnTo>
                  <a:pt x="389" y="190"/>
                </a:lnTo>
                <a:cubicBezTo>
                  <a:pt x="389" y="191"/>
                  <a:pt x="390" y="191"/>
                  <a:pt x="390" y="192"/>
                </a:cubicBezTo>
                <a:cubicBezTo>
                  <a:pt x="390" y="192"/>
                  <a:pt x="390" y="193"/>
                  <a:pt x="390" y="193"/>
                </a:cubicBezTo>
                <a:cubicBezTo>
                  <a:pt x="390" y="193"/>
                  <a:pt x="390" y="194"/>
                  <a:pt x="390" y="194"/>
                </a:cubicBezTo>
                <a:cubicBezTo>
                  <a:pt x="390" y="195"/>
                  <a:pt x="390" y="195"/>
                  <a:pt x="390" y="195"/>
                </a:cubicBezTo>
                <a:cubicBezTo>
                  <a:pt x="390" y="196"/>
                  <a:pt x="390" y="197"/>
                  <a:pt x="390" y="197"/>
                </a:cubicBezTo>
                <a:cubicBezTo>
                  <a:pt x="390" y="197"/>
                  <a:pt x="390" y="198"/>
                  <a:pt x="390" y="198"/>
                </a:cubicBezTo>
                <a:cubicBezTo>
                  <a:pt x="390" y="198"/>
                  <a:pt x="390" y="199"/>
                  <a:pt x="390" y="200"/>
                </a:cubicBezTo>
                <a:lnTo>
                  <a:pt x="390" y="201"/>
                </a:lnTo>
                <a:cubicBezTo>
                  <a:pt x="390" y="201"/>
                  <a:pt x="390" y="202"/>
                  <a:pt x="390" y="202"/>
                </a:cubicBezTo>
                <a:cubicBezTo>
                  <a:pt x="390" y="203"/>
                  <a:pt x="390" y="203"/>
                  <a:pt x="390" y="203"/>
                </a:cubicBezTo>
                <a:cubicBezTo>
                  <a:pt x="390" y="204"/>
                  <a:pt x="390" y="205"/>
                  <a:pt x="390" y="206"/>
                </a:cubicBezTo>
                <a:cubicBezTo>
                  <a:pt x="390" y="207"/>
                  <a:pt x="390" y="207"/>
                  <a:pt x="390" y="208"/>
                </a:cubicBezTo>
                <a:close/>
                <a:moveTo>
                  <a:pt x="426" y="225"/>
                </a:moveTo>
                <a:lnTo>
                  <a:pt x="429" y="193"/>
                </a:lnTo>
                <a:lnTo>
                  <a:pt x="411" y="192"/>
                </a:lnTo>
                <a:cubicBezTo>
                  <a:pt x="410" y="183"/>
                  <a:pt x="407" y="174"/>
                  <a:pt x="403" y="167"/>
                </a:cubicBezTo>
                <a:lnTo>
                  <a:pt x="417" y="155"/>
                </a:lnTo>
                <a:lnTo>
                  <a:pt x="396" y="131"/>
                </a:lnTo>
                <a:lnTo>
                  <a:pt x="383" y="143"/>
                </a:lnTo>
                <a:cubicBezTo>
                  <a:pt x="376" y="137"/>
                  <a:pt x="368" y="133"/>
                  <a:pt x="359" y="131"/>
                </a:cubicBezTo>
                <a:lnTo>
                  <a:pt x="361" y="113"/>
                </a:lnTo>
                <a:lnTo>
                  <a:pt x="330" y="110"/>
                </a:lnTo>
                <a:lnTo>
                  <a:pt x="328" y="128"/>
                </a:lnTo>
                <a:cubicBezTo>
                  <a:pt x="319" y="129"/>
                  <a:pt x="311" y="132"/>
                  <a:pt x="303" y="136"/>
                </a:cubicBezTo>
                <a:lnTo>
                  <a:pt x="291" y="122"/>
                </a:lnTo>
                <a:lnTo>
                  <a:pt x="267" y="142"/>
                </a:lnTo>
                <a:lnTo>
                  <a:pt x="279" y="156"/>
                </a:lnTo>
                <a:cubicBezTo>
                  <a:pt x="274" y="163"/>
                  <a:pt x="270" y="171"/>
                  <a:pt x="267" y="179"/>
                </a:cubicBezTo>
                <a:lnTo>
                  <a:pt x="249" y="178"/>
                </a:lnTo>
                <a:lnTo>
                  <a:pt x="246" y="209"/>
                </a:lnTo>
                <a:lnTo>
                  <a:pt x="264" y="211"/>
                </a:lnTo>
                <a:cubicBezTo>
                  <a:pt x="265" y="219"/>
                  <a:pt x="268" y="228"/>
                  <a:pt x="272" y="236"/>
                </a:cubicBezTo>
                <a:lnTo>
                  <a:pt x="258" y="247"/>
                </a:lnTo>
                <a:lnTo>
                  <a:pt x="279" y="271"/>
                </a:lnTo>
                <a:lnTo>
                  <a:pt x="292" y="260"/>
                </a:lnTo>
                <a:cubicBezTo>
                  <a:pt x="299" y="265"/>
                  <a:pt x="307" y="269"/>
                  <a:pt x="316" y="272"/>
                </a:cubicBezTo>
                <a:lnTo>
                  <a:pt x="314" y="290"/>
                </a:lnTo>
                <a:lnTo>
                  <a:pt x="345" y="292"/>
                </a:lnTo>
                <a:lnTo>
                  <a:pt x="347" y="274"/>
                </a:lnTo>
                <a:cubicBezTo>
                  <a:pt x="356" y="273"/>
                  <a:pt x="364" y="270"/>
                  <a:pt x="372" y="266"/>
                </a:cubicBezTo>
                <a:lnTo>
                  <a:pt x="384" y="280"/>
                </a:lnTo>
                <a:lnTo>
                  <a:pt x="408" y="260"/>
                </a:lnTo>
                <a:lnTo>
                  <a:pt x="396" y="246"/>
                </a:lnTo>
                <a:cubicBezTo>
                  <a:pt x="401" y="239"/>
                  <a:pt x="405" y="232"/>
                  <a:pt x="408" y="223"/>
                </a:cubicBezTo>
                <a:lnTo>
                  <a:pt x="426" y="225"/>
                </a:lnTo>
                <a:close/>
              </a:path>
            </a:pathLst>
          </a:custGeom>
          <a:solidFill>
            <a:schemeClr val="bg1">
              <a:alpha val="100000"/>
            </a:schemeClr>
          </a:solidFill>
          <a:ln w="9525">
            <a:noFill/>
          </a:ln>
        </p:spPr>
        <p:txBody>
          <a:bodyPr/>
          <a:lstStyle/>
          <a:p>
            <a:endParaRPr lang="zh-CN" altLang="en-US"/>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8914"/>
                                        </p:tgtEl>
                                        <p:attrNameLst>
                                          <p:attrName>style.visibility</p:attrName>
                                        </p:attrNameLst>
                                      </p:cBhvr>
                                      <p:to>
                                        <p:strVal val="visible"/>
                                      </p:to>
                                    </p:set>
                                    <p:animEffect transition="in" filter="barn(inVertical)">
                                      <p:cBhvr>
                                        <p:cTn id="7" dur="1000"/>
                                        <p:tgtEl>
                                          <p:spTgt spid="38914"/>
                                        </p:tgtEl>
                                      </p:cBhvr>
                                    </p:animEffect>
                                  </p:childTnLst>
                                </p:cTn>
                              </p:par>
                            </p:childTnLst>
                          </p:cTn>
                        </p:par>
                        <p:par>
                          <p:cTn id="8" fill="hold">
                            <p:stCondLst>
                              <p:cond delay="10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38915"/>
                                        </p:tgtEl>
                                        <p:attrNameLst>
                                          <p:attrName>style.visibility</p:attrName>
                                        </p:attrNameLst>
                                      </p:cBhvr>
                                      <p:to>
                                        <p:strVal val="visible"/>
                                      </p:to>
                                    </p:set>
                                    <p:anim by="(-#ppt_w*2)" calcmode="lin" valueType="num">
                                      <p:cBhvr rctx="PPT">
                                        <p:cTn id="11" dur="500" autoRev="1" fill="hold">
                                          <p:stCondLst>
                                            <p:cond delay="0"/>
                                          </p:stCondLst>
                                        </p:cTn>
                                        <p:tgtEl>
                                          <p:spTgt spid="38915"/>
                                        </p:tgtEl>
                                        <p:attrNameLst>
                                          <p:attrName>ppt_w</p:attrName>
                                        </p:attrNameLst>
                                      </p:cBhvr>
                                    </p:anim>
                                    <p:anim by="(#ppt_w*0.50)" calcmode="lin" valueType="num">
                                      <p:cBhvr>
                                        <p:cTn id="12" dur="500" decel="50000" autoRev="1" fill="hold">
                                          <p:stCondLst>
                                            <p:cond delay="0"/>
                                          </p:stCondLst>
                                        </p:cTn>
                                        <p:tgtEl>
                                          <p:spTgt spid="38915"/>
                                        </p:tgtEl>
                                        <p:attrNameLst>
                                          <p:attrName>ppt_x</p:attrName>
                                        </p:attrNameLst>
                                      </p:cBhvr>
                                    </p:anim>
                                    <p:anim from="(-#ppt_h/2)" to="(#ppt_y)" calcmode="lin" valueType="num">
                                      <p:cBhvr>
                                        <p:cTn id="13" dur="1000" fill="hold">
                                          <p:stCondLst>
                                            <p:cond delay="0"/>
                                          </p:stCondLst>
                                        </p:cTn>
                                        <p:tgtEl>
                                          <p:spTgt spid="38915"/>
                                        </p:tgtEl>
                                        <p:attrNameLst>
                                          <p:attrName>ppt_y</p:attrName>
                                        </p:attrNameLst>
                                      </p:cBhvr>
                                    </p:anim>
                                    <p:animRot by="21600000">
                                      <p:cBhvr>
                                        <p:cTn id="14" dur="1000" fill="hold">
                                          <p:stCondLst>
                                            <p:cond delay="0"/>
                                          </p:stCondLst>
                                        </p:cTn>
                                        <p:tgtEl>
                                          <p:spTgt spid="38915"/>
                                        </p:tgtEl>
                                        <p:attrNameLst>
                                          <p:attrName>r</p:attrName>
                                        </p:attrNameLst>
                                      </p:cBhvr>
                                    </p:animRot>
                                  </p:childTnLst>
                                </p:cTn>
                              </p:par>
                            </p:childTnLst>
                          </p:cTn>
                        </p:par>
                        <p:par>
                          <p:cTn id="15" fill="hold">
                            <p:stCondLst>
                              <p:cond delay="2799"/>
                            </p:stCondLst>
                            <p:childTnLst>
                              <p:par>
                                <p:cTn id="16" presetID="22" presetClass="entr" presetSubtype="1" fill="hold" grpId="0" nodeType="afterEffect">
                                  <p:stCondLst>
                                    <p:cond delay="0"/>
                                  </p:stCondLst>
                                  <p:childTnLst>
                                    <p:set>
                                      <p:cBhvr>
                                        <p:cTn id="17" dur="1" fill="hold">
                                          <p:stCondLst>
                                            <p:cond delay="0"/>
                                          </p:stCondLst>
                                        </p:cTn>
                                        <p:tgtEl>
                                          <p:spTgt spid="38916"/>
                                        </p:tgtEl>
                                        <p:attrNameLst>
                                          <p:attrName>style.visibility</p:attrName>
                                        </p:attrNameLst>
                                      </p:cBhvr>
                                      <p:to>
                                        <p:strVal val="visible"/>
                                      </p:to>
                                    </p:set>
                                    <p:animEffect transition="in" filter="wipe(up)">
                                      <p:cBhvr>
                                        <p:cTn id="18" dur="500"/>
                                        <p:tgtEl>
                                          <p:spTgt spid="38916"/>
                                        </p:tgtEl>
                                      </p:cBhvr>
                                    </p:animEffect>
                                  </p:childTnLst>
                                </p:cTn>
                              </p:par>
                            </p:childTnLst>
                          </p:cTn>
                        </p:par>
                        <p:par>
                          <p:cTn id="19" fill="hold">
                            <p:stCondLst>
                              <p:cond delay="3299"/>
                            </p:stCondLst>
                            <p:childTnLst>
                              <p:par>
                                <p:cTn id="20" presetID="21" presetClass="entr" presetSubtype="1" fill="hold" nodeType="afterEffect">
                                  <p:stCondLst>
                                    <p:cond delay="0"/>
                                  </p:stCondLst>
                                  <p:childTnLst>
                                    <p:set>
                                      <p:cBhvr>
                                        <p:cTn id="21" dur="1" fill="hold">
                                          <p:stCondLst>
                                            <p:cond delay="0"/>
                                          </p:stCondLst>
                                        </p:cTn>
                                        <p:tgtEl>
                                          <p:spTgt spid="38917"/>
                                        </p:tgtEl>
                                        <p:attrNameLst>
                                          <p:attrName>style.visibility</p:attrName>
                                        </p:attrNameLst>
                                      </p:cBhvr>
                                      <p:to>
                                        <p:strVal val="visible"/>
                                      </p:to>
                                    </p:set>
                                    <p:animEffect transition="in" filter="wheel(1)">
                                      <p:cBhvr>
                                        <p:cTn id="22" dur="1000"/>
                                        <p:tgtEl>
                                          <p:spTgt spid="38917"/>
                                        </p:tgtEl>
                                      </p:cBhvr>
                                    </p:animEffect>
                                  </p:childTnLst>
                                </p:cTn>
                              </p:par>
                            </p:childTnLst>
                          </p:cTn>
                        </p:par>
                        <p:par>
                          <p:cTn id="23" fill="hold">
                            <p:stCondLst>
                              <p:cond delay="4299"/>
                            </p:stCondLst>
                            <p:childTnLst>
                              <p:par>
                                <p:cTn id="24" presetID="10" presetClass="entr" presetSubtype="0" fill="hold" nodeType="afterEffect">
                                  <p:stCondLst>
                                    <p:cond delay="0"/>
                                  </p:stCondLst>
                                  <p:childTnLst>
                                    <p:set>
                                      <p:cBhvr>
                                        <p:cTn id="25" dur="1" fill="hold">
                                          <p:stCondLst>
                                            <p:cond delay="0"/>
                                          </p:stCondLst>
                                        </p:cTn>
                                        <p:tgtEl>
                                          <p:spTgt spid="38920"/>
                                        </p:tgtEl>
                                        <p:attrNameLst>
                                          <p:attrName>style.visibility</p:attrName>
                                        </p:attrNameLst>
                                      </p:cBhvr>
                                      <p:to>
                                        <p:strVal val="visible"/>
                                      </p:to>
                                    </p:set>
                                    <p:anim calcmode="lin" valueType="num">
                                      <p:cBhvr>
                                        <p:cTn id="26" dur="500" fill="hold"/>
                                        <p:tgtEl>
                                          <p:spTgt spid="38920"/>
                                        </p:tgtEl>
                                        <p:attrNameLst>
                                          <p:attrName>ppt_w</p:attrName>
                                        </p:attrNameLst>
                                      </p:cBhvr>
                                      <p:tavLst>
                                        <p:tav tm="0">
                                          <p:val>
                                            <p:fltVal val="0"/>
                                          </p:val>
                                        </p:tav>
                                        <p:tav tm="100000">
                                          <p:val>
                                            <p:strVal val="#ppt_w"/>
                                          </p:val>
                                        </p:tav>
                                      </p:tavLst>
                                    </p:anim>
                                    <p:anim calcmode="lin" valueType="num">
                                      <p:cBhvr>
                                        <p:cTn id="27" dur="500" fill="hold"/>
                                        <p:tgtEl>
                                          <p:spTgt spid="38920"/>
                                        </p:tgtEl>
                                        <p:attrNameLst>
                                          <p:attrName>ppt_h</p:attrName>
                                        </p:attrNameLst>
                                      </p:cBhvr>
                                      <p:tavLst>
                                        <p:tav tm="0">
                                          <p:val>
                                            <p:fltVal val="0"/>
                                          </p:val>
                                        </p:tav>
                                        <p:tav tm="100000">
                                          <p:val>
                                            <p:strVal val="#ppt_h"/>
                                          </p:val>
                                        </p:tav>
                                      </p:tavLst>
                                    </p:anim>
                                    <p:animEffect transition="in" filter="fade">
                                      <p:cBhvr>
                                        <p:cTn id="28" dur="500"/>
                                        <p:tgtEl>
                                          <p:spTgt spid="389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p:bldP spid="3891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Box 25"/>
          <p:cNvSpPr txBox="1"/>
          <p:nvPr/>
        </p:nvSpPr>
        <p:spPr>
          <a:xfrm>
            <a:off x="708025" y="115888"/>
            <a:ext cx="2878138" cy="554037"/>
          </a:xfrm>
          <a:prstGeom prst="rect">
            <a:avLst/>
          </a:prstGeom>
          <a:noFill/>
          <a:ln w="9525">
            <a:noFill/>
          </a:ln>
        </p:spPr>
        <p:txBody>
          <a:bodyPr wrap="none">
            <a:spAutoFit/>
          </a:bodyPr>
          <a:lstStyle/>
          <a:p>
            <a:pPr lvl="0" eaLnBrk="1" hangingPunct="1"/>
            <a:r>
              <a:rPr lang="zh-CN" altLang="en-US" sz="3000" dirty="0">
                <a:latin typeface="微软雅黑" panose="020B0503020204020204" pitchFamily="2" charset="-122"/>
                <a:ea typeface="微软雅黑" panose="020B0503020204020204" pitchFamily="2" charset="-122"/>
              </a:rPr>
              <a:t>请输入您的标题</a:t>
            </a:r>
          </a:p>
        </p:txBody>
      </p:sp>
      <p:sp>
        <p:nvSpPr>
          <p:cNvPr id="39939" name="Freeform 40"/>
          <p:cNvSpPr>
            <a:spLocks noEditPoints="1"/>
          </p:cNvSpPr>
          <p:nvPr/>
        </p:nvSpPr>
        <p:spPr>
          <a:xfrm>
            <a:off x="268288" y="125413"/>
            <a:ext cx="346075" cy="495300"/>
          </a:xfrm>
          <a:custGeom>
            <a:avLst/>
            <a:gdLst/>
            <a:ahLst/>
            <a:cxnLst>
              <a:cxn ang="0">
                <a:pos x="103337" y="472058"/>
              </a:cxn>
              <a:cxn ang="0">
                <a:pos x="329125" y="472058"/>
              </a:cxn>
              <a:cxn ang="0">
                <a:pos x="341071" y="483599"/>
              </a:cxn>
              <a:cxn ang="0">
                <a:pos x="329125" y="494564"/>
              </a:cxn>
              <a:cxn ang="0">
                <a:pos x="103337" y="494564"/>
              </a:cxn>
              <a:cxn ang="0">
                <a:pos x="91390" y="483599"/>
              </a:cxn>
              <a:cxn ang="0">
                <a:pos x="103337" y="472058"/>
              </a:cxn>
              <a:cxn ang="0">
                <a:pos x="108115" y="364719"/>
              </a:cxn>
              <a:cxn ang="0">
                <a:pos x="232359" y="167355"/>
              </a:cxn>
              <a:cxn ang="0">
                <a:pos x="275963" y="192747"/>
              </a:cxn>
              <a:cxn ang="0">
                <a:pos x="152317" y="390111"/>
              </a:cxn>
              <a:cxn ang="0">
                <a:pos x="108115" y="364719"/>
              </a:cxn>
              <a:cxn ang="0">
                <a:pos x="20906" y="313359"/>
              </a:cxn>
              <a:cxn ang="0">
                <a:pos x="145149" y="115995"/>
              </a:cxn>
              <a:cxn ang="0">
                <a:pos x="188754" y="141386"/>
              </a:cxn>
              <a:cxn ang="0">
                <a:pos x="64511" y="338750"/>
              </a:cxn>
              <a:cxn ang="0">
                <a:pos x="20906" y="313359"/>
              </a:cxn>
              <a:cxn ang="0">
                <a:pos x="1195" y="473212"/>
              </a:cxn>
              <a:cxn ang="0">
                <a:pos x="13141" y="375107"/>
              </a:cxn>
              <a:cxn ang="0">
                <a:pos x="98558" y="424736"/>
              </a:cxn>
              <a:cxn ang="0">
                <a:pos x="14336" y="480714"/>
              </a:cxn>
              <a:cxn ang="0">
                <a:pos x="1195" y="473212"/>
              </a:cxn>
              <a:cxn ang="0">
                <a:pos x="178600" y="61171"/>
              </a:cxn>
              <a:cxn ang="0">
                <a:pos x="160680" y="90026"/>
              </a:cxn>
              <a:cxn ang="0">
                <a:pos x="291494" y="166778"/>
              </a:cxn>
              <a:cxn ang="0">
                <a:pos x="310011" y="137924"/>
              </a:cxn>
              <a:cxn ang="0">
                <a:pos x="178600" y="61171"/>
              </a:cxn>
              <a:cxn ang="0">
                <a:pos x="206674" y="17313"/>
              </a:cxn>
              <a:cxn ang="0">
                <a:pos x="246097" y="8079"/>
              </a:cxn>
              <a:cxn ang="0">
                <a:pos x="327930" y="55977"/>
              </a:cxn>
              <a:cxn ang="0">
                <a:pos x="338085" y="94065"/>
              </a:cxn>
              <a:cxn ang="0">
                <a:pos x="326736" y="111955"/>
              </a:cxn>
              <a:cxn ang="0">
                <a:pos x="195325" y="35202"/>
              </a:cxn>
              <a:cxn ang="0">
                <a:pos x="206674" y="17313"/>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39940" name="Freeform 42"/>
          <p:cNvSpPr/>
          <p:nvPr/>
        </p:nvSpPr>
        <p:spPr>
          <a:xfrm>
            <a:off x="2103438" y="1609725"/>
            <a:ext cx="3246437" cy="739775"/>
          </a:xfrm>
          <a:custGeom>
            <a:avLst/>
            <a:gdLst/>
            <a:ahLst/>
            <a:cxnLst>
              <a:cxn ang="0">
                <a:pos x="0" y="738679"/>
              </a:cxn>
              <a:cxn ang="0">
                <a:pos x="0" y="0"/>
              </a:cxn>
              <a:cxn ang="0">
                <a:pos x="3246437" y="0"/>
              </a:cxn>
            </a:cxnLst>
            <a:rect l="0" t="0" r="0" b="0"/>
            <a:pathLst>
              <a:path w="4673" h="1547">
                <a:moveTo>
                  <a:pt x="0" y="1547"/>
                </a:moveTo>
                <a:lnTo>
                  <a:pt x="0" y="0"/>
                </a:lnTo>
                <a:lnTo>
                  <a:pt x="4673" y="0"/>
                </a:lnTo>
              </a:path>
            </a:pathLst>
          </a:custGeom>
          <a:noFill/>
          <a:ln w="9" cap="flat" cmpd="sng">
            <a:solidFill>
              <a:srgbClr val="7F7F7F"/>
            </a:solidFill>
            <a:prstDash val="dash"/>
            <a:headEnd type="oval" w="med" len="med"/>
            <a:tailEnd type="oval" w="med" len="med"/>
          </a:ln>
        </p:spPr>
        <p:txBody>
          <a:bodyPr/>
          <a:lstStyle/>
          <a:p>
            <a:endParaRPr lang="zh-CN" altLang="en-US"/>
          </a:p>
        </p:txBody>
      </p:sp>
      <p:sp>
        <p:nvSpPr>
          <p:cNvPr id="39941" name="Freeform 42"/>
          <p:cNvSpPr/>
          <p:nvPr/>
        </p:nvSpPr>
        <p:spPr>
          <a:xfrm flipH="1">
            <a:off x="6454775" y="1609725"/>
            <a:ext cx="3246438" cy="739775"/>
          </a:xfrm>
          <a:custGeom>
            <a:avLst/>
            <a:gdLst/>
            <a:ahLst/>
            <a:cxnLst>
              <a:cxn ang="0">
                <a:pos x="0" y="738679"/>
              </a:cxn>
              <a:cxn ang="0">
                <a:pos x="0" y="0"/>
              </a:cxn>
              <a:cxn ang="0">
                <a:pos x="3246437" y="0"/>
              </a:cxn>
            </a:cxnLst>
            <a:rect l="0" t="0" r="0" b="0"/>
            <a:pathLst>
              <a:path w="4673" h="1547">
                <a:moveTo>
                  <a:pt x="0" y="1547"/>
                </a:moveTo>
                <a:lnTo>
                  <a:pt x="0" y="0"/>
                </a:lnTo>
                <a:lnTo>
                  <a:pt x="4673" y="0"/>
                </a:lnTo>
              </a:path>
            </a:pathLst>
          </a:custGeom>
          <a:noFill/>
          <a:ln w="9" cap="flat" cmpd="sng">
            <a:solidFill>
              <a:srgbClr val="7F7F7F"/>
            </a:solidFill>
            <a:prstDash val="dash"/>
            <a:headEnd type="oval" w="med" len="med"/>
            <a:tailEnd type="oval" w="med" len="med"/>
          </a:ln>
        </p:spPr>
        <p:txBody>
          <a:bodyPr/>
          <a:lstStyle/>
          <a:p>
            <a:endParaRPr lang="zh-CN" altLang="en-US"/>
          </a:p>
        </p:txBody>
      </p:sp>
      <p:sp>
        <p:nvSpPr>
          <p:cNvPr id="39942" name="Freeform 42"/>
          <p:cNvSpPr/>
          <p:nvPr/>
        </p:nvSpPr>
        <p:spPr>
          <a:xfrm flipV="1">
            <a:off x="2103438" y="4941888"/>
            <a:ext cx="3246437" cy="738187"/>
          </a:xfrm>
          <a:custGeom>
            <a:avLst/>
            <a:gdLst/>
            <a:ahLst/>
            <a:cxnLst>
              <a:cxn ang="0">
                <a:pos x="0" y="738679"/>
              </a:cxn>
              <a:cxn ang="0">
                <a:pos x="0" y="0"/>
              </a:cxn>
              <a:cxn ang="0">
                <a:pos x="3246437" y="0"/>
              </a:cxn>
            </a:cxnLst>
            <a:rect l="0" t="0" r="0" b="0"/>
            <a:pathLst>
              <a:path w="4673" h="1547">
                <a:moveTo>
                  <a:pt x="0" y="1547"/>
                </a:moveTo>
                <a:lnTo>
                  <a:pt x="0" y="0"/>
                </a:lnTo>
                <a:lnTo>
                  <a:pt x="4673" y="0"/>
                </a:lnTo>
              </a:path>
            </a:pathLst>
          </a:custGeom>
          <a:noFill/>
          <a:ln w="9" cap="flat" cmpd="sng">
            <a:solidFill>
              <a:srgbClr val="7F7F7F"/>
            </a:solidFill>
            <a:prstDash val="dash"/>
            <a:headEnd type="oval" w="med" len="med"/>
            <a:tailEnd type="oval" w="med" len="med"/>
          </a:ln>
        </p:spPr>
        <p:txBody>
          <a:bodyPr/>
          <a:lstStyle/>
          <a:p>
            <a:endParaRPr lang="zh-CN" altLang="en-US"/>
          </a:p>
        </p:txBody>
      </p:sp>
      <p:sp>
        <p:nvSpPr>
          <p:cNvPr id="39943" name="Freeform 42"/>
          <p:cNvSpPr/>
          <p:nvPr/>
        </p:nvSpPr>
        <p:spPr>
          <a:xfrm flipH="1" flipV="1">
            <a:off x="6454775" y="4941888"/>
            <a:ext cx="3246438" cy="738187"/>
          </a:xfrm>
          <a:custGeom>
            <a:avLst/>
            <a:gdLst/>
            <a:ahLst/>
            <a:cxnLst>
              <a:cxn ang="0">
                <a:pos x="0" y="738679"/>
              </a:cxn>
              <a:cxn ang="0">
                <a:pos x="0" y="0"/>
              </a:cxn>
              <a:cxn ang="0">
                <a:pos x="3246437" y="0"/>
              </a:cxn>
            </a:cxnLst>
            <a:rect l="0" t="0" r="0" b="0"/>
            <a:pathLst>
              <a:path w="4673" h="1547">
                <a:moveTo>
                  <a:pt x="0" y="1547"/>
                </a:moveTo>
                <a:lnTo>
                  <a:pt x="0" y="0"/>
                </a:lnTo>
                <a:lnTo>
                  <a:pt x="4673" y="0"/>
                </a:lnTo>
              </a:path>
            </a:pathLst>
          </a:custGeom>
          <a:noFill/>
          <a:ln w="9" cap="flat" cmpd="sng">
            <a:solidFill>
              <a:srgbClr val="7F7F7F"/>
            </a:solidFill>
            <a:prstDash val="dash"/>
            <a:headEnd type="oval" w="med" len="med"/>
            <a:tailEnd type="oval" w="med" len="med"/>
          </a:ln>
        </p:spPr>
        <p:txBody>
          <a:bodyPr/>
          <a:lstStyle/>
          <a:p>
            <a:endParaRPr lang="zh-CN" altLang="en-US"/>
          </a:p>
        </p:txBody>
      </p:sp>
      <p:sp>
        <p:nvSpPr>
          <p:cNvPr id="39944" name="矩形 8"/>
          <p:cNvSpPr/>
          <p:nvPr/>
        </p:nvSpPr>
        <p:spPr>
          <a:xfrm>
            <a:off x="0" y="3141663"/>
            <a:ext cx="12196763" cy="1150937"/>
          </a:xfrm>
          <a:prstGeom prst="rect">
            <a:avLst/>
          </a:prstGeom>
          <a:solidFill>
            <a:schemeClr val="tx1"/>
          </a:solidFill>
          <a:ln w="9525" cap="flat" cmpd="sng">
            <a:solidFill>
              <a:schemeClr val="tx1"/>
            </a:solidFill>
            <a:prstDash val="solid"/>
            <a:bevel/>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9945" name="TextBox 9"/>
          <p:cNvSpPr txBox="1"/>
          <p:nvPr/>
        </p:nvSpPr>
        <p:spPr>
          <a:xfrm>
            <a:off x="3649663" y="3468688"/>
            <a:ext cx="4937125" cy="554037"/>
          </a:xfrm>
          <a:prstGeom prst="rect">
            <a:avLst/>
          </a:prstGeom>
          <a:noFill/>
          <a:ln w="9525">
            <a:noFill/>
          </a:ln>
        </p:spPr>
        <p:txBody>
          <a:bodyPr wrap="none">
            <a:spAutoFit/>
          </a:bodyPr>
          <a:lstStyle/>
          <a:p>
            <a:pPr lvl="0" eaLnBrk="1" hangingPunct="1"/>
            <a:r>
              <a:rPr lang="en-US" altLang="x-none" sz="3000" dirty="0">
                <a:solidFill>
                  <a:schemeClr val="accent2"/>
                </a:solidFill>
                <a:latin typeface="微软雅黑" panose="020B0503020204020204" pitchFamily="2" charset="-122"/>
                <a:ea typeface="微软雅黑" panose="020B0503020204020204" pitchFamily="2" charset="-122"/>
              </a:rPr>
              <a:t>2014</a:t>
            </a:r>
            <a:r>
              <a:rPr lang="zh-CN" altLang="en-US" sz="3000" dirty="0">
                <a:solidFill>
                  <a:schemeClr val="accent2"/>
                </a:solidFill>
                <a:latin typeface="微软雅黑" panose="020B0503020204020204" pitchFamily="2" charset="-122"/>
                <a:ea typeface="微软雅黑" panose="020B0503020204020204" pitchFamily="2" charset="-122"/>
              </a:rPr>
              <a:t>年九月，团队工作亮点</a:t>
            </a:r>
          </a:p>
        </p:txBody>
      </p:sp>
      <p:grpSp>
        <p:nvGrpSpPr>
          <p:cNvPr id="39946" name="组合 10"/>
          <p:cNvGrpSpPr/>
          <p:nvPr/>
        </p:nvGrpSpPr>
        <p:grpSpPr>
          <a:xfrm>
            <a:off x="1543050" y="2278063"/>
            <a:ext cx="1154113" cy="1155700"/>
            <a:chOff x="0" y="0"/>
            <a:chExt cx="1154113" cy="1155699"/>
          </a:xfrm>
        </p:grpSpPr>
        <p:sp>
          <p:nvSpPr>
            <p:cNvPr id="39947" name="Oval 30"/>
            <p:cNvSpPr/>
            <p:nvPr/>
          </p:nvSpPr>
          <p:spPr>
            <a:xfrm>
              <a:off x="0" y="0"/>
              <a:ext cx="1154113" cy="1155699"/>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9948" name="Freeform 34"/>
            <p:cNvSpPr>
              <a:spLocks noEditPoints="1"/>
            </p:cNvSpPr>
            <p:nvPr/>
          </p:nvSpPr>
          <p:spPr>
            <a:xfrm>
              <a:off x="266700" y="128587"/>
              <a:ext cx="638175" cy="868362"/>
            </a:xfrm>
            <a:custGeom>
              <a:avLst/>
              <a:gdLst/>
              <a:ahLst/>
              <a:cxnLst>
                <a:cxn ang="0">
                  <a:pos x="128715" y="322149"/>
                </a:cxn>
                <a:cxn ang="0">
                  <a:pos x="196223" y="480524"/>
                </a:cxn>
                <a:cxn ang="0">
                  <a:pos x="251130" y="607403"/>
                </a:cxn>
                <a:cxn ang="0">
                  <a:pos x="374444" y="611003"/>
                </a:cxn>
                <a:cxn ang="0">
                  <a:pos x="401447" y="560611"/>
                </a:cxn>
                <a:cxn ang="0">
                  <a:pos x="469855" y="432831"/>
                </a:cxn>
                <a:cxn ang="0">
                  <a:pos x="319538" y="132279"/>
                </a:cxn>
                <a:cxn ang="0">
                  <a:pos x="264631" y="650597"/>
                </a:cxn>
                <a:cxn ang="0">
                  <a:pos x="201624" y="578608"/>
                </a:cxn>
                <a:cxn ang="0">
                  <a:pos x="135916" y="455328"/>
                </a:cxn>
                <a:cxn ang="0">
                  <a:pos x="319538" y="91785"/>
                </a:cxn>
                <a:cxn ang="0">
                  <a:pos x="503159" y="455328"/>
                </a:cxn>
                <a:cxn ang="0">
                  <a:pos x="436551" y="578608"/>
                </a:cxn>
                <a:cxn ang="0">
                  <a:pos x="374444" y="650597"/>
                </a:cxn>
                <a:cxn ang="0">
                  <a:pos x="228627" y="778376"/>
                </a:cxn>
                <a:cxn ang="0">
                  <a:pos x="383445" y="807172"/>
                </a:cxn>
                <a:cxn ang="0">
                  <a:pos x="383445" y="748681"/>
                </a:cxn>
                <a:cxn ang="0">
                  <a:pos x="246629" y="796373"/>
                </a:cxn>
                <a:cxn ang="0">
                  <a:pos x="395146" y="796373"/>
                </a:cxn>
                <a:cxn ang="0">
                  <a:pos x="413149" y="778376"/>
                </a:cxn>
                <a:cxn ang="0">
                  <a:pos x="228627" y="685691"/>
                </a:cxn>
                <a:cxn ang="0">
                  <a:pos x="413149" y="778376"/>
                </a:cxn>
                <a:cxn ang="0">
                  <a:pos x="411348" y="362642"/>
                </a:cxn>
                <a:cxn ang="0">
                  <a:pos x="349241" y="424733"/>
                </a:cxn>
                <a:cxn ang="0">
                  <a:pos x="288934" y="424733"/>
                </a:cxn>
                <a:cxn ang="0">
                  <a:pos x="226827" y="362642"/>
                </a:cxn>
                <a:cxn ang="0">
                  <a:pos x="226827" y="302352"/>
                </a:cxn>
                <a:cxn ang="0">
                  <a:pos x="288934" y="239362"/>
                </a:cxn>
                <a:cxn ang="0">
                  <a:pos x="349241" y="239362"/>
                </a:cxn>
                <a:cxn ang="0">
                  <a:pos x="411348" y="302352"/>
                </a:cxn>
                <a:cxn ang="0">
                  <a:pos x="612972" y="293353"/>
                </a:cxn>
                <a:cxn ang="0">
                  <a:pos x="580568" y="322149"/>
                </a:cxn>
                <a:cxn ang="0">
                  <a:pos x="612972" y="341046"/>
                </a:cxn>
                <a:cxn ang="0">
                  <a:pos x="612972" y="293353"/>
                </a:cxn>
                <a:cxn ang="0">
                  <a:pos x="542764" y="127780"/>
                </a:cxn>
                <a:cxn ang="0">
                  <a:pos x="509460" y="94485"/>
                </a:cxn>
                <a:cxn ang="0">
                  <a:pos x="518461" y="152976"/>
                </a:cxn>
                <a:cxn ang="0">
                  <a:pos x="342040" y="61190"/>
                </a:cxn>
                <a:cxn ang="0">
                  <a:pos x="318637" y="0"/>
                </a:cxn>
                <a:cxn ang="0">
                  <a:pos x="294335" y="61190"/>
                </a:cxn>
                <a:cxn ang="0">
                  <a:pos x="117014" y="155675"/>
                </a:cxn>
                <a:cxn ang="0">
                  <a:pos x="127815" y="98084"/>
                </a:cxn>
                <a:cxn ang="0">
                  <a:pos x="93611" y="132279"/>
                </a:cxn>
                <a:cxn ang="0">
                  <a:pos x="57607" y="322149"/>
                </a:cxn>
                <a:cxn ang="0">
                  <a:pos x="25203" y="293353"/>
                </a:cxn>
                <a:cxn ang="0">
                  <a:pos x="25203" y="341046"/>
                </a:cxn>
                <a:cxn ang="0">
                  <a:pos x="57607" y="322149"/>
                </a:cxn>
              </a:cxnLst>
              <a:rect l="0" t="0" r="0" b="0"/>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accent2">
                <a:alpha val="100000"/>
              </a:schemeClr>
            </a:solidFill>
            <a:ln w="9525">
              <a:noFill/>
            </a:ln>
          </p:spPr>
          <p:txBody>
            <a:bodyPr/>
            <a:lstStyle/>
            <a:p>
              <a:endParaRPr lang="zh-CN" altLang="en-US"/>
            </a:p>
          </p:txBody>
        </p:sp>
      </p:grpSp>
      <p:grpSp>
        <p:nvGrpSpPr>
          <p:cNvPr id="39949" name="组合 13"/>
          <p:cNvGrpSpPr/>
          <p:nvPr/>
        </p:nvGrpSpPr>
        <p:grpSpPr>
          <a:xfrm>
            <a:off x="1568450" y="3852863"/>
            <a:ext cx="1154113" cy="1155700"/>
            <a:chOff x="0" y="0"/>
            <a:chExt cx="1154113" cy="1155699"/>
          </a:xfrm>
        </p:grpSpPr>
        <p:sp>
          <p:nvSpPr>
            <p:cNvPr id="39950" name="Oval 31"/>
            <p:cNvSpPr/>
            <p:nvPr/>
          </p:nvSpPr>
          <p:spPr>
            <a:xfrm>
              <a:off x="0" y="0"/>
              <a:ext cx="1154113" cy="1155699"/>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9951" name="Freeform 35"/>
            <p:cNvSpPr>
              <a:spLocks noEditPoints="1"/>
            </p:cNvSpPr>
            <p:nvPr/>
          </p:nvSpPr>
          <p:spPr>
            <a:xfrm>
              <a:off x="269875" y="169862"/>
              <a:ext cx="563563" cy="766762"/>
            </a:xfrm>
            <a:custGeom>
              <a:avLst/>
              <a:gdLst/>
              <a:ahLst/>
              <a:cxnLst>
                <a:cxn ang="0">
                  <a:pos x="73939" y="124194"/>
                </a:cxn>
                <a:cxn ang="0">
                  <a:pos x="62217" y="766762"/>
                </a:cxn>
                <a:cxn ang="0">
                  <a:pos x="563563" y="188091"/>
                </a:cxn>
                <a:cxn ang="0">
                  <a:pos x="520281" y="201590"/>
                </a:cxn>
                <a:cxn ang="0">
                  <a:pos x="64021" y="722664"/>
                </a:cxn>
                <a:cxn ang="0">
                  <a:pos x="243459" y="81896"/>
                </a:cxn>
                <a:cxn ang="0">
                  <a:pos x="320104" y="81896"/>
                </a:cxn>
                <a:cxn ang="0">
                  <a:pos x="280429" y="122394"/>
                </a:cxn>
                <a:cxn ang="0">
                  <a:pos x="196571" y="83696"/>
                </a:cxn>
                <a:cxn ang="0">
                  <a:pos x="103696" y="194390"/>
                </a:cxn>
                <a:cxn ang="0">
                  <a:pos x="459867" y="194390"/>
                </a:cxn>
                <a:cxn ang="0">
                  <a:pos x="366992" y="83696"/>
                </a:cxn>
                <a:cxn ang="0">
                  <a:pos x="196571" y="83696"/>
                </a:cxn>
                <a:cxn ang="0">
                  <a:pos x="199276" y="582271"/>
                </a:cxn>
                <a:cxn ang="0">
                  <a:pos x="136157" y="600270"/>
                </a:cxn>
                <a:cxn ang="0">
                  <a:pos x="122631" y="613770"/>
                </a:cxn>
                <a:cxn ang="0">
                  <a:pos x="199276" y="619169"/>
                </a:cxn>
                <a:cxn ang="0">
                  <a:pos x="119025" y="658767"/>
                </a:cxn>
                <a:cxn ang="0">
                  <a:pos x="218212" y="610170"/>
                </a:cxn>
                <a:cxn ang="0">
                  <a:pos x="218212" y="578671"/>
                </a:cxn>
                <a:cxn ang="0">
                  <a:pos x="99187" y="584971"/>
                </a:cxn>
                <a:cxn ang="0">
                  <a:pos x="192964" y="683966"/>
                </a:cxn>
                <a:cxn ang="0">
                  <a:pos x="192964" y="301485"/>
                </a:cxn>
                <a:cxn ang="0">
                  <a:pos x="136157" y="318584"/>
                </a:cxn>
                <a:cxn ang="0">
                  <a:pos x="155994" y="368982"/>
                </a:cxn>
                <a:cxn ang="0">
                  <a:pos x="119025" y="382481"/>
                </a:cxn>
                <a:cxn ang="0">
                  <a:pos x="192964" y="281686"/>
                </a:cxn>
                <a:cxn ang="0">
                  <a:pos x="99187" y="380681"/>
                </a:cxn>
                <a:cxn ang="0">
                  <a:pos x="217310" y="323084"/>
                </a:cxn>
                <a:cxn ang="0">
                  <a:pos x="216408" y="296985"/>
                </a:cxn>
                <a:cxn ang="0">
                  <a:pos x="199276" y="452678"/>
                </a:cxn>
                <a:cxn ang="0">
                  <a:pos x="122631" y="471577"/>
                </a:cxn>
                <a:cxn ang="0">
                  <a:pos x="199276" y="522874"/>
                </a:cxn>
                <a:cxn ang="0">
                  <a:pos x="218212" y="438278"/>
                </a:cxn>
                <a:cxn ang="0">
                  <a:pos x="99187" y="442778"/>
                </a:cxn>
                <a:cxn ang="0">
                  <a:pos x="199276" y="541773"/>
                </a:cxn>
                <a:cxn ang="0">
                  <a:pos x="260592" y="418479"/>
                </a:cxn>
                <a:cxn ang="0">
                  <a:pos x="294856" y="650668"/>
                </a:cxn>
                <a:cxn ang="0">
                  <a:pos x="452654" y="602070"/>
                </a:cxn>
                <a:cxn ang="0">
                  <a:pos x="288544" y="644368"/>
                </a:cxn>
                <a:cxn ang="0">
                  <a:pos x="452654" y="456277"/>
                </a:cxn>
                <a:cxn ang="0">
                  <a:pos x="288544" y="368982"/>
                </a:cxn>
                <a:cxn ang="0">
                  <a:pos x="288544" y="316784"/>
                </a:cxn>
              </a:cxnLst>
              <a:rect l="0" t="0" r="0" b="0"/>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accent2">
                <a:alpha val="100000"/>
              </a:schemeClr>
            </a:solidFill>
            <a:ln w="9525">
              <a:noFill/>
            </a:ln>
          </p:spPr>
          <p:txBody>
            <a:bodyPr/>
            <a:lstStyle/>
            <a:p>
              <a:endParaRPr lang="zh-CN" altLang="en-US"/>
            </a:p>
          </p:txBody>
        </p:sp>
      </p:grpSp>
      <p:grpSp>
        <p:nvGrpSpPr>
          <p:cNvPr id="39952" name="组合 18"/>
          <p:cNvGrpSpPr/>
          <p:nvPr/>
        </p:nvGrpSpPr>
        <p:grpSpPr>
          <a:xfrm>
            <a:off x="9077325" y="2309813"/>
            <a:ext cx="1155700" cy="1155700"/>
            <a:chOff x="0" y="0"/>
            <a:chExt cx="1155700" cy="1155699"/>
          </a:xfrm>
        </p:grpSpPr>
        <p:sp>
          <p:nvSpPr>
            <p:cNvPr id="39953" name="Oval 33"/>
            <p:cNvSpPr/>
            <p:nvPr/>
          </p:nvSpPr>
          <p:spPr>
            <a:xfrm>
              <a:off x="0" y="0"/>
              <a:ext cx="1155700" cy="1155699"/>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9954" name="Freeform 36"/>
            <p:cNvSpPr>
              <a:spLocks noEditPoints="1"/>
            </p:cNvSpPr>
            <p:nvPr/>
          </p:nvSpPr>
          <p:spPr>
            <a:xfrm>
              <a:off x="261937" y="217487"/>
              <a:ext cx="712788" cy="701675"/>
            </a:xfrm>
            <a:custGeom>
              <a:avLst/>
              <a:gdLst/>
              <a:ahLst/>
              <a:cxnLst>
                <a:cxn ang="0">
                  <a:pos x="188097" y="307152"/>
                </a:cxn>
                <a:cxn ang="0">
                  <a:pos x="249296" y="200865"/>
                </a:cxn>
                <a:cxn ang="0">
                  <a:pos x="350994" y="290938"/>
                </a:cxn>
                <a:cxn ang="0">
                  <a:pos x="264596" y="182850"/>
                </a:cxn>
                <a:cxn ang="0">
                  <a:pos x="350994" y="290938"/>
                </a:cxn>
                <a:cxn ang="0">
                  <a:pos x="350994" y="290938"/>
                </a:cxn>
                <a:cxn ang="0">
                  <a:pos x="420293" y="174743"/>
                </a:cxn>
                <a:cxn ang="0">
                  <a:pos x="442793" y="163034"/>
                </a:cxn>
                <a:cxn ang="0">
                  <a:pos x="445493" y="182850"/>
                </a:cxn>
                <a:cxn ang="0">
                  <a:pos x="439193" y="215276"/>
                </a:cxn>
                <a:cxn ang="0">
                  <a:pos x="418493" y="207170"/>
                </a:cxn>
                <a:cxn ang="0">
                  <a:pos x="393293" y="185552"/>
                </a:cxn>
                <a:cxn ang="0">
                  <a:pos x="410393" y="172942"/>
                </a:cxn>
                <a:cxn ang="0">
                  <a:pos x="442793" y="163034"/>
                </a:cxn>
                <a:cxn ang="0">
                  <a:pos x="337494" y="308953"/>
                </a:cxn>
                <a:cxn ang="0">
                  <a:pos x="325795" y="440461"/>
                </a:cxn>
                <a:cxn ang="0">
                  <a:pos x="371694" y="320663"/>
                </a:cxn>
                <a:cxn ang="0">
                  <a:pos x="280795" y="268420"/>
                </a:cxn>
                <a:cxn ang="0">
                  <a:pos x="246596" y="280130"/>
                </a:cxn>
                <a:cxn ang="0">
                  <a:pos x="292495" y="440461"/>
                </a:cxn>
                <a:cxn ang="0">
                  <a:pos x="280795" y="268420"/>
                </a:cxn>
                <a:cxn ang="0">
                  <a:pos x="416693" y="240497"/>
                </a:cxn>
                <a:cxn ang="0">
                  <a:pos x="404993" y="440461"/>
                </a:cxn>
                <a:cxn ang="0">
                  <a:pos x="450892" y="253107"/>
                </a:cxn>
                <a:cxn ang="0">
                  <a:pos x="201597" y="351288"/>
                </a:cxn>
                <a:cxn ang="0">
                  <a:pos x="167397" y="362997"/>
                </a:cxn>
                <a:cxn ang="0">
                  <a:pos x="213296" y="440461"/>
                </a:cxn>
                <a:cxn ang="0">
                  <a:pos x="201597" y="351288"/>
                </a:cxn>
                <a:cxn ang="0">
                  <a:pos x="122398" y="440461"/>
                </a:cxn>
                <a:cxn ang="0">
                  <a:pos x="110698" y="170240"/>
                </a:cxn>
                <a:cxn ang="0">
                  <a:pos x="134098" y="170240"/>
                </a:cxn>
                <a:cxn ang="0">
                  <a:pos x="477892" y="417042"/>
                </a:cxn>
                <a:cxn ang="0">
                  <a:pos x="477892" y="440461"/>
                </a:cxn>
                <a:cxn ang="0">
                  <a:pos x="110698" y="428751"/>
                </a:cxn>
                <a:cxn ang="0">
                  <a:pos x="477892" y="417042"/>
                </a:cxn>
                <a:cxn ang="0">
                  <a:pos x="611990" y="701675"/>
                </a:cxn>
                <a:cxn ang="0">
                  <a:pos x="436493" y="566564"/>
                </a:cxn>
                <a:cxn ang="0">
                  <a:pos x="0" y="299045"/>
                </a:cxn>
                <a:cxn ang="0">
                  <a:pos x="599390" y="299045"/>
                </a:cxn>
                <a:cxn ang="0">
                  <a:pos x="677689" y="544947"/>
                </a:cxn>
                <a:cxn ang="0">
                  <a:pos x="300595" y="561160"/>
                </a:cxn>
                <a:cxn ang="0">
                  <a:pos x="561591" y="299045"/>
                </a:cxn>
                <a:cxn ang="0">
                  <a:pos x="38699" y="299045"/>
                </a:cxn>
              </a:cxnLst>
              <a:rect l="0" t="0" r="0" b="0"/>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accent2">
                <a:alpha val="100000"/>
              </a:schemeClr>
            </a:solidFill>
            <a:ln w="9525">
              <a:noFill/>
            </a:ln>
          </p:spPr>
          <p:txBody>
            <a:bodyPr/>
            <a:lstStyle/>
            <a:p>
              <a:endParaRPr lang="zh-CN" altLang="en-US"/>
            </a:p>
          </p:txBody>
        </p:sp>
      </p:grpSp>
      <p:grpSp>
        <p:nvGrpSpPr>
          <p:cNvPr id="39955" name="组合 21"/>
          <p:cNvGrpSpPr/>
          <p:nvPr/>
        </p:nvGrpSpPr>
        <p:grpSpPr>
          <a:xfrm>
            <a:off x="9124950" y="3883025"/>
            <a:ext cx="1154113" cy="1155700"/>
            <a:chOff x="0" y="0"/>
            <a:chExt cx="1154113" cy="1155699"/>
          </a:xfrm>
        </p:grpSpPr>
        <p:sp>
          <p:nvSpPr>
            <p:cNvPr id="39956" name="Oval 32"/>
            <p:cNvSpPr/>
            <p:nvPr/>
          </p:nvSpPr>
          <p:spPr>
            <a:xfrm>
              <a:off x="0" y="0"/>
              <a:ext cx="1154113" cy="1155699"/>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9957" name="Freeform 37"/>
            <p:cNvSpPr>
              <a:spLocks noEditPoints="1"/>
            </p:cNvSpPr>
            <p:nvPr/>
          </p:nvSpPr>
          <p:spPr>
            <a:xfrm>
              <a:off x="268287" y="254000"/>
              <a:ext cx="658813" cy="652462"/>
            </a:xfrm>
            <a:custGeom>
              <a:avLst/>
              <a:gdLst/>
              <a:ahLst/>
              <a:cxnLst>
                <a:cxn ang="0">
                  <a:pos x="594912" y="562343"/>
                </a:cxn>
                <a:cxn ang="0">
                  <a:pos x="526510" y="562343"/>
                </a:cxn>
                <a:cxn ang="0">
                  <a:pos x="431109" y="379401"/>
                </a:cxn>
                <a:cxn ang="0">
                  <a:pos x="421208" y="415449"/>
                </a:cxn>
                <a:cxn ang="0">
                  <a:pos x="369007" y="455101"/>
                </a:cxn>
                <a:cxn ang="0">
                  <a:pos x="540011" y="644351"/>
                </a:cxn>
                <a:cxn ang="0">
                  <a:pos x="649813" y="570454"/>
                </a:cxn>
                <a:cxn ang="0">
                  <a:pos x="568811" y="486643"/>
                </a:cxn>
                <a:cxn ang="0">
                  <a:pos x="449109" y="388413"/>
                </a:cxn>
                <a:cxn ang="0">
                  <a:pos x="237605" y="231606"/>
                </a:cxn>
                <a:cxn ang="0">
                  <a:pos x="273605" y="221693"/>
                </a:cxn>
                <a:cxn ang="0">
                  <a:pos x="283506" y="186546"/>
                </a:cxn>
                <a:cxn ang="0">
                  <a:pos x="292506" y="153202"/>
                </a:cxn>
                <a:cxn ang="0">
                  <a:pos x="126903" y="14419"/>
                </a:cxn>
                <a:cxn ang="0">
                  <a:pos x="104402" y="184744"/>
                </a:cxn>
                <a:cxn ang="0">
                  <a:pos x="900" y="141487"/>
                </a:cxn>
                <a:cxn ang="0">
                  <a:pos x="196204" y="281171"/>
                </a:cxn>
                <a:cxn ang="0">
                  <a:pos x="221404" y="248729"/>
                </a:cxn>
                <a:cxn ang="0">
                  <a:pos x="634513" y="63985"/>
                </a:cxn>
                <a:cxn ang="0">
                  <a:pos x="546311" y="0"/>
                </a:cxn>
                <a:cxn ang="0">
                  <a:pos x="309606" y="211780"/>
                </a:cxn>
                <a:cxn ang="0">
                  <a:pos x="275405" y="260444"/>
                </a:cxn>
                <a:cxn ang="0">
                  <a:pos x="246605" y="274863"/>
                </a:cxn>
                <a:cxn ang="0">
                  <a:pos x="250205" y="364982"/>
                </a:cxn>
                <a:cxn ang="0">
                  <a:pos x="58501" y="530801"/>
                </a:cxn>
                <a:cxn ang="0">
                  <a:pos x="37801" y="652462"/>
                </a:cxn>
                <a:cxn ang="0">
                  <a:pos x="136803" y="553331"/>
                </a:cxn>
                <a:cxn ang="0">
                  <a:pos x="291606" y="406437"/>
                </a:cxn>
                <a:cxn ang="0">
                  <a:pos x="378907" y="406437"/>
                </a:cxn>
                <a:cxn ang="0">
                  <a:pos x="404108" y="352366"/>
                </a:cxn>
                <a:cxn ang="0">
                  <a:pos x="441009" y="344255"/>
                </a:cxn>
                <a:cxn ang="0">
                  <a:pos x="634513" y="63985"/>
                </a:cxn>
              </a:cxnLst>
              <a:rect l="0" t="0" r="0" b="0"/>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accent2">
                <a:alpha val="100000"/>
              </a:schemeClr>
            </a:solidFill>
            <a:ln w="9525">
              <a:noFill/>
            </a:ln>
          </p:spPr>
          <p:txBody>
            <a:bodyPr/>
            <a:lstStyle/>
            <a:p>
              <a:endParaRPr lang="zh-CN" altLang="en-US"/>
            </a:p>
          </p:txBody>
        </p:sp>
      </p:grpSp>
      <p:sp>
        <p:nvSpPr>
          <p:cNvPr id="39958" name="TextBox 24"/>
          <p:cNvSpPr txBox="1"/>
          <p:nvPr/>
        </p:nvSpPr>
        <p:spPr>
          <a:xfrm>
            <a:off x="2792413" y="1157288"/>
            <a:ext cx="1758950" cy="400050"/>
          </a:xfrm>
          <a:prstGeom prst="rect">
            <a:avLst/>
          </a:prstGeom>
          <a:noFill/>
          <a:ln w="9525">
            <a:noFill/>
          </a:ln>
        </p:spPr>
        <p:txBody>
          <a:bodyPr>
            <a:spAutoFit/>
          </a:bodyPr>
          <a:lstStyle/>
          <a:p>
            <a:pPr lvl="0" eaLnBrk="1" hangingPunct="1"/>
            <a:r>
              <a:rPr lang="zh-CN" altLang="en-US" sz="2000" b="1" dirty="0">
                <a:solidFill>
                  <a:schemeClr val="bg1"/>
                </a:solidFill>
                <a:latin typeface="微软雅黑" panose="020B0503020204020204" pitchFamily="2" charset="-122"/>
                <a:ea typeface="微软雅黑" panose="020B0503020204020204" pitchFamily="2" charset="-122"/>
              </a:rPr>
              <a:t>添加标题</a:t>
            </a:r>
            <a:endParaRPr lang="en-US" altLang="x-none" sz="2000" b="1" dirty="0">
              <a:solidFill>
                <a:schemeClr val="bg1"/>
              </a:solidFill>
              <a:latin typeface="微软雅黑" panose="020B0503020204020204" pitchFamily="2" charset="-122"/>
              <a:ea typeface="微软雅黑" panose="020B0503020204020204" pitchFamily="2" charset="-122"/>
            </a:endParaRPr>
          </a:p>
        </p:txBody>
      </p:sp>
      <p:sp>
        <p:nvSpPr>
          <p:cNvPr id="39959" name="TextBox 26"/>
          <p:cNvSpPr txBox="1"/>
          <p:nvPr/>
        </p:nvSpPr>
        <p:spPr>
          <a:xfrm>
            <a:off x="2716213" y="1673225"/>
            <a:ext cx="2592387" cy="1200150"/>
          </a:xfrm>
          <a:prstGeom prst="rect">
            <a:avLst/>
          </a:prstGeom>
          <a:noFill/>
          <a:ln w="9525">
            <a:noFill/>
          </a:ln>
        </p:spPr>
        <p:txBody>
          <a:bodyPr>
            <a:spAutoFit/>
          </a:bodyPr>
          <a:lstStyle/>
          <a:p>
            <a:pPr lvl="0" eaLnBrk="1" hangingPunct="1"/>
            <a:r>
              <a:rPr lang="zh-CN" altLang="en-US" dirty="0">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39960" name="TextBox 27"/>
          <p:cNvSpPr txBox="1"/>
          <p:nvPr/>
        </p:nvSpPr>
        <p:spPr>
          <a:xfrm>
            <a:off x="7197725" y="1157288"/>
            <a:ext cx="1760538" cy="400050"/>
          </a:xfrm>
          <a:prstGeom prst="rect">
            <a:avLst/>
          </a:prstGeom>
          <a:noFill/>
          <a:ln w="9525">
            <a:noFill/>
          </a:ln>
        </p:spPr>
        <p:txBody>
          <a:bodyPr>
            <a:spAutoFit/>
          </a:bodyPr>
          <a:lstStyle/>
          <a:p>
            <a:pPr lvl="0" algn="r" eaLnBrk="1" hangingPunct="1"/>
            <a:r>
              <a:rPr lang="zh-CN" altLang="en-US" sz="2000" b="1" dirty="0">
                <a:solidFill>
                  <a:schemeClr val="bg1"/>
                </a:solidFill>
                <a:latin typeface="微软雅黑" panose="020B0503020204020204" pitchFamily="2" charset="-122"/>
                <a:ea typeface="微软雅黑" panose="020B0503020204020204" pitchFamily="2" charset="-122"/>
              </a:rPr>
              <a:t>添加标题</a:t>
            </a:r>
            <a:endParaRPr lang="en-US" altLang="x-none" sz="2000" b="1" dirty="0">
              <a:solidFill>
                <a:schemeClr val="bg1"/>
              </a:solidFill>
              <a:latin typeface="微软雅黑" panose="020B0503020204020204" pitchFamily="2" charset="-122"/>
              <a:ea typeface="微软雅黑" panose="020B0503020204020204" pitchFamily="2" charset="-122"/>
            </a:endParaRPr>
          </a:p>
        </p:txBody>
      </p:sp>
      <p:sp>
        <p:nvSpPr>
          <p:cNvPr id="39961" name="TextBox 28"/>
          <p:cNvSpPr txBox="1"/>
          <p:nvPr/>
        </p:nvSpPr>
        <p:spPr>
          <a:xfrm>
            <a:off x="6461125" y="1673225"/>
            <a:ext cx="2592388" cy="1200150"/>
          </a:xfrm>
          <a:prstGeom prst="rect">
            <a:avLst/>
          </a:prstGeom>
          <a:noFill/>
          <a:ln w="9525">
            <a:noFill/>
          </a:ln>
        </p:spPr>
        <p:txBody>
          <a:bodyPr>
            <a:spAutoFit/>
          </a:bodyPr>
          <a:lstStyle/>
          <a:p>
            <a:pPr lvl="0" algn="r" eaLnBrk="1" hangingPunct="1"/>
            <a:r>
              <a:rPr lang="zh-CN" altLang="en-US" dirty="0">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39962" name="TextBox 29"/>
          <p:cNvSpPr txBox="1"/>
          <p:nvPr/>
        </p:nvSpPr>
        <p:spPr>
          <a:xfrm>
            <a:off x="2792413" y="5732463"/>
            <a:ext cx="1758950" cy="401637"/>
          </a:xfrm>
          <a:prstGeom prst="rect">
            <a:avLst/>
          </a:prstGeom>
          <a:noFill/>
          <a:ln w="9525">
            <a:noFill/>
          </a:ln>
        </p:spPr>
        <p:txBody>
          <a:bodyPr>
            <a:spAutoFit/>
          </a:bodyPr>
          <a:lstStyle/>
          <a:p>
            <a:pPr lvl="0" eaLnBrk="1" hangingPunct="1"/>
            <a:r>
              <a:rPr lang="zh-CN" altLang="en-US" sz="2000" b="1" dirty="0">
                <a:solidFill>
                  <a:schemeClr val="bg1"/>
                </a:solidFill>
                <a:latin typeface="微软雅黑" panose="020B0503020204020204" pitchFamily="2" charset="-122"/>
                <a:ea typeface="微软雅黑" panose="020B0503020204020204" pitchFamily="2" charset="-122"/>
              </a:rPr>
              <a:t>添加标题</a:t>
            </a:r>
            <a:endParaRPr lang="en-US" altLang="x-none" sz="2000" b="1" dirty="0">
              <a:solidFill>
                <a:schemeClr val="bg1"/>
              </a:solidFill>
              <a:latin typeface="微软雅黑" panose="020B0503020204020204" pitchFamily="2" charset="-122"/>
              <a:ea typeface="微软雅黑" panose="020B0503020204020204" pitchFamily="2" charset="-122"/>
            </a:endParaRPr>
          </a:p>
        </p:txBody>
      </p:sp>
      <p:sp>
        <p:nvSpPr>
          <p:cNvPr id="39963" name="TextBox 30"/>
          <p:cNvSpPr txBox="1"/>
          <p:nvPr/>
        </p:nvSpPr>
        <p:spPr>
          <a:xfrm>
            <a:off x="2716213" y="4460875"/>
            <a:ext cx="2592387" cy="1200150"/>
          </a:xfrm>
          <a:prstGeom prst="rect">
            <a:avLst/>
          </a:prstGeom>
          <a:noFill/>
          <a:ln w="9525">
            <a:noFill/>
          </a:ln>
        </p:spPr>
        <p:txBody>
          <a:bodyPr>
            <a:spAutoFit/>
          </a:bodyPr>
          <a:lstStyle/>
          <a:p>
            <a:pPr lvl="0" eaLnBrk="1" hangingPunct="1"/>
            <a:r>
              <a:rPr lang="zh-CN" altLang="en-US" dirty="0">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39964" name="TextBox 31"/>
          <p:cNvSpPr txBox="1"/>
          <p:nvPr/>
        </p:nvSpPr>
        <p:spPr>
          <a:xfrm>
            <a:off x="7197725" y="5732463"/>
            <a:ext cx="1760538" cy="401637"/>
          </a:xfrm>
          <a:prstGeom prst="rect">
            <a:avLst/>
          </a:prstGeom>
          <a:noFill/>
          <a:ln w="9525">
            <a:noFill/>
          </a:ln>
        </p:spPr>
        <p:txBody>
          <a:bodyPr>
            <a:spAutoFit/>
          </a:bodyPr>
          <a:lstStyle/>
          <a:p>
            <a:pPr lvl="0" algn="r" eaLnBrk="1" hangingPunct="1"/>
            <a:r>
              <a:rPr lang="zh-CN" altLang="en-US" sz="2000" b="1" dirty="0">
                <a:solidFill>
                  <a:schemeClr val="bg1"/>
                </a:solidFill>
                <a:latin typeface="微软雅黑" panose="020B0503020204020204" pitchFamily="2" charset="-122"/>
                <a:ea typeface="微软雅黑" panose="020B0503020204020204" pitchFamily="2" charset="-122"/>
              </a:rPr>
              <a:t>添加标题</a:t>
            </a:r>
            <a:endParaRPr lang="en-US" altLang="x-none" sz="2000" b="1" dirty="0">
              <a:solidFill>
                <a:schemeClr val="bg1"/>
              </a:solidFill>
              <a:latin typeface="微软雅黑" panose="020B0503020204020204" pitchFamily="2" charset="-122"/>
              <a:ea typeface="微软雅黑" panose="020B0503020204020204" pitchFamily="2" charset="-122"/>
            </a:endParaRPr>
          </a:p>
        </p:txBody>
      </p:sp>
      <p:sp>
        <p:nvSpPr>
          <p:cNvPr id="39965" name="TextBox 32"/>
          <p:cNvSpPr txBox="1"/>
          <p:nvPr/>
        </p:nvSpPr>
        <p:spPr>
          <a:xfrm>
            <a:off x="6461125" y="4460875"/>
            <a:ext cx="2592388" cy="1200150"/>
          </a:xfrm>
          <a:prstGeom prst="rect">
            <a:avLst/>
          </a:prstGeom>
          <a:noFill/>
          <a:ln w="9525">
            <a:noFill/>
          </a:ln>
        </p:spPr>
        <p:txBody>
          <a:bodyPr>
            <a:spAutoFit/>
          </a:bodyPr>
          <a:lstStyle/>
          <a:p>
            <a:pPr lvl="0" algn="r" eaLnBrk="1" hangingPunct="1"/>
            <a:r>
              <a:rPr lang="zh-CN" altLang="en-US" dirty="0">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9939"/>
                                        </p:tgtEl>
                                        <p:attrNameLst>
                                          <p:attrName>style.visibility</p:attrName>
                                        </p:attrNameLst>
                                      </p:cBhvr>
                                      <p:to>
                                        <p:strVal val="visible"/>
                                      </p:to>
                                    </p:set>
                                    <p:anim calcmode="lin" valueType="num">
                                      <p:cBhvr additive="base">
                                        <p:cTn id="7" dur="500" fill="hold"/>
                                        <p:tgtEl>
                                          <p:spTgt spid="39939"/>
                                        </p:tgtEl>
                                        <p:attrNameLst>
                                          <p:attrName>ppt_x</p:attrName>
                                        </p:attrNameLst>
                                      </p:cBhvr>
                                      <p:tavLst>
                                        <p:tav tm="0">
                                          <p:val>
                                            <p:strVal val="1+#ppt_w/2"/>
                                          </p:val>
                                        </p:tav>
                                        <p:tav tm="100000">
                                          <p:val>
                                            <p:strVal val="#ppt_x"/>
                                          </p:val>
                                        </p:tav>
                                      </p:tavLst>
                                    </p:anim>
                                    <p:anim calcmode="lin" valueType="num">
                                      <p:cBhvr additive="base">
                                        <p:cTn id="8" dur="500" fill="hold"/>
                                        <p:tgtEl>
                                          <p:spTgt spid="3993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39938"/>
                                        </p:tgtEl>
                                        <p:attrNameLst>
                                          <p:attrName>style.visibility</p:attrName>
                                        </p:attrNameLst>
                                      </p:cBhvr>
                                      <p:to>
                                        <p:strVal val="visible"/>
                                      </p:to>
                                    </p:set>
                                    <p:anim calcmode="lin" valueType="num">
                                      <p:cBhvr>
                                        <p:cTn id="12" dur="300" fill="hold"/>
                                        <p:tgtEl>
                                          <p:spTgt spid="39938"/>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39938"/>
                                        </p:tgtEl>
                                        <p:attrNameLst>
                                          <p:attrName>ppt_y</p:attrName>
                                        </p:attrNameLst>
                                      </p:cBhvr>
                                      <p:tavLst>
                                        <p:tav tm="0">
                                          <p:val>
                                            <p:strVal val="#ppt_y"/>
                                          </p:val>
                                        </p:tav>
                                        <p:tav tm="100000">
                                          <p:val>
                                            <p:strVal val="#ppt_y"/>
                                          </p:val>
                                        </p:tav>
                                      </p:tavLst>
                                    </p:anim>
                                    <p:anim calcmode="lin" valueType="num">
                                      <p:cBhvr>
                                        <p:cTn id="14" dur="300" fill="hold"/>
                                        <p:tgtEl>
                                          <p:spTgt spid="39938"/>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3993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39938"/>
                                        </p:tgtEl>
                                      </p:cBhvr>
                                    </p:animEffect>
                                  </p:childTnLst>
                                </p:cTn>
                              </p:par>
                            </p:childTnLst>
                          </p:cTn>
                        </p:par>
                        <p:par>
                          <p:cTn id="17" fill="hold">
                            <p:stCondLst>
                              <p:cond delay="980"/>
                            </p:stCondLst>
                            <p:childTnLst>
                              <p:par>
                                <p:cTn id="18" presetID="22" presetClass="entr" presetSubtype="8" fill="hold" grpId="0" nodeType="afterEffect">
                                  <p:stCondLst>
                                    <p:cond delay="0"/>
                                  </p:stCondLst>
                                  <p:childTnLst>
                                    <p:set>
                                      <p:cBhvr>
                                        <p:cTn id="19" dur="1" fill="hold">
                                          <p:stCondLst>
                                            <p:cond delay="0"/>
                                          </p:stCondLst>
                                        </p:cTn>
                                        <p:tgtEl>
                                          <p:spTgt spid="39944"/>
                                        </p:tgtEl>
                                        <p:attrNameLst>
                                          <p:attrName>style.visibility</p:attrName>
                                        </p:attrNameLst>
                                      </p:cBhvr>
                                      <p:to>
                                        <p:strVal val="visible"/>
                                      </p:to>
                                    </p:set>
                                    <p:animEffect transition="in" filter="wipe(left)">
                                      <p:cBhvr>
                                        <p:cTn id="20" dur="500"/>
                                        <p:tgtEl>
                                          <p:spTgt spid="39944"/>
                                        </p:tgtEl>
                                      </p:cBhvr>
                                    </p:animEffect>
                                  </p:childTnLst>
                                </p:cTn>
                              </p:par>
                            </p:childTnLst>
                          </p:cTn>
                        </p:par>
                        <p:par>
                          <p:cTn id="21" fill="hold">
                            <p:stCondLst>
                              <p:cond delay="1480"/>
                            </p:stCondLst>
                            <p:childTnLst>
                              <p:par>
                                <p:cTn id="22" presetID="31" presetClass="entr" presetSubtype="0" fill="hold" grpId="0" nodeType="afterEffect">
                                  <p:stCondLst>
                                    <p:cond delay="0"/>
                                  </p:stCondLst>
                                  <p:childTnLst>
                                    <p:set>
                                      <p:cBhvr>
                                        <p:cTn id="23" dur="1" fill="hold">
                                          <p:stCondLst>
                                            <p:cond delay="0"/>
                                          </p:stCondLst>
                                        </p:cTn>
                                        <p:tgtEl>
                                          <p:spTgt spid="39945"/>
                                        </p:tgtEl>
                                        <p:attrNameLst>
                                          <p:attrName>style.visibility</p:attrName>
                                        </p:attrNameLst>
                                      </p:cBhvr>
                                      <p:to>
                                        <p:strVal val="visible"/>
                                      </p:to>
                                    </p:set>
                                    <p:anim calcmode="lin" valueType="num">
                                      <p:cBhvr>
                                        <p:cTn id="24" dur="1000" fill="hold"/>
                                        <p:tgtEl>
                                          <p:spTgt spid="39945"/>
                                        </p:tgtEl>
                                        <p:attrNameLst>
                                          <p:attrName>ppt_w</p:attrName>
                                        </p:attrNameLst>
                                      </p:cBhvr>
                                      <p:tavLst>
                                        <p:tav tm="0">
                                          <p:val>
                                            <p:fltVal val="0"/>
                                          </p:val>
                                        </p:tav>
                                        <p:tav tm="100000">
                                          <p:val>
                                            <p:strVal val="#ppt_w"/>
                                          </p:val>
                                        </p:tav>
                                      </p:tavLst>
                                    </p:anim>
                                    <p:anim calcmode="lin" valueType="num">
                                      <p:cBhvr>
                                        <p:cTn id="25" dur="1000" fill="hold"/>
                                        <p:tgtEl>
                                          <p:spTgt spid="39945"/>
                                        </p:tgtEl>
                                        <p:attrNameLst>
                                          <p:attrName>ppt_h</p:attrName>
                                        </p:attrNameLst>
                                      </p:cBhvr>
                                      <p:tavLst>
                                        <p:tav tm="0">
                                          <p:val>
                                            <p:fltVal val="0"/>
                                          </p:val>
                                        </p:tav>
                                        <p:tav tm="100000">
                                          <p:val>
                                            <p:strVal val="#ppt_h"/>
                                          </p:val>
                                        </p:tav>
                                      </p:tavLst>
                                    </p:anim>
                                    <p:anim calcmode="lin" valueType="num">
                                      <p:cBhvr>
                                        <p:cTn id="26" dur="1000" fill="hold"/>
                                        <p:tgtEl>
                                          <p:spTgt spid="39945"/>
                                        </p:tgtEl>
                                        <p:attrNameLst>
                                          <p:attrName>style.rotation</p:attrName>
                                        </p:attrNameLst>
                                      </p:cBhvr>
                                      <p:tavLst>
                                        <p:tav tm="0">
                                          <p:val>
                                            <p:fltVal val="90"/>
                                          </p:val>
                                        </p:tav>
                                        <p:tav tm="100000">
                                          <p:val>
                                            <p:fltVal val="0"/>
                                          </p:val>
                                        </p:tav>
                                      </p:tavLst>
                                    </p:anim>
                                    <p:animEffect transition="in" filter="fade">
                                      <p:cBhvr>
                                        <p:cTn id="27" dur="1000"/>
                                        <p:tgtEl>
                                          <p:spTgt spid="39945"/>
                                        </p:tgtEl>
                                      </p:cBhvr>
                                    </p:animEffect>
                                  </p:childTnLst>
                                </p:cTn>
                              </p:par>
                            </p:childTnLst>
                          </p:cTn>
                        </p:par>
                        <p:par>
                          <p:cTn id="28" fill="hold">
                            <p:stCondLst>
                              <p:cond delay="2480"/>
                            </p:stCondLst>
                            <p:childTnLst>
                              <p:par>
                                <p:cTn id="29" presetID="1" presetClass="entr" presetSubtype="0" fill="hold" nodeType="afterEffect">
                                  <p:stCondLst>
                                    <p:cond delay="0"/>
                                  </p:stCondLst>
                                  <p:childTnLst>
                                    <p:set>
                                      <p:cBhvr>
                                        <p:cTn id="30" dur="1" fill="hold">
                                          <p:stCondLst>
                                            <p:cond delay="0"/>
                                          </p:stCondLst>
                                        </p:cTn>
                                        <p:tgtEl>
                                          <p:spTgt spid="3995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994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994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9952"/>
                                        </p:tgtEl>
                                        <p:attrNameLst>
                                          <p:attrName>style.visibility</p:attrName>
                                        </p:attrNameLst>
                                      </p:cBhvr>
                                      <p:to>
                                        <p:strVal val="visible"/>
                                      </p:to>
                                    </p:set>
                                  </p:childTnLst>
                                </p:cTn>
                              </p:par>
                              <p:par>
                                <p:cTn id="37" presetID="56" presetClass="path" presetSubtype="0" accel="50000" decel="50000" fill="hold" nodeType="withEffect">
                                  <p:stCondLst>
                                    <p:cond delay="0"/>
                                  </p:stCondLst>
                                  <p:childTnLst>
                                    <p:animMotion origin="layout" path="M 1.46481E-6 -2.96296E-6 L -0.313 -0.10856 " pathEditMode="relative" rAng="0" ptsTypes="AA">
                                      <p:cBhvr>
                                        <p:cTn id="38" dur="1000" spd="-99900" fill="hold"/>
                                        <p:tgtEl>
                                          <p:spTgt spid="39955"/>
                                        </p:tgtEl>
                                        <p:attrNameLst>
                                          <p:attrName>ppt_x</p:attrName>
                                          <p:attrName>ppt_y</p:attrName>
                                        </p:attrNameLst>
                                      </p:cBhvr>
                                      <p:rCtr x="-15500" y="-5300"/>
                                    </p:animMotion>
                                  </p:childTnLst>
                                </p:cTn>
                              </p:par>
                              <p:par>
                                <p:cTn id="39" presetID="56" presetClass="path" presetSubtype="0" accel="50000" decel="50000" fill="hold" nodeType="withEffect">
                                  <p:stCondLst>
                                    <p:cond delay="0"/>
                                  </p:stCondLst>
                                  <p:childTnLst>
                                    <p:animMotion origin="layout" path="M 1.67816E-7 4.81481E-6 L 0.30831 0.12546 " pathEditMode="relative" rAng="0" ptsTypes="AA">
                                      <p:cBhvr>
                                        <p:cTn id="40" dur="1000" spd="-99900" fill="hold"/>
                                        <p:tgtEl>
                                          <p:spTgt spid="39946"/>
                                        </p:tgtEl>
                                        <p:attrNameLst>
                                          <p:attrName>ppt_x</p:attrName>
                                          <p:attrName>ppt_y</p:attrName>
                                        </p:attrNameLst>
                                      </p:cBhvr>
                                      <p:rCtr x="15400" y="6300"/>
                                    </p:animMotion>
                                  </p:childTnLst>
                                </p:cTn>
                              </p:par>
                              <p:par>
                                <p:cTn id="41" presetID="56" presetClass="path" presetSubtype="0" accel="50000" decel="50000" fill="hold" nodeType="withEffect">
                                  <p:stCondLst>
                                    <p:cond delay="0"/>
                                  </p:stCondLst>
                                  <p:childTnLst>
                                    <p:animMotion origin="layout" path="M -1.26838E-6 -4.81481E-6 L 0.30623 -0.10416 " pathEditMode="relative" rAng="0" ptsTypes="AA">
                                      <p:cBhvr>
                                        <p:cTn id="42" dur="1000" spd="-99900" fill="hold"/>
                                        <p:tgtEl>
                                          <p:spTgt spid="39949"/>
                                        </p:tgtEl>
                                        <p:attrNameLst>
                                          <p:attrName>ppt_x</p:attrName>
                                          <p:attrName>ppt_y</p:attrName>
                                        </p:attrNameLst>
                                      </p:cBhvr>
                                      <p:rCtr x="15300" y="-5100"/>
                                    </p:animMotion>
                                  </p:childTnLst>
                                </p:cTn>
                              </p:par>
                              <p:par>
                                <p:cTn id="43" presetID="56" presetClass="path" presetSubtype="0" accel="50000" decel="50000" fill="hold" nodeType="withEffect">
                                  <p:stCondLst>
                                    <p:cond delay="0"/>
                                  </p:stCondLst>
                                  <p:childTnLst>
                                    <p:animMotion origin="layout" path="M 4.06791E-6 -4.81481E-6 L -0.30923 0.12084 " pathEditMode="relative" rAng="0" ptsTypes="AA">
                                      <p:cBhvr>
                                        <p:cTn id="44" dur="1000" spd="-99900" fill="hold"/>
                                        <p:tgtEl>
                                          <p:spTgt spid="39952"/>
                                        </p:tgtEl>
                                        <p:attrNameLst>
                                          <p:attrName>ppt_x</p:attrName>
                                          <p:attrName>ppt_y</p:attrName>
                                        </p:attrNameLst>
                                      </p:cBhvr>
                                      <p:rCtr x="-15400" y="6000"/>
                                    </p:animMotion>
                                  </p:childTnLst>
                                </p:cTn>
                              </p:par>
                            </p:childTnLst>
                          </p:cTn>
                        </p:par>
                        <p:par>
                          <p:cTn id="45" fill="hold">
                            <p:stCondLst>
                              <p:cond delay="2480"/>
                            </p:stCondLst>
                            <p:childTnLst>
                              <p:par>
                                <p:cTn id="46" presetID="22" presetClass="entr" presetSubtype="8" fill="hold" nodeType="afterEffect">
                                  <p:stCondLst>
                                    <p:cond delay="0"/>
                                  </p:stCondLst>
                                  <p:childTnLst>
                                    <p:set>
                                      <p:cBhvr>
                                        <p:cTn id="47" dur="1" fill="hold">
                                          <p:stCondLst>
                                            <p:cond delay="0"/>
                                          </p:stCondLst>
                                        </p:cTn>
                                        <p:tgtEl>
                                          <p:spTgt spid="39940"/>
                                        </p:tgtEl>
                                        <p:attrNameLst>
                                          <p:attrName>style.visibility</p:attrName>
                                        </p:attrNameLst>
                                      </p:cBhvr>
                                      <p:to>
                                        <p:strVal val="visible"/>
                                      </p:to>
                                    </p:set>
                                    <p:animEffect transition="in" filter="wipe(left)">
                                      <p:cBhvr>
                                        <p:cTn id="48" dur="500"/>
                                        <p:tgtEl>
                                          <p:spTgt spid="39940"/>
                                        </p:tgtEl>
                                      </p:cBhvr>
                                    </p:animEffect>
                                  </p:childTnLst>
                                </p:cTn>
                              </p:par>
                              <p:par>
                                <p:cTn id="49" presetID="22" presetClass="entr" presetSubtype="2" fill="hold" nodeType="withEffect">
                                  <p:stCondLst>
                                    <p:cond delay="0"/>
                                  </p:stCondLst>
                                  <p:childTnLst>
                                    <p:set>
                                      <p:cBhvr>
                                        <p:cTn id="50" dur="1" fill="hold">
                                          <p:stCondLst>
                                            <p:cond delay="0"/>
                                          </p:stCondLst>
                                        </p:cTn>
                                        <p:tgtEl>
                                          <p:spTgt spid="39941"/>
                                        </p:tgtEl>
                                        <p:attrNameLst>
                                          <p:attrName>style.visibility</p:attrName>
                                        </p:attrNameLst>
                                      </p:cBhvr>
                                      <p:to>
                                        <p:strVal val="visible"/>
                                      </p:to>
                                    </p:set>
                                    <p:animEffect transition="in" filter="wipe(right)">
                                      <p:cBhvr>
                                        <p:cTn id="51" dur="500"/>
                                        <p:tgtEl>
                                          <p:spTgt spid="39941"/>
                                        </p:tgtEl>
                                      </p:cBhvr>
                                    </p:animEffect>
                                  </p:childTnLst>
                                </p:cTn>
                              </p:par>
                              <p:par>
                                <p:cTn id="52" presetID="22" presetClass="entr" presetSubtype="2" fill="hold" nodeType="withEffect">
                                  <p:stCondLst>
                                    <p:cond delay="0"/>
                                  </p:stCondLst>
                                  <p:childTnLst>
                                    <p:set>
                                      <p:cBhvr>
                                        <p:cTn id="53" dur="1" fill="hold">
                                          <p:stCondLst>
                                            <p:cond delay="0"/>
                                          </p:stCondLst>
                                        </p:cTn>
                                        <p:tgtEl>
                                          <p:spTgt spid="39943"/>
                                        </p:tgtEl>
                                        <p:attrNameLst>
                                          <p:attrName>style.visibility</p:attrName>
                                        </p:attrNameLst>
                                      </p:cBhvr>
                                      <p:to>
                                        <p:strVal val="visible"/>
                                      </p:to>
                                    </p:set>
                                    <p:animEffect transition="in" filter="wipe(right)">
                                      <p:cBhvr>
                                        <p:cTn id="54" dur="500"/>
                                        <p:tgtEl>
                                          <p:spTgt spid="39943"/>
                                        </p:tgtEl>
                                      </p:cBhvr>
                                    </p:animEffect>
                                  </p:childTnLst>
                                </p:cTn>
                              </p:par>
                              <p:par>
                                <p:cTn id="55" presetID="22" presetClass="entr" presetSubtype="8" fill="hold" nodeType="withEffect">
                                  <p:stCondLst>
                                    <p:cond delay="0"/>
                                  </p:stCondLst>
                                  <p:childTnLst>
                                    <p:set>
                                      <p:cBhvr>
                                        <p:cTn id="56" dur="1" fill="hold">
                                          <p:stCondLst>
                                            <p:cond delay="0"/>
                                          </p:stCondLst>
                                        </p:cTn>
                                        <p:tgtEl>
                                          <p:spTgt spid="39942"/>
                                        </p:tgtEl>
                                        <p:attrNameLst>
                                          <p:attrName>style.visibility</p:attrName>
                                        </p:attrNameLst>
                                      </p:cBhvr>
                                      <p:to>
                                        <p:strVal val="visible"/>
                                      </p:to>
                                    </p:set>
                                    <p:animEffect transition="in" filter="wipe(left)">
                                      <p:cBhvr>
                                        <p:cTn id="57" dur="500"/>
                                        <p:tgtEl>
                                          <p:spTgt spid="39942"/>
                                        </p:tgtEl>
                                      </p:cBhvr>
                                    </p:animEffect>
                                  </p:childTnLst>
                                </p:cTn>
                              </p:par>
                            </p:childTnLst>
                          </p:cTn>
                        </p:par>
                        <p:par>
                          <p:cTn id="58" fill="hold">
                            <p:stCondLst>
                              <p:cond delay="2980"/>
                            </p:stCondLst>
                            <p:childTnLst>
                              <p:par>
                                <p:cTn id="59" presetID="47" presetClass="entr" presetSubtype="0" fill="hold" grpId="0" nodeType="afterEffect">
                                  <p:stCondLst>
                                    <p:cond delay="0"/>
                                  </p:stCondLst>
                                  <p:childTnLst>
                                    <p:set>
                                      <p:cBhvr>
                                        <p:cTn id="60" dur="1" fill="hold">
                                          <p:stCondLst>
                                            <p:cond delay="0"/>
                                          </p:stCondLst>
                                        </p:cTn>
                                        <p:tgtEl>
                                          <p:spTgt spid="39958"/>
                                        </p:tgtEl>
                                        <p:attrNameLst>
                                          <p:attrName>style.visibility</p:attrName>
                                        </p:attrNameLst>
                                      </p:cBhvr>
                                      <p:to>
                                        <p:strVal val="visible"/>
                                      </p:to>
                                    </p:set>
                                    <p:animEffect transition="in" filter="fade">
                                      <p:cBhvr>
                                        <p:cTn id="61" dur="1000"/>
                                        <p:tgtEl>
                                          <p:spTgt spid="39958"/>
                                        </p:tgtEl>
                                      </p:cBhvr>
                                    </p:animEffect>
                                    <p:anim calcmode="lin" valueType="num">
                                      <p:cBhvr>
                                        <p:cTn id="62" dur="1000" fill="hold"/>
                                        <p:tgtEl>
                                          <p:spTgt spid="39958"/>
                                        </p:tgtEl>
                                        <p:attrNameLst>
                                          <p:attrName>ppt_x</p:attrName>
                                        </p:attrNameLst>
                                      </p:cBhvr>
                                      <p:tavLst>
                                        <p:tav tm="0">
                                          <p:val>
                                            <p:strVal val="#ppt_x"/>
                                          </p:val>
                                        </p:tav>
                                        <p:tav tm="100000">
                                          <p:val>
                                            <p:strVal val="#ppt_x"/>
                                          </p:val>
                                        </p:tav>
                                      </p:tavLst>
                                    </p:anim>
                                    <p:anim calcmode="lin" valueType="num">
                                      <p:cBhvr>
                                        <p:cTn id="63" dur="1000" fill="hold"/>
                                        <p:tgtEl>
                                          <p:spTgt spid="39958"/>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39960"/>
                                        </p:tgtEl>
                                        <p:attrNameLst>
                                          <p:attrName>style.visibility</p:attrName>
                                        </p:attrNameLst>
                                      </p:cBhvr>
                                      <p:to>
                                        <p:strVal val="visible"/>
                                      </p:to>
                                    </p:set>
                                    <p:animEffect transition="in" filter="fade">
                                      <p:cBhvr>
                                        <p:cTn id="66" dur="1000"/>
                                        <p:tgtEl>
                                          <p:spTgt spid="39960"/>
                                        </p:tgtEl>
                                      </p:cBhvr>
                                    </p:animEffect>
                                    <p:anim calcmode="lin" valueType="num">
                                      <p:cBhvr>
                                        <p:cTn id="67" dur="1000" fill="hold"/>
                                        <p:tgtEl>
                                          <p:spTgt spid="39960"/>
                                        </p:tgtEl>
                                        <p:attrNameLst>
                                          <p:attrName>ppt_x</p:attrName>
                                        </p:attrNameLst>
                                      </p:cBhvr>
                                      <p:tavLst>
                                        <p:tav tm="0">
                                          <p:val>
                                            <p:strVal val="#ppt_x"/>
                                          </p:val>
                                        </p:tav>
                                        <p:tav tm="100000">
                                          <p:val>
                                            <p:strVal val="#ppt_x"/>
                                          </p:val>
                                        </p:tav>
                                      </p:tavLst>
                                    </p:anim>
                                    <p:anim calcmode="lin" valueType="num">
                                      <p:cBhvr>
                                        <p:cTn id="68" dur="1000" fill="hold"/>
                                        <p:tgtEl>
                                          <p:spTgt spid="39960"/>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39964"/>
                                        </p:tgtEl>
                                        <p:attrNameLst>
                                          <p:attrName>style.visibility</p:attrName>
                                        </p:attrNameLst>
                                      </p:cBhvr>
                                      <p:to>
                                        <p:strVal val="visible"/>
                                      </p:to>
                                    </p:set>
                                    <p:animEffect transition="in" filter="fade">
                                      <p:cBhvr>
                                        <p:cTn id="71" dur="1000"/>
                                        <p:tgtEl>
                                          <p:spTgt spid="39964"/>
                                        </p:tgtEl>
                                      </p:cBhvr>
                                    </p:animEffect>
                                    <p:anim calcmode="lin" valueType="num">
                                      <p:cBhvr>
                                        <p:cTn id="72" dur="1000" fill="hold"/>
                                        <p:tgtEl>
                                          <p:spTgt spid="39964"/>
                                        </p:tgtEl>
                                        <p:attrNameLst>
                                          <p:attrName>ppt_x</p:attrName>
                                        </p:attrNameLst>
                                      </p:cBhvr>
                                      <p:tavLst>
                                        <p:tav tm="0">
                                          <p:val>
                                            <p:strVal val="#ppt_x"/>
                                          </p:val>
                                        </p:tav>
                                        <p:tav tm="100000">
                                          <p:val>
                                            <p:strVal val="#ppt_x"/>
                                          </p:val>
                                        </p:tav>
                                      </p:tavLst>
                                    </p:anim>
                                    <p:anim calcmode="lin" valueType="num">
                                      <p:cBhvr>
                                        <p:cTn id="73" dur="1000" fill="hold"/>
                                        <p:tgtEl>
                                          <p:spTgt spid="39964"/>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39962"/>
                                        </p:tgtEl>
                                        <p:attrNameLst>
                                          <p:attrName>style.visibility</p:attrName>
                                        </p:attrNameLst>
                                      </p:cBhvr>
                                      <p:to>
                                        <p:strVal val="visible"/>
                                      </p:to>
                                    </p:set>
                                    <p:animEffect transition="in" filter="fade">
                                      <p:cBhvr>
                                        <p:cTn id="76" dur="1000"/>
                                        <p:tgtEl>
                                          <p:spTgt spid="39962"/>
                                        </p:tgtEl>
                                      </p:cBhvr>
                                    </p:animEffect>
                                    <p:anim calcmode="lin" valueType="num">
                                      <p:cBhvr>
                                        <p:cTn id="77" dur="1000" fill="hold"/>
                                        <p:tgtEl>
                                          <p:spTgt spid="39962"/>
                                        </p:tgtEl>
                                        <p:attrNameLst>
                                          <p:attrName>ppt_x</p:attrName>
                                        </p:attrNameLst>
                                      </p:cBhvr>
                                      <p:tavLst>
                                        <p:tav tm="0">
                                          <p:val>
                                            <p:strVal val="#ppt_x"/>
                                          </p:val>
                                        </p:tav>
                                        <p:tav tm="100000">
                                          <p:val>
                                            <p:strVal val="#ppt_x"/>
                                          </p:val>
                                        </p:tav>
                                      </p:tavLst>
                                    </p:anim>
                                    <p:anim calcmode="lin" valueType="num">
                                      <p:cBhvr>
                                        <p:cTn id="78" dur="1000" fill="hold"/>
                                        <p:tgtEl>
                                          <p:spTgt spid="39962"/>
                                        </p:tgtEl>
                                        <p:attrNameLst>
                                          <p:attrName>ppt_y</p:attrName>
                                        </p:attrNameLst>
                                      </p:cBhvr>
                                      <p:tavLst>
                                        <p:tav tm="0">
                                          <p:val>
                                            <p:strVal val="#ppt_y+.1"/>
                                          </p:val>
                                        </p:tav>
                                        <p:tav tm="100000">
                                          <p:val>
                                            <p:strVal val="#ppt_y"/>
                                          </p:val>
                                        </p:tav>
                                      </p:tavLst>
                                    </p:anim>
                                  </p:childTnLst>
                                </p:cTn>
                              </p:par>
                            </p:childTnLst>
                          </p:cTn>
                        </p:par>
                        <p:par>
                          <p:cTn id="79" fill="hold">
                            <p:stCondLst>
                              <p:cond delay="3980"/>
                            </p:stCondLst>
                            <p:childTnLst>
                              <p:par>
                                <p:cTn id="80" presetID="22" presetClass="entr" presetSubtype="1" fill="hold" grpId="0" nodeType="afterEffect">
                                  <p:stCondLst>
                                    <p:cond delay="0"/>
                                  </p:stCondLst>
                                  <p:childTnLst>
                                    <p:set>
                                      <p:cBhvr>
                                        <p:cTn id="81" dur="1" fill="hold">
                                          <p:stCondLst>
                                            <p:cond delay="0"/>
                                          </p:stCondLst>
                                        </p:cTn>
                                        <p:tgtEl>
                                          <p:spTgt spid="39959"/>
                                        </p:tgtEl>
                                        <p:attrNameLst>
                                          <p:attrName>style.visibility</p:attrName>
                                        </p:attrNameLst>
                                      </p:cBhvr>
                                      <p:to>
                                        <p:strVal val="visible"/>
                                      </p:to>
                                    </p:set>
                                    <p:animEffect transition="in" filter="wipe(up)">
                                      <p:cBhvr>
                                        <p:cTn id="82" dur="500"/>
                                        <p:tgtEl>
                                          <p:spTgt spid="39959"/>
                                        </p:tgtEl>
                                      </p:cBhvr>
                                    </p:animEffect>
                                  </p:childTnLst>
                                </p:cTn>
                              </p:par>
                              <p:par>
                                <p:cTn id="83" presetID="22" presetClass="entr" presetSubtype="1" fill="hold" grpId="0" nodeType="withEffect">
                                  <p:stCondLst>
                                    <p:cond delay="0"/>
                                  </p:stCondLst>
                                  <p:childTnLst>
                                    <p:set>
                                      <p:cBhvr>
                                        <p:cTn id="84" dur="1" fill="hold">
                                          <p:stCondLst>
                                            <p:cond delay="0"/>
                                          </p:stCondLst>
                                        </p:cTn>
                                        <p:tgtEl>
                                          <p:spTgt spid="39961"/>
                                        </p:tgtEl>
                                        <p:attrNameLst>
                                          <p:attrName>style.visibility</p:attrName>
                                        </p:attrNameLst>
                                      </p:cBhvr>
                                      <p:to>
                                        <p:strVal val="visible"/>
                                      </p:to>
                                    </p:set>
                                    <p:animEffect transition="in" filter="wipe(up)">
                                      <p:cBhvr>
                                        <p:cTn id="85" dur="500"/>
                                        <p:tgtEl>
                                          <p:spTgt spid="39961"/>
                                        </p:tgtEl>
                                      </p:cBhvr>
                                    </p:animEffect>
                                  </p:childTnLst>
                                </p:cTn>
                              </p:par>
                              <p:par>
                                <p:cTn id="86" presetID="22" presetClass="entr" presetSubtype="4" fill="hold" grpId="0" nodeType="withEffect">
                                  <p:stCondLst>
                                    <p:cond delay="0"/>
                                  </p:stCondLst>
                                  <p:childTnLst>
                                    <p:set>
                                      <p:cBhvr>
                                        <p:cTn id="87" dur="1" fill="hold">
                                          <p:stCondLst>
                                            <p:cond delay="0"/>
                                          </p:stCondLst>
                                        </p:cTn>
                                        <p:tgtEl>
                                          <p:spTgt spid="39963"/>
                                        </p:tgtEl>
                                        <p:attrNameLst>
                                          <p:attrName>style.visibility</p:attrName>
                                        </p:attrNameLst>
                                      </p:cBhvr>
                                      <p:to>
                                        <p:strVal val="visible"/>
                                      </p:to>
                                    </p:set>
                                    <p:animEffect transition="in" filter="wipe(down)">
                                      <p:cBhvr>
                                        <p:cTn id="88" dur="500"/>
                                        <p:tgtEl>
                                          <p:spTgt spid="39963"/>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39965"/>
                                        </p:tgtEl>
                                        <p:attrNameLst>
                                          <p:attrName>style.visibility</p:attrName>
                                        </p:attrNameLst>
                                      </p:cBhvr>
                                      <p:to>
                                        <p:strVal val="visible"/>
                                      </p:to>
                                    </p:set>
                                    <p:animEffect transition="in" filter="wipe(down)">
                                      <p:cBhvr>
                                        <p:cTn id="91" dur="500"/>
                                        <p:tgtEl>
                                          <p:spTgt spid="399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p:bldP spid="39944" grpId="0" animBg="1"/>
      <p:bldP spid="39945" grpId="0"/>
      <p:bldP spid="39958" grpId="0"/>
      <p:bldP spid="39959" grpId="0"/>
      <p:bldP spid="39960" grpId="0"/>
      <p:bldP spid="39961" grpId="0"/>
      <p:bldP spid="39962" grpId="0"/>
      <p:bldP spid="39963" grpId="0"/>
      <p:bldP spid="39964" grpId="0"/>
      <p:bldP spid="3996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Box 25"/>
          <p:cNvSpPr txBox="1"/>
          <p:nvPr/>
        </p:nvSpPr>
        <p:spPr>
          <a:xfrm>
            <a:off x="708025" y="115888"/>
            <a:ext cx="2878138" cy="554037"/>
          </a:xfrm>
          <a:prstGeom prst="rect">
            <a:avLst/>
          </a:prstGeom>
          <a:noFill/>
          <a:ln w="9525">
            <a:noFill/>
          </a:ln>
        </p:spPr>
        <p:txBody>
          <a:bodyPr wrap="none">
            <a:spAutoFit/>
          </a:bodyPr>
          <a:lstStyle/>
          <a:p>
            <a:pPr lvl="0" eaLnBrk="1" hangingPunct="1"/>
            <a:r>
              <a:rPr lang="zh-CN" altLang="en-US" sz="3000" dirty="0">
                <a:latin typeface="微软雅黑" panose="020B0503020204020204" pitchFamily="2" charset="-122"/>
                <a:ea typeface="微软雅黑" panose="020B0503020204020204" pitchFamily="2" charset="-122"/>
              </a:rPr>
              <a:t>请输入您的标题</a:t>
            </a:r>
          </a:p>
        </p:txBody>
      </p:sp>
      <p:sp>
        <p:nvSpPr>
          <p:cNvPr id="40963" name="Freeform 40"/>
          <p:cNvSpPr>
            <a:spLocks noEditPoints="1"/>
          </p:cNvSpPr>
          <p:nvPr/>
        </p:nvSpPr>
        <p:spPr>
          <a:xfrm>
            <a:off x="268288" y="125413"/>
            <a:ext cx="346075" cy="495300"/>
          </a:xfrm>
          <a:custGeom>
            <a:avLst/>
            <a:gdLst/>
            <a:ahLst/>
            <a:cxnLst>
              <a:cxn ang="0">
                <a:pos x="103337" y="472058"/>
              </a:cxn>
              <a:cxn ang="0">
                <a:pos x="329125" y="472058"/>
              </a:cxn>
              <a:cxn ang="0">
                <a:pos x="341071" y="483599"/>
              </a:cxn>
              <a:cxn ang="0">
                <a:pos x="329125" y="494564"/>
              </a:cxn>
              <a:cxn ang="0">
                <a:pos x="103337" y="494564"/>
              </a:cxn>
              <a:cxn ang="0">
                <a:pos x="91390" y="483599"/>
              </a:cxn>
              <a:cxn ang="0">
                <a:pos x="103337" y="472058"/>
              </a:cxn>
              <a:cxn ang="0">
                <a:pos x="108115" y="364719"/>
              </a:cxn>
              <a:cxn ang="0">
                <a:pos x="232359" y="167355"/>
              </a:cxn>
              <a:cxn ang="0">
                <a:pos x="275963" y="192747"/>
              </a:cxn>
              <a:cxn ang="0">
                <a:pos x="152317" y="390111"/>
              </a:cxn>
              <a:cxn ang="0">
                <a:pos x="108115" y="364719"/>
              </a:cxn>
              <a:cxn ang="0">
                <a:pos x="20906" y="313359"/>
              </a:cxn>
              <a:cxn ang="0">
                <a:pos x="145149" y="115995"/>
              </a:cxn>
              <a:cxn ang="0">
                <a:pos x="188754" y="141386"/>
              </a:cxn>
              <a:cxn ang="0">
                <a:pos x="64511" y="338750"/>
              </a:cxn>
              <a:cxn ang="0">
                <a:pos x="20906" y="313359"/>
              </a:cxn>
              <a:cxn ang="0">
                <a:pos x="1195" y="473212"/>
              </a:cxn>
              <a:cxn ang="0">
                <a:pos x="13141" y="375107"/>
              </a:cxn>
              <a:cxn ang="0">
                <a:pos x="98558" y="424736"/>
              </a:cxn>
              <a:cxn ang="0">
                <a:pos x="14336" y="480714"/>
              </a:cxn>
              <a:cxn ang="0">
                <a:pos x="1195" y="473212"/>
              </a:cxn>
              <a:cxn ang="0">
                <a:pos x="178600" y="61171"/>
              </a:cxn>
              <a:cxn ang="0">
                <a:pos x="160680" y="90026"/>
              </a:cxn>
              <a:cxn ang="0">
                <a:pos x="291494" y="166778"/>
              </a:cxn>
              <a:cxn ang="0">
                <a:pos x="310011" y="137924"/>
              </a:cxn>
              <a:cxn ang="0">
                <a:pos x="178600" y="61171"/>
              </a:cxn>
              <a:cxn ang="0">
                <a:pos x="206674" y="17313"/>
              </a:cxn>
              <a:cxn ang="0">
                <a:pos x="246097" y="8079"/>
              </a:cxn>
              <a:cxn ang="0">
                <a:pos x="327930" y="55977"/>
              </a:cxn>
              <a:cxn ang="0">
                <a:pos x="338085" y="94065"/>
              </a:cxn>
              <a:cxn ang="0">
                <a:pos x="326736" y="111955"/>
              </a:cxn>
              <a:cxn ang="0">
                <a:pos x="195325" y="35202"/>
              </a:cxn>
              <a:cxn ang="0">
                <a:pos x="206674" y="17313"/>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pic>
        <p:nvPicPr>
          <p:cNvPr id="40964" name="Picture 2" descr="F:\快盘\商务图片\png\2476235_065634059367_2.png"/>
          <p:cNvPicPr>
            <a:picLocks noChangeAspect="1"/>
          </p:cNvPicPr>
          <p:nvPr/>
        </p:nvPicPr>
        <p:blipFill>
          <a:blip r:embed="rId3"/>
          <a:stretch>
            <a:fillRect/>
          </a:stretch>
        </p:blipFill>
        <p:spPr>
          <a:xfrm>
            <a:off x="4381500" y="1082675"/>
            <a:ext cx="4725988" cy="4873625"/>
          </a:xfrm>
          <a:prstGeom prst="rect">
            <a:avLst/>
          </a:prstGeom>
          <a:noFill/>
          <a:ln w="9525">
            <a:noFill/>
          </a:ln>
        </p:spPr>
      </p:pic>
      <p:sp>
        <p:nvSpPr>
          <p:cNvPr id="40965" name="Freeform 6"/>
          <p:cNvSpPr/>
          <p:nvPr/>
        </p:nvSpPr>
        <p:spPr>
          <a:xfrm>
            <a:off x="2403475" y="2782888"/>
            <a:ext cx="8089900" cy="2227262"/>
          </a:xfrm>
          <a:custGeom>
            <a:avLst/>
            <a:gdLst/>
            <a:ahLst/>
            <a:cxnLst>
              <a:cxn ang="0">
                <a:pos x="4760889" y="204193"/>
              </a:cxn>
              <a:cxn ang="0">
                <a:pos x="7976663" y="455129"/>
              </a:cxn>
              <a:cxn ang="0">
                <a:pos x="4243936" y="1869720"/>
              </a:cxn>
              <a:cxn ang="0">
                <a:pos x="102570" y="1749172"/>
              </a:cxn>
              <a:cxn ang="0">
                <a:pos x="3257623" y="437908"/>
              </a:cxn>
            </a:cxnLst>
            <a:rect l="0" t="0" r="0" b="0"/>
            <a:pathLst>
              <a:path w="9859" h="2716">
                <a:moveTo>
                  <a:pt x="5802" y="249"/>
                </a:moveTo>
                <a:cubicBezTo>
                  <a:pt x="7937" y="0"/>
                  <a:pt x="9604" y="113"/>
                  <a:pt x="9721" y="555"/>
                </a:cubicBezTo>
                <a:cubicBezTo>
                  <a:pt x="9859" y="1072"/>
                  <a:pt x="7821" y="1845"/>
                  <a:pt x="5172" y="2280"/>
                </a:cubicBezTo>
                <a:cubicBezTo>
                  <a:pt x="2522" y="2716"/>
                  <a:pt x="262" y="2650"/>
                  <a:pt x="125" y="2133"/>
                </a:cubicBezTo>
                <a:cubicBezTo>
                  <a:pt x="0" y="1663"/>
                  <a:pt x="1673" y="981"/>
                  <a:pt x="3970" y="534"/>
                </a:cubicBezTo>
              </a:path>
            </a:pathLst>
          </a:custGeom>
          <a:noFill/>
          <a:ln w="10" cap="flat" cmpd="sng">
            <a:solidFill>
              <a:srgbClr val="3A3A3A"/>
            </a:solidFill>
            <a:prstDash val="dash"/>
            <a:headEnd type="none" w="med" len="med"/>
            <a:tailEnd type="none" w="med" len="med"/>
          </a:ln>
        </p:spPr>
        <p:txBody>
          <a:bodyPr/>
          <a:lstStyle/>
          <a:p>
            <a:endParaRPr lang="zh-CN" altLang="en-US"/>
          </a:p>
        </p:txBody>
      </p:sp>
      <p:grpSp>
        <p:nvGrpSpPr>
          <p:cNvPr id="40966" name="组合 26"/>
          <p:cNvGrpSpPr/>
          <p:nvPr/>
        </p:nvGrpSpPr>
        <p:grpSpPr>
          <a:xfrm>
            <a:off x="3978275" y="3116263"/>
            <a:ext cx="719138" cy="766762"/>
            <a:chOff x="0" y="0"/>
            <a:chExt cx="717637" cy="766776"/>
          </a:xfrm>
        </p:grpSpPr>
        <p:sp>
          <p:nvSpPr>
            <p:cNvPr id="40967" name="Oval 7"/>
            <p:cNvSpPr/>
            <p:nvPr/>
          </p:nvSpPr>
          <p:spPr>
            <a:xfrm>
              <a:off x="0" y="0"/>
              <a:ext cx="717637" cy="717637"/>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40968" name="TextBox 28"/>
            <p:cNvSpPr txBox="1"/>
            <p:nvPr/>
          </p:nvSpPr>
          <p:spPr>
            <a:xfrm>
              <a:off x="3839" y="120445"/>
              <a:ext cx="701527" cy="646331"/>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文本一</a:t>
              </a:r>
              <a:endParaRPr lang="en-US" altLang="x-none" dirty="0">
                <a:solidFill>
                  <a:schemeClr val="accent2"/>
                </a:solidFill>
                <a:latin typeface="微软雅黑" panose="020B0503020204020204" pitchFamily="2" charset="-122"/>
                <a:ea typeface="微软雅黑" panose="020B0503020204020204" pitchFamily="2" charset="-122"/>
              </a:endParaRPr>
            </a:p>
          </p:txBody>
        </p:sp>
      </p:grpSp>
      <p:grpSp>
        <p:nvGrpSpPr>
          <p:cNvPr id="40969" name="组合 29"/>
          <p:cNvGrpSpPr/>
          <p:nvPr/>
        </p:nvGrpSpPr>
        <p:grpSpPr>
          <a:xfrm>
            <a:off x="2224088" y="4200525"/>
            <a:ext cx="887412" cy="887413"/>
            <a:chOff x="0" y="0"/>
            <a:chExt cx="886864" cy="886864"/>
          </a:xfrm>
        </p:grpSpPr>
        <p:sp>
          <p:nvSpPr>
            <p:cNvPr id="40970" name="Oval 8"/>
            <p:cNvSpPr/>
            <p:nvPr/>
          </p:nvSpPr>
          <p:spPr>
            <a:xfrm>
              <a:off x="0" y="0"/>
              <a:ext cx="886864" cy="886864"/>
            </a:xfrm>
            <a:prstGeom prst="ellipse">
              <a:avLst/>
            </a:prstGeom>
            <a:solidFill>
              <a:schemeClr val="bg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40971" name="TextBox 31"/>
            <p:cNvSpPr txBox="1"/>
            <p:nvPr/>
          </p:nvSpPr>
          <p:spPr>
            <a:xfrm>
              <a:off x="79353" y="141565"/>
              <a:ext cx="701527" cy="707886"/>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文本二</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grpSp>
        <p:nvGrpSpPr>
          <p:cNvPr id="40972" name="组合 32"/>
          <p:cNvGrpSpPr/>
          <p:nvPr/>
        </p:nvGrpSpPr>
        <p:grpSpPr>
          <a:xfrm>
            <a:off x="5014913" y="4216400"/>
            <a:ext cx="1044575" cy="1044575"/>
            <a:chOff x="0" y="0"/>
            <a:chExt cx="1043955" cy="1043955"/>
          </a:xfrm>
        </p:grpSpPr>
        <p:sp>
          <p:nvSpPr>
            <p:cNvPr id="40973" name="Oval 9"/>
            <p:cNvSpPr/>
            <p:nvPr/>
          </p:nvSpPr>
          <p:spPr>
            <a:xfrm>
              <a:off x="0" y="0"/>
              <a:ext cx="1043955" cy="1043955"/>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40974" name="TextBox 34"/>
            <p:cNvSpPr txBox="1"/>
            <p:nvPr/>
          </p:nvSpPr>
          <p:spPr>
            <a:xfrm>
              <a:off x="195502" y="224369"/>
              <a:ext cx="701527" cy="707886"/>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文本三</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grpSp>
        <p:nvGrpSpPr>
          <p:cNvPr id="40975" name="组合 35"/>
          <p:cNvGrpSpPr/>
          <p:nvPr/>
        </p:nvGrpSpPr>
        <p:grpSpPr>
          <a:xfrm>
            <a:off x="8907463" y="3482975"/>
            <a:ext cx="935037" cy="935038"/>
            <a:chOff x="0" y="0"/>
            <a:chExt cx="935038" cy="935038"/>
          </a:xfrm>
        </p:grpSpPr>
        <p:sp>
          <p:nvSpPr>
            <p:cNvPr id="40976" name="Oval 10"/>
            <p:cNvSpPr/>
            <p:nvPr/>
          </p:nvSpPr>
          <p:spPr>
            <a:xfrm>
              <a:off x="0" y="0"/>
              <a:ext cx="935038" cy="935038"/>
            </a:xfrm>
            <a:prstGeom prst="ellipse">
              <a:avLst/>
            </a:prstGeom>
            <a:solidFill>
              <a:srgbClr val="900000"/>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40977" name="TextBox 37"/>
            <p:cNvSpPr txBox="1"/>
            <p:nvPr/>
          </p:nvSpPr>
          <p:spPr>
            <a:xfrm>
              <a:off x="124324" y="152865"/>
              <a:ext cx="701527" cy="707886"/>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文本四</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grpSp>
      <p:grpSp>
        <p:nvGrpSpPr>
          <p:cNvPr id="40978" name="组合 38"/>
          <p:cNvGrpSpPr/>
          <p:nvPr/>
        </p:nvGrpSpPr>
        <p:grpSpPr>
          <a:xfrm>
            <a:off x="8404225" y="2514600"/>
            <a:ext cx="701675" cy="688975"/>
            <a:chOff x="0" y="0"/>
            <a:chExt cx="701527" cy="689398"/>
          </a:xfrm>
        </p:grpSpPr>
        <p:sp>
          <p:nvSpPr>
            <p:cNvPr id="40979" name="Oval 11"/>
            <p:cNvSpPr/>
            <p:nvPr/>
          </p:nvSpPr>
          <p:spPr>
            <a:xfrm>
              <a:off x="1822" y="0"/>
              <a:ext cx="668338" cy="668338"/>
            </a:xfrm>
            <a:prstGeom prst="ellipse">
              <a:avLst/>
            </a:prstGeom>
            <a:solidFill>
              <a:srgbClr val="949494"/>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40980" name="TextBox 40"/>
            <p:cNvSpPr txBox="1"/>
            <p:nvPr/>
          </p:nvSpPr>
          <p:spPr>
            <a:xfrm>
              <a:off x="0" y="43067"/>
              <a:ext cx="701527" cy="646331"/>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文本五</a:t>
              </a:r>
              <a:endParaRPr lang="en-US" altLang="x-none" dirty="0">
                <a:solidFill>
                  <a:schemeClr val="accent2"/>
                </a:solidFill>
                <a:latin typeface="微软雅黑" panose="020B0503020204020204" pitchFamily="2" charset="-122"/>
                <a:ea typeface="微软雅黑" panose="020B0503020204020204" pitchFamily="2" charset="-122"/>
              </a:endParaRPr>
            </a:p>
          </p:txBody>
        </p:sp>
      </p:grpSp>
      <p:sp>
        <p:nvSpPr>
          <p:cNvPr id="40981" name="TextBox 41"/>
          <p:cNvSpPr txBox="1"/>
          <p:nvPr/>
        </p:nvSpPr>
        <p:spPr>
          <a:xfrm>
            <a:off x="1444625" y="2095500"/>
            <a:ext cx="2400300" cy="369888"/>
          </a:xfrm>
          <a:prstGeom prst="rect">
            <a:avLst/>
          </a:prstGeom>
          <a:noFill/>
          <a:ln w="9525">
            <a:noFill/>
          </a:ln>
        </p:spPr>
        <p:txBody>
          <a:bodyPr>
            <a:spAutoFit/>
          </a:bodyPr>
          <a:lstStyle/>
          <a:p>
            <a:pPr lvl="0" algn="r" eaLnBrk="1" hangingPunct="1"/>
            <a:r>
              <a:rPr lang="zh-CN" altLang="en-US" b="1" dirty="0">
                <a:latin typeface="微软雅黑" panose="020B0503020204020204" pitchFamily="2" charset="-122"/>
                <a:ea typeface="微软雅黑" panose="020B0503020204020204" pitchFamily="2" charset="-122"/>
              </a:rPr>
              <a:t>这里输入您的文字</a:t>
            </a:r>
            <a:endParaRPr lang="en-US" altLang="x-none" b="1" dirty="0">
              <a:latin typeface="微软雅黑" panose="020B0503020204020204" pitchFamily="2" charset="-122"/>
              <a:ea typeface="微软雅黑" panose="020B0503020204020204" pitchFamily="2" charset="-122"/>
            </a:endParaRPr>
          </a:p>
        </p:txBody>
      </p:sp>
      <p:sp>
        <p:nvSpPr>
          <p:cNvPr id="40982" name="TextBox 42"/>
          <p:cNvSpPr txBox="1"/>
          <p:nvPr/>
        </p:nvSpPr>
        <p:spPr>
          <a:xfrm>
            <a:off x="889000" y="2433638"/>
            <a:ext cx="3108325" cy="584200"/>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这里可以添加主要内容这里可以添加主要内容这里可以添加主要</a:t>
            </a:r>
          </a:p>
        </p:txBody>
      </p:sp>
      <p:sp>
        <p:nvSpPr>
          <p:cNvPr id="40983" name="TextBox 43"/>
          <p:cNvSpPr txBox="1"/>
          <p:nvPr/>
        </p:nvSpPr>
        <p:spPr>
          <a:xfrm>
            <a:off x="8755063" y="1290638"/>
            <a:ext cx="2400300" cy="368300"/>
          </a:xfrm>
          <a:prstGeom prst="rect">
            <a:avLst/>
          </a:prstGeom>
          <a:noFill/>
          <a:ln w="9525">
            <a:noFill/>
          </a:ln>
        </p:spPr>
        <p:txBody>
          <a:bodyPr>
            <a:spAutoFit/>
          </a:bodyPr>
          <a:lstStyle/>
          <a:p>
            <a:pPr lvl="0" eaLnBrk="1" hangingPunct="1"/>
            <a:r>
              <a:rPr lang="zh-CN" altLang="en-US" b="1" dirty="0">
                <a:latin typeface="微软雅黑" panose="020B0503020204020204" pitchFamily="2" charset="-122"/>
                <a:ea typeface="微软雅黑" panose="020B0503020204020204" pitchFamily="2" charset="-122"/>
              </a:rPr>
              <a:t>这里输入您的文字</a:t>
            </a:r>
            <a:endParaRPr lang="en-US" altLang="x-none" b="1" dirty="0">
              <a:latin typeface="微软雅黑" panose="020B0503020204020204" pitchFamily="2" charset="-122"/>
              <a:ea typeface="微软雅黑" panose="020B0503020204020204" pitchFamily="2" charset="-122"/>
            </a:endParaRPr>
          </a:p>
        </p:txBody>
      </p:sp>
      <p:sp>
        <p:nvSpPr>
          <p:cNvPr id="40984" name="TextBox 44"/>
          <p:cNvSpPr txBox="1"/>
          <p:nvPr/>
        </p:nvSpPr>
        <p:spPr>
          <a:xfrm>
            <a:off x="8723313" y="1628775"/>
            <a:ext cx="2703512" cy="584200"/>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这里可以添加主要内容这里可以添加主要内容这里可以</a:t>
            </a:r>
          </a:p>
        </p:txBody>
      </p:sp>
      <p:sp>
        <p:nvSpPr>
          <p:cNvPr id="40985" name="TextBox 45"/>
          <p:cNvSpPr txBox="1"/>
          <p:nvPr/>
        </p:nvSpPr>
        <p:spPr>
          <a:xfrm>
            <a:off x="8755063" y="4551363"/>
            <a:ext cx="2400300" cy="369887"/>
          </a:xfrm>
          <a:prstGeom prst="rect">
            <a:avLst/>
          </a:prstGeom>
          <a:noFill/>
          <a:ln w="9525">
            <a:noFill/>
          </a:ln>
        </p:spPr>
        <p:txBody>
          <a:bodyPr>
            <a:spAutoFit/>
          </a:bodyPr>
          <a:lstStyle/>
          <a:p>
            <a:pPr lvl="0" eaLnBrk="1" hangingPunct="1"/>
            <a:r>
              <a:rPr lang="zh-CN" altLang="en-US" b="1" dirty="0">
                <a:latin typeface="微软雅黑" panose="020B0503020204020204" pitchFamily="2" charset="-122"/>
                <a:ea typeface="微软雅黑" panose="020B0503020204020204" pitchFamily="2" charset="-122"/>
              </a:rPr>
              <a:t>这里输入您的文字</a:t>
            </a:r>
            <a:endParaRPr lang="en-US" altLang="x-none" b="1" dirty="0">
              <a:latin typeface="微软雅黑" panose="020B0503020204020204" pitchFamily="2" charset="-122"/>
              <a:ea typeface="微软雅黑" panose="020B0503020204020204" pitchFamily="2" charset="-122"/>
            </a:endParaRPr>
          </a:p>
        </p:txBody>
      </p:sp>
      <p:sp>
        <p:nvSpPr>
          <p:cNvPr id="40986" name="TextBox 46"/>
          <p:cNvSpPr txBox="1"/>
          <p:nvPr/>
        </p:nvSpPr>
        <p:spPr>
          <a:xfrm>
            <a:off x="8723313" y="4891088"/>
            <a:ext cx="2703512" cy="584200"/>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这里可以添加主要内容这里可以添加主要内容这里可以</a:t>
            </a:r>
          </a:p>
        </p:txBody>
      </p:sp>
      <p:sp>
        <p:nvSpPr>
          <p:cNvPr id="40987" name="TextBox 47"/>
          <p:cNvSpPr txBox="1"/>
          <p:nvPr/>
        </p:nvSpPr>
        <p:spPr>
          <a:xfrm>
            <a:off x="468313" y="5054600"/>
            <a:ext cx="2398712" cy="368300"/>
          </a:xfrm>
          <a:prstGeom prst="rect">
            <a:avLst/>
          </a:prstGeom>
          <a:noFill/>
          <a:ln w="9525">
            <a:noFill/>
          </a:ln>
        </p:spPr>
        <p:txBody>
          <a:bodyPr>
            <a:spAutoFit/>
          </a:bodyPr>
          <a:lstStyle/>
          <a:p>
            <a:pPr lvl="0" eaLnBrk="1" hangingPunct="1"/>
            <a:r>
              <a:rPr lang="zh-CN" altLang="en-US" b="1" dirty="0">
                <a:latin typeface="微软雅黑" panose="020B0503020204020204" pitchFamily="2" charset="-122"/>
                <a:ea typeface="微软雅黑" panose="020B0503020204020204" pitchFamily="2" charset="-122"/>
              </a:rPr>
              <a:t>这里输入您的文字</a:t>
            </a:r>
            <a:endParaRPr lang="en-US" altLang="x-none" b="1" dirty="0">
              <a:latin typeface="微软雅黑" panose="020B0503020204020204" pitchFamily="2" charset="-122"/>
              <a:ea typeface="微软雅黑" panose="020B0503020204020204" pitchFamily="2" charset="-122"/>
            </a:endParaRPr>
          </a:p>
        </p:txBody>
      </p:sp>
      <p:sp>
        <p:nvSpPr>
          <p:cNvPr id="40988" name="TextBox 48"/>
          <p:cNvSpPr txBox="1"/>
          <p:nvPr/>
        </p:nvSpPr>
        <p:spPr>
          <a:xfrm>
            <a:off x="468313" y="5392738"/>
            <a:ext cx="2468562" cy="584200"/>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这里可以添加主要内容这里可以添加主要内容这里</a:t>
            </a:r>
          </a:p>
        </p:txBody>
      </p:sp>
      <p:sp>
        <p:nvSpPr>
          <p:cNvPr id="40989" name="TextBox 49"/>
          <p:cNvSpPr txBox="1"/>
          <p:nvPr/>
        </p:nvSpPr>
        <p:spPr>
          <a:xfrm>
            <a:off x="3225800" y="5207000"/>
            <a:ext cx="2400300" cy="369888"/>
          </a:xfrm>
          <a:prstGeom prst="rect">
            <a:avLst/>
          </a:prstGeom>
          <a:noFill/>
          <a:ln w="9525">
            <a:noFill/>
          </a:ln>
        </p:spPr>
        <p:txBody>
          <a:bodyPr>
            <a:spAutoFit/>
          </a:bodyPr>
          <a:lstStyle/>
          <a:p>
            <a:pPr lvl="0" eaLnBrk="1" hangingPunct="1"/>
            <a:r>
              <a:rPr lang="zh-CN" altLang="en-US" b="1" dirty="0">
                <a:latin typeface="微软雅黑" panose="020B0503020204020204" pitchFamily="2" charset="-122"/>
                <a:ea typeface="微软雅黑" panose="020B0503020204020204" pitchFamily="2" charset="-122"/>
              </a:rPr>
              <a:t>这里输入您的文字</a:t>
            </a:r>
            <a:endParaRPr lang="en-US" altLang="x-none" b="1" dirty="0">
              <a:latin typeface="微软雅黑" panose="020B0503020204020204" pitchFamily="2" charset="-122"/>
              <a:ea typeface="微软雅黑" panose="020B0503020204020204" pitchFamily="2" charset="-122"/>
            </a:endParaRPr>
          </a:p>
        </p:txBody>
      </p:sp>
      <p:sp>
        <p:nvSpPr>
          <p:cNvPr id="40990" name="TextBox 50"/>
          <p:cNvSpPr txBox="1"/>
          <p:nvPr/>
        </p:nvSpPr>
        <p:spPr>
          <a:xfrm>
            <a:off x="3225800" y="5545138"/>
            <a:ext cx="2468563" cy="585787"/>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这里可以添加主要内容这里可以添加主要内容这里</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0963"/>
                                        </p:tgtEl>
                                        <p:attrNameLst>
                                          <p:attrName>style.visibility</p:attrName>
                                        </p:attrNameLst>
                                      </p:cBhvr>
                                      <p:to>
                                        <p:strVal val="visible"/>
                                      </p:to>
                                    </p:set>
                                    <p:anim calcmode="lin" valueType="num">
                                      <p:cBhvr additive="base">
                                        <p:cTn id="7" dur="500" fill="hold"/>
                                        <p:tgtEl>
                                          <p:spTgt spid="40963"/>
                                        </p:tgtEl>
                                        <p:attrNameLst>
                                          <p:attrName>ppt_x</p:attrName>
                                        </p:attrNameLst>
                                      </p:cBhvr>
                                      <p:tavLst>
                                        <p:tav tm="0">
                                          <p:val>
                                            <p:strVal val="1+#ppt_w/2"/>
                                          </p:val>
                                        </p:tav>
                                        <p:tav tm="100000">
                                          <p:val>
                                            <p:strVal val="#ppt_x"/>
                                          </p:val>
                                        </p:tav>
                                      </p:tavLst>
                                    </p:anim>
                                    <p:anim calcmode="lin" valueType="num">
                                      <p:cBhvr additive="base">
                                        <p:cTn id="8" dur="500" fill="hold"/>
                                        <p:tgtEl>
                                          <p:spTgt spid="4096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40962"/>
                                        </p:tgtEl>
                                        <p:attrNameLst>
                                          <p:attrName>style.visibility</p:attrName>
                                        </p:attrNameLst>
                                      </p:cBhvr>
                                      <p:to>
                                        <p:strVal val="visible"/>
                                      </p:to>
                                    </p:set>
                                    <p:anim calcmode="lin" valueType="num">
                                      <p:cBhvr>
                                        <p:cTn id="12" dur="300" fill="hold"/>
                                        <p:tgtEl>
                                          <p:spTgt spid="40962"/>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40962"/>
                                        </p:tgtEl>
                                        <p:attrNameLst>
                                          <p:attrName>ppt_y</p:attrName>
                                        </p:attrNameLst>
                                      </p:cBhvr>
                                      <p:tavLst>
                                        <p:tav tm="0">
                                          <p:val>
                                            <p:strVal val="#ppt_y"/>
                                          </p:val>
                                        </p:tav>
                                        <p:tav tm="100000">
                                          <p:val>
                                            <p:strVal val="#ppt_y"/>
                                          </p:val>
                                        </p:tav>
                                      </p:tavLst>
                                    </p:anim>
                                    <p:anim calcmode="lin" valueType="num">
                                      <p:cBhvr>
                                        <p:cTn id="14" dur="300" fill="hold"/>
                                        <p:tgtEl>
                                          <p:spTgt spid="40962"/>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4096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40962"/>
                                        </p:tgtEl>
                                      </p:cBhvr>
                                    </p:animEffect>
                                  </p:childTnLst>
                                </p:cTn>
                              </p:par>
                            </p:childTnLst>
                          </p:cTn>
                        </p:par>
                        <p:par>
                          <p:cTn id="17" fill="hold">
                            <p:stCondLst>
                              <p:cond delay="980"/>
                            </p:stCondLst>
                            <p:childTnLst>
                              <p:par>
                                <p:cTn id="18" presetID="42" presetClass="entr" presetSubtype="0" fill="hold" nodeType="afterEffect">
                                  <p:stCondLst>
                                    <p:cond delay="0"/>
                                  </p:stCondLst>
                                  <p:childTnLst>
                                    <p:set>
                                      <p:cBhvr>
                                        <p:cTn id="19" dur="1" fill="hold">
                                          <p:stCondLst>
                                            <p:cond delay="0"/>
                                          </p:stCondLst>
                                        </p:cTn>
                                        <p:tgtEl>
                                          <p:spTgt spid="40964"/>
                                        </p:tgtEl>
                                        <p:attrNameLst>
                                          <p:attrName>style.visibility</p:attrName>
                                        </p:attrNameLst>
                                      </p:cBhvr>
                                      <p:to>
                                        <p:strVal val="visible"/>
                                      </p:to>
                                    </p:set>
                                    <p:animEffect transition="in" filter="fade">
                                      <p:cBhvr>
                                        <p:cTn id="20" dur="1000"/>
                                        <p:tgtEl>
                                          <p:spTgt spid="40964"/>
                                        </p:tgtEl>
                                      </p:cBhvr>
                                    </p:animEffect>
                                    <p:anim calcmode="lin" valueType="num">
                                      <p:cBhvr>
                                        <p:cTn id="21" dur="1000" fill="hold"/>
                                        <p:tgtEl>
                                          <p:spTgt spid="40964"/>
                                        </p:tgtEl>
                                        <p:attrNameLst>
                                          <p:attrName>ppt_x</p:attrName>
                                        </p:attrNameLst>
                                      </p:cBhvr>
                                      <p:tavLst>
                                        <p:tav tm="0">
                                          <p:val>
                                            <p:strVal val="#ppt_x"/>
                                          </p:val>
                                        </p:tav>
                                        <p:tav tm="100000">
                                          <p:val>
                                            <p:strVal val="#ppt_x"/>
                                          </p:val>
                                        </p:tav>
                                      </p:tavLst>
                                    </p:anim>
                                    <p:anim calcmode="lin" valueType="num">
                                      <p:cBhvr>
                                        <p:cTn id="22" dur="1000" fill="hold"/>
                                        <p:tgtEl>
                                          <p:spTgt spid="40964"/>
                                        </p:tgtEl>
                                        <p:attrNameLst>
                                          <p:attrName>ppt_y</p:attrName>
                                        </p:attrNameLst>
                                      </p:cBhvr>
                                      <p:tavLst>
                                        <p:tav tm="0">
                                          <p:val>
                                            <p:strVal val="#ppt_y+.1"/>
                                          </p:val>
                                        </p:tav>
                                        <p:tav tm="100000">
                                          <p:val>
                                            <p:strVal val="#ppt_y"/>
                                          </p:val>
                                        </p:tav>
                                      </p:tavLst>
                                    </p:anim>
                                  </p:childTnLst>
                                </p:cTn>
                              </p:par>
                            </p:childTnLst>
                          </p:cTn>
                        </p:par>
                        <p:par>
                          <p:cTn id="23" fill="hold">
                            <p:stCondLst>
                              <p:cond delay="1980"/>
                            </p:stCondLst>
                            <p:childTnLst>
                              <p:par>
                                <p:cTn id="24" presetID="21" presetClass="entr" presetSubtype="1" fill="hold" nodeType="afterEffect">
                                  <p:stCondLst>
                                    <p:cond delay="0"/>
                                  </p:stCondLst>
                                  <p:childTnLst>
                                    <p:set>
                                      <p:cBhvr>
                                        <p:cTn id="25" dur="1" fill="hold">
                                          <p:stCondLst>
                                            <p:cond delay="0"/>
                                          </p:stCondLst>
                                        </p:cTn>
                                        <p:tgtEl>
                                          <p:spTgt spid="40965"/>
                                        </p:tgtEl>
                                        <p:attrNameLst>
                                          <p:attrName>style.visibility</p:attrName>
                                        </p:attrNameLst>
                                      </p:cBhvr>
                                      <p:to>
                                        <p:strVal val="visible"/>
                                      </p:to>
                                    </p:set>
                                    <p:animEffect transition="in" filter="wheel(1)">
                                      <p:cBhvr>
                                        <p:cTn id="26" dur="2000"/>
                                        <p:tgtEl>
                                          <p:spTgt spid="40965"/>
                                        </p:tgtEl>
                                      </p:cBhvr>
                                    </p:animEffect>
                                  </p:childTnLst>
                                </p:cTn>
                              </p:par>
                            </p:childTnLst>
                          </p:cTn>
                        </p:par>
                        <p:par>
                          <p:cTn id="27" fill="hold">
                            <p:stCondLst>
                              <p:cond delay="3980"/>
                            </p:stCondLst>
                            <p:childTnLst>
                              <p:par>
                                <p:cTn id="28" presetID="42" presetClass="entr" presetSubtype="0" fill="hold" nodeType="afterEffect">
                                  <p:stCondLst>
                                    <p:cond delay="0"/>
                                  </p:stCondLst>
                                  <p:childTnLst>
                                    <p:set>
                                      <p:cBhvr>
                                        <p:cTn id="29" dur="1" fill="hold">
                                          <p:stCondLst>
                                            <p:cond delay="0"/>
                                          </p:stCondLst>
                                        </p:cTn>
                                        <p:tgtEl>
                                          <p:spTgt spid="40966"/>
                                        </p:tgtEl>
                                        <p:attrNameLst>
                                          <p:attrName>style.visibility</p:attrName>
                                        </p:attrNameLst>
                                      </p:cBhvr>
                                      <p:to>
                                        <p:strVal val="visible"/>
                                      </p:to>
                                    </p:set>
                                    <p:animEffect transition="in" filter="fade">
                                      <p:cBhvr>
                                        <p:cTn id="30" dur="1000"/>
                                        <p:tgtEl>
                                          <p:spTgt spid="40966"/>
                                        </p:tgtEl>
                                      </p:cBhvr>
                                    </p:animEffect>
                                    <p:anim calcmode="lin" valueType="num">
                                      <p:cBhvr>
                                        <p:cTn id="31" dur="1000" fill="hold"/>
                                        <p:tgtEl>
                                          <p:spTgt spid="40966"/>
                                        </p:tgtEl>
                                        <p:attrNameLst>
                                          <p:attrName>ppt_x</p:attrName>
                                        </p:attrNameLst>
                                      </p:cBhvr>
                                      <p:tavLst>
                                        <p:tav tm="0">
                                          <p:val>
                                            <p:strVal val="#ppt_x"/>
                                          </p:val>
                                        </p:tav>
                                        <p:tav tm="100000">
                                          <p:val>
                                            <p:strVal val="#ppt_x"/>
                                          </p:val>
                                        </p:tav>
                                      </p:tavLst>
                                    </p:anim>
                                    <p:anim calcmode="lin" valueType="num">
                                      <p:cBhvr>
                                        <p:cTn id="32" dur="1000" fill="hold"/>
                                        <p:tgtEl>
                                          <p:spTgt spid="40966"/>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200"/>
                                  </p:stCondLst>
                                  <p:childTnLst>
                                    <p:set>
                                      <p:cBhvr>
                                        <p:cTn id="34" dur="1" fill="hold">
                                          <p:stCondLst>
                                            <p:cond delay="0"/>
                                          </p:stCondLst>
                                        </p:cTn>
                                        <p:tgtEl>
                                          <p:spTgt spid="40969"/>
                                        </p:tgtEl>
                                        <p:attrNameLst>
                                          <p:attrName>style.visibility</p:attrName>
                                        </p:attrNameLst>
                                      </p:cBhvr>
                                      <p:to>
                                        <p:strVal val="visible"/>
                                      </p:to>
                                    </p:set>
                                    <p:animEffect transition="in" filter="fade">
                                      <p:cBhvr>
                                        <p:cTn id="35" dur="1000"/>
                                        <p:tgtEl>
                                          <p:spTgt spid="40969"/>
                                        </p:tgtEl>
                                      </p:cBhvr>
                                    </p:animEffect>
                                    <p:anim calcmode="lin" valueType="num">
                                      <p:cBhvr>
                                        <p:cTn id="36" dur="1000" fill="hold"/>
                                        <p:tgtEl>
                                          <p:spTgt spid="40969"/>
                                        </p:tgtEl>
                                        <p:attrNameLst>
                                          <p:attrName>ppt_x</p:attrName>
                                        </p:attrNameLst>
                                      </p:cBhvr>
                                      <p:tavLst>
                                        <p:tav tm="0">
                                          <p:val>
                                            <p:strVal val="#ppt_x"/>
                                          </p:val>
                                        </p:tav>
                                        <p:tav tm="100000">
                                          <p:val>
                                            <p:strVal val="#ppt_x"/>
                                          </p:val>
                                        </p:tav>
                                      </p:tavLst>
                                    </p:anim>
                                    <p:anim calcmode="lin" valueType="num">
                                      <p:cBhvr>
                                        <p:cTn id="37" dur="1000" fill="hold"/>
                                        <p:tgtEl>
                                          <p:spTgt spid="40969"/>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400"/>
                                  </p:stCondLst>
                                  <p:childTnLst>
                                    <p:set>
                                      <p:cBhvr>
                                        <p:cTn id="39" dur="1" fill="hold">
                                          <p:stCondLst>
                                            <p:cond delay="0"/>
                                          </p:stCondLst>
                                        </p:cTn>
                                        <p:tgtEl>
                                          <p:spTgt spid="40972"/>
                                        </p:tgtEl>
                                        <p:attrNameLst>
                                          <p:attrName>style.visibility</p:attrName>
                                        </p:attrNameLst>
                                      </p:cBhvr>
                                      <p:to>
                                        <p:strVal val="visible"/>
                                      </p:to>
                                    </p:set>
                                    <p:animEffect transition="in" filter="fade">
                                      <p:cBhvr>
                                        <p:cTn id="40" dur="1000"/>
                                        <p:tgtEl>
                                          <p:spTgt spid="40972"/>
                                        </p:tgtEl>
                                      </p:cBhvr>
                                    </p:animEffect>
                                    <p:anim calcmode="lin" valueType="num">
                                      <p:cBhvr>
                                        <p:cTn id="41" dur="1000" fill="hold"/>
                                        <p:tgtEl>
                                          <p:spTgt spid="40972"/>
                                        </p:tgtEl>
                                        <p:attrNameLst>
                                          <p:attrName>ppt_x</p:attrName>
                                        </p:attrNameLst>
                                      </p:cBhvr>
                                      <p:tavLst>
                                        <p:tav tm="0">
                                          <p:val>
                                            <p:strVal val="#ppt_x"/>
                                          </p:val>
                                        </p:tav>
                                        <p:tav tm="100000">
                                          <p:val>
                                            <p:strVal val="#ppt_x"/>
                                          </p:val>
                                        </p:tav>
                                      </p:tavLst>
                                    </p:anim>
                                    <p:anim calcmode="lin" valueType="num">
                                      <p:cBhvr>
                                        <p:cTn id="42" dur="1000" fill="hold"/>
                                        <p:tgtEl>
                                          <p:spTgt spid="40972"/>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600"/>
                                  </p:stCondLst>
                                  <p:childTnLst>
                                    <p:set>
                                      <p:cBhvr>
                                        <p:cTn id="44" dur="1" fill="hold">
                                          <p:stCondLst>
                                            <p:cond delay="0"/>
                                          </p:stCondLst>
                                        </p:cTn>
                                        <p:tgtEl>
                                          <p:spTgt spid="40975"/>
                                        </p:tgtEl>
                                        <p:attrNameLst>
                                          <p:attrName>style.visibility</p:attrName>
                                        </p:attrNameLst>
                                      </p:cBhvr>
                                      <p:to>
                                        <p:strVal val="visible"/>
                                      </p:to>
                                    </p:set>
                                    <p:animEffect transition="in" filter="fade">
                                      <p:cBhvr>
                                        <p:cTn id="45" dur="1000"/>
                                        <p:tgtEl>
                                          <p:spTgt spid="40975"/>
                                        </p:tgtEl>
                                      </p:cBhvr>
                                    </p:animEffect>
                                    <p:anim calcmode="lin" valueType="num">
                                      <p:cBhvr>
                                        <p:cTn id="46" dur="1000" fill="hold"/>
                                        <p:tgtEl>
                                          <p:spTgt spid="40975"/>
                                        </p:tgtEl>
                                        <p:attrNameLst>
                                          <p:attrName>ppt_x</p:attrName>
                                        </p:attrNameLst>
                                      </p:cBhvr>
                                      <p:tavLst>
                                        <p:tav tm="0">
                                          <p:val>
                                            <p:strVal val="#ppt_x"/>
                                          </p:val>
                                        </p:tav>
                                        <p:tav tm="100000">
                                          <p:val>
                                            <p:strVal val="#ppt_x"/>
                                          </p:val>
                                        </p:tav>
                                      </p:tavLst>
                                    </p:anim>
                                    <p:anim calcmode="lin" valueType="num">
                                      <p:cBhvr>
                                        <p:cTn id="47" dur="1000" fill="hold"/>
                                        <p:tgtEl>
                                          <p:spTgt spid="40975"/>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800"/>
                                  </p:stCondLst>
                                  <p:childTnLst>
                                    <p:set>
                                      <p:cBhvr>
                                        <p:cTn id="49" dur="1" fill="hold">
                                          <p:stCondLst>
                                            <p:cond delay="0"/>
                                          </p:stCondLst>
                                        </p:cTn>
                                        <p:tgtEl>
                                          <p:spTgt spid="40978"/>
                                        </p:tgtEl>
                                        <p:attrNameLst>
                                          <p:attrName>style.visibility</p:attrName>
                                        </p:attrNameLst>
                                      </p:cBhvr>
                                      <p:to>
                                        <p:strVal val="visible"/>
                                      </p:to>
                                    </p:set>
                                    <p:animEffect transition="in" filter="fade">
                                      <p:cBhvr>
                                        <p:cTn id="50" dur="1000"/>
                                        <p:tgtEl>
                                          <p:spTgt spid="40978"/>
                                        </p:tgtEl>
                                      </p:cBhvr>
                                    </p:animEffect>
                                    <p:anim calcmode="lin" valueType="num">
                                      <p:cBhvr>
                                        <p:cTn id="51" dur="1000" fill="hold"/>
                                        <p:tgtEl>
                                          <p:spTgt spid="40978"/>
                                        </p:tgtEl>
                                        <p:attrNameLst>
                                          <p:attrName>ppt_x</p:attrName>
                                        </p:attrNameLst>
                                      </p:cBhvr>
                                      <p:tavLst>
                                        <p:tav tm="0">
                                          <p:val>
                                            <p:strVal val="#ppt_x"/>
                                          </p:val>
                                        </p:tav>
                                        <p:tav tm="100000">
                                          <p:val>
                                            <p:strVal val="#ppt_x"/>
                                          </p:val>
                                        </p:tav>
                                      </p:tavLst>
                                    </p:anim>
                                    <p:anim calcmode="lin" valueType="num">
                                      <p:cBhvr>
                                        <p:cTn id="52" dur="1000" fill="hold"/>
                                        <p:tgtEl>
                                          <p:spTgt spid="40978"/>
                                        </p:tgtEl>
                                        <p:attrNameLst>
                                          <p:attrName>ppt_y</p:attrName>
                                        </p:attrNameLst>
                                      </p:cBhvr>
                                      <p:tavLst>
                                        <p:tav tm="0">
                                          <p:val>
                                            <p:strVal val="#ppt_y+.1"/>
                                          </p:val>
                                        </p:tav>
                                        <p:tav tm="100000">
                                          <p:val>
                                            <p:strVal val="#ppt_y"/>
                                          </p:val>
                                        </p:tav>
                                      </p:tavLst>
                                    </p:anim>
                                  </p:childTnLst>
                                </p:cTn>
                              </p:par>
                            </p:childTnLst>
                          </p:cTn>
                        </p:par>
                        <p:par>
                          <p:cTn id="53" fill="hold">
                            <p:stCondLst>
                              <p:cond delay="4980"/>
                            </p:stCondLst>
                            <p:childTnLst>
                              <p:par>
                                <p:cTn id="54" presetID="2" presetClass="entr" presetSubtype="3" fill="hold" grpId="0" nodeType="afterEffect">
                                  <p:stCondLst>
                                    <p:cond delay="0"/>
                                  </p:stCondLst>
                                  <p:childTnLst>
                                    <p:set>
                                      <p:cBhvr>
                                        <p:cTn id="55" dur="1" fill="hold">
                                          <p:stCondLst>
                                            <p:cond delay="0"/>
                                          </p:stCondLst>
                                        </p:cTn>
                                        <p:tgtEl>
                                          <p:spTgt spid="40981"/>
                                        </p:tgtEl>
                                        <p:attrNameLst>
                                          <p:attrName>style.visibility</p:attrName>
                                        </p:attrNameLst>
                                      </p:cBhvr>
                                      <p:to>
                                        <p:strVal val="visible"/>
                                      </p:to>
                                    </p:set>
                                    <p:anim calcmode="lin" valueType="num">
                                      <p:cBhvr additive="base">
                                        <p:cTn id="56" dur="500" fill="hold"/>
                                        <p:tgtEl>
                                          <p:spTgt spid="40981"/>
                                        </p:tgtEl>
                                        <p:attrNameLst>
                                          <p:attrName>ppt_x</p:attrName>
                                        </p:attrNameLst>
                                      </p:cBhvr>
                                      <p:tavLst>
                                        <p:tav tm="0">
                                          <p:val>
                                            <p:strVal val="1+#ppt_w/2"/>
                                          </p:val>
                                        </p:tav>
                                        <p:tav tm="100000">
                                          <p:val>
                                            <p:strVal val="#ppt_x"/>
                                          </p:val>
                                        </p:tav>
                                      </p:tavLst>
                                    </p:anim>
                                    <p:anim calcmode="lin" valueType="num">
                                      <p:cBhvr additive="base">
                                        <p:cTn id="57" dur="500" fill="hold"/>
                                        <p:tgtEl>
                                          <p:spTgt spid="40981"/>
                                        </p:tgtEl>
                                        <p:attrNameLst>
                                          <p:attrName>ppt_y</p:attrName>
                                        </p:attrNameLst>
                                      </p:cBhvr>
                                      <p:tavLst>
                                        <p:tav tm="0">
                                          <p:val>
                                            <p:strVal val="0-#ppt_h/2"/>
                                          </p:val>
                                        </p:tav>
                                        <p:tav tm="100000">
                                          <p:val>
                                            <p:strVal val="#ppt_y"/>
                                          </p:val>
                                        </p:tav>
                                      </p:tavLst>
                                    </p:anim>
                                  </p:childTnLst>
                                </p:cTn>
                              </p:par>
                              <p:par>
                                <p:cTn id="58" presetID="2" presetClass="entr" presetSubtype="3" fill="hold" grpId="0" nodeType="withEffect">
                                  <p:stCondLst>
                                    <p:cond delay="100"/>
                                  </p:stCondLst>
                                  <p:childTnLst>
                                    <p:set>
                                      <p:cBhvr>
                                        <p:cTn id="59" dur="1" fill="hold">
                                          <p:stCondLst>
                                            <p:cond delay="0"/>
                                          </p:stCondLst>
                                        </p:cTn>
                                        <p:tgtEl>
                                          <p:spTgt spid="40987"/>
                                        </p:tgtEl>
                                        <p:attrNameLst>
                                          <p:attrName>style.visibility</p:attrName>
                                        </p:attrNameLst>
                                      </p:cBhvr>
                                      <p:to>
                                        <p:strVal val="visible"/>
                                      </p:to>
                                    </p:set>
                                    <p:anim calcmode="lin" valueType="num">
                                      <p:cBhvr additive="base">
                                        <p:cTn id="60" dur="500" fill="hold"/>
                                        <p:tgtEl>
                                          <p:spTgt spid="40987"/>
                                        </p:tgtEl>
                                        <p:attrNameLst>
                                          <p:attrName>ppt_x</p:attrName>
                                        </p:attrNameLst>
                                      </p:cBhvr>
                                      <p:tavLst>
                                        <p:tav tm="0">
                                          <p:val>
                                            <p:strVal val="1+#ppt_w/2"/>
                                          </p:val>
                                        </p:tav>
                                        <p:tav tm="100000">
                                          <p:val>
                                            <p:strVal val="#ppt_x"/>
                                          </p:val>
                                        </p:tav>
                                      </p:tavLst>
                                    </p:anim>
                                    <p:anim calcmode="lin" valueType="num">
                                      <p:cBhvr additive="base">
                                        <p:cTn id="61" dur="500" fill="hold"/>
                                        <p:tgtEl>
                                          <p:spTgt spid="40987"/>
                                        </p:tgtEl>
                                        <p:attrNameLst>
                                          <p:attrName>ppt_y</p:attrName>
                                        </p:attrNameLst>
                                      </p:cBhvr>
                                      <p:tavLst>
                                        <p:tav tm="0">
                                          <p:val>
                                            <p:strVal val="0-#ppt_h/2"/>
                                          </p:val>
                                        </p:tav>
                                        <p:tav tm="100000">
                                          <p:val>
                                            <p:strVal val="#ppt_y"/>
                                          </p:val>
                                        </p:tav>
                                      </p:tavLst>
                                    </p:anim>
                                  </p:childTnLst>
                                </p:cTn>
                              </p:par>
                              <p:par>
                                <p:cTn id="62" presetID="2" presetClass="entr" presetSubtype="3" fill="hold" grpId="0" nodeType="withEffect">
                                  <p:stCondLst>
                                    <p:cond delay="200"/>
                                  </p:stCondLst>
                                  <p:childTnLst>
                                    <p:set>
                                      <p:cBhvr>
                                        <p:cTn id="63" dur="1" fill="hold">
                                          <p:stCondLst>
                                            <p:cond delay="0"/>
                                          </p:stCondLst>
                                        </p:cTn>
                                        <p:tgtEl>
                                          <p:spTgt spid="40989"/>
                                        </p:tgtEl>
                                        <p:attrNameLst>
                                          <p:attrName>style.visibility</p:attrName>
                                        </p:attrNameLst>
                                      </p:cBhvr>
                                      <p:to>
                                        <p:strVal val="visible"/>
                                      </p:to>
                                    </p:set>
                                    <p:anim calcmode="lin" valueType="num">
                                      <p:cBhvr additive="base">
                                        <p:cTn id="64" dur="500" fill="hold"/>
                                        <p:tgtEl>
                                          <p:spTgt spid="40989"/>
                                        </p:tgtEl>
                                        <p:attrNameLst>
                                          <p:attrName>ppt_x</p:attrName>
                                        </p:attrNameLst>
                                      </p:cBhvr>
                                      <p:tavLst>
                                        <p:tav tm="0">
                                          <p:val>
                                            <p:strVal val="1+#ppt_w/2"/>
                                          </p:val>
                                        </p:tav>
                                        <p:tav tm="100000">
                                          <p:val>
                                            <p:strVal val="#ppt_x"/>
                                          </p:val>
                                        </p:tav>
                                      </p:tavLst>
                                    </p:anim>
                                    <p:anim calcmode="lin" valueType="num">
                                      <p:cBhvr additive="base">
                                        <p:cTn id="65" dur="500" fill="hold"/>
                                        <p:tgtEl>
                                          <p:spTgt spid="40989"/>
                                        </p:tgtEl>
                                        <p:attrNameLst>
                                          <p:attrName>ppt_y</p:attrName>
                                        </p:attrNameLst>
                                      </p:cBhvr>
                                      <p:tavLst>
                                        <p:tav tm="0">
                                          <p:val>
                                            <p:strVal val="0-#ppt_h/2"/>
                                          </p:val>
                                        </p:tav>
                                        <p:tav tm="100000">
                                          <p:val>
                                            <p:strVal val="#ppt_y"/>
                                          </p:val>
                                        </p:tav>
                                      </p:tavLst>
                                    </p:anim>
                                  </p:childTnLst>
                                </p:cTn>
                              </p:par>
                              <p:par>
                                <p:cTn id="66" presetID="2" presetClass="entr" presetSubtype="3" fill="hold" grpId="0" nodeType="withEffect">
                                  <p:stCondLst>
                                    <p:cond delay="300"/>
                                  </p:stCondLst>
                                  <p:childTnLst>
                                    <p:set>
                                      <p:cBhvr>
                                        <p:cTn id="67" dur="1" fill="hold">
                                          <p:stCondLst>
                                            <p:cond delay="0"/>
                                          </p:stCondLst>
                                        </p:cTn>
                                        <p:tgtEl>
                                          <p:spTgt spid="40985"/>
                                        </p:tgtEl>
                                        <p:attrNameLst>
                                          <p:attrName>style.visibility</p:attrName>
                                        </p:attrNameLst>
                                      </p:cBhvr>
                                      <p:to>
                                        <p:strVal val="visible"/>
                                      </p:to>
                                    </p:set>
                                    <p:anim calcmode="lin" valueType="num">
                                      <p:cBhvr additive="base">
                                        <p:cTn id="68" dur="500" fill="hold"/>
                                        <p:tgtEl>
                                          <p:spTgt spid="40985"/>
                                        </p:tgtEl>
                                        <p:attrNameLst>
                                          <p:attrName>ppt_x</p:attrName>
                                        </p:attrNameLst>
                                      </p:cBhvr>
                                      <p:tavLst>
                                        <p:tav tm="0">
                                          <p:val>
                                            <p:strVal val="1+#ppt_w/2"/>
                                          </p:val>
                                        </p:tav>
                                        <p:tav tm="100000">
                                          <p:val>
                                            <p:strVal val="#ppt_x"/>
                                          </p:val>
                                        </p:tav>
                                      </p:tavLst>
                                    </p:anim>
                                    <p:anim calcmode="lin" valueType="num">
                                      <p:cBhvr additive="base">
                                        <p:cTn id="69" dur="500" fill="hold"/>
                                        <p:tgtEl>
                                          <p:spTgt spid="40985"/>
                                        </p:tgtEl>
                                        <p:attrNameLst>
                                          <p:attrName>ppt_y</p:attrName>
                                        </p:attrNameLst>
                                      </p:cBhvr>
                                      <p:tavLst>
                                        <p:tav tm="0">
                                          <p:val>
                                            <p:strVal val="0-#ppt_h/2"/>
                                          </p:val>
                                        </p:tav>
                                        <p:tav tm="100000">
                                          <p:val>
                                            <p:strVal val="#ppt_y"/>
                                          </p:val>
                                        </p:tav>
                                      </p:tavLst>
                                    </p:anim>
                                  </p:childTnLst>
                                </p:cTn>
                              </p:par>
                              <p:par>
                                <p:cTn id="70" presetID="2" presetClass="entr" presetSubtype="3" fill="hold" grpId="0" nodeType="withEffect">
                                  <p:stCondLst>
                                    <p:cond delay="400"/>
                                  </p:stCondLst>
                                  <p:childTnLst>
                                    <p:set>
                                      <p:cBhvr>
                                        <p:cTn id="71" dur="1" fill="hold">
                                          <p:stCondLst>
                                            <p:cond delay="0"/>
                                          </p:stCondLst>
                                        </p:cTn>
                                        <p:tgtEl>
                                          <p:spTgt spid="40983"/>
                                        </p:tgtEl>
                                        <p:attrNameLst>
                                          <p:attrName>style.visibility</p:attrName>
                                        </p:attrNameLst>
                                      </p:cBhvr>
                                      <p:to>
                                        <p:strVal val="visible"/>
                                      </p:to>
                                    </p:set>
                                    <p:anim calcmode="lin" valueType="num">
                                      <p:cBhvr additive="base">
                                        <p:cTn id="72" dur="500" fill="hold"/>
                                        <p:tgtEl>
                                          <p:spTgt spid="40983"/>
                                        </p:tgtEl>
                                        <p:attrNameLst>
                                          <p:attrName>ppt_x</p:attrName>
                                        </p:attrNameLst>
                                      </p:cBhvr>
                                      <p:tavLst>
                                        <p:tav tm="0">
                                          <p:val>
                                            <p:strVal val="1+#ppt_w/2"/>
                                          </p:val>
                                        </p:tav>
                                        <p:tav tm="100000">
                                          <p:val>
                                            <p:strVal val="#ppt_x"/>
                                          </p:val>
                                        </p:tav>
                                      </p:tavLst>
                                    </p:anim>
                                    <p:anim calcmode="lin" valueType="num">
                                      <p:cBhvr additive="base">
                                        <p:cTn id="73" dur="500" fill="hold"/>
                                        <p:tgtEl>
                                          <p:spTgt spid="40983"/>
                                        </p:tgtEl>
                                        <p:attrNameLst>
                                          <p:attrName>ppt_y</p:attrName>
                                        </p:attrNameLst>
                                      </p:cBhvr>
                                      <p:tavLst>
                                        <p:tav tm="0">
                                          <p:val>
                                            <p:strVal val="0-#ppt_h/2"/>
                                          </p:val>
                                        </p:tav>
                                        <p:tav tm="100000">
                                          <p:val>
                                            <p:strVal val="#ppt_y"/>
                                          </p:val>
                                        </p:tav>
                                      </p:tavLst>
                                    </p:anim>
                                  </p:childTnLst>
                                </p:cTn>
                              </p:par>
                            </p:childTnLst>
                          </p:cTn>
                        </p:par>
                        <p:par>
                          <p:cTn id="74" fill="hold">
                            <p:stCondLst>
                              <p:cond delay="5480"/>
                            </p:stCondLst>
                            <p:childTnLst>
                              <p:par>
                                <p:cTn id="75" presetID="22" presetClass="entr" presetSubtype="1" fill="hold" grpId="0" nodeType="afterEffect">
                                  <p:stCondLst>
                                    <p:cond delay="0"/>
                                  </p:stCondLst>
                                  <p:childTnLst>
                                    <p:set>
                                      <p:cBhvr>
                                        <p:cTn id="76" dur="1" fill="hold">
                                          <p:stCondLst>
                                            <p:cond delay="0"/>
                                          </p:stCondLst>
                                        </p:cTn>
                                        <p:tgtEl>
                                          <p:spTgt spid="40982"/>
                                        </p:tgtEl>
                                        <p:attrNameLst>
                                          <p:attrName>style.visibility</p:attrName>
                                        </p:attrNameLst>
                                      </p:cBhvr>
                                      <p:to>
                                        <p:strVal val="visible"/>
                                      </p:to>
                                    </p:set>
                                    <p:animEffect transition="in" filter="wipe(up)">
                                      <p:cBhvr>
                                        <p:cTn id="77" dur="500"/>
                                        <p:tgtEl>
                                          <p:spTgt spid="40982"/>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40984"/>
                                        </p:tgtEl>
                                        <p:attrNameLst>
                                          <p:attrName>style.visibility</p:attrName>
                                        </p:attrNameLst>
                                      </p:cBhvr>
                                      <p:to>
                                        <p:strVal val="visible"/>
                                      </p:to>
                                    </p:set>
                                    <p:animEffect transition="in" filter="wipe(up)">
                                      <p:cBhvr>
                                        <p:cTn id="80" dur="500"/>
                                        <p:tgtEl>
                                          <p:spTgt spid="40984"/>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40986"/>
                                        </p:tgtEl>
                                        <p:attrNameLst>
                                          <p:attrName>style.visibility</p:attrName>
                                        </p:attrNameLst>
                                      </p:cBhvr>
                                      <p:to>
                                        <p:strVal val="visible"/>
                                      </p:to>
                                    </p:set>
                                    <p:animEffect transition="in" filter="wipe(up)">
                                      <p:cBhvr>
                                        <p:cTn id="83" dur="500"/>
                                        <p:tgtEl>
                                          <p:spTgt spid="40986"/>
                                        </p:tgtEl>
                                      </p:cBhvr>
                                    </p:animEffect>
                                  </p:childTnLst>
                                </p:cTn>
                              </p:par>
                              <p:par>
                                <p:cTn id="84" presetID="22" presetClass="entr" presetSubtype="1" fill="hold" grpId="0" nodeType="withEffect">
                                  <p:stCondLst>
                                    <p:cond delay="0"/>
                                  </p:stCondLst>
                                  <p:childTnLst>
                                    <p:set>
                                      <p:cBhvr>
                                        <p:cTn id="85" dur="1" fill="hold">
                                          <p:stCondLst>
                                            <p:cond delay="0"/>
                                          </p:stCondLst>
                                        </p:cTn>
                                        <p:tgtEl>
                                          <p:spTgt spid="40990"/>
                                        </p:tgtEl>
                                        <p:attrNameLst>
                                          <p:attrName>style.visibility</p:attrName>
                                        </p:attrNameLst>
                                      </p:cBhvr>
                                      <p:to>
                                        <p:strVal val="visible"/>
                                      </p:to>
                                    </p:set>
                                    <p:animEffect transition="in" filter="wipe(up)">
                                      <p:cBhvr>
                                        <p:cTn id="86" dur="500"/>
                                        <p:tgtEl>
                                          <p:spTgt spid="40990"/>
                                        </p:tgtEl>
                                      </p:cBhvr>
                                    </p:animEffect>
                                  </p:childTnLst>
                                </p:cTn>
                              </p:par>
                              <p:par>
                                <p:cTn id="87" presetID="22" presetClass="entr" presetSubtype="1" fill="hold" grpId="0" nodeType="withEffect">
                                  <p:stCondLst>
                                    <p:cond delay="0"/>
                                  </p:stCondLst>
                                  <p:childTnLst>
                                    <p:set>
                                      <p:cBhvr>
                                        <p:cTn id="88" dur="1" fill="hold">
                                          <p:stCondLst>
                                            <p:cond delay="0"/>
                                          </p:stCondLst>
                                        </p:cTn>
                                        <p:tgtEl>
                                          <p:spTgt spid="40988"/>
                                        </p:tgtEl>
                                        <p:attrNameLst>
                                          <p:attrName>style.visibility</p:attrName>
                                        </p:attrNameLst>
                                      </p:cBhvr>
                                      <p:to>
                                        <p:strVal val="visible"/>
                                      </p:to>
                                    </p:set>
                                    <p:animEffect transition="in" filter="wipe(up)">
                                      <p:cBhvr>
                                        <p:cTn id="89" dur="500"/>
                                        <p:tgtEl>
                                          <p:spTgt spid="409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P spid="40981" grpId="0"/>
      <p:bldP spid="40982" grpId="0"/>
      <p:bldP spid="40983" grpId="0"/>
      <p:bldP spid="40984" grpId="0"/>
      <p:bldP spid="40985" grpId="0"/>
      <p:bldP spid="40986" grpId="0"/>
      <p:bldP spid="40987" grpId="0"/>
      <p:bldP spid="40988" grpId="0"/>
      <p:bldP spid="40989" grpId="0"/>
      <p:bldP spid="4099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25"/>
          <p:cNvSpPr txBox="1"/>
          <p:nvPr/>
        </p:nvSpPr>
        <p:spPr>
          <a:xfrm>
            <a:off x="708025" y="115888"/>
            <a:ext cx="2878138" cy="554037"/>
          </a:xfrm>
          <a:prstGeom prst="rect">
            <a:avLst/>
          </a:prstGeom>
          <a:noFill/>
          <a:ln w="9525">
            <a:noFill/>
          </a:ln>
        </p:spPr>
        <p:txBody>
          <a:bodyPr wrap="none">
            <a:spAutoFit/>
          </a:bodyPr>
          <a:lstStyle/>
          <a:p>
            <a:pPr lvl="0" eaLnBrk="1" hangingPunct="1"/>
            <a:r>
              <a:rPr lang="zh-CN" altLang="en-US" sz="3000" dirty="0">
                <a:latin typeface="微软雅黑" panose="020B0503020204020204" pitchFamily="2" charset="-122"/>
                <a:ea typeface="微软雅黑" panose="020B0503020204020204" pitchFamily="2" charset="-122"/>
              </a:rPr>
              <a:t>请输入您的标题</a:t>
            </a:r>
          </a:p>
        </p:txBody>
      </p:sp>
      <p:sp>
        <p:nvSpPr>
          <p:cNvPr id="41987" name="Freeform 40"/>
          <p:cNvSpPr>
            <a:spLocks noEditPoints="1"/>
          </p:cNvSpPr>
          <p:nvPr/>
        </p:nvSpPr>
        <p:spPr>
          <a:xfrm>
            <a:off x="268288" y="125413"/>
            <a:ext cx="346075" cy="495300"/>
          </a:xfrm>
          <a:custGeom>
            <a:avLst/>
            <a:gdLst/>
            <a:ahLst/>
            <a:cxnLst>
              <a:cxn ang="0">
                <a:pos x="103337" y="472058"/>
              </a:cxn>
              <a:cxn ang="0">
                <a:pos x="329125" y="472058"/>
              </a:cxn>
              <a:cxn ang="0">
                <a:pos x="341071" y="483599"/>
              </a:cxn>
              <a:cxn ang="0">
                <a:pos x="329125" y="494564"/>
              </a:cxn>
              <a:cxn ang="0">
                <a:pos x="103337" y="494564"/>
              </a:cxn>
              <a:cxn ang="0">
                <a:pos x="91390" y="483599"/>
              </a:cxn>
              <a:cxn ang="0">
                <a:pos x="103337" y="472058"/>
              </a:cxn>
              <a:cxn ang="0">
                <a:pos x="108115" y="364719"/>
              </a:cxn>
              <a:cxn ang="0">
                <a:pos x="232359" y="167355"/>
              </a:cxn>
              <a:cxn ang="0">
                <a:pos x="275963" y="192747"/>
              </a:cxn>
              <a:cxn ang="0">
                <a:pos x="152317" y="390111"/>
              </a:cxn>
              <a:cxn ang="0">
                <a:pos x="108115" y="364719"/>
              </a:cxn>
              <a:cxn ang="0">
                <a:pos x="20906" y="313359"/>
              </a:cxn>
              <a:cxn ang="0">
                <a:pos x="145149" y="115995"/>
              </a:cxn>
              <a:cxn ang="0">
                <a:pos x="188754" y="141386"/>
              </a:cxn>
              <a:cxn ang="0">
                <a:pos x="64511" y="338750"/>
              </a:cxn>
              <a:cxn ang="0">
                <a:pos x="20906" y="313359"/>
              </a:cxn>
              <a:cxn ang="0">
                <a:pos x="1195" y="473212"/>
              </a:cxn>
              <a:cxn ang="0">
                <a:pos x="13141" y="375107"/>
              </a:cxn>
              <a:cxn ang="0">
                <a:pos x="98558" y="424736"/>
              </a:cxn>
              <a:cxn ang="0">
                <a:pos x="14336" y="480714"/>
              </a:cxn>
              <a:cxn ang="0">
                <a:pos x="1195" y="473212"/>
              </a:cxn>
              <a:cxn ang="0">
                <a:pos x="178600" y="61171"/>
              </a:cxn>
              <a:cxn ang="0">
                <a:pos x="160680" y="90026"/>
              </a:cxn>
              <a:cxn ang="0">
                <a:pos x="291494" y="166778"/>
              </a:cxn>
              <a:cxn ang="0">
                <a:pos x="310011" y="137924"/>
              </a:cxn>
              <a:cxn ang="0">
                <a:pos x="178600" y="61171"/>
              </a:cxn>
              <a:cxn ang="0">
                <a:pos x="206674" y="17313"/>
              </a:cxn>
              <a:cxn ang="0">
                <a:pos x="246097" y="8079"/>
              </a:cxn>
              <a:cxn ang="0">
                <a:pos x="327930" y="55977"/>
              </a:cxn>
              <a:cxn ang="0">
                <a:pos x="338085" y="94065"/>
              </a:cxn>
              <a:cxn ang="0">
                <a:pos x="326736" y="111955"/>
              </a:cxn>
              <a:cxn ang="0">
                <a:pos x="195325" y="35202"/>
              </a:cxn>
              <a:cxn ang="0">
                <a:pos x="206674" y="17313"/>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41988" name="Freeform 10"/>
          <p:cNvSpPr>
            <a:spLocks noEditPoints="1"/>
          </p:cNvSpPr>
          <p:nvPr/>
        </p:nvSpPr>
        <p:spPr>
          <a:xfrm>
            <a:off x="708025" y="3298825"/>
            <a:ext cx="2646363" cy="284163"/>
          </a:xfrm>
          <a:custGeom>
            <a:avLst/>
            <a:gdLst/>
            <a:ahLst/>
            <a:cxnLst>
              <a:cxn ang="0">
                <a:pos x="0" y="38750"/>
              </a:cxn>
              <a:cxn ang="0">
                <a:pos x="2646363" y="38750"/>
              </a:cxn>
              <a:cxn ang="0">
                <a:pos x="2646363" y="0"/>
              </a:cxn>
              <a:cxn ang="0">
                <a:pos x="0" y="0"/>
              </a:cxn>
              <a:cxn ang="0">
                <a:pos x="0" y="38750"/>
              </a:cxn>
              <a:cxn ang="0">
                <a:pos x="1370124" y="284163"/>
              </a:cxn>
              <a:cxn ang="0">
                <a:pos x="1454088" y="180831"/>
              </a:cxn>
              <a:cxn ang="0">
                <a:pos x="1537287" y="78259"/>
              </a:cxn>
              <a:cxn ang="0">
                <a:pos x="1370124" y="78259"/>
              </a:cxn>
              <a:cxn ang="0">
                <a:pos x="1203725" y="78259"/>
              </a:cxn>
              <a:cxn ang="0">
                <a:pos x="1286925" y="180831"/>
              </a:cxn>
              <a:cxn ang="0">
                <a:pos x="1370124" y="284163"/>
              </a:cxn>
            </a:cxnLst>
            <a:rect l="0" t="0" r="0" b="0"/>
            <a:pathLst>
              <a:path w="3467" h="374">
                <a:moveTo>
                  <a:pt x="0" y="51"/>
                </a:moveTo>
                <a:lnTo>
                  <a:pt x="3467" y="51"/>
                </a:lnTo>
                <a:lnTo>
                  <a:pt x="3467" y="0"/>
                </a:lnTo>
                <a:lnTo>
                  <a:pt x="0" y="0"/>
                </a:lnTo>
                <a:lnTo>
                  <a:pt x="0" y="51"/>
                </a:lnTo>
                <a:close/>
                <a:moveTo>
                  <a:pt x="1795" y="374"/>
                </a:moveTo>
                <a:lnTo>
                  <a:pt x="1905" y="238"/>
                </a:lnTo>
                <a:lnTo>
                  <a:pt x="2014" y="103"/>
                </a:lnTo>
                <a:lnTo>
                  <a:pt x="1795" y="103"/>
                </a:lnTo>
                <a:lnTo>
                  <a:pt x="1577" y="103"/>
                </a:lnTo>
                <a:lnTo>
                  <a:pt x="1686" y="238"/>
                </a:lnTo>
                <a:lnTo>
                  <a:pt x="1795" y="374"/>
                </a:lnTo>
                <a:close/>
              </a:path>
            </a:pathLst>
          </a:custGeom>
          <a:solidFill>
            <a:schemeClr val="bg1">
              <a:alpha val="100000"/>
            </a:schemeClr>
          </a:solidFill>
          <a:ln w="9525">
            <a:noFill/>
          </a:ln>
        </p:spPr>
        <p:txBody>
          <a:bodyPr/>
          <a:lstStyle/>
          <a:p>
            <a:endParaRPr lang="zh-CN" altLang="en-US"/>
          </a:p>
        </p:txBody>
      </p:sp>
      <p:sp>
        <p:nvSpPr>
          <p:cNvPr id="41989" name="Freeform 11"/>
          <p:cNvSpPr>
            <a:spLocks noEditPoints="1"/>
          </p:cNvSpPr>
          <p:nvPr/>
        </p:nvSpPr>
        <p:spPr>
          <a:xfrm>
            <a:off x="3476625" y="3298825"/>
            <a:ext cx="2646363" cy="284163"/>
          </a:xfrm>
          <a:custGeom>
            <a:avLst/>
            <a:gdLst/>
            <a:ahLst/>
            <a:cxnLst>
              <a:cxn ang="0">
                <a:pos x="0" y="38750"/>
              </a:cxn>
              <a:cxn ang="0">
                <a:pos x="2646363" y="38750"/>
              </a:cxn>
              <a:cxn ang="0">
                <a:pos x="2646363" y="0"/>
              </a:cxn>
              <a:cxn ang="0">
                <a:pos x="0" y="0"/>
              </a:cxn>
              <a:cxn ang="0">
                <a:pos x="0" y="38750"/>
              </a:cxn>
              <a:cxn ang="0">
                <a:pos x="1370888" y="284163"/>
              </a:cxn>
              <a:cxn ang="0">
                <a:pos x="1454088" y="180831"/>
              </a:cxn>
              <a:cxn ang="0">
                <a:pos x="1537287" y="78259"/>
              </a:cxn>
              <a:cxn ang="0">
                <a:pos x="1370888" y="78259"/>
              </a:cxn>
              <a:cxn ang="0">
                <a:pos x="1203725" y="78259"/>
              </a:cxn>
              <a:cxn ang="0">
                <a:pos x="1286925" y="180831"/>
              </a:cxn>
              <a:cxn ang="0">
                <a:pos x="1370888" y="284163"/>
              </a:cxn>
            </a:cxnLst>
            <a:rect l="0" t="0" r="0" b="0"/>
            <a:pathLst>
              <a:path w="3467" h="374">
                <a:moveTo>
                  <a:pt x="0" y="51"/>
                </a:moveTo>
                <a:lnTo>
                  <a:pt x="3467" y="51"/>
                </a:lnTo>
                <a:lnTo>
                  <a:pt x="3467" y="0"/>
                </a:lnTo>
                <a:lnTo>
                  <a:pt x="0" y="0"/>
                </a:lnTo>
                <a:lnTo>
                  <a:pt x="0" y="51"/>
                </a:lnTo>
                <a:close/>
                <a:moveTo>
                  <a:pt x="1796" y="374"/>
                </a:moveTo>
                <a:lnTo>
                  <a:pt x="1905" y="238"/>
                </a:lnTo>
                <a:lnTo>
                  <a:pt x="2014" y="103"/>
                </a:lnTo>
                <a:lnTo>
                  <a:pt x="1796" y="103"/>
                </a:lnTo>
                <a:lnTo>
                  <a:pt x="1577" y="103"/>
                </a:lnTo>
                <a:lnTo>
                  <a:pt x="1686" y="238"/>
                </a:lnTo>
                <a:lnTo>
                  <a:pt x="1796" y="374"/>
                </a:lnTo>
                <a:close/>
              </a:path>
            </a:pathLst>
          </a:custGeom>
          <a:solidFill>
            <a:schemeClr val="tx1">
              <a:alpha val="100000"/>
            </a:schemeClr>
          </a:solidFill>
          <a:ln w="9525">
            <a:noFill/>
          </a:ln>
        </p:spPr>
        <p:txBody>
          <a:bodyPr/>
          <a:lstStyle/>
          <a:p>
            <a:endParaRPr lang="zh-CN" altLang="en-US"/>
          </a:p>
        </p:txBody>
      </p:sp>
      <p:sp>
        <p:nvSpPr>
          <p:cNvPr id="41990" name="Freeform 12"/>
          <p:cNvSpPr>
            <a:spLocks noEditPoints="1"/>
          </p:cNvSpPr>
          <p:nvPr/>
        </p:nvSpPr>
        <p:spPr>
          <a:xfrm>
            <a:off x="6226175" y="3298825"/>
            <a:ext cx="2646363" cy="284163"/>
          </a:xfrm>
          <a:custGeom>
            <a:avLst/>
            <a:gdLst/>
            <a:ahLst/>
            <a:cxnLst>
              <a:cxn ang="0">
                <a:pos x="0" y="38750"/>
              </a:cxn>
              <a:cxn ang="0">
                <a:pos x="2646363" y="38750"/>
              </a:cxn>
              <a:cxn ang="0">
                <a:pos x="2646363" y="0"/>
              </a:cxn>
              <a:cxn ang="0">
                <a:pos x="0" y="0"/>
              </a:cxn>
              <a:cxn ang="0">
                <a:pos x="0" y="38750"/>
              </a:cxn>
              <a:cxn ang="0">
                <a:pos x="1370888" y="284163"/>
              </a:cxn>
              <a:cxn ang="0">
                <a:pos x="1454088" y="180831"/>
              </a:cxn>
              <a:cxn ang="0">
                <a:pos x="1537287" y="78259"/>
              </a:cxn>
              <a:cxn ang="0">
                <a:pos x="1370888" y="78259"/>
              </a:cxn>
              <a:cxn ang="0">
                <a:pos x="1203725" y="78259"/>
              </a:cxn>
              <a:cxn ang="0">
                <a:pos x="1286925" y="180831"/>
              </a:cxn>
              <a:cxn ang="0">
                <a:pos x="1370888" y="284163"/>
              </a:cxn>
            </a:cxnLst>
            <a:rect l="0" t="0" r="0" b="0"/>
            <a:pathLst>
              <a:path w="3467" h="374">
                <a:moveTo>
                  <a:pt x="0" y="51"/>
                </a:moveTo>
                <a:lnTo>
                  <a:pt x="3467" y="51"/>
                </a:lnTo>
                <a:lnTo>
                  <a:pt x="3467" y="0"/>
                </a:lnTo>
                <a:lnTo>
                  <a:pt x="0" y="0"/>
                </a:lnTo>
                <a:lnTo>
                  <a:pt x="0" y="51"/>
                </a:lnTo>
                <a:close/>
                <a:moveTo>
                  <a:pt x="1796" y="374"/>
                </a:moveTo>
                <a:lnTo>
                  <a:pt x="1905" y="238"/>
                </a:lnTo>
                <a:lnTo>
                  <a:pt x="2014" y="103"/>
                </a:lnTo>
                <a:lnTo>
                  <a:pt x="1796" y="103"/>
                </a:lnTo>
                <a:lnTo>
                  <a:pt x="1577" y="103"/>
                </a:lnTo>
                <a:lnTo>
                  <a:pt x="1686" y="238"/>
                </a:lnTo>
                <a:lnTo>
                  <a:pt x="1796" y="374"/>
                </a:lnTo>
                <a:close/>
              </a:path>
            </a:pathLst>
          </a:custGeom>
          <a:solidFill>
            <a:schemeClr val="bg1">
              <a:alpha val="100000"/>
            </a:schemeClr>
          </a:solidFill>
          <a:ln w="9525">
            <a:noFill/>
          </a:ln>
        </p:spPr>
        <p:txBody>
          <a:bodyPr/>
          <a:lstStyle/>
          <a:p>
            <a:endParaRPr lang="zh-CN" altLang="en-US"/>
          </a:p>
        </p:txBody>
      </p:sp>
      <p:sp>
        <p:nvSpPr>
          <p:cNvPr id="41991" name="Freeform 13"/>
          <p:cNvSpPr>
            <a:spLocks noEditPoints="1"/>
          </p:cNvSpPr>
          <p:nvPr/>
        </p:nvSpPr>
        <p:spPr>
          <a:xfrm>
            <a:off x="8988425" y="3298825"/>
            <a:ext cx="2646363" cy="284163"/>
          </a:xfrm>
          <a:custGeom>
            <a:avLst/>
            <a:gdLst/>
            <a:ahLst/>
            <a:cxnLst>
              <a:cxn ang="0">
                <a:pos x="0" y="38750"/>
              </a:cxn>
              <a:cxn ang="0">
                <a:pos x="2646363" y="38750"/>
              </a:cxn>
              <a:cxn ang="0">
                <a:pos x="2646363" y="0"/>
              </a:cxn>
              <a:cxn ang="0">
                <a:pos x="0" y="0"/>
              </a:cxn>
              <a:cxn ang="0">
                <a:pos x="0" y="38750"/>
              </a:cxn>
              <a:cxn ang="0">
                <a:pos x="1370520" y="284163"/>
              </a:cxn>
              <a:cxn ang="0">
                <a:pos x="1453744" y="180831"/>
              </a:cxn>
              <a:cxn ang="0">
                <a:pos x="1536967" y="78259"/>
              </a:cxn>
              <a:cxn ang="0">
                <a:pos x="1370520" y="78259"/>
              </a:cxn>
              <a:cxn ang="0">
                <a:pos x="1203309" y="78259"/>
              </a:cxn>
              <a:cxn ang="0">
                <a:pos x="1287296" y="180831"/>
              </a:cxn>
              <a:cxn ang="0">
                <a:pos x="1370520" y="284163"/>
              </a:cxn>
            </a:cxnLst>
            <a:rect l="0" t="0" r="0" b="0"/>
            <a:pathLst>
              <a:path w="3466" h="374">
                <a:moveTo>
                  <a:pt x="0" y="51"/>
                </a:moveTo>
                <a:lnTo>
                  <a:pt x="3466" y="51"/>
                </a:lnTo>
                <a:lnTo>
                  <a:pt x="3466" y="0"/>
                </a:lnTo>
                <a:lnTo>
                  <a:pt x="0" y="0"/>
                </a:lnTo>
                <a:lnTo>
                  <a:pt x="0" y="51"/>
                </a:lnTo>
                <a:close/>
                <a:moveTo>
                  <a:pt x="1795" y="374"/>
                </a:moveTo>
                <a:lnTo>
                  <a:pt x="1904" y="238"/>
                </a:lnTo>
                <a:lnTo>
                  <a:pt x="2013" y="103"/>
                </a:lnTo>
                <a:lnTo>
                  <a:pt x="1795" y="103"/>
                </a:lnTo>
                <a:lnTo>
                  <a:pt x="1576" y="103"/>
                </a:lnTo>
                <a:lnTo>
                  <a:pt x="1686" y="238"/>
                </a:lnTo>
                <a:lnTo>
                  <a:pt x="1795" y="374"/>
                </a:lnTo>
                <a:close/>
              </a:path>
            </a:pathLst>
          </a:custGeom>
          <a:solidFill>
            <a:schemeClr val="tx1">
              <a:alpha val="100000"/>
            </a:schemeClr>
          </a:solidFill>
          <a:ln w="9525">
            <a:noFill/>
          </a:ln>
        </p:spPr>
        <p:txBody>
          <a:bodyPr/>
          <a:lstStyle/>
          <a:p>
            <a:endParaRPr lang="zh-CN" altLang="en-US"/>
          </a:p>
        </p:txBody>
      </p:sp>
      <p:sp>
        <p:nvSpPr>
          <p:cNvPr id="41992" name="TextBox 24"/>
          <p:cNvSpPr txBox="1"/>
          <p:nvPr/>
        </p:nvSpPr>
        <p:spPr>
          <a:xfrm>
            <a:off x="708025" y="3836988"/>
            <a:ext cx="2625725" cy="369887"/>
          </a:xfrm>
          <a:prstGeom prst="rect">
            <a:avLst/>
          </a:prstGeom>
          <a:solidFill>
            <a:schemeClr val="bg1"/>
          </a:solidFill>
          <a:ln w="9525">
            <a:noFill/>
          </a:ln>
        </p:spPr>
        <p:txBody>
          <a:bodyPr>
            <a:spAutoFit/>
          </a:bodyPr>
          <a:lstStyle/>
          <a:p>
            <a:pPr lvl="0" algn="ctr" eaLnBrk="1" hangingPunct="1"/>
            <a:r>
              <a:rPr lang="zh-CN" altLang="en-US" b="1" dirty="0">
                <a:solidFill>
                  <a:schemeClr val="accent2"/>
                </a:solidFill>
                <a:latin typeface="微软雅黑" panose="020B0503020204020204" pitchFamily="2" charset="-122"/>
                <a:ea typeface="微软雅黑" panose="020B0503020204020204" pitchFamily="2" charset="-122"/>
              </a:rPr>
              <a:t>添加标题</a:t>
            </a:r>
            <a:endParaRPr lang="en-US" altLang="x-none" b="1" dirty="0">
              <a:solidFill>
                <a:schemeClr val="accent2"/>
              </a:solidFill>
              <a:latin typeface="微软雅黑" panose="020B0503020204020204" pitchFamily="2" charset="-122"/>
              <a:ea typeface="微软雅黑" panose="020B0503020204020204" pitchFamily="2" charset="-122"/>
            </a:endParaRPr>
          </a:p>
        </p:txBody>
      </p:sp>
      <p:sp>
        <p:nvSpPr>
          <p:cNvPr id="41993" name="TextBox 26"/>
          <p:cNvSpPr txBox="1"/>
          <p:nvPr/>
        </p:nvSpPr>
        <p:spPr>
          <a:xfrm>
            <a:off x="682625" y="4295775"/>
            <a:ext cx="2647950" cy="2032000"/>
          </a:xfrm>
          <a:prstGeom prst="rect">
            <a:avLst/>
          </a:prstGeom>
          <a:noFill/>
          <a:ln w="9525">
            <a:noFill/>
          </a:ln>
        </p:spPr>
        <p:txBody>
          <a:bodyPr>
            <a:spAutoFit/>
          </a:bodyPr>
          <a:lstStyle/>
          <a:p>
            <a:pPr lvl="0" algn="ctr" eaLnBrk="1" hangingPunct="1"/>
            <a:r>
              <a:rPr lang="zh-CN" altLang="en-US" dirty="0">
                <a:latin typeface="微软雅黑" panose="020B0503020204020204" pitchFamily="2" charset="-122"/>
                <a:ea typeface="微软雅黑" panose="020B0503020204020204" pitchFamily="2" charset="-122"/>
              </a:rPr>
              <a:t>这里可以添加主要内容</a:t>
            </a:r>
            <a:endParaRPr lang="en-US" altLang="x-none" dirty="0">
              <a:latin typeface="微软雅黑" panose="020B0503020204020204" pitchFamily="2" charset="-122"/>
              <a:ea typeface="微软雅黑" panose="020B0503020204020204" pitchFamily="2" charset="-122"/>
            </a:endParaRPr>
          </a:p>
          <a:p>
            <a:pPr lvl="0" algn="ctr" eaLnBrk="1" hangingPunct="1"/>
            <a:r>
              <a:rPr lang="zh-CN" altLang="en-US" dirty="0">
                <a:latin typeface="微软雅黑" panose="020B0503020204020204" pitchFamily="2" charset="-122"/>
                <a:ea typeface="微软雅黑" panose="020B0503020204020204" pitchFamily="2" charset="-122"/>
              </a:rPr>
              <a:t>这里可以添加主要内容</a:t>
            </a:r>
            <a:endParaRPr lang="en-US" altLang="x-none" dirty="0">
              <a:latin typeface="微软雅黑" panose="020B0503020204020204" pitchFamily="2" charset="-122"/>
              <a:ea typeface="微软雅黑" panose="020B0503020204020204" pitchFamily="2" charset="-122"/>
            </a:endParaRPr>
          </a:p>
          <a:p>
            <a:pPr lvl="0" algn="ctr" eaLnBrk="1" hangingPunct="1"/>
            <a:r>
              <a:rPr lang="zh-CN" altLang="en-US" dirty="0">
                <a:latin typeface="微软雅黑" panose="020B0503020204020204" pitchFamily="2" charset="-122"/>
                <a:ea typeface="微软雅黑" panose="020B0503020204020204" pitchFamily="2" charset="-122"/>
              </a:rPr>
              <a:t>这里可以添加主要内容</a:t>
            </a:r>
            <a:endParaRPr lang="en-US" altLang="x-none" dirty="0">
              <a:latin typeface="微软雅黑" panose="020B0503020204020204" pitchFamily="2" charset="-122"/>
              <a:ea typeface="微软雅黑" panose="020B0503020204020204" pitchFamily="2" charset="-122"/>
            </a:endParaRPr>
          </a:p>
          <a:p>
            <a:pPr lvl="0" algn="ctr" eaLnBrk="1" hangingPunct="1"/>
            <a:r>
              <a:rPr lang="zh-CN" altLang="en-US" dirty="0">
                <a:latin typeface="微软雅黑" panose="020B0503020204020204" pitchFamily="2" charset="-122"/>
                <a:ea typeface="微软雅黑" panose="020B0503020204020204" pitchFamily="2" charset="-122"/>
              </a:rPr>
              <a:t>这里可以添加主要内容</a:t>
            </a:r>
            <a:endParaRPr lang="en-US" altLang="x-none" dirty="0">
              <a:latin typeface="微软雅黑" panose="020B0503020204020204" pitchFamily="2" charset="-122"/>
              <a:ea typeface="微软雅黑" panose="020B0503020204020204" pitchFamily="2" charset="-122"/>
            </a:endParaRPr>
          </a:p>
          <a:p>
            <a:pPr lvl="0" algn="ctr" eaLnBrk="1" hangingPunct="1"/>
            <a:r>
              <a:rPr lang="zh-CN" altLang="en-US" dirty="0">
                <a:latin typeface="微软雅黑" panose="020B0503020204020204" pitchFamily="2" charset="-122"/>
                <a:ea typeface="微软雅黑" panose="020B0503020204020204" pitchFamily="2" charset="-122"/>
              </a:rPr>
              <a:t>这里可以添加主要内容</a:t>
            </a:r>
            <a:endParaRPr lang="en-US" altLang="x-none" dirty="0">
              <a:latin typeface="微软雅黑" panose="020B0503020204020204" pitchFamily="2" charset="-122"/>
              <a:ea typeface="微软雅黑" panose="020B0503020204020204" pitchFamily="2" charset="-122"/>
            </a:endParaRPr>
          </a:p>
          <a:p>
            <a:pPr lvl="0" algn="ctr" eaLnBrk="1" hangingPunct="1"/>
            <a:r>
              <a:rPr lang="zh-CN" altLang="en-US" dirty="0">
                <a:latin typeface="微软雅黑" panose="020B0503020204020204" pitchFamily="2" charset="-122"/>
                <a:ea typeface="微软雅黑" panose="020B0503020204020204" pitchFamily="2" charset="-122"/>
              </a:rPr>
              <a:t>这里可以添加主要内容</a:t>
            </a:r>
          </a:p>
          <a:p>
            <a:pPr lvl="0" algn="ctr" eaLnBrk="1" hangingPunct="1"/>
            <a:endParaRPr lang="zh-CN" altLang="en-US" dirty="0">
              <a:latin typeface="微软雅黑" panose="020B0503020204020204" pitchFamily="2" charset="-122"/>
              <a:ea typeface="微软雅黑" panose="020B0503020204020204" pitchFamily="2" charset="-122"/>
            </a:endParaRPr>
          </a:p>
        </p:txBody>
      </p:sp>
      <p:sp>
        <p:nvSpPr>
          <p:cNvPr id="41994" name="TextBox 27"/>
          <p:cNvSpPr txBox="1"/>
          <p:nvPr/>
        </p:nvSpPr>
        <p:spPr>
          <a:xfrm>
            <a:off x="3505200" y="3836988"/>
            <a:ext cx="2627313" cy="369887"/>
          </a:xfrm>
          <a:prstGeom prst="rect">
            <a:avLst/>
          </a:prstGeom>
          <a:solidFill>
            <a:schemeClr val="tx1"/>
          </a:solidFill>
          <a:ln w="9525">
            <a:noFill/>
          </a:ln>
        </p:spPr>
        <p:txBody>
          <a:bodyPr>
            <a:spAutoFit/>
          </a:bodyPr>
          <a:lstStyle/>
          <a:p>
            <a:pPr lvl="0" algn="ctr" eaLnBrk="1" hangingPunct="1"/>
            <a:r>
              <a:rPr lang="zh-CN" altLang="en-US" b="1" dirty="0">
                <a:solidFill>
                  <a:schemeClr val="accent2"/>
                </a:solidFill>
                <a:latin typeface="微软雅黑" panose="020B0503020204020204" pitchFamily="2" charset="-122"/>
                <a:ea typeface="微软雅黑" panose="020B0503020204020204" pitchFamily="2" charset="-122"/>
              </a:rPr>
              <a:t>添加标题</a:t>
            </a:r>
            <a:endParaRPr lang="en-US" altLang="x-none" b="1" dirty="0">
              <a:solidFill>
                <a:schemeClr val="accent2"/>
              </a:solidFill>
              <a:latin typeface="微软雅黑" panose="020B0503020204020204" pitchFamily="2" charset="-122"/>
              <a:ea typeface="微软雅黑" panose="020B0503020204020204" pitchFamily="2" charset="-122"/>
            </a:endParaRPr>
          </a:p>
        </p:txBody>
      </p:sp>
      <p:sp>
        <p:nvSpPr>
          <p:cNvPr id="41995" name="TextBox 28"/>
          <p:cNvSpPr txBox="1"/>
          <p:nvPr/>
        </p:nvSpPr>
        <p:spPr>
          <a:xfrm>
            <a:off x="6289675" y="3836988"/>
            <a:ext cx="2627313" cy="369887"/>
          </a:xfrm>
          <a:prstGeom prst="rect">
            <a:avLst/>
          </a:prstGeom>
          <a:solidFill>
            <a:schemeClr val="bg1"/>
          </a:solidFill>
          <a:ln w="9525">
            <a:noFill/>
          </a:ln>
        </p:spPr>
        <p:txBody>
          <a:bodyPr>
            <a:spAutoFit/>
          </a:bodyPr>
          <a:lstStyle/>
          <a:p>
            <a:pPr lvl="0" algn="ctr" eaLnBrk="1" hangingPunct="1"/>
            <a:r>
              <a:rPr lang="zh-CN" altLang="en-US" b="1" dirty="0">
                <a:solidFill>
                  <a:schemeClr val="accent2"/>
                </a:solidFill>
                <a:latin typeface="微软雅黑" panose="020B0503020204020204" pitchFamily="2" charset="-122"/>
                <a:ea typeface="微软雅黑" panose="020B0503020204020204" pitchFamily="2" charset="-122"/>
              </a:rPr>
              <a:t>添加标题</a:t>
            </a:r>
            <a:endParaRPr lang="en-US" altLang="x-none" b="1" dirty="0">
              <a:solidFill>
                <a:schemeClr val="accent2"/>
              </a:solidFill>
              <a:latin typeface="微软雅黑" panose="020B0503020204020204" pitchFamily="2" charset="-122"/>
              <a:ea typeface="微软雅黑" panose="020B0503020204020204" pitchFamily="2" charset="-122"/>
            </a:endParaRPr>
          </a:p>
        </p:txBody>
      </p:sp>
      <p:sp>
        <p:nvSpPr>
          <p:cNvPr id="41996" name="TextBox 29"/>
          <p:cNvSpPr txBox="1"/>
          <p:nvPr/>
        </p:nvSpPr>
        <p:spPr>
          <a:xfrm>
            <a:off x="9018588" y="3836988"/>
            <a:ext cx="2627312" cy="369887"/>
          </a:xfrm>
          <a:prstGeom prst="rect">
            <a:avLst/>
          </a:prstGeom>
          <a:solidFill>
            <a:schemeClr val="tx1"/>
          </a:solidFill>
          <a:ln w="9525">
            <a:noFill/>
          </a:ln>
        </p:spPr>
        <p:txBody>
          <a:bodyPr>
            <a:spAutoFit/>
          </a:bodyPr>
          <a:lstStyle/>
          <a:p>
            <a:pPr lvl="0" algn="ctr" eaLnBrk="1" hangingPunct="1"/>
            <a:r>
              <a:rPr lang="zh-CN" altLang="en-US" b="1" dirty="0">
                <a:solidFill>
                  <a:schemeClr val="accent2"/>
                </a:solidFill>
                <a:latin typeface="微软雅黑" panose="020B0503020204020204" pitchFamily="2" charset="-122"/>
                <a:ea typeface="微软雅黑" panose="020B0503020204020204" pitchFamily="2" charset="-122"/>
              </a:rPr>
              <a:t>添加标题</a:t>
            </a:r>
            <a:endParaRPr lang="en-US" altLang="x-none" b="1" dirty="0">
              <a:solidFill>
                <a:schemeClr val="accent2"/>
              </a:solidFill>
              <a:latin typeface="微软雅黑" panose="020B0503020204020204" pitchFamily="2" charset="-122"/>
              <a:ea typeface="微软雅黑" panose="020B0503020204020204" pitchFamily="2" charset="-122"/>
            </a:endParaRPr>
          </a:p>
        </p:txBody>
      </p:sp>
      <p:sp>
        <p:nvSpPr>
          <p:cNvPr id="41997" name="TextBox 30"/>
          <p:cNvSpPr txBox="1"/>
          <p:nvPr/>
        </p:nvSpPr>
        <p:spPr>
          <a:xfrm>
            <a:off x="3467100" y="4295775"/>
            <a:ext cx="2646363" cy="2032000"/>
          </a:xfrm>
          <a:prstGeom prst="rect">
            <a:avLst/>
          </a:prstGeom>
          <a:noFill/>
          <a:ln w="9525">
            <a:noFill/>
          </a:ln>
        </p:spPr>
        <p:txBody>
          <a:bodyPr>
            <a:spAutoFit/>
          </a:bodyPr>
          <a:lstStyle/>
          <a:p>
            <a:pPr lvl="0" algn="ctr" eaLnBrk="1" hangingPunct="1"/>
            <a:r>
              <a:rPr lang="zh-CN" altLang="en-US" dirty="0">
                <a:latin typeface="微软雅黑" panose="020B0503020204020204" pitchFamily="2" charset="-122"/>
                <a:ea typeface="微软雅黑" panose="020B0503020204020204" pitchFamily="2" charset="-122"/>
              </a:rPr>
              <a:t>这里可以添加主要内容</a:t>
            </a:r>
            <a:endParaRPr lang="en-US" altLang="x-none" dirty="0">
              <a:latin typeface="微软雅黑" panose="020B0503020204020204" pitchFamily="2" charset="-122"/>
              <a:ea typeface="微软雅黑" panose="020B0503020204020204" pitchFamily="2" charset="-122"/>
            </a:endParaRPr>
          </a:p>
          <a:p>
            <a:pPr lvl="0" algn="ctr" eaLnBrk="1" hangingPunct="1"/>
            <a:r>
              <a:rPr lang="zh-CN" altLang="en-US" dirty="0">
                <a:latin typeface="微软雅黑" panose="020B0503020204020204" pitchFamily="2" charset="-122"/>
                <a:ea typeface="微软雅黑" panose="020B0503020204020204" pitchFamily="2" charset="-122"/>
              </a:rPr>
              <a:t>这里可以添加主要内容</a:t>
            </a:r>
            <a:endParaRPr lang="en-US" altLang="x-none" dirty="0">
              <a:latin typeface="微软雅黑" panose="020B0503020204020204" pitchFamily="2" charset="-122"/>
              <a:ea typeface="微软雅黑" panose="020B0503020204020204" pitchFamily="2" charset="-122"/>
            </a:endParaRPr>
          </a:p>
          <a:p>
            <a:pPr lvl="0" algn="ctr" eaLnBrk="1" hangingPunct="1"/>
            <a:r>
              <a:rPr lang="zh-CN" altLang="en-US" dirty="0">
                <a:latin typeface="微软雅黑" panose="020B0503020204020204" pitchFamily="2" charset="-122"/>
                <a:ea typeface="微软雅黑" panose="020B0503020204020204" pitchFamily="2" charset="-122"/>
              </a:rPr>
              <a:t>这里可以添加主要内容</a:t>
            </a:r>
            <a:endParaRPr lang="en-US" altLang="x-none" dirty="0">
              <a:latin typeface="微软雅黑" panose="020B0503020204020204" pitchFamily="2" charset="-122"/>
              <a:ea typeface="微软雅黑" panose="020B0503020204020204" pitchFamily="2" charset="-122"/>
            </a:endParaRPr>
          </a:p>
          <a:p>
            <a:pPr lvl="0" algn="ctr" eaLnBrk="1" hangingPunct="1"/>
            <a:r>
              <a:rPr lang="zh-CN" altLang="en-US" dirty="0">
                <a:latin typeface="微软雅黑" panose="020B0503020204020204" pitchFamily="2" charset="-122"/>
                <a:ea typeface="微软雅黑" panose="020B0503020204020204" pitchFamily="2" charset="-122"/>
              </a:rPr>
              <a:t>这里可以添加主要内容</a:t>
            </a:r>
            <a:endParaRPr lang="en-US" altLang="x-none" dirty="0">
              <a:latin typeface="微软雅黑" panose="020B0503020204020204" pitchFamily="2" charset="-122"/>
              <a:ea typeface="微软雅黑" panose="020B0503020204020204" pitchFamily="2" charset="-122"/>
            </a:endParaRPr>
          </a:p>
          <a:p>
            <a:pPr lvl="0" algn="ctr" eaLnBrk="1" hangingPunct="1"/>
            <a:r>
              <a:rPr lang="zh-CN" altLang="en-US" dirty="0">
                <a:latin typeface="微软雅黑" panose="020B0503020204020204" pitchFamily="2" charset="-122"/>
                <a:ea typeface="微软雅黑" panose="020B0503020204020204" pitchFamily="2" charset="-122"/>
              </a:rPr>
              <a:t>这里可以添加主要内容</a:t>
            </a:r>
            <a:endParaRPr lang="en-US" altLang="x-none" dirty="0">
              <a:latin typeface="微软雅黑" panose="020B0503020204020204" pitchFamily="2" charset="-122"/>
              <a:ea typeface="微软雅黑" panose="020B0503020204020204" pitchFamily="2" charset="-122"/>
            </a:endParaRPr>
          </a:p>
          <a:p>
            <a:pPr lvl="0" algn="ctr" eaLnBrk="1" hangingPunct="1"/>
            <a:r>
              <a:rPr lang="zh-CN" altLang="en-US" dirty="0">
                <a:latin typeface="微软雅黑" panose="020B0503020204020204" pitchFamily="2" charset="-122"/>
                <a:ea typeface="微软雅黑" panose="020B0503020204020204" pitchFamily="2" charset="-122"/>
              </a:rPr>
              <a:t>这里可以添加主要内容</a:t>
            </a:r>
          </a:p>
          <a:p>
            <a:pPr lvl="0" algn="ctr" eaLnBrk="1" hangingPunct="1"/>
            <a:endParaRPr lang="zh-CN" altLang="en-US" dirty="0">
              <a:latin typeface="微软雅黑" panose="020B0503020204020204" pitchFamily="2" charset="-122"/>
              <a:ea typeface="微软雅黑" panose="020B0503020204020204" pitchFamily="2" charset="-122"/>
            </a:endParaRPr>
          </a:p>
        </p:txBody>
      </p:sp>
      <p:sp>
        <p:nvSpPr>
          <p:cNvPr id="41998" name="TextBox 31"/>
          <p:cNvSpPr txBox="1"/>
          <p:nvPr/>
        </p:nvSpPr>
        <p:spPr>
          <a:xfrm>
            <a:off x="6242050" y="4295775"/>
            <a:ext cx="2647950" cy="2032000"/>
          </a:xfrm>
          <a:prstGeom prst="rect">
            <a:avLst/>
          </a:prstGeom>
          <a:noFill/>
          <a:ln w="9525">
            <a:noFill/>
          </a:ln>
        </p:spPr>
        <p:txBody>
          <a:bodyPr>
            <a:spAutoFit/>
          </a:bodyPr>
          <a:lstStyle/>
          <a:p>
            <a:pPr lvl="0" algn="ctr" eaLnBrk="1" hangingPunct="1"/>
            <a:r>
              <a:rPr lang="zh-CN" altLang="en-US" dirty="0">
                <a:latin typeface="微软雅黑" panose="020B0503020204020204" pitchFamily="2" charset="-122"/>
                <a:ea typeface="微软雅黑" panose="020B0503020204020204" pitchFamily="2" charset="-122"/>
              </a:rPr>
              <a:t>这里可以添加主要内容</a:t>
            </a:r>
            <a:endParaRPr lang="en-US" altLang="x-none" dirty="0">
              <a:latin typeface="微软雅黑" panose="020B0503020204020204" pitchFamily="2" charset="-122"/>
              <a:ea typeface="微软雅黑" panose="020B0503020204020204" pitchFamily="2" charset="-122"/>
            </a:endParaRPr>
          </a:p>
          <a:p>
            <a:pPr lvl="0" algn="ctr" eaLnBrk="1" hangingPunct="1"/>
            <a:r>
              <a:rPr lang="zh-CN" altLang="en-US" dirty="0">
                <a:latin typeface="微软雅黑" panose="020B0503020204020204" pitchFamily="2" charset="-122"/>
                <a:ea typeface="微软雅黑" panose="020B0503020204020204" pitchFamily="2" charset="-122"/>
              </a:rPr>
              <a:t>这里可以添加主要内容</a:t>
            </a:r>
            <a:endParaRPr lang="en-US" altLang="x-none" dirty="0">
              <a:latin typeface="微软雅黑" panose="020B0503020204020204" pitchFamily="2" charset="-122"/>
              <a:ea typeface="微软雅黑" panose="020B0503020204020204" pitchFamily="2" charset="-122"/>
            </a:endParaRPr>
          </a:p>
          <a:p>
            <a:pPr lvl="0" algn="ctr" eaLnBrk="1" hangingPunct="1"/>
            <a:r>
              <a:rPr lang="zh-CN" altLang="en-US" dirty="0">
                <a:latin typeface="微软雅黑" panose="020B0503020204020204" pitchFamily="2" charset="-122"/>
                <a:ea typeface="微软雅黑" panose="020B0503020204020204" pitchFamily="2" charset="-122"/>
              </a:rPr>
              <a:t>这里可以添加主要内容</a:t>
            </a:r>
            <a:endParaRPr lang="en-US" altLang="x-none" dirty="0">
              <a:latin typeface="微软雅黑" panose="020B0503020204020204" pitchFamily="2" charset="-122"/>
              <a:ea typeface="微软雅黑" panose="020B0503020204020204" pitchFamily="2" charset="-122"/>
            </a:endParaRPr>
          </a:p>
          <a:p>
            <a:pPr lvl="0" algn="ctr" eaLnBrk="1" hangingPunct="1"/>
            <a:r>
              <a:rPr lang="zh-CN" altLang="en-US" dirty="0">
                <a:latin typeface="微软雅黑" panose="020B0503020204020204" pitchFamily="2" charset="-122"/>
                <a:ea typeface="微软雅黑" panose="020B0503020204020204" pitchFamily="2" charset="-122"/>
              </a:rPr>
              <a:t>这里可以添加主要内容</a:t>
            </a:r>
            <a:endParaRPr lang="en-US" altLang="x-none" dirty="0">
              <a:latin typeface="微软雅黑" panose="020B0503020204020204" pitchFamily="2" charset="-122"/>
              <a:ea typeface="微软雅黑" panose="020B0503020204020204" pitchFamily="2" charset="-122"/>
            </a:endParaRPr>
          </a:p>
          <a:p>
            <a:pPr lvl="0" algn="ctr" eaLnBrk="1" hangingPunct="1"/>
            <a:r>
              <a:rPr lang="zh-CN" altLang="en-US" dirty="0">
                <a:latin typeface="微软雅黑" panose="020B0503020204020204" pitchFamily="2" charset="-122"/>
                <a:ea typeface="微软雅黑" panose="020B0503020204020204" pitchFamily="2" charset="-122"/>
              </a:rPr>
              <a:t>这里可以添加主要内容</a:t>
            </a:r>
            <a:endParaRPr lang="en-US" altLang="x-none" dirty="0">
              <a:latin typeface="微软雅黑" panose="020B0503020204020204" pitchFamily="2" charset="-122"/>
              <a:ea typeface="微软雅黑" panose="020B0503020204020204" pitchFamily="2" charset="-122"/>
            </a:endParaRPr>
          </a:p>
          <a:p>
            <a:pPr lvl="0" algn="ctr" eaLnBrk="1" hangingPunct="1"/>
            <a:r>
              <a:rPr lang="zh-CN" altLang="en-US" dirty="0">
                <a:latin typeface="微软雅黑" panose="020B0503020204020204" pitchFamily="2" charset="-122"/>
                <a:ea typeface="微软雅黑" panose="020B0503020204020204" pitchFamily="2" charset="-122"/>
              </a:rPr>
              <a:t>这里可以添加主要内容</a:t>
            </a:r>
          </a:p>
          <a:p>
            <a:pPr lvl="0" algn="ctr" eaLnBrk="1" hangingPunct="1"/>
            <a:endParaRPr lang="zh-CN" altLang="en-US" dirty="0">
              <a:latin typeface="微软雅黑" panose="020B0503020204020204" pitchFamily="2" charset="-122"/>
              <a:ea typeface="微软雅黑" panose="020B0503020204020204" pitchFamily="2" charset="-122"/>
            </a:endParaRPr>
          </a:p>
        </p:txBody>
      </p:sp>
      <p:sp>
        <p:nvSpPr>
          <p:cNvPr id="41999" name="TextBox 32"/>
          <p:cNvSpPr txBox="1"/>
          <p:nvPr/>
        </p:nvSpPr>
        <p:spPr>
          <a:xfrm>
            <a:off x="9026525" y="4295775"/>
            <a:ext cx="2647950" cy="2032000"/>
          </a:xfrm>
          <a:prstGeom prst="rect">
            <a:avLst/>
          </a:prstGeom>
          <a:noFill/>
          <a:ln w="9525">
            <a:noFill/>
          </a:ln>
        </p:spPr>
        <p:txBody>
          <a:bodyPr>
            <a:spAutoFit/>
          </a:bodyPr>
          <a:lstStyle/>
          <a:p>
            <a:pPr lvl="0" algn="ctr" eaLnBrk="1" hangingPunct="1"/>
            <a:r>
              <a:rPr lang="zh-CN" altLang="en-US" dirty="0">
                <a:latin typeface="微软雅黑" panose="020B0503020204020204" pitchFamily="2" charset="-122"/>
                <a:ea typeface="微软雅黑" panose="020B0503020204020204" pitchFamily="2" charset="-122"/>
              </a:rPr>
              <a:t>这里可以添加主要内容</a:t>
            </a:r>
            <a:endParaRPr lang="en-US" altLang="x-none" dirty="0">
              <a:latin typeface="微软雅黑" panose="020B0503020204020204" pitchFamily="2" charset="-122"/>
              <a:ea typeface="微软雅黑" panose="020B0503020204020204" pitchFamily="2" charset="-122"/>
            </a:endParaRPr>
          </a:p>
          <a:p>
            <a:pPr lvl="0" algn="ctr" eaLnBrk="1" hangingPunct="1"/>
            <a:r>
              <a:rPr lang="zh-CN" altLang="en-US" dirty="0">
                <a:latin typeface="微软雅黑" panose="020B0503020204020204" pitchFamily="2" charset="-122"/>
                <a:ea typeface="微软雅黑" panose="020B0503020204020204" pitchFamily="2" charset="-122"/>
              </a:rPr>
              <a:t>这里可以添加主要内容</a:t>
            </a:r>
            <a:endParaRPr lang="en-US" altLang="x-none" dirty="0">
              <a:latin typeface="微软雅黑" panose="020B0503020204020204" pitchFamily="2" charset="-122"/>
              <a:ea typeface="微软雅黑" panose="020B0503020204020204" pitchFamily="2" charset="-122"/>
            </a:endParaRPr>
          </a:p>
          <a:p>
            <a:pPr lvl="0" algn="ctr" eaLnBrk="1" hangingPunct="1"/>
            <a:r>
              <a:rPr lang="zh-CN" altLang="en-US" dirty="0">
                <a:latin typeface="微软雅黑" panose="020B0503020204020204" pitchFamily="2" charset="-122"/>
                <a:ea typeface="微软雅黑" panose="020B0503020204020204" pitchFamily="2" charset="-122"/>
              </a:rPr>
              <a:t>这里可以添加主要内容</a:t>
            </a:r>
            <a:endParaRPr lang="en-US" altLang="x-none" dirty="0">
              <a:latin typeface="微软雅黑" panose="020B0503020204020204" pitchFamily="2" charset="-122"/>
              <a:ea typeface="微软雅黑" panose="020B0503020204020204" pitchFamily="2" charset="-122"/>
            </a:endParaRPr>
          </a:p>
          <a:p>
            <a:pPr lvl="0" algn="ctr" eaLnBrk="1" hangingPunct="1"/>
            <a:r>
              <a:rPr lang="zh-CN" altLang="en-US" dirty="0">
                <a:latin typeface="微软雅黑" panose="020B0503020204020204" pitchFamily="2" charset="-122"/>
                <a:ea typeface="微软雅黑" panose="020B0503020204020204" pitchFamily="2" charset="-122"/>
              </a:rPr>
              <a:t>这里可以添加主要内容</a:t>
            </a:r>
            <a:endParaRPr lang="en-US" altLang="x-none" dirty="0">
              <a:latin typeface="微软雅黑" panose="020B0503020204020204" pitchFamily="2" charset="-122"/>
              <a:ea typeface="微软雅黑" panose="020B0503020204020204" pitchFamily="2" charset="-122"/>
            </a:endParaRPr>
          </a:p>
          <a:p>
            <a:pPr lvl="0" algn="ctr" eaLnBrk="1" hangingPunct="1"/>
            <a:r>
              <a:rPr lang="zh-CN" altLang="en-US" dirty="0">
                <a:latin typeface="微软雅黑" panose="020B0503020204020204" pitchFamily="2" charset="-122"/>
                <a:ea typeface="微软雅黑" panose="020B0503020204020204" pitchFamily="2" charset="-122"/>
              </a:rPr>
              <a:t>这里可以添加主要内容</a:t>
            </a:r>
            <a:endParaRPr lang="en-US" altLang="x-none" dirty="0">
              <a:latin typeface="微软雅黑" panose="020B0503020204020204" pitchFamily="2" charset="-122"/>
              <a:ea typeface="微软雅黑" panose="020B0503020204020204" pitchFamily="2" charset="-122"/>
            </a:endParaRPr>
          </a:p>
          <a:p>
            <a:pPr lvl="0" algn="ctr" eaLnBrk="1" hangingPunct="1"/>
            <a:r>
              <a:rPr lang="zh-CN" altLang="en-US" dirty="0">
                <a:latin typeface="微软雅黑" panose="020B0503020204020204" pitchFamily="2" charset="-122"/>
                <a:ea typeface="微软雅黑" panose="020B0503020204020204" pitchFamily="2" charset="-122"/>
              </a:rPr>
              <a:t>这里可以添加主要内容</a:t>
            </a:r>
          </a:p>
          <a:p>
            <a:pPr lvl="0" algn="ctr" eaLnBrk="1" hangingPunct="1"/>
            <a:endParaRPr lang="zh-CN" altLang="en-US" dirty="0">
              <a:latin typeface="微软雅黑" panose="020B0503020204020204" pitchFamily="2" charset="-122"/>
              <a:ea typeface="微软雅黑" panose="020B0503020204020204" pitchFamily="2" charset="-122"/>
            </a:endParaRPr>
          </a:p>
        </p:txBody>
      </p:sp>
      <p:sp>
        <p:nvSpPr>
          <p:cNvPr id="42000" name="Rectangle 6"/>
          <p:cNvSpPr/>
          <p:nvPr/>
        </p:nvSpPr>
        <p:spPr>
          <a:xfrm>
            <a:off x="715963" y="1196975"/>
            <a:ext cx="2640012" cy="2051050"/>
          </a:xfrm>
          <a:prstGeom prst="rect">
            <a:avLst/>
          </a:prstGeom>
          <a:blipFill rotWithShape="1">
            <a:blip r:embed="rId3"/>
            <a:stretch>
              <a:fillRect/>
            </a:stretch>
          </a:blip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42001" name="Rectangle 7"/>
          <p:cNvSpPr/>
          <p:nvPr/>
        </p:nvSpPr>
        <p:spPr>
          <a:xfrm>
            <a:off x="3475038" y="1196975"/>
            <a:ext cx="2640012" cy="2051050"/>
          </a:xfrm>
          <a:prstGeom prst="rect">
            <a:avLst/>
          </a:prstGeom>
          <a:blipFill rotWithShape="1">
            <a:blip r:embed="rId4"/>
            <a:stretch>
              <a:fillRect/>
            </a:stretch>
          </a:blip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42002" name="Rectangle 8"/>
          <p:cNvSpPr/>
          <p:nvPr/>
        </p:nvSpPr>
        <p:spPr>
          <a:xfrm>
            <a:off x="6234113" y="1196975"/>
            <a:ext cx="2640012" cy="2051050"/>
          </a:xfrm>
          <a:prstGeom prst="rect">
            <a:avLst/>
          </a:prstGeom>
          <a:blipFill rotWithShape="1">
            <a:blip r:embed="rId5"/>
            <a:stretch>
              <a:fillRect/>
            </a:stretch>
          </a:blip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42003" name="Rectangle 9"/>
          <p:cNvSpPr/>
          <p:nvPr/>
        </p:nvSpPr>
        <p:spPr>
          <a:xfrm>
            <a:off x="8993188" y="1196975"/>
            <a:ext cx="2638425" cy="2051050"/>
          </a:xfrm>
          <a:prstGeom prst="rect">
            <a:avLst/>
          </a:prstGeom>
          <a:blipFill rotWithShape="1">
            <a:blip r:embed="rId6"/>
            <a:stretch>
              <a:fillRect/>
            </a:stretch>
          </a:blip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1987"/>
                                        </p:tgtEl>
                                        <p:attrNameLst>
                                          <p:attrName>style.visibility</p:attrName>
                                        </p:attrNameLst>
                                      </p:cBhvr>
                                      <p:to>
                                        <p:strVal val="visible"/>
                                      </p:to>
                                    </p:set>
                                    <p:anim calcmode="lin" valueType="num">
                                      <p:cBhvr additive="base">
                                        <p:cTn id="7" dur="500" fill="hold"/>
                                        <p:tgtEl>
                                          <p:spTgt spid="41987"/>
                                        </p:tgtEl>
                                        <p:attrNameLst>
                                          <p:attrName>ppt_x</p:attrName>
                                        </p:attrNameLst>
                                      </p:cBhvr>
                                      <p:tavLst>
                                        <p:tav tm="0">
                                          <p:val>
                                            <p:strVal val="1+#ppt_w/2"/>
                                          </p:val>
                                        </p:tav>
                                        <p:tav tm="100000">
                                          <p:val>
                                            <p:strVal val="#ppt_x"/>
                                          </p:val>
                                        </p:tav>
                                      </p:tavLst>
                                    </p:anim>
                                    <p:anim calcmode="lin" valueType="num">
                                      <p:cBhvr additive="base">
                                        <p:cTn id="8" dur="500" fill="hold"/>
                                        <p:tgtEl>
                                          <p:spTgt spid="4198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41986"/>
                                        </p:tgtEl>
                                        <p:attrNameLst>
                                          <p:attrName>style.visibility</p:attrName>
                                        </p:attrNameLst>
                                      </p:cBhvr>
                                      <p:to>
                                        <p:strVal val="visible"/>
                                      </p:to>
                                    </p:set>
                                    <p:anim calcmode="lin" valueType="num">
                                      <p:cBhvr>
                                        <p:cTn id="12" dur="300" fill="hold"/>
                                        <p:tgtEl>
                                          <p:spTgt spid="41986"/>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41986"/>
                                        </p:tgtEl>
                                        <p:attrNameLst>
                                          <p:attrName>ppt_y</p:attrName>
                                        </p:attrNameLst>
                                      </p:cBhvr>
                                      <p:tavLst>
                                        <p:tav tm="0">
                                          <p:val>
                                            <p:strVal val="#ppt_y"/>
                                          </p:val>
                                        </p:tav>
                                        <p:tav tm="100000">
                                          <p:val>
                                            <p:strVal val="#ppt_y"/>
                                          </p:val>
                                        </p:tav>
                                      </p:tavLst>
                                    </p:anim>
                                    <p:anim calcmode="lin" valueType="num">
                                      <p:cBhvr>
                                        <p:cTn id="14" dur="300" fill="hold"/>
                                        <p:tgtEl>
                                          <p:spTgt spid="41986"/>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4198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41986"/>
                                        </p:tgtEl>
                                      </p:cBhvr>
                                    </p:animEffect>
                                  </p:childTnLst>
                                </p:cTn>
                              </p:par>
                            </p:childTnLst>
                          </p:cTn>
                        </p:par>
                        <p:par>
                          <p:cTn id="17" fill="hold">
                            <p:stCondLst>
                              <p:cond delay="980"/>
                            </p:stCondLst>
                            <p:childTnLst>
                              <p:par>
                                <p:cTn id="18" presetID="47" presetClass="entr" presetSubtype="0" fill="hold" grpId="0" nodeType="afterEffect">
                                  <p:stCondLst>
                                    <p:cond delay="0"/>
                                  </p:stCondLst>
                                  <p:childTnLst>
                                    <p:set>
                                      <p:cBhvr>
                                        <p:cTn id="19" dur="1" fill="hold">
                                          <p:stCondLst>
                                            <p:cond delay="0"/>
                                          </p:stCondLst>
                                        </p:cTn>
                                        <p:tgtEl>
                                          <p:spTgt spid="42000"/>
                                        </p:tgtEl>
                                        <p:attrNameLst>
                                          <p:attrName>style.visibility</p:attrName>
                                        </p:attrNameLst>
                                      </p:cBhvr>
                                      <p:to>
                                        <p:strVal val="visible"/>
                                      </p:to>
                                    </p:set>
                                    <p:animEffect transition="in" filter="fade">
                                      <p:cBhvr>
                                        <p:cTn id="20" dur="1000"/>
                                        <p:tgtEl>
                                          <p:spTgt spid="42000"/>
                                        </p:tgtEl>
                                      </p:cBhvr>
                                    </p:animEffect>
                                    <p:anim calcmode="lin" valueType="num">
                                      <p:cBhvr>
                                        <p:cTn id="21" dur="1000" fill="hold"/>
                                        <p:tgtEl>
                                          <p:spTgt spid="42000"/>
                                        </p:tgtEl>
                                        <p:attrNameLst>
                                          <p:attrName>ppt_x</p:attrName>
                                        </p:attrNameLst>
                                      </p:cBhvr>
                                      <p:tavLst>
                                        <p:tav tm="0">
                                          <p:val>
                                            <p:strVal val="#ppt_x"/>
                                          </p:val>
                                        </p:tav>
                                        <p:tav tm="100000">
                                          <p:val>
                                            <p:strVal val="#ppt_x"/>
                                          </p:val>
                                        </p:tav>
                                      </p:tavLst>
                                    </p:anim>
                                    <p:anim calcmode="lin" valueType="num">
                                      <p:cBhvr>
                                        <p:cTn id="22" dur="1000" fill="hold"/>
                                        <p:tgtEl>
                                          <p:spTgt spid="42000"/>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200"/>
                                  </p:stCondLst>
                                  <p:childTnLst>
                                    <p:set>
                                      <p:cBhvr>
                                        <p:cTn id="24" dur="1" fill="hold">
                                          <p:stCondLst>
                                            <p:cond delay="0"/>
                                          </p:stCondLst>
                                        </p:cTn>
                                        <p:tgtEl>
                                          <p:spTgt spid="42001"/>
                                        </p:tgtEl>
                                        <p:attrNameLst>
                                          <p:attrName>style.visibility</p:attrName>
                                        </p:attrNameLst>
                                      </p:cBhvr>
                                      <p:to>
                                        <p:strVal val="visible"/>
                                      </p:to>
                                    </p:set>
                                    <p:animEffect transition="in" filter="fade">
                                      <p:cBhvr>
                                        <p:cTn id="25" dur="1000"/>
                                        <p:tgtEl>
                                          <p:spTgt spid="42001"/>
                                        </p:tgtEl>
                                      </p:cBhvr>
                                    </p:animEffect>
                                    <p:anim calcmode="lin" valueType="num">
                                      <p:cBhvr>
                                        <p:cTn id="26" dur="1000" fill="hold"/>
                                        <p:tgtEl>
                                          <p:spTgt spid="42001"/>
                                        </p:tgtEl>
                                        <p:attrNameLst>
                                          <p:attrName>ppt_x</p:attrName>
                                        </p:attrNameLst>
                                      </p:cBhvr>
                                      <p:tavLst>
                                        <p:tav tm="0">
                                          <p:val>
                                            <p:strVal val="#ppt_x"/>
                                          </p:val>
                                        </p:tav>
                                        <p:tav tm="100000">
                                          <p:val>
                                            <p:strVal val="#ppt_x"/>
                                          </p:val>
                                        </p:tav>
                                      </p:tavLst>
                                    </p:anim>
                                    <p:anim calcmode="lin" valueType="num">
                                      <p:cBhvr>
                                        <p:cTn id="27" dur="1000" fill="hold"/>
                                        <p:tgtEl>
                                          <p:spTgt spid="42001"/>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400"/>
                                  </p:stCondLst>
                                  <p:childTnLst>
                                    <p:set>
                                      <p:cBhvr>
                                        <p:cTn id="29" dur="1" fill="hold">
                                          <p:stCondLst>
                                            <p:cond delay="0"/>
                                          </p:stCondLst>
                                        </p:cTn>
                                        <p:tgtEl>
                                          <p:spTgt spid="42002"/>
                                        </p:tgtEl>
                                        <p:attrNameLst>
                                          <p:attrName>style.visibility</p:attrName>
                                        </p:attrNameLst>
                                      </p:cBhvr>
                                      <p:to>
                                        <p:strVal val="visible"/>
                                      </p:to>
                                    </p:set>
                                    <p:animEffect transition="in" filter="fade">
                                      <p:cBhvr>
                                        <p:cTn id="30" dur="1000"/>
                                        <p:tgtEl>
                                          <p:spTgt spid="42002"/>
                                        </p:tgtEl>
                                      </p:cBhvr>
                                    </p:animEffect>
                                    <p:anim calcmode="lin" valueType="num">
                                      <p:cBhvr>
                                        <p:cTn id="31" dur="1000" fill="hold"/>
                                        <p:tgtEl>
                                          <p:spTgt spid="42002"/>
                                        </p:tgtEl>
                                        <p:attrNameLst>
                                          <p:attrName>ppt_x</p:attrName>
                                        </p:attrNameLst>
                                      </p:cBhvr>
                                      <p:tavLst>
                                        <p:tav tm="0">
                                          <p:val>
                                            <p:strVal val="#ppt_x"/>
                                          </p:val>
                                        </p:tav>
                                        <p:tav tm="100000">
                                          <p:val>
                                            <p:strVal val="#ppt_x"/>
                                          </p:val>
                                        </p:tav>
                                      </p:tavLst>
                                    </p:anim>
                                    <p:anim calcmode="lin" valueType="num">
                                      <p:cBhvr>
                                        <p:cTn id="32" dur="1000" fill="hold"/>
                                        <p:tgtEl>
                                          <p:spTgt spid="42002"/>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600"/>
                                  </p:stCondLst>
                                  <p:childTnLst>
                                    <p:set>
                                      <p:cBhvr>
                                        <p:cTn id="34" dur="1" fill="hold">
                                          <p:stCondLst>
                                            <p:cond delay="0"/>
                                          </p:stCondLst>
                                        </p:cTn>
                                        <p:tgtEl>
                                          <p:spTgt spid="42003"/>
                                        </p:tgtEl>
                                        <p:attrNameLst>
                                          <p:attrName>style.visibility</p:attrName>
                                        </p:attrNameLst>
                                      </p:cBhvr>
                                      <p:to>
                                        <p:strVal val="visible"/>
                                      </p:to>
                                    </p:set>
                                    <p:animEffect transition="in" filter="fade">
                                      <p:cBhvr>
                                        <p:cTn id="35" dur="1000"/>
                                        <p:tgtEl>
                                          <p:spTgt spid="42003"/>
                                        </p:tgtEl>
                                      </p:cBhvr>
                                    </p:animEffect>
                                    <p:anim calcmode="lin" valueType="num">
                                      <p:cBhvr>
                                        <p:cTn id="36" dur="1000" fill="hold"/>
                                        <p:tgtEl>
                                          <p:spTgt spid="42003"/>
                                        </p:tgtEl>
                                        <p:attrNameLst>
                                          <p:attrName>ppt_x</p:attrName>
                                        </p:attrNameLst>
                                      </p:cBhvr>
                                      <p:tavLst>
                                        <p:tav tm="0">
                                          <p:val>
                                            <p:strVal val="#ppt_x"/>
                                          </p:val>
                                        </p:tav>
                                        <p:tav tm="100000">
                                          <p:val>
                                            <p:strVal val="#ppt_x"/>
                                          </p:val>
                                        </p:tav>
                                      </p:tavLst>
                                    </p:anim>
                                    <p:anim calcmode="lin" valueType="num">
                                      <p:cBhvr>
                                        <p:cTn id="37" dur="1000" fill="hold"/>
                                        <p:tgtEl>
                                          <p:spTgt spid="42003"/>
                                        </p:tgtEl>
                                        <p:attrNameLst>
                                          <p:attrName>ppt_y</p:attrName>
                                        </p:attrNameLst>
                                      </p:cBhvr>
                                      <p:tavLst>
                                        <p:tav tm="0">
                                          <p:val>
                                            <p:strVal val="#ppt_y-.1"/>
                                          </p:val>
                                        </p:tav>
                                        <p:tav tm="100000">
                                          <p:val>
                                            <p:strVal val="#ppt_y"/>
                                          </p:val>
                                        </p:tav>
                                      </p:tavLst>
                                    </p:anim>
                                  </p:childTnLst>
                                </p:cTn>
                              </p:par>
                            </p:childTnLst>
                          </p:cTn>
                        </p:par>
                        <p:par>
                          <p:cTn id="38" fill="hold">
                            <p:stCondLst>
                              <p:cond delay="1980"/>
                            </p:stCondLst>
                            <p:childTnLst>
                              <p:par>
                                <p:cTn id="39" presetID="47" presetClass="entr" presetSubtype="0" fill="hold" nodeType="afterEffect">
                                  <p:stCondLst>
                                    <p:cond delay="0"/>
                                  </p:stCondLst>
                                  <p:childTnLst>
                                    <p:set>
                                      <p:cBhvr>
                                        <p:cTn id="40" dur="1" fill="hold">
                                          <p:stCondLst>
                                            <p:cond delay="0"/>
                                          </p:stCondLst>
                                        </p:cTn>
                                        <p:tgtEl>
                                          <p:spTgt spid="41988"/>
                                        </p:tgtEl>
                                        <p:attrNameLst>
                                          <p:attrName>style.visibility</p:attrName>
                                        </p:attrNameLst>
                                      </p:cBhvr>
                                      <p:to>
                                        <p:strVal val="visible"/>
                                      </p:to>
                                    </p:set>
                                    <p:animEffect transition="in" filter="fade">
                                      <p:cBhvr>
                                        <p:cTn id="41" dur="500"/>
                                        <p:tgtEl>
                                          <p:spTgt spid="41988"/>
                                        </p:tgtEl>
                                      </p:cBhvr>
                                    </p:animEffect>
                                    <p:anim calcmode="lin" valueType="num">
                                      <p:cBhvr>
                                        <p:cTn id="42" dur="500" fill="hold"/>
                                        <p:tgtEl>
                                          <p:spTgt spid="41988"/>
                                        </p:tgtEl>
                                        <p:attrNameLst>
                                          <p:attrName>ppt_x</p:attrName>
                                        </p:attrNameLst>
                                      </p:cBhvr>
                                      <p:tavLst>
                                        <p:tav tm="0">
                                          <p:val>
                                            <p:strVal val="#ppt_x"/>
                                          </p:val>
                                        </p:tav>
                                        <p:tav tm="100000">
                                          <p:val>
                                            <p:strVal val="#ppt_x"/>
                                          </p:val>
                                        </p:tav>
                                      </p:tavLst>
                                    </p:anim>
                                    <p:anim calcmode="lin" valueType="num">
                                      <p:cBhvr>
                                        <p:cTn id="43" dur="500" fill="hold"/>
                                        <p:tgtEl>
                                          <p:spTgt spid="41988"/>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100"/>
                                  </p:stCondLst>
                                  <p:childTnLst>
                                    <p:set>
                                      <p:cBhvr>
                                        <p:cTn id="45" dur="1" fill="hold">
                                          <p:stCondLst>
                                            <p:cond delay="0"/>
                                          </p:stCondLst>
                                        </p:cTn>
                                        <p:tgtEl>
                                          <p:spTgt spid="41989"/>
                                        </p:tgtEl>
                                        <p:attrNameLst>
                                          <p:attrName>style.visibility</p:attrName>
                                        </p:attrNameLst>
                                      </p:cBhvr>
                                      <p:to>
                                        <p:strVal val="visible"/>
                                      </p:to>
                                    </p:set>
                                    <p:animEffect transition="in" filter="fade">
                                      <p:cBhvr>
                                        <p:cTn id="46" dur="500"/>
                                        <p:tgtEl>
                                          <p:spTgt spid="41989"/>
                                        </p:tgtEl>
                                      </p:cBhvr>
                                    </p:animEffect>
                                    <p:anim calcmode="lin" valueType="num">
                                      <p:cBhvr>
                                        <p:cTn id="47" dur="500" fill="hold"/>
                                        <p:tgtEl>
                                          <p:spTgt spid="41989"/>
                                        </p:tgtEl>
                                        <p:attrNameLst>
                                          <p:attrName>ppt_x</p:attrName>
                                        </p:attrNameLst>
                                      </p:cBhvr>
                                      <p:tavLst>
                                        <p:tav tm="0">
                                          <p:val>
                                            <p:strVal val="#ppt_x"/>
                                          </p:val>
                                        </p:tav>
                                        <p:tav tm="100000">
                                          <p:val>
                                            <p:strVal val="#ppt_x"/>
                                          </p:val>
                                        </p:tav>
                                      </p:tavLst>
                                    </p:anim>
                                    <p:anim calcmode="lin" valueType="num">
                                      <p:cBhvr>
                                        <p:cTn id="48" dur="500" fill="hold"/>
                                        <p:tgtEl>
                                          <p:spTgt spid="41989"/>
                                        </p:tgtEl>
                                        <p:attrNameLst>
                                          <p:attrName>ppt_y</p:attrName>
                                        </p:attrNameLst>
                                      </p:cBhvr>
                                      <p:tavLst>
                                        <p:tav tm="0">
                                          <p:val>
                                            <p:strVal val="#ppt_y-.1"/>
                                          </p:val>
                                        </p:tav>
                                        <p:tav tm="100000">
                                          <p:val>
                                            <p:strVal val="#ppt_y"/>
                                          </p:val>
                                        </p:tav>
                                      </p:tavLst>
                                    </p:anim>
                                  </p:childTnLst>
                                </p:cTn>
                              </p:par>
                              <p:par>
                                <p:cTn id="49" presetID="47" presetClass="entr" presetSubtype="0" fill="hold" nodeType="withEffect">
                                  <p:stCondLst>
                                    <p:cond delay="200"/>
                                  </p:stCondLst>
                                  <p:childTnLst>
                                    <p:set>
                                      <p:cBhvr>
                                        <p:cTn id="50" dur="1" fill="hold">
                                          <p:stCondLst>
                                            <p:cond delay="0"/>
                                          </p:stCondLst>
                                        </p:cTn>
                                        <p:tgtEl>
                                          <p:spTgt spid="41990"/>
                                        </p:tgtEl>
                                        <p:attrNameLst>
                                          <p:attrName>style.visibility</p:attrName>
                                        </p:attrNameLst>
                                      </p:cBhvr>
                                      <p:to>
                                        <p:strVal val="visible"/>
                                      </p:to>
                                    </p:set>
                                    <p:animEffect transition="in" filter="fade">
                                      <p:cBhvr>
                                        <p:cTn id="51" dur="500"/>
                                        <p:tgtEl>
                                          <p:spTgt spid="41990"/>
                                        </p:tgtEl>
                                      </p:cBhvr>
                                    </p:animEffect>
                                    <p:anim calcmode="lin" valueType="num">
                                      <p:cBhvr>
                                        <p:cTn id="52" dur="500" fill="hold"/>
                                        <p:tgtEl>
                                          <p:spTgt spid="41990"/>
                                        </p:tgtEl>
                                        <p:attrNameLst>
                                          <p:attrName>ppt_x</p:attrName>
                                        </p:attrNameLst>
                                      </p:cBhvr>
                                      <p:tavLst>
                                        <p:tav tm="0">
                                          <p:val>
                                            <p:strVal val="#ppt_x"/>
                                          </p:val>
                                        </p:tav>
                                        <p:tav tm="100000">
                                          <p:val>
                                            <p:strVal val="#ppt_x"/>
                                          </p:val>
                                        </p:tav>
                                      </p:tavLst>
                                    </p:anim>
                                    <p:anim calcmode="lin" valueType="num">
                                      <p:cBhvr>
                                        <p:cTn id="53" dur="500" fill="hold"/>
                                        <p:tgtEl>
                                          <p:spTgt spid="41990"/>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300"/>
                                  </p:stCondLst>
                                  <p:childTnLst>
                                    <p:set>
                                      <p:cBhvr>
                                        <p:cTn id="55" dur="1" fill="hold">
                                          <p:stCondLst>
                                            <p:cond delay="0"/>
                                          </p:stCondLst>
                                        </p:cTn>
                                        <p:tgtEl>
                                          <p:spTgt spid="41991"/>
                                        </p:tgtEl>
                                        <p:attrNameLst>
                                          <p:attrName>style.visibility</p:attrName>
                                        </p:attrNameLst>
                                      </p:cBhvr>
                                      <p:to>
                                        <p:strVal val="visible"/>
                                      </p:to>
                                    </p:set>
                                    <p:animEffect transition="in" filter="fade">
                                      <p:cBhvr>
                                        <p:cTn id="56" dur="500"/>
                                        <p:tgtEl>
                                          <p:spTgt spid="41991"/>
                                        </p:tgtEl>
                                      </p:cBhvr>
                                    </p:animEffect>
                                    <p:anim calcmode="lin" valueType="num">
                                      <p:cBhvr>
                                        <p:cTn id="57" dur="500" fill="hold"/>
                                        <p:tgtEl>
                                          <p:spTgt spid="41991"/>
                                        </p:tgtEl>
                                        <p:attrNameLst>
                                          <p:attrName>ppt_x</p:attrName>
                                        </p:attrNameLst>
                                      </p:cBhvr>
                                      <p:tavLst>
                                        <p:tav tm="0">
                                          <p:val>
                                            <p:strVal val="#ppt_x"/>
                                          </p:val>
                                        </p:tav>
                                        <p:tav tm="100000">
                                          <p:val>
                                            <p:strVal val="#ppt_x"/>
                                          </p:val>
                                        </p:tav>
                                      </p:tavLst>
                                    </p:anim>
                                    <p:anim calcmode="lin" valueType="num">
                                      <p:cBhvr>
                                        <p:cTn id="58" dur="500" fill="hold"/>
                                        <p:tgtEl>
                                          <p:spTgt spid="41991"/>
                                        </p:tgtEl>
                                        <p:attrNameLst>
                                          <p:attrName>ppt_y</p:attrName>
                                        </p:attrNameLst>
                                      </p:cBhvr>
                                      <p:tavLst>
                                        <p:tav tm="0">
                                          <p:val>
                                            <p:strVal val="#ppt_y-.1"/>
                                          </p:val>
                                        </p:tav>
                                        <p:tav tm="100000">
                                          <p:val>
                                            <p:strVal val="#ppt_y"/>
                                          </p:val>
                                        </p:tav>
                                      </p:tavLst>
                                    </p:anim>
                                  </p:childTnLst>
                                </p:cTn>
                              </p:par>
                            </p:childTnLst>
                          </p:cTn>
                        </p:par>
                        <p:par>
                          <p:cTn id="59" fill="hold">
                            <p:stCondLst>
                              <p:cond delay="2480"/>
                            </p:stCondLst>
                            <p:childTnLst>
                              <p:par>
                                <p:cTn id="60" presetID="2" presetClass="entr" presetSubtype="12" fill="hold" grpId="0" nodeType="afterEffect">
                                  <p:stCondLst>
                                    <p:cond delay="0"/>
                                  </p:stCondLst>
                                  <p:childTnLst>
                                    <p:set>
                                      <p:cBhvr>
                                        <p:cTn id="61" dur="1" fill="hold">
                                          <p:stCondLst>
                                            <p:cond delay="0"/>
                                          </p:stCondLst>
                                        </p:cTn>
                                        <p:tgtEl>
                                          <p:spTgt spid="41992"/>
                                        </p:tgtEl>
                                        <p:attrNameLst>
                                          <p:attrName>style.visibility</p:attrName>
                                        </p:attrNameLst>
                                      </p:cBhvr>
                                      <p:to>
                                        <p:strVal val="visible"/>
                                      </p:to>
                                    </p:set>
                                    <p:anim calcmode="lin" valueType="num">
                                      <p:cBhvr additive="base">
                                        <p:cTn id="62" dur="500" fill="hold"/>
                                        <p:tgtEl>
                                          <p:spTgt spid="41992"/>
                                        </p:tgtEl>
                                        <p:attrNameLst>
                                          <p:attrName>ppt_x</p:attrName>
                                        </p:attrNameLst>
                                      </p:cBhvr>
                                      <p:tavLst>
                                        <p:tav tm="0">
                                          <p:val>
                                            <p:strVal val="0-#ppt_w/2"/>
                                          </p:val>
                                        </p:tav>
                                        <p:tav tm="100000">
                                          <p:val>
                                            <p:strVal val="#ppt_x"/>
                                          </p:val>
                                        </p:tav>
                                      </p:tavLst>
                                    </p:anim>
                                    <p:anim calcmode="lin" valueType="num">
                                      <p:cBhvr additive="base">
                                        <p:cTn id="63" dur="500" fill="hold"/>
                                        <p:tgtEl>
                                          <p:spTgt spid="41992"/>
                                        </p:tgtEl>
                                        <p:attrNameLst>
                                          <p:attrName>ppt_y</p:attrName>
                                        </p:attrNameLst>
                                      </p:cBhvr>
                                      <p:tavLst>
                                        <p:tav tm="0">
                                          <p:val>
                                            <p:strVal val="1+#ppt_h/2"/>
                                          </p:val>
                                        </p:tav>
                                        <p:tav tm="100000">
                                          <p:val>
                                            <p:strVal val="#ppt_y"/>
                                          </p:val>
                                        </p:tav>
                                      </p:tavLst>
                                    </p:anim>
                                  </p:childTnLst>
                                </p:cTn>
                              </p:par>
                              <p:par>
                                <p:cTn id="64" presetID="2" presetClass="entr" presetSubtype="12" fill="hold" grpId="0" nodeType="withEffect">
                                  <p:stCondLst>
                                    <p:cond delay="200"/>
                                  </p:stCondLst>
                                  <p:childTnLst>
                                    <p:set>
                                      <p:cBhvr>
                                        <p:cTn id="65" dur="1" fill="hold">
                                          <p:stCondLst>
                                            <p:cond delay="0"/>
                                          </p:stCondLst>
                                        </p:cTn>
                                        <p:tgtEl>
                                          <p:spTgt spid="41994"/>
                                        </p:tgtEl>
                                        <p:attrNameLst>
                                          <p:attrName>style.visibility</p:attrName>
                                        </p:attrNameLst>
                                      </p:cBhvr>
                                      <p:to>
                                        <p:strVal val="visible"/>
                                      </p:to>
                                    </p:set>
                                    <p:anim calcmode="lin" valueType="num">
                                      <p:cBhvr additive="base">
                                        <p:cTn id="66" dur="500" fill="hold"/>
                                        <p:tgtEl>
                                          <p:spTgt spid="41994"/>
                                        </p:tgtEl>
                                        <p:attrNameLst>
                                          <p:attrName>ppt_x</p:attrName>
                                        </p:attrNameLst>
                                      </p:cBhvr>
                                      <p:tavLst>
                                        <p:tav tm="0">
                                          <p:val>
                                            <p:strVal val="0-#ppt_w/2"/>
                                          </p:val>
                                        </p:tav>
                                        <p:tav tm="100000">
                                          <p:val>
                                            <p:strVal val="#ppt_x"/>
                                          </p:val>
                                        </p:tav>
                                      </p:tavLst>
                                    </p:anim>
                                    <p:anim calcmode="lin" valueType="num">
                                      <p:cBhvr additive="base">
                                        <p:cTn id="67" dur="500" fill="hold"/>
                                        <p:tgtEl>
                                          <p:spTgt spid="41994"/>
                                        </p:tgtEl>
                                        <p:attrNameLst>
                                          <p:attrName>ppt_y</p:attrName>
                                        </p:attrNameLst>
                                      </p:cBhvr>
                                      <p:tavLst>
                                        <p:tav tm="0">
                                          <p:val>
                                            <p:strVal val="1+#ppt_h/2"/>
                                          </p:val>
                                        </p:tav>
                                        <p:tav tm="100000">
                                          <p:val>
                                            <p:strVal val="#ppt_y"/>
                                          </p:val>
                                        </p:tav>
                                      </p:tavLst>
                                    </p:anim>
                                  </p:childTnLst>
                                </p:cTn>
                              </p:par>
                              <p:par>
                                <p:cTn id="68" presetID="2" presetClass="entr" presetSubtype="12" fill="hold" grpId="0" nodeType="withEffect">
                                  <p:stCondLst>
                                    <p:cond delay="400"/>
                                  </p:stCondLst>
                                  <p:childTnLst>
                                    <p:set>
                                      <p:cBhvr>
                                        <p:cTn id="69" dur="1" fill="hold">
                                          <p:stCondLst>
                                            <p:cond delay="0"/>
                                          </p:stCondLst>
                                        </p:cTn>
                                        <p:tgtEl>
                                          <p:spTgt spid="41995"/>
                                        </p:tgtEl>
                                        <p:attrNameLst>
                                          <p:attrName>style.visibility</p:attrName>
                                        </p:attrNameLst>
                                      </p:cBhvr>
                                      <p:to>
                                        <p:strVal val="visible"/>
                                      </p:to>
                                    </p:set>
                                    <p:anim calcmode="lin" valueType="num">
                                      <p:cBhvr additive="base">
                                        <p:cTn id="70" dur="500" fill="hold"/>
                                        <p:tgtEl>
                                          <p:spTgt spid="41995"/>
                                        </p:tgtEl>
                                        <p:attrNameLst>
                                          <p:attrName>ppt_x</p:attrName>
                                        </p:attrNameLst>
                                      </p:cBhvr>
                                      <p:tavLst>
                                        <p:tav tm="0">
                                          <p:val>
                                            <p:strVal val="0-#ppt_w/2"/>
                                          </p:val>
                                        </p:tav>
                                        <p:tav tm="100000">
                                          <p:val>
                                            <p:strVal val="#ppt_x"/>
                                          </p:val>
                                        </p:tav>
                                      </p:tavLst>
                                    </p:anim>
                                    <p:anim calcmode="lin" valueType="num">
                                      <p:cBhvr additive="base">
                                        <p:cTn id="71" dur="500" fill="hold"/>
                                        <p:tgtEl>
                                          <p:spTgt spid="41995"/>
                                        </p:tgtEl>
                                        <p:attrNameLst>
                                          <p:attrName>ppt_y</p:attrName>
                                        </p:attrNameLst>
                                      </p:cBhvr>
                                      <p:tavLst>
                                        <p:tav tm="0">
                                          <p:val>
                                            <p:strVal val="1+#ppt_h/2"/>
                                          </p:val>
                                        </p:tav>
                                        <p:tav tm="100000">
                                          <p:val>
                                            <p:strVal val="#ppt_y"/>
                                          </p:val>
                                        </p:tav>
                                      </p:tavLst>
                                    </p:anim>
                                  </p:childTnLst>
                                </p:cTn>
                              </p:par>
                              <p:par>
                                <p:cTn id="72" presetID="2" presetClass="entr" presetSubtype="12" fill="hold" grpId="0" nodeType="withEffect">
                                  <p:stCondLst>
                                    <p:cond delay="600"/>
                                  </p:stCondLst>
                                  <p:childTnLst>
                                    <p:set>
                                      <p:cBhvr>
                                        <p:cTn id="73" dur="1" fill="hold">
                                          <p:stCondLst>
                                            <p:cond delay="0"/>
                                          </p:stCondLst>
                                        </p:cTn>
                                        <p:tgtEl>
                                          <p:spTgt spid="41996"/>
                                        </p:tgtEl>
                                        <p:attrNameLst>
                                          <p:attrName>style.visibility</p:attrName>
                                        </p:attrNameLst>
                                      </p:cBhvr>
                                      <p:to>
                                        <p:strVal val="visible"/>
                                      </p:to>
                                    </p:set>
                                    <p:anim calcmode="lin" valueType="num">
                                      <p:cBhvr additive="base">
                                        <p:cTn id="74" dur="500" fill="hold"/>
                                        <p:tgtEl>
                                          <p:spTgt spid="41996"/>
                                        </p:tgtEl>
                                        <p:attrNameLst>
                                          <p:attrName>ppt_x</p:attrName>
                                        </p:attrNameLst>
                                      </p:cBhvr>
                                      <p:tavLst>
                                        <p:tav tm="0">
                                          <p:val>
                                            <p:strVal val="0-#ppt_w/2"/>
                                          </p:val>
                                        </p:tav>
                                        <p:tav tm="100000">
                                          <p:val>
                                            <p:strVal val="#ppt_x"/>
                                          </p:val>
                                        </p:tav>
                                      </p:tavLst>
                                    </p:anim>
                                    <p:anim calcmode="lin" valueType="num">
                                      <p:cBhvr additive="base">
                                        <p:cTn id="75" dur="500" fill="hold"/>
                                        <p:tgtEl>
                                          <p:spTgt spid="41996"/>
                                        </p:tgtEl>
                                        <p:attrNameLst>
                                          <p:attrName>ppt_y</p:attrName>
                                        </p:attrNameLst>
                                      </p:cBhvr>
                                      <p:tavLst>
                                        <p:tav tm="0">
                                          <p:val>
                                            <p:strVal val="1+#ppt_h/2"/>
                                          </p:val>
                                        </p:tav>
                                        <p:tav tm="100000">
                                          <p:val>
                                            <p:strVal val="#ppt_y"/>
                                          </p:val>
                                        </p:tav>
                                      </p:tavLst>
                                    </p:anim>
                                  </p:childTnLst>
                                </p:cTn>
                              </p:par>
                            </p:childTnLst>
                          </p:cTn>
                        </p:par>
                        <p:par>
                          <p:cTn id="76" fill="hold">
                            <p:stCondLst>
                              <p:cond delay="2980"/>
                            </p:stCondLst>
                            <p:childTnLst>
                              <p:par>
                                <p:cTn id="77" presetID="22" presetClass="entr" presetSubtype="1" fill="hold" grpId="0" nodeType="afterEffect">
                                  <p:stCondLst>
                                    <p:cond delay="0"/>
                                  </p:stCondLst>
                                  <p:childTnLst>
                                    <p:set>
                                      <p:cBhvr>
                                        <p:cTn id="78" dur="1" fill="hold">
                                          <p:stCondLst>
                                            <p:cond delay="0"/>
                                          </p:stCondLst>
                                        </p:cTn>
                                        <p:tgtEl>
                                          <p:spTgt spid="41993"/>
                                        </p:tgtEl>
                                        <p:attrNameLst>
                                          <p:attrName>style.visibility</p:attrName>
                                        </p:attrNameLst>
                                      </p:cBhvr>
                                      <p:to>
                                        <p:strVal val="visible"/>
                                      </p:to>
                                    </p:set>
                                    <p:animEffect transition="in" filter="wipe(up)">
                                      <p:cBhvr>
                                        <p:cTn id="79" dur="500"/>
                                        <p:tgtEl>
                                          <p:spTgt spid="41993"/>
                                        </p:tgtEl>
                                      </p:cBhvr>
                                    </p:animEffect>
                                  </p:childTnLst>
                                </p:cTn>
                              </p:par>
                              <p:par>
                                <p:cTn id="80" presetID="22" presetClass="entr" presetSubtype="1" fill="hold" grpId="0" nodeType="withEffect">
                                  <p:stCondLst>
                                    <p:cond delay="200"/>
                                  </p:stCondLst>
                                  <p:childTnLst>
                                    <p:set>
                                      <p:cBhvr>
                                        <p:cTn id="81" dur="1" fill="hold">
                                          <p:stCondLst>
                                            <p:cond delay="0"/>
                                          </p:stCondLst>
                                        </p:cTn>
                                        <p:tgtEl>
                                          <p:spTgt spid="41997"/>
                                        </p:tgtEl>
                                        <p:attrNameLst>
                                          <p:attrName>style.visibility</p:attrName>
                                        </p:attrNameLst>
                                      </p:cBhvr>
                                      <p:to>
                                        <p:strVal val="visible"/>
                                      </p:to>
                                    </p:set>
                                    <p:animEffect transition="in" filter="wipe(up)">
                                      <p:cBhvr>
                                        <p:cTn id="82" dur="500"/>
                                        <p:tgtEl>
                                          <p:spTgt spid="41997"/>
                                        </p:tgtEl>
                                      </p:cBhvr>
                                    </p:animEffect>
                                  </p:childTnLst>
                                </p:cTn>
                              </p:par>
                              <p:par>
                                <p:cTn id="83" presetID="22" presetClass="entr" presetSubtype="1" fill="hold" grpId="0" nodeType="withEffect">
                                  <p:stCondLst>
                                    <p:cond delay="400"/>
                                  </p:stCondLst>
                                  <p:childTnLst>
                                    <p:set>
                                      <p:cBhvr>
                                        <p:cTn id="84" dur="1" fill="hold">
                                          <p:stCondLst>
                                            <p:cond delay="0"/>
                                          </p:stCondLst>
                                        </p:cTn>
                                        <p:tgtEl>
                                          <p:spTgt spid="41998"/>
                                        </p:tgtEl>
                                        <p:attrNameLst>
                                          <p:attrName>style.visibility</p:attrName>
                                        </p:attrNameLst>
                                      </p:cBhvr>
                                      <p:to>
                                        <p:strVal val="visible"/>
                                      </p:to>
                                    </p:set>
                                    <p:animEffect transition="in" filter="wipe(up)">
                                      <p:cBhvr>
                                        <p:cTn id="85" dur="500"/>
                                        <p:tgtEl>
                                          <p:spTgt spid="41998"/>
                                        </p:tgtEl>
                                      </p:cBhvr>
                                    </p:animEffect>
                                  </p:childTnLst>
                                </p:cTn>
                              </p:par>
                              <p:par>
                                <p:cTn id="86" presetID="22" presetClass="entr" presetSubtype="1" fill="hold" grpId="0" nodeType="withEffect">
                                  <p:stCondLst>
                                    <p:cond delay="600"/>
                                  </p:stCondLst>
                                  <p:childTnLst>
                                    <p:set>
                                      <p:cBhvr>
                                        <p:cTn id="87" dur="1" fill="hold">
                                          <p:stCondLst>
                                            <p:cond delay="0"/>
                                          </p:stCondLst>
                                        </p:cTn>
                                        <p:tgtEl>
                                          <p:spTgt spid="41999"/>
                                        </p:tgtEl>
                                        <p:attrNameLst>
                                          <p:attrName>style.visibility</p:attrName>
                                        </p:attrNameLst>
                                      </p:cBhvr>
                                      <p:to>
                                        <p:strVal val="visible"/>
                                      </p:to>
                                    </p:set>
                                    <p:animEffect transition="in" filter="wipe(up)">
                                      <p:cBhvr>
                                        <p:cTn id="88" dur="500"/>
                                        <p:tgtEl>
                                          <p:spTgt spid="419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P spid="41992" grpId="0" animBg="1"/>
      <p:bldP spid="41993" grpId="0"/>
      <p:bldP spid="41994" grpId="0" animBg="1"/>
      <p:bldP spid="41995" grpId="0" animBg="1"/>
      <p:bldP spid="41996" grpId="0" animBg="1"/>
      <p:bldP spid="41997" grpId="0"/>
      <p:bldP spid="41998" grpId="0"/>
      <p:bldP spid="41999" grpId="0"/>
      <p:bldP spid="42000" grpId="0" animBg="1"/>
      <p:bldP spid="42001" grpId="0" animBg="1"/>
      <p:bldP spid="42002" grpId="0" animBg="1"/>
      <p:bldP spid="4200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Box 25"/>
          <p:cNvSpPr txBox="1"/>
          <p:nvPr/>
        </p:nvSpPr>
        <p:spPr>
          <a:xfrm>
            <a:off x="708025" y="115888"/>
            <a:ext cx="2878138" cy="554037"/>
          </a:xfrm>
          <a:prstGeom prst="rect">
            <a:avLst/>
          </a:prstGeom>
          <a:noFill/>
          <a:ln w="9525">
            <a:noFill/>
          </a:ln>
        </p:spPr>
        <p:txBody>
          <a:bodyPr wrap="none">
            <a:spAutoFit/>
          </a:bodyPr>
          <a:lstStyle/>
          <a:p>
            <a:pPr lvl="0" eaLnBrk="1" hangingPunct="1"/>
            <a:r>
              <a:rPr lang="zh-CN" altLang="en-US" sz="3000" dirty="0">
                <a:latin typeface="微软雅黑" panose="020B0503020204020204" pitchFamily="2" charset="-122"/>
                <a:ea typeface="微软雅黑" panose="020B0503020204020204" pitchFamily="2" charset="-122"/>
              </a:rPr>
              <a:t>请输入您的标题</a:t>
            </a:r>
          </a:p>
        </p:txBody>
      </p:sp>
      <p:sp>
        <p:nvSpPr>
          <p:cNvPr id="43011" name="Freeform 40"/>
          <p:cNvSpPr>
            <a:spLocks noEditPoints="1"/>
          </p:cNvSpPr>
          <p:nvPr/>
        </p:nvSpPr>
        <p:spPr>
          <a:xfrm>
            <a:off x="268288" y="125413"/>
            <a:ext cx="346075" cy="495300"/>
          </a:xfrm>
          <a:custGeom>
            <a:avLst/>
            <a:gdLst/>
            <a:ahLst/>
            <a:cxnLst>
              <a:cxn ang="0">
                <a:pos x="103337" y="472058"/>
              </a:cxn>
              <a:cxn ang="0">
                <a:pos x="329125" y="472058"/>
              </a:cxn>
              <a:cxn ang="0">
                <a:pos x="341071" y="483599"/>
              </a:cxn>
              <a:cxn ang="0">
                <a:pos x="329125" y="494564"/>
              </a:cxn>
              <a:cxn ang="0">
                <a:pos x="103337" y="494564"/>
              </a:cxn>
              <a:cxn ang="0">
                <a:pos x="91390" y="483599"/>
              </a:cxn>
              <a:cxn ang="0">
                <a:pos x="103337" y="472058"/>
              </a:cxn>
              <a:cxn ang="0">
                <a:pos x="108115" y="364719"/>
              </a:cxn>
              <a:cxn ang="0">
                <a:pos x="232359" y="167355"/>
              </a:cxn>
              <a:cxn ang="0">
                <a:pos x="275963" y="192747"/>
              </a:cxn>
              <a:cxn ang="0">
                <a:pos x="152317" y="390111"/>
              </a:cxn>
              <a:cxn ang="0">
                <a:pos x="108115" y="364719"/>
              </a:cxn>
              <a:cxn ang="0">
                <a:pos x="20906" y="313359"/>
              </a:cxn>
              <a:cxn ang="0">
                <a:pos x="145149" y="115995"/>
              </a:cxn>
              <a:cxn ang="0">
                <a:pos x="188754" y="141386"/>
              </a:cxn>
              <a:cxn ang="0">
                <a:pos x="64511" y="338750"/>
              </a:cxn>
              <a:cxn ang="0">
                <a:pos x="20906" y="313359"/>
              </a:cxn>
              <a:cxn ang="0">
                <a:pos x="1195" y="473212"/>
              </a:cxn>
              <a:cxn ang="0">
                <a:pos x="13141" y="375107"/>
              </a:cxn>
              <a:cxn ang="0">
                <a:pos x="98558" y="424736"/>
              </a:cxn>
              <a:cxn ang="0">
                <a:pos x="14336" y="480714"/>
              </a:cxn>
              <a:cxn ang="0">
                <a:pos x="1195" y="473212"/>
              </a:cxn>
              <a:cxn ang="0">
                <a:pos x="178600" y="61171"/>
              </a:cxn>
              <a:cxn ang="0">
                <a:pos x="160680" y="90026"/>
              </a:cxn>
              <a:cxn ang="0">
                <a:pos x="291494" y="166778"/>
              </a:cxn>
              <a:cxn ang="0">
                <a:pos x="310011" y="137924"/>
              </a:cxn>
              <a:cxn ang="0">
                <a:pos x="178600" y="61171"/>
              </a:cxn>
              <a:cxn ang="0">
                <a:pos x="206674" y="17313"/>
              </a:cxn>
              <a:cxn ang="0">
                <a:pos x="246097" y="8079"/>
              </a:cxn>
              <a:cxn ang="0">
                <a:pos x="327930" y="55977"/>
              </a:cxn>
              <a:cxn ang="0">
                <a:pos x="338085" y="94065"/>
              </a:cxn>
              <a:cxn ang="0">
                <a:pos x="326736" y="111955"/>
              </a:cxn>
              <a:cxn ang="0">
                <a:pos x="195325" y="35202"/>
              </a:cxn>
              <a:cxn ang="0">
                <a:pos x="206674" y="17313"/>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43012" name="Freeform 10"/>
          <p:cNvSpPr/>
          <p:nvPr/>
        </p:nvSpPr>
        <p:spPr>
          <a:xfrm>
            <a:off x="7926388" y="1633538"/>
            <a:ext cx="388937" cy="388937"/>
          </a:xfrm>
          <a:custGeom>
            <a:avLst/>
            <a:gdLst/>
            <a:ahLst/>
            <a:cxnLst>
              <a:cxn ang="0">
                <a:pos x="388937" y="0"/>
              </a:cxn>
              <a:cxn ang="0">
                <a:pos x="336753" y="194469"/>
              </a:cxn>
              <a:cxn ang="0">
                <a:pos x="284568" y="388937"/>
              </a:cxn>
              <a:cxn ang="0">
                <a:pos x="142692" y="246763"/>
              </a:cxn>
              <a:cxn ang="0">
                <a:pos x="0" y="103771"/>
              </a:cxn>
              <a:cxn ang="0">
                <a:pos x="194876" y="51477"/>
              </a:cxn>
              <a:cxn ang="0">
                <a:pos x="388937" y="0"/>
              </a:cxn>
            </a:cxnLst>
            <a:rect l="0" t="0" r="0" b="0"/>
            <a:pathLst>
              <a:path w="477" h="476">
                <a:moveTo>
                  <a:pt x="477" y="0"/>
                </a:moveTo>
                <a:lnTo>
                  <a:pt x="413" y="238"/>
                </a:lnTo>
                <a:lnTo>
                  <a:pt x="349" y="476"/>
                </a:lnTo>
                <a:lnTo>
                  <a:pt x="175" y="302"/>
                </a:lnTo>
                <a:lnTo>
                  <a:pt x="0" y="127"/>
                </a:lnTo>
                <a:lnTo>
                  <a:pt x="239" y="63"/>
                </a:lnTo>
                <a:lnTo>
                  <a:pt x="477" y="0"/>
                </a:lnTo>
                <a:close/>
              </a:path>
            </a:pathLst>
          </a:custGeom>
          <a:solidFill>
            <a:schemeClr val="tx1">
              <a:alpha val="100000"/>
            </a:schemeClr>
          </a:solidFill>
          <a:ln w="9525">
            <a:noFill/>
          </a:ln>
        </p:spPr>
        <p:txBody>
          <a:bodyPr/>
          <a:lstStyle/>
          <a:p>
            <a:endParaRPr lang="zh-CN" altLang="en-US"/>
          </a:p>
        </p:txBody>
      </p:sp>
      <p:sp>
        <p:nvSpPr>
          <p:cNvPr id="43013" name="Freeform 11"/>
          <p:cNvSpPr/>
          <p:nvPr/>
        </p:nvSpPr>
        <p:spPr>
          <a:xfrm>
            <a:off x="4113213" y="1633538"/>
            <a:ext cx="388937" cy="388937"/>
          </a:xfrm>
          <a:custGeom>
            <a:avLst/>
            <a:gdLst/>
            <a:ahLst/>
            <a:cxnLst>
              <a:cxn ang="0">
                <a:pos x="0" y="0"/>
              </a:cxn>
              <a:cxn ang="0">
                <a:pos x="51477" y="194469"/>
              </a:cxn>
              <a:cxn ang="0">
                <a:pos x="103771" y="388937"/>
              </a:cxn>
              <a:cxn ang="0">
                <a:pos x="246763" y="246763"/>
              </a:cxn>
              <a:cxn ang="0">
                <a:pos x="388937" y="103771"/>
              </a:cxn>
              <a:cxn ang="0">
                <a:pos x="194469" y="51477"/>
              </a:cxn>
              <a:cxn ang="0">
                <a:pos x="0" y="0"/>
              </a:cxn>
            </a:cxnLst>
            <a:rect l="0" t="0" r="0" b="0"/>
            <a:pathLst>
              <a:path w="476" h="476">
                <a:moveTo>
                  <a:pt x="0" y="0"/>
                </a:moveTo>
                <a:lnTo>
                  <a:pt x="63" y="238"/>
                </a:lnTo>
                <a:lnTo>
                  <a:pt x="127" y="476"/>
                </a:lnTo>
                <a:lnTo>
                  <a:pt x="302" y="302"/>
                </a:lnTo>
                <a:lnTo>
                  <a:pt x="476" y="127"/>
                </a:lnTo>
                <a:lnTo>
                  <a:pt x="238" y="63"/>
                </a:lnTo>
                <a:lnTo>
                  <a:pt x="0" y="0"/>
                </a:lnTo>
                <a:close/>
              </a:path>
            </a:pathLst>
          </a:custGeom>
          <a:solidFill>
            <a:schemeClr val="tx1">
              <a:alpha val="100000"/>
            </a:schemeClr>
          </a:solidFill>
          <a:ln w="9525">
            <a:noFill/>
          </a:ln>
        </p:spPr>
        <p:txBody>
          <a:bodyPr/>
          <a:lstStyle/>
          <a:p>
            <a:endParaRPr lang="zh-CN" altLang="en-US"/>
          </a:p>
        </p:txBody>
      </p:sp>
      <p:sp>
        <p:nvSpPr>
          <p:cNvPr id="43014" name="Freeform 12"/>
          <p:cNvSpPr/>
          <p:nvPr/>
        </p:nvSpPr>
        <p:spPr>
          <a:xfrm>
            <a:off x="4132263" y="5260975"/>
            <a:ext cx="388937" cy="387350"/>
          </a:xfrm>
          <a:custGeom>
            <a:avLst/>
            <a:gdLst/>
            <a:ahLst/>
            <a:cxnLst>
              <a:cxn ang="0">
                <a:pos x="104369" y="0"/>
              </a:cxn>
              <a:cxn ang="0">
                <a:pos x="52184" y="193675"/>
              </a:cxn>
              <a:cxn ang="0">
                <a:pos x="0" y="387350"/>
              </a:cxn>
              <a:cxn ang="0">
                <a:pos x="194061" y="336083"/>
              </a:cxn>
              <a:cxn ang="0">
                <a:pos x="388937" y="284002"/>
              </a:cxn>
              <a:cxn ang="0">
                <a:pos x="246245" y="141594"/>
              </a:cxn>
              <a:cxn ang="0">
                <a:pos x="104369" y="0"/>
              </a:cxn>
            </a:cxnLst>
            <a:rect l="0" t="0" r="0" b="0"/>
            <a:pathLst>
              <a:path w="477" h="476">
                <a:moveTo>
                  <a:pt x="128" y="0"/>
                </a:moveTo>
                <a:lnTo>
                  <a:pt x="64" y="238"/>
                </a:lnTo>
                <a:lnTo>
                  <a:pt x="0" y="476"/>
                </a:lnTo>
                <a:lnTo>
                  <a:pt x="238" y="413"/>
                </a:lnTo>
                <a:lnTo>
                  <a:pt x="477" y="349"/>
                </a:lnTo>
                <a:lnTo>
                  <a:pt x="302" y="174"/>
                </a:lnTo>
                <a:lnTo>
                  <a:pt x="128" y="0"/>
                </a:lnTo>
                <a:close/>
              </a:path>
            </a:pathLst>
          </a:custGeom>
          <a:solidFill>
            <a:schemeClr val="tx1">
              <a:alpha val="100000"/>
            </a:schemeClr>
          </a:solidFill>
          <a:ln w="9525">
            <a:noFill/>
          </a:ln>
        </p:spPr>
        <p:txBody>
          <a:bodyPr/>
          <a:lstStyle/>
          <a:p>
            <a:endParaRPr lang="zh-CN" altLang="en-US"/>
          </a:p>
        </p:txBody>
      </p:sp>
      <p:sp>
        <p:nvSpPr>
          <p:cNvPr id="43015" name="Freeform 13"/>
          <p:cNvSpPr/>
          <p:nvPr/>
        </p:nvSpPr>
        <p:spPr>
          <a:xfrm>
            <a:off x="7908925" y="5260975"/>
            <a:ext cx="387350" cy="387350"/>
          </a:xfrm>
          <a:custGeom>
            <a:avLst/>
            <a:gdLst/>
            <a:ahLst/>
            <a:cxnLst>
              <a:cxn ang="0">
                <a:pos x="283407" y="0"/>
              </a:cxn>
              <a:cxn ang="0">
                <a:pos x="335379" y="193675"/>
              </a:cxn>
              <a:cxn ang="0">
                <a:pos x="387350" y="387350"/>
              </a:cxn>
              <a:cxn ang="0">
                <a:pos x="193269" y="336083"/>
              </a:cxn>
              <a:cxn ang="0">
                <a:pos x="0" y="284002"/>
              </a:cxn>
              <a:cxn ang="0">
                <a:pos x="142110" y="141594"/>
              </a:cxn>
              <a:cxn ang="0">
                <a:pos x="283407" y="0"/>
              </a:cxn>
            </a:cxnLst>
            <a:rect l="0" t="0" r="0" b="0"/>
            <a:pathLst>
              <a:path w="477" h="476">
                <a:moveTo>
                  <a:pt x="349" y="0"/>
                </a:moveTo>
                <a:lnTo>
                  <a:pt x="413" y="238"/>
                </a:lnTo>
                <a:lnTo>
                  <a:pt x="477" y="476"/>
                </a:lnTo>
                <a:lnTo>
                  <a:pt x="238" y="413"/>
                </a:lnTo>
                <a:lnTo>
                  <a:pt x="0" y="349"/>
                </a:lnTo>
                <a:lnTo>
                  <a:pt x="175" y="174"/>
                </a:lnTo>
                <a:lnTo>
                  <a:pt x="349" y="0"/>
                </a:lnTo>
                <a:close/>
              </a:path>
            </a:pathLst>
          </a:custGeom>
          <a:solidFill>
            <a:schemeClr val="tx1">
              <a:alpha val="100000"/>
            </a:schemeClr>
          </a:solidFill>
          <a:ln w="9525">
            <a:noFill/>
          </a:ln>
        </p:spPr>
        <p:txBody>
          <a:bodyPr/>
          <a:lstStyle/>
          <a:p>
            <a:endParaRPr lang="zh-CN" altLang="en-US"/>
          </a:p>
        </p:txBody>
      </p:sp>
      <p:sp>
        <p:nvSpPr>
          <p:cNvPr id="43016" name="TextBox 37"/>
          <p:cNvSpPr txBox="1"/>
          <p:nvPr/>
        </p:nvSpPr>
        <p:spPr>
          <a:xfrm>
            <a:off x="5051425" y="2879725"/>
            <a:ext cx="2398713" cy="400050"/>
          </a:xfrm>
          <a:prstGeom prst="rect">
            <a:avLst/>
          </a:prstGeom>
          <a:noFill/>
          <a:ln w="9525">
            <a:noFill/>
          </a:ln>
        </p:spPr>
        <p:txBody>
          <a:bodyPr>
            <a:spAutoFit/>
          </a:bodyPr>
          <a:lstStyle/>
          <a:p>
            <a:pPr lvl="0" algn="ctr" eaLnBrk="1" hangingPunct="1"/>
            <a:r>
              <a:rPr lang="zh-CN" altLang="en-US" sz="2000" b="1" dirty="0">
                <a:latin typeface="微软雅黑" panose="020B0503020204020204" pitchFamily="2" charset="-122"/>
                <a:ea typeface="微软雅黑" panose="020B0503020204020204" pitchFamily="2" charset="-122"/>
              </a:rPr>
              <a:t>这里输入您的文字</a:t>
            </a:r>
            <a:endParaRPr lang="en-US" altLang="x-none" sz="2000" b="1" dirty="0">
              <a:latin typeface="微软雅黑" panose="020B0503020204020204" pitchFamily="2" charset="-122"/>
              <a:ea typeface="微软雅黑" panose="020B0503020204020204" pitchFamily="2" charset="-122"/>
            </a:endParaRPr>
          </a:p>
        </p:txBody>
      </p:sp>
      <p:sp>
        <p:nvSpPr>
          <p:cNvPr id="43017" name="TextBox 38"/>
          <p:cNvSpPr txBox="1"/>
          <p:nvPr/>
        </p:nvSpPr>
        <p:spPr>
          <a:xfrm>
            <a:off x="5013325" y="3286125"/>
            <a:ext cx="2668588" cy="1200150"/>
          </a:xfrm>
          <a:prstGeom prst="rect">
            <a:avLst/>
          </a:prstGeom>
          <a:noFill/>
          <a:ln w="9525">
            <a:noFill/>
          </a:ln>
        </p:spPr>
        <p:txBody>
          <a:bodyPr>
            <a:spAutoFit/>
          </a:bodyPr>
          <a:lstStyle/>
          <a:p>
            <a:pPr lvl="0" eaLnBrk="1" hangingPunct="1"/>
            <a:r>
              <a:rPr lang="zh-CN" altLang="en-US" dirty="0">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43018" name="TextBox 39"/>
          <p:cNvSpPr txBox="1"/>
          <p:nvPr/>
        </p:nvSpPr>
        <p:spPr>
          <a:xfrm>
            <a:off x="8605838" y="1228725"/>
            <a:ext cx="2398712" cy="368300"/>
          </a:xfrm>
          <a:prstGeom prst="rect">
            <a:avLst/>
          </a:prstGeom>
          <a:noFill/>
          <a:ln w="9525">
            <a:noFill/>
          </a:ln>
        </p:spPr>
        <p:txBody>
          <a:bodyPr>
            <a:spAutoFit/>
          </a:bodyPr>
          <a:lstStyle/>
          <a:p>
            <a:pPr lvl="0" eaLnBrk="1" hangingPunct="1"/>
            <a:r>
              <a:rPr lang="zh-CN" altLang="en-US" b="1" dirty="0">
                <a:latin typeface="微软雅黑" panose="020B0503020204020204" pitchFamily="2" charset="-122"/>
                <a:ea typeface="微软雅黑" panose="020B0503020204020204" pitchFamily="2" charset="-122"/>
              </a:rPr>
              <a:t>这里输入您的文字</a:t>
            </a:r>
            <a:endParaRPr lang="en-US" altLang="x-none" b="1" dirty="0">
              <a:latin typeface="微软雅黑" panose="020B0503020204020204" pitchFamily="2" charset="-122"/>
              <a:ea typeface="微软雅黑" panose="020B0503020204020204" pitchFamily="2" charset="-122"/>
            </a:endParaRPr>
          </a:p>
        </p:txBody>
      </p:sp>
      <p:sp>
        <p:nvSpPr>
          <p:cNvPr id="43019" name="TextBox 40"/>
          <p:cNvSpPr txBox="1"/>
          <p:nvPr/>
        </p:nvSpPr>
        <p:spPr>
          <a:xfrm>
            <a:off x="8605838" y="1635125"/>
            <a:ext cx="3109912" cy="830263"/>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43020" name="TextBox 41"/>
          <p:cNvSpPr txBox="1"/>
          <p:nvPr/>
        </p:nvSpPr>
        <p:spPr>
          <a:xfrm>
            <a:off x="8605838" y="5062538"/>
            <a:ext cx="2398712" cy="369887"/>
          </a:xfrm>
          <a:prstGeom prst="rect">
            <a:avLst/>
          </a:prstGeom>
          <a:noFill/>
          <a:ln w="9525">
            <a:noFill/>
          </a:ln>
        </p:spPr>
        <p:txBody>
          <a:bodyPr>
            <a:spAutoFit/>
          </a:bodyPr>
          <a:lstStyle/>
          <a:p>
            <a:pPr lvl="0" eaLnBrk="1" hangingPunct="1"/>
            <a:r>
              <a:rPr lang="zh-CN" altLang="en-US" b="1" dirty="0">
                <a:latin typeface="微软雅黑" panose="020B0503020204020204" pitchFamily="2" charset="-122"/>
                <a:ea typeface="微软雅黑" panose="020B0503020204020204" pitchFamily="2" charset="-122"/>
              </a:rPr>
              <a:t>这里输入您的文字</a:t>
            </a:r>
            <a:endParaRPr lang="en-US" altLang="x-none" b="1" dirty="0">
              <a:latin typeface="微软雅黑" panose="020B0503020204020204" pitchFamily="2" charset="-122"/>
              <a:ea typeface="微软雅黑" panose="020B0503020204020204" pitchFamily="2" charset="-122"/>
            </a:endParaRPr>
          </a:p>
        </p:txBody>
      </p:sp>
      <p:sp>
        <p:nvSpPr>
          <p:cNvPr id="43021" name="TextBox 42"/>
          <p:cNvSpPr txBox="1"/>
          <p:nvPr/>
        </p:nvSpPr>
        <p:spPr>
          <a:xfrm>
            <a:off x="8605838" y="5468938"/>
            <a:ext cx="3109912" cy="831850"/>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43022" name="TextBox 43"/>
          <p:cNvSpPr txBox="1"/>
          <p:nvPr/>
        </p:nvSpPr>
        <p:spPr>
          <a:xfrm>
            <a:off x="1277938" y="5062538"/>
            <a:ext cx="2400300" cy="369887"/>
          </a:xfrm>
          <a:prstGeom prst="rect">
            <a:avLst/>
          </a:prstGeom>
          <a:noFill/>
          <a:ln w="9525">
            <a:noFill/>
          </a:ln>
        </p:spPr>
        <p:txBody>
          <a:bodyPr>
            <a:spAutoFit/>
          </a:bodyPr>
          <a:lstStyle/>
          <a:p>
            <a:pPr lvl="0" algn="r" eaLnBrk="1" hangingPunct="1"/>
            <a:r>
              <a:rPr lang="zh-CN" altLang="en-US" b="1" dirty="0">
                <a:latin typeface="微软雅黑" panose="020B0503020204020204" pitchFamily="2" charset="-122"/>
                <a:ea typeface="微软雅黑" panose="020B0503020204020204" pitchFamily="2" charset="-122"/>
              </a:rPr>
              <a:t>这里输入您的文字</a:t>
            </a:r>
            <a:endParaRPr lang="en-US" altLang="x-none" b="1" dirty="0">
              <a:latin typeface="微软雅黑" panose="020B0503020204020204" pitchFamily="2" charset="-122"/>
              <a:ea typeface="微软雅黑" panose="020B0503020204020204" pitchFamily="2" charset="-122"/>
            </a:endParaRPr>
          </a:p>
        </p:txBody>
      </p:sp>
      <p:sp>
        <p:nvSpPr>
          <p:cNvPr id="43023" name="TextBox 44"/>
          <p:cNvSpPr txBox="1"/>
          <p:nvPr/>
        </p:nvSpPr>
        <p:spPr>
          <a:xfrm>
            <a:off x="736600" y="5468938"/>
            <a:ext cx="3108325" cy="831850"/>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43024" name="TextBox 45"/>
          <p:cNvSpPr txBox="1"/>
          <p:nvPr/>
        </p:nvSpPr>
        <p:spPr>
          <a:xfrm>
            <a:off x="1273175" y="1228725"/>
            <a:ext cx="2400300" cy="368300"/>
          </a:xfrm>
          <a:prstGeom prst="rect">
            <a:avLst/>
          </a:prstGeom>
          <a:noFill/>
          <a:ln w="9525">
            <a:noFill/>
          </a:ln>
        </p:spPr>
        <p:txBody>
          <a:bodyPr>
            <a:spAutoFit/>
          </a:bodyPr>
          <a:lstStyle/>
          <a:p>
            <a:pPr lvl="0" algn="r" eaLnBrk="1" hangingPunct="1"/>
            <a:r>
              <a:rPr lang="zh-CN" altLang="en-US" b="1" dirty="0">
                <a:latin typeface="微软雅黑" panose="020B0503020204020204" pitchFamily="2" charset="-122"/>
                <a:ea typeface="微软雅黑" panose="020B0503020204020204" pitchFamily="2" charset="-122"/>
              </a:rPr>
              <a:t>这里输入您的文字</a:t>
            </a:r>
            <a:endParaRPr lang="en-US" altLang="x-none" b="1" dirty="0">
              <a:latin typeface="微软雅黑" panose="020B0503020204020204" pitchFamily="2" charset="-122"/>
              <a:ea typeface="微软雅黑" panose="020B0503020204020204" pitchFamily="2" charset="-122"/>
            </a:endParaRPr>
          </a:p>
        </p:txBody>
      </p:sp>
      <p:sp>
        <p:nvSpPr>
          <p:cNvPr id="43025" name="TextBox 46"/>
          <p:cNvSpPr txBox="1"/>
          <p:nvPr/>
        </p:nvSpPr>
        <p:spPr>
          <a:xfrm>
            <a:off x="731838" y="1635125"/>
            <a:ext cx="3108325" cy="830263"/>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43026" name="Freeform 6"/>
          <p:cNvSpPr/>
          <p:nvPr/>
        </p:nvSpPr>
        <p:spPr>
          <a:xfrm>
            <a:off x="3865563" y="1268413"/>
            <a:ext cx="2311400" cy="2312987"/>
          </a:xfrm>
          <a:custGeom>
            <a:avLst/>
            <a:gdLst/>
            <a:ahLst/>
            <a:cxnLst>
              <a:cxn ang="0">
                <a:pos x="0" y="2312987"/>
              </a:cxn>
              <a:cxn ang="0">
                <a:pos x="2311400" y="0"/>
              </a:cxn>
              <a:cxn ang="0">
                <a:pos x="2311400" y="710435"/>
              </a:cxn>
              <a:cxn ang="0">
                <a:pos x="709947" y="2312987"/>
              </a:cxn>
              <a:cxn ang="0">
                <a:pos x="0" y="2312987"/>
              </a:cxn>
            </a:cxnLst>
            <a:rect l="0" t="0" r="0" b="0"/>
            <a:pathLst>
              <a:path w="2839" h="2839">
                <a:moveTo>
                  <a:pt x="0" y="2839"/>
                </a:moveTo>
                <a:cubicBezTo>
                  <a:pt x="37" y="1288"/>
                  <a:pt x="1288" y="37"/>
                  <a:pt x="2839" y="0"/>
                </a:cubicBezTo>
                <a:lnTo>
                  <a:pt x="2839" y="872"/>
                </a:lnTo>
                <a:cubicBezTo>
                  <a:pt x="1770" y="909"/>
                  <a:pt x="909" y="1770"/>
                  <a:pt x="872" y="2839"/>
                </a:cubicBezTo>
                <a:lnTo>
                  <a:pt x="0" y="2839"/>
                </a:lnTo>
                <a:close/>
              </a:path>
            </a:pathLst>
          </a:custGeom>
          <a:solidFill>
            <a:schemeClr val="bg1">
              <a:alpha val="100000"/>
            </a:schemeClr>
          </a:solidFill>
          <a:ln w="9525">
            <a:noFill/>
          </a:ln>
        </p:spPr>
        <p:txBody>
          <a:bodyPr/>
          <a:lstStyle/>
          <a:p>
            <a:endParaRPr lang="zh-CN" altLang="en-US"/>
          </a:p>
        </p:txBody>
      </p:sp>
      <p:sp>
        <p:nvSpPr>
          <p:cNvPr id="43027" name="Freeform 7"/>
          <p:cNvSpPr/>
          <p:nvPr/>
        </p:nvSpPr>
        <p:spPr>
          <a:xfrm>
            <a:off x="3865563" y="3697288"/>
            <a:ext cx="2311400" cy="2312987"/>
          </a:xfrm>
          <a:custGeom>
            <a:avLst/>
            <a:gdLst/>
            <a:ahLst/>
            <a:cxnLst>
              <a:cxn ang="0">
                <a:pos x="2311400" y="2312987"/>
              </a:cxn>
              <a:cxn ang="0">
                <a:pos x="0" y="0"/>
              </a:cxn>
              <a:cxn ang="0">
                <a:pos x="709947" y="0"/>
              </a:cxn>
              <a:cxn ang="0">
                <a:pos x="2311400" y="1602552"/>
              </a:cxn>
              <a:cxn ang="0">
                <a:pos x="2311400" y="2312987"/>
              </a:cxn>
            </a:cxnLst>
            <a:rect l="0" t="0" r="0" b="0"/>
            <a:pathLst>
              <a:path w="2839" h="2839">
                <a:moveTo>
                  <a:pt x="2839" y="2839"/>
                </a:moveTo>
                <a:cubicBezTo>
                  <a:pt x="1288" y="2802"/>
                  <a:pt x="37" y="1551"/>
                  <a:pt x="0" y="0"/>
                </a:cubicBezTo>
                <a:lnTo>
                  <a:pt x="872" y="0"/>
                </a:lnTo>
                <a:cubicBezTo>
                  <a:pt x="909" y="1069"/>
                  <a:pt x="1770" y="1930"/>
                  <a:pt x="2839" y="1967"/>
                </a:cubicBezTo>
                <a:lnTo>
                  <a:pt x="2839" y="2839"/>
                </a:lnTo>
                <a:close/>
              </a:path>
            </a:pathLst>
          </a:custGeom>
          <a:solidFill>
            <a:schemeClr val="tx1">
              <a:alpha val="100000"/>
            </a:schemeClr>
          </a:solidFill>
          <a:ln w="9525">
            <a:noFill/>
          </a:ln>
        </p:spPr>
        <p:txBody>
          <a:bodyPr/>
          <a:lstStyle/>
          <a:p>
            <a:endParaRPr lang="zh-CN" altLang="en-US"/>
          </a:p>
        </p:txBody>
      </p:sp>
      <p:sp>
        <p:nvSpPr>
          <p:cNvPr id="43028" name="Freeform 8"/>
          <p:cNvSpPr/>
          <p:nvPr/>
        </p:nvSpPr>
        <p:spPr>
          <a:xfrm>
            <a:off x="6294438" y="3697288"/>
            <a:ext cx="2311400" cy="2312987"/>
          </a:xfrm>
          <a:custGeom>
            <a:avLst/>
            <a:gdLst/>
            <a:ahLst/>
            <a:cxnLst>
              <a:cxn ang="0">
                <a:pos x="2311400" y="0"/>
              </a:cxn>
              <a:cxn ang="0">
                <a:pos x="0" y="2312987"/>
              </a:cxn>
              <a:cxn ang="0">
                <a:pos x="0" y="1602552"/>
              </a:cxn>
              <a:cxn ang="0">
                <a:pos x="1601453" y="0"/>
              </a:cxn>
              <a:cxn ang="0">
                <a:pos x="2311400" y="0"/>
              </a:cxn>
            </a:cxnLst>
            <a:rect l="0" t="0" r="0" b="0"/>
            <a:pathLst>
              <a:path w="2839" h="2839">
                <a:moveTo>
                  <a:pt x="2839" y="0"/>
                </a:moveTo>
                <a:cubicBezTo>
                  <a:pt x="2802" y="1551"/>
                  <a:pt x="1551" y="2802"/>
                  <a:pt x="0" y="2839"/>
                </a:cubicBezTo>
                <a:lnTo>
                  <a:pt x="0" y="1967"/>
                </a:lnTo>
                <a:cubicBezTo>
                  <a:pt x="1069" y="1930"/>
                  <a:pt x="1930" y="1069"/>
                  <a:pt x="1967" y="0"/>
                </a:cubicBezTo>
                <a:lnTo>
                  <a:pt x="2839" y="0"/>
                </a:lnTo>
                <a:close/>
              </a:path>
            </a:pathLst>
          </a:custGeom>
          <a:solidFill>
            <a:schemeClr val="bg1">
              <a:alpha val="100000"/>
            </a:schemeClr>
          </a:solidFill>
          <a:ln w="9525">
            <a:noFill/>
          </a:ln>
        </p:spPr>
        <p:txBody>
          <a:bodyPr/>
          <a:lstStyle/>
          <a:p>
            <a:endParaRPr lang="zh-CN" altLang="en-US"/>
          </a:p>
        </p:txBody>
      </p:sp>
      <p:sp>
        <p:nvSpPr>
          <p:cNvPr id="43029" name="Freeform 9"/>
          <p:cNvSpPr/>
          <p:nvPr/>
        </p:nvSpPr>
        <p:spPr>
          <a:xfrm>
            <a:off x="6294438" y="1268413"/>
            <a:ext cx="2311400" cy="2312987"/>
          </a:xfrm>
          <a:custGeom>
            <a:avLst/>
            <a:gdLst/>
            <a:ahLst/>
            <a:cxnLst>
              <a:cxn ang="0">
                <a:pos x="0" y="0"/>
              </a:cxn>
              <a:cxn ang="0">
                <a:pos x="2311400" y="2312987"/>
              </a:cxn>
              <a:cxn ang="0">
                <a:pos x="1601453" y="2312987"/>
              </a:cxn>
              <a:cxn ang="0">
                <a:pos x="0" y="710435"/>
              </a:cxn>
              <a:cxn ang="0">
                <a:pos x="0" y="0"/>
              </a:cxn>
            </a:cxnLst>
            <a:rect l="0" t="0" r="0" b="0"/>
            <a:pathLst>
              <a:path w="2839" h="2839">
                <a:moveTo>
                  <a:pt x="0" y="0"/>
                </a:moveTo>
                <a:cubicBezTo>
                  <a:pt x="1551" y="37"/>
                  <a:pt x="2802" y="1288"/>
                  <a:pt x="2839" y="2839"/>
                </a:cubicBezTo>
                <a:lnTo>
                  <a:pt x="1967" y="2839"/>
                </a:lnTo>
                <a:cubicBezTo>
                  <a:pt x="1930" y="1770"/>
                  <a:pt x="1069" y="909"/>
                  <a:pt x="0" y="872"/>
                </a:cubicBezTo>
                <a:lnTo>
                  <a:pt x="0" y="0"/>
                </a:lnTo>
                <a:close/>
              </a:path>
            </a:pathLst>
          </a:custGeom>
          <a:solidFill>
            <a:schemeClr val="tx1">
              <a:alpha val="100000"/>
            </a:schemeClr>
          </a:solidFill>
          <a:ln w="9525">
            <a:noFill/>
          </a:ln>
        </p:spPr>
        <p:txBody>
          <a:bodyPr/>
          <a:lstStyle/>
          <a:p>
            <a:endParaRPr lang="zh-CN" altLang="en-US"/>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3011"/>
                                        </p:tgtEl>
                                        <p:attrNameLst>
                                          <p:attrName>style.visibility</p:attrName>
                                        </p:attrNameLst>
                                      </p:cBhvr>
                                      <p:to>
                                        <p:strVal val="visible"/>
                                      </p:to>
                                    </p:set>
                                    <p:anim calcmode="lin" valueType="num">
                                      <p:cBhvr additive="base">
                                        <p:cTn id="7" dur="500" fill="hold"/>
                                        <p:tgtEl>
                                          <p:spTgt spid="43011"/>
                                        </p:tgtEl>
                                        <p:attrNameLst>
                                          <p:attrName>ppt_x</p:attrName>
                                        </p:attrNameLst>
                                      </p:cBhvr>
                                      <p:tavLst>
                                        <p:tav tm="0">
                                          <p:val>
                                            <p:strVal val="1+#ppt_w/2"/>
                                          </p:val>
                                        </p:tav>
                                        <p:tav tm="100000">
                                          <p:val>
                                            <p:strVal val="#ppt_x"/>
                                          </p:val>
                                        </p:tav>
                                      </p:tavLst>
                                    </p:anim>
                                    <p:anim calcmode="lin" valueType="num">
                                      <p:cBhvr additive="base">
                                        <p:cTn id="8" dur="500" fill="hold"/>
                                        <p:tgtEl>
                                          <p:spTgt spid="430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43010"/>
                                        </p:tgtEl>
                                        <p:attrNameLst>
                                          <p:attrName>style.visibility</p:attrName>
                                        </p:attrNameLst>
                                      </p:cBhvr>
                                      <p:to>
                                        <p:strVal val="visible"/>
                                      </p:to>
                                    </p:set>
                                    <p:anim calcmode="lin" valueType="num">
                                      <p:cBhvr>
                                        <p:cTn id="12" dur="300" fill="hold"/>
                                        <p:tgtEl>
                                          <p:spTgt spid="43010"/>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43010"/>
                                        </p:tgtEl>
                                        <p:attrNameLst>
                                          <p:attrName>ppt_y</p:attrName>
                                        </p:attrNameLst>
                                      </p:cBhvr>
                                      <p:tavLst>
                                        <p:tav tm="0">
                                          <p:val>
                                            <p:strVal val="#ppt_y"/>
                                          </p:val>
                                        </p:tav>
                                        <p:tav tm="100000">
                                          <p:val>
                                            <p:strVal val="#ppt_y"/>
                                          </p:val>
                                        </p:tav>
                                      </p:tavLst>
                                    </p:anim>
                                    <p:anim calcmode="lin" valueType="num">
                                      <p:cBhvr>
                                        <p:cTn id="14" dur="300" fill="hold"/>
                                        <p:tgtEl>
                                          <p:spTgt spid="43010"/>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4301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43010"/>
                                        </p:tgtEl>
                                      </p:cBhvr>
                                    </p:animEffect>
                                  </p:childTnLst>
                                </p:cTn>
                              </p:par>
                            </p:childTnLst>
                          </p:cTn>
                        </p:par>
                        <p:par>
                          <p:cTn id="17" fill="hold">
                            <p:stCondLst>
                              <p:cond delay="980"/>
                            </p:stCondLst>
                            <p:childTnLst>
                              <p:par>
                                <p:cTn id="18" presetID="2" presetClass="entr" presetSubtype="9" fill="hold" nodeType="afterEffect">
                                  <p:stCondLst>
                                    <p:cond delay="0"/>
                                  </p:stCondLst>
                                  <p:childTnLst>
                                    <p:set>
                                      <p:cBhvr>
                                        <p:cTn id="19" dur="1" fill="hold">
                                          <p:stCondLst>
                                            <p:cond delay="0"/>
                                          </p:stCondLst>
                                        </p:cTn>
                                        <p:tgtEl>
                                          <p:spTgt spid="43026"/>
                                        </p:tgtEl>
                                        <p:attrNameLst>
                                          <p:attrName>style.visibility</p:attrName>
                                        </p:attrNameLst>
                                      </p:cBhvr>
                                      <p:to>
                                        <p:strVal val="visible"/>
                                      </p:to>
                                    </p:set>
                                    <p:anim calcmode="lin" valueType="num">
                                      <p:cBhvr additive="base">
                                        <p:cTn id="20" dur="500" fill="hold"/>
                                        <p:tgtEl>
                                          <p:spTgt spid="43026"/>
                                        </p:tgtEl>
                                        <p:attrNameLst>
                                          <p:attrName>ppt_x</p:attrName>
                                        </p:attrNameLst>
                                      </p:cBhvr>
                                      <p:tavLst>
                                        <p:tav tm="0">
                                          <p:val>
                                            <p:strVal val="0-#ppt_w/2"/>
                                          </p:val>
                                        </p:tav>
                                        <p:tav tm="100000">
                                          <p:val>
                                            <p:strVal val="#ppt_x"/>
                                          </p:val>
                                        </p:tav>
                                      </p:tavLst>
                                    </p:anim>
                                    <p:anim calcmode="lin" valueType="num">
                                      <p:cBhvr additive="base">
                                        <p:cTn id="21" dur="500" fill="hold"/>
                                        <p:tgtEl>
                                          <p:spTgt spid="43026"/>
                                        </p:tgtEl>
                                        <p:attrNameLst>
                                          <p:attrName>ppt_y</p:attrName>
                                        </p:attrNameLst>
                                      </p:cBhvr>
                                      <p:tavLst>
                                        <p:tav tm="0">
                                          <p:val>
                                            <p:strVal val="0-#ppt_h/2"/>
                                          </p:val>
                                        </p:tav>
                                        <p:tav tm="100000">
                                          <p:val>
                                            <p:strVal val="#ppt_y"/>
                                          </p:val>
                                        </p:tav>
                                      </p:tavLst>
                                    </p:anim>
                                  </p:childTnLst>
                                </p:cTn>
                              </p:par>
                              <p:par>
                                <p:cTn id="22" presetID="2" presetClass="entr" presetSubtype="6" fill="hold" nodeType="withEffect">
                                  <p:stCondLst>
                                    <p:cond delay="0"/>
                                  </p:stCondLst>
                                  <p:childTnLst>
                                    <p:set>
                                      <p:cBhvr>
                                        <p:cTn id="23" dur="1" fill="hold">
                                          <p:stCondLst>
                                            <p:cond delay="0"/>
                                          </p:stCondLst>
                                        </p:cTn>
                                        <p:tgtEl>
                                          <p:spTgt spid="43028"/>
                                        </p:tgtEl>
                                        <p:attrNameLst>
                                          <p:attrName>style.visibility</p:attrName>
                                        </p:attrNameLst>
                                      </p:cBhvr>
                                      <p:to>
                                        <p:strVal val="visible"/>
                                      </p:to>
                                    </p:set>
                                    <p:anim calcmode="lin" valueType="num">
                                      <p:cBhvr additive="base">
                                        <p:cTn id="24" dur="500" fill="hold"/>
                                        <p:tgtEl>
                                          <p:spTgt spid="43028"/>
                                        </p:tgtEl>
                                        <p:attrNameLst>
                                          <p:attrName>ppt_x</p:attrName>
                                        </p:attrNameLst>
                                      </p:cBhvr>
                                      <p:tavLst>
                                        <p:tav tm="0">
                                          <p:val>
                                            <p:strVal val="1+#ppt_w/2"/>
                                          </p:val>
                                        </p:tav>
                                        <p:tav tm="100000">
                                          <p:val>
                                            <p:strVal val="#ppt_x"/>
                                          </p:val>
                                        </p:tav>
                                      </p:tavLst>
                                    </p:anim>
                                    <p:anim calcmode="lin" valueType="num">
                                      <p:cBhvr additive="base">
                                        <p:cTn id="25" dur="500" fill="hold"/>
                                        <p:tgtEl>
                                          <p:spTgt spid="43028"/>
                                        </p:tgtEl>
                                        <p:attrNameLst>
                                          <p:attrName>ppt_y</p:attrName>
                                        </p:attrNameLst>
                                      </p:cBhvr>
                                      <p:tavLst>
                                        <p:tav tm="0">
                                          <p:val>
                                            <p:strVal val="1+#ppt_h/2"/>
                                          </p:val>
                                        </p:tav>
                                        <p:tav tm="100000">
                                          <p:val>
                                            <p:strVal val="#ppt_y"/>
                                          </p:val>
                                        </p:tav>
                                      </p:tavLst>
                                    </p:anim>
                                  </p:childTnLst>
                                </p:cTn>
                              </p:par>
                              <p:par>
                                <p:cTn id="26" presetID="2" presetClass="entr" presetSubtype="3" fill="hold" nodeType="withEffect">
                                  <p:stCondLst>
                                    <p:cond delay="0"/>
                                  </p:stCondLst>
                                  <p:childTnLst>
                                    <p:set>
                                      <p:cBhvr>
                                        <p:cTn id="27" dur="1" fill="hold">
                                          <p:stCondLst>
                                            <p:cond delay="0"/>
                                          </p:stCondLst>
                                        </p:cTn>
                                        <p:tgtEl>
                                          <p:spTgt spid="43029"/>
                                        </p:tgtEl>
                                        <p:attrNameLst>
                                          <p:attrName>style.visibility</p:attrName>
                                        </p:attrNameLst>
                                      </p:cBhvr>
                                      <p:to>
                                        <p:strVal val="visible"/>
                                      </p:to>
                                    </p:set>
                                    <p:anim calcmode="lin" valueType="num">
                                      <p:cBhvr additive="base">
                                        <p:cTn id="28" dur="500" fill="hold"/>
                                        <p:tgtEl>
                                          <p:spTgt spid="43029"/>
                                        </p:tgtEl>
                                        <p:attrNameLst>
                                          <p:attrName>ppt_x</p:attrName>
                                        </p:attrNameLst>
                                      </p:cBhvr>
                                      <p:tavLst>
                                        <p:tav tm="0">
                                          <p:val>
                                            <p:strVal val="1+#ppt_w/2"/>
                                          </p:val>
                                        </p:tav>
                                        <p:tav tm="100000">
                                          <p:val>
                                            <p:strVal val="#ppt_x"/>
                                          </p:val>
                                        </p:tav>
                                      </p:tavLst>
                                    </p:anim>
                                    <p:anim calcmode="lin" valueType="num">
                                      <p:cBhvr additive="base">
                                        <p:cTn id="29" dur="500" fill="hold"/>
                                        <p:tgtEl>
                                          <p:spTgt spid="43029"/>
                                        </p:tgtEl>
                                        <p:attrNameLst>
                                          <p:attrName>ppt_y</p:attrName>
                                        </p:attrNameLst>
                                      </p:cBhvr>
                                      <p:tavLst>
                                        <p:tav tm="0">
                                          <p:val>
                                            <p:strVal val="0-#ppt_h/2"/>
                                          </p:val>
                                        </p:tav>
                                        <p:tav tm="100000">
                                          <p:val>
                                            <p:strVal val="#ppt_y"/>
                                          </p:val>
                                        </p:tav>
                                      </p:tavLst>
                                    </p:anim>
                                  </p:childTnLst>
                                </p:cTn>
                              </p:par>
                              <p:par>
                                <p:cTn id="30" presetID="2" presetClass="entr" presetSubtype="12" fill="hold" nodeType="withEffect">
                                  <p:stCondLst>
                                    <p:cond delay="0"/>
                                  </p:stCondLst>
                                  <p:childTnLst>
                                    <p:set>
                                      <p:cBhvr>
                                        <p:cTn id="31" dur="1" fill="hold">
                                          <p:stCondLst>
                                            <p:cond delay="0"/>
                                          </p:stCondLst>
                                        </p:cTn>
                                        <p:tgtEl>
                                          <p:spTgt spid="43027"/>
                                        </p:tgtEl>
                                        <p:attrNameLst>
                                          <p:attrName>style.visibility</p:attrName>
                                        </p:attrNameLst>
                                      </p:cBhvr>
                                      <p:to>
                                        <p:strVal val="visible"/>
                                      </p:to>
                                    </p:set>
                                    <p:anim calcmode="lin" valueType="num">
                                      <p:cBhvr additive="base">
                                        <p:cTn id="32" dur="500" fill="hold"/>
                                        <p:tgtEl>
                                          <p:spTgt spid="43027"/>
                                        </p:tgtEl>
                                        <p:attrNameLst>
                                          <p:attrName>ppt_x</p:attrName>
                                        </p:attrNameLst>
                                      </p:cBhvr>
                                      <p:tavLst>
                                        <p:tav tm="0">
                                          <p:val>
                                            <p:strVal val="0-#ppt_w/2"/>
                                          </p:val>
                                        </p:tav>
                                        <p:tav tm="100000">
                                          <p:val>
                                            <p:strVal val="#ppt_x"/>
                                          </p:val>
                                        </p:tav>
                                      </p:tavLst>
                                    </p:anim>
                                    <p:anim calcmode="lin" valueType="num">
                                      <p:cBhvr additive="base">
                                        <p:cTn id="33" dur="500" fill="hold"/>
                                        <p:tgtEl>
                                          <p:spTgt spid="43027"/>
                                        </p:tgtEl>
                                        <p:attrNameLst>
                                          <p:attrName>ppt_y</p:attrName>
                                        </p:attrNameLst>
                                      </p:cBhvr>
                                      <p:tavLst>
                                        <p:tav tm="0">
                                          <p:val>
                                            <p:strVal val="1+#ppt_h/2"/>
                                          </p:val>
                                        </p:tav>
                                        <p:tav tm="100000">
                                          <p:val>
                                            <p:strVal val="#ppt_y"/>
                                          </p:val>
                                        </p:tav>
                                      </p:tavLst>
                                    </p:anim>
                                  </p:childTnLst>
                                </p:cTn>
                              </p:par>
                            </p:childTnLst>
                          </p:cTn>
                        </p:par>
                        <p:par>
                          <p:cTn id="34" fill="hold">
                            <p:stCondLst>
                              <p:cond delay="1480"/>
                            </p:stCondLst>
                            <p:childTnLst>
                              <p:par>
                                <p:cTn id="35" presetID="1" presetClass="entr" presetSubtype="0" fill="hold" nodeType="afterEffect">
                                  <p:stCondLst>
                                    <p:cond delay="0"/>
                                  </p:stCondLst>
                                  <p:childTnLst>
                                    <p:set>
                                      <p:cBhvr>
                                        <p:cTn id="36" dur="1" fill="hold">
                                          <p:stCondLst>
                                            <p:cond delay="0"/>
                                          </p:stCondLst>
                                        </p:cTn>
                                        <p:tgtEl>
                                          <p:spTgt spid="43013"/>
                                        </p:tgtEl>
                                        <p:attrNameLst>
                                          <p:attrName>style.visibility</p:attrName>
                                        </p:attrNameLst>
                                      </p:cBhvr>
                                      <p:to>
                                        <p:strVal val="visible"/>
                                      </p:to>
                                    </p:set>
                                  </p:childTnLst>
                                </p:cTn>
                              </p:par>
                              <p:par>
                                <p:cTn id="37" presetID="49" presetClass="path" presetSubtype="0" accel="50000" decel="50000" fill="hold" nodeType="withEffect">
                                  <p:stCondLst>
                                    <p:cond delay="0"/>
                                  </p:stCondLst>
                                  <p:childTnLst>
                                    <p:animMotion origin="layout" path="M -3.52413E-6 4.81481E-6 L 0.06414 0.09699 " pathEditMode="relative" rAng="0" ptsTypes="AA">
                                      <p:cBhvr>
                                        <p:cTn id="38" dur="500" spd="-99900" fill="hold"/>
                                        <p:tgtEl>
                                          <p:spTgt spid="43013"/>
                                        </p:tgtEl>
                                        <p:attrNameLst>
                                          <p:attrName>ppt_x</p:attrName>
                                          <p:attrName>ppt_y</p:attrName>
                                        </p:attrNameLst>
                                      </p:cBhvr>
                                      <p:rCtr x="3200" y="4800"/>
                                    </p:animMotion>
                                  </p:childTnLst>
                                </p:cTn>
                              </p:par>
                              <p:par>
                                <p:cTn id="39" presetID="1" presetClass="entr" presetSubtype="0" fill="hold" nodeType="withEffect">
                                  <p:stCondLst>
                                    <p:cond delay="0"/>
                                  </p:stCondLst>
                                  <p:childTnLst>
                                    <p:set>
                                      <p:cBhvr>
                                        <p:cTn id="40" dur="1" fill="hold">
                                          <p:stCondLst>
                                            <p:cond delay="0"/>
                                          </p:stCondLst>
                                        </p:cTn>
                                        <p:tgtEl>
                                          <p:spTgt spid="43012"/>
                                        </p:tgtEl>
                                        <p:attrNameLst>
                                          <p:attrName>style.visibility</p:attrName>
                                        </p:attrNameLst>
                                      </p:cBhvr>
                                      <p:to>
                                        <p:strVal val="visible"/>
                                      </p:to>
                                    </p:set>
                                  </p:childTnLst>
                                </p:cTn>
                              </p:par>
                              <p:par>
                                <p:cTn id="41" presetID="49" presetClass="path" presetSubtype="0" accel="50000" decel="50000" fill="hold" nodeType="withEffect">
                                  <p:stCondLst>
                                    <p:cond delay="0"/>
                                  </p:stCondLst>
                                  <p:childTnLst>
                                    <p:animMotion origin="layout" path="M 8.67699E-7 4.81481E-6 L -0.05945 0.09699 " pathEditMode="relative" rAng="0" ptsTypes="AA">
                                      <p:cBhvr>
                                        <p:cTn id="42" dur="500" spd="-99900" fill="hold"/>
                                        <p:tgtEl>
                                          <p:spTgt spid="43012"/>
                                        </p:tgtEl>
                                        <p:attrNameLst>
                                          <p:attrName>ppt_x</p:attrName>
                                          <p:attrName>ppt_y</p:attrName>
                                        </p:attrNameLst>
                                      </p:cBhvr>
                                      <p:rCtr x="-2900" y="4800"/>
                                    </p:animMotion>
                                  </p:childTnLst>
                                </p:cTn>
                              </p:par>
                              <p:par>
                                <p:cTn id="43" presetID="1" presetClass="entr" presetSubtype="0" fill="hold" nodeType="withEffect">
                                  <p:stCondLst>
                                    <p:cond delay="0"/>
                                  </p:stCondLst>
                                  <p:childTnLst>
                                    <p:set>
                                      <p:cBhvr>
                                        <p:cTn id="44" dur="1" fill="hold">
                                          <p:stCondLst>
                                            <p:cond delay="0"/>
                                          </p:stCondLst>
                                        </p:cTn>
                                        <p:tgtEl>
                                          <p:spTgt spid="43015"/>
                                        </p:tgtEl>
                                        <p:attrNameLst>
                                          <p:attrName>style.visibility</p:attrName>
                                        </p:attrNameLst>
                                      </p:cBhvr>
                                      <p:to>
                                        <p:strVal val="visible"/>
                                      </p:to>
                                    </p:set>
                                  </p:childTnLst>
                                </p:cTn>
                              </p:par>
                              <p:par>
                                <p:cTn id="45" presetID="49" presetClass="path" presetSubtype="0" accel="50000" decel="50000" fill="hold" nodeType="withEffect">
                                  <p:stCondLst>
                                    <p:cond delay="0"/>
                                  </p:stCondLst>
                                  <p:childTnLst>
                                    <p:animMotion origin="layout" path="M 1.85508E-6 -3.7037E-7 L -0.05802 -0.08542 " pathEditMode="relative" rAng="0" ptsTypes="AA">
                                      <p:cBhvr>
                                        <p:cTn id="46" dur="500" spd="-99900" fill="hold"/>
                                        <p:tgtEl>
                                          <p:spTgt spid="43015"/>
                                        </p:tgtEl>
                                        <p:attrNameLst>
                                          <p:attrName>ppt_x</p:attrName>
                                          <p:attrName>ppt_y</p:attrName>
                                        </p:attrNameLst>
                                      </p:cBhvr>
                                      <p:rCtr x="-2800" y="-4200"/>
                                    </p:animMotion>
                                  </p:childTnLst>
                                </p:cTn>
                              </p:par>
                              <p:par>
                                <p:cTn id="47" presetID="1" presetClass="entr" presetSubtype="0" fill="hold" nodeType="withEffect">
                                  <p:stCondLst>
                                    <p:cond delay="0"/>
                                  </p:stCondLst>
                                  <p:childTnLst>
                                    <p:set>
                                      <p:cBhvr>
                                        <p:cTn id="48" dur="1" fill="hold">
                                          <p:stCondLst>
                                            <p:cond delay="0"/>
                                          </p:stCondLst>
                                        </p:cTn>
                                        <p:tgtEl>
                                          <p:spTgt spid="43014"/>
                                        </p:tgtEl>
                                        <p:attrNameLst>
                                          <p:attrName>style.visibility</p:attrName>
                                        </p:attrNameLst>
                                      </p:cBhvr>
                                      <p:to>
                                        <p:strVal val="visible"/>
                                      </p:to>
                                    </p:set>
                                  </p:childTnLst>
                                </p:cTn>
                              </p:par>
                              <p:par>
                                <p:cTn id="49" presetID="49" presetClass="path" presetSubtype="0" accel="50000" decel="50000" fill="hold" nodeType="withEffect">
                                  <p:stCondLst>
                                    <p:cond delay="0"/>
                                  </p:stCondLst>
                                  <p:childTnLst>
                                    <p:animMotion origin="layout" path="M -4.60127E-6 -3.7037E-7 L 0.06258 -0.08542 " pathEditMode="relative" rAng="0" ptsTypes="AA">
                                      <p:cBhvr>
                                        <p:cTn id="50" dur="500" spd="-99900" fill="hold"/>
                                        <p:tgtEl>
                                          <p:spTgt spid="43014"/>
                                        </p:tgtEl>
                                        <p:attrNameLst>
                                          <p:attrName>ppt_x</p:attrName>
                                          <p:attrName>ppt_y</p:attrName>
                                        </p:attrNameLst>
                                      </p:cBhvr>
                                      <p:rCtr x="3100" y="-4200"/>
                                    </p:animMotion>
                                  </p:childTnLst>
                                </p:cTn>
                              </p:par>
                            </p:childTnLst>
                          </p:cTn>
                        </p:par>
                        <p:par>
                          <p:cTn id="51" fill="hold">
                            <p:stCondLst>
                              <p:cond delay="1480"/>
                            </p:stCondLst>
                            <p:childTnLst>
                              <p:par>
                                <p:cTn id="52" presetID="31" presetClass="entr" presetSubtype="0" fill="hold" grpId="0" nodeType="afterEffect">
                                  <p:stCondLst>
                                    <p:cond delay="0"/>
                                  </p:stCondLst>
                                  <p:childTnLst>
                                    <p:set>
                                      <p:cBhvr>
                                        <p:cTn id="53" dur="1" fill="hold">
                                          <p:stCondLst>
                                            <p:cond delay="0"/>
                                          </p:stCondLst>
                                        </p:cTn>
                                        <p:tgtEl>
                                          <p:spTgt spid="43016"/>
                                        </p:tgtEl>
                                        <p:attrNameLst>
                                          <p:attrName>style.visibility</p:attrName>
                                        </p:attrNameLst>
                                      </p:cBhvr>
                                      <p:to>
                                        <p:strVal val="visible"/>
                                      </p:to>
                                    </p:set>
                                    <p:anim calcmode="lin" valueType="num">
                                      <p:cBhvr>
                                        <p:cTn id="54" dur="500" fill="hold"/>
                                        <p:tgtEl>
                                          <p:spTgt spid="43016"/>
                                        </p:tgtEl>
                                        <p:attrNameLst>
                                          <p:attrName>ppt_w</p:attrName>
                                        </p:attrNameLst>
                                      </p:cBhvr>
                                      <p:tavLst>
                                        <p:tav tm="0">
                                          <p:val>
                                            <p:fltVal val="0"/>
                                          </p:val>
                                        </p:tav>
                                        <p:tav tm="100000">
                                          <p:val>
                                            <p:strVal val="#ppt_w"/>
                                          </p:val>
                                        </p:tav>
                                      </p:tavLst>
                                    </p:anim>
                                    <p:anim calcmode="lin" valueType="num">
                                      <p:cBhvr>
                                        <p:cTn id="55" dur="500" fill="hold"/>
                                        <p:tgtEl>
                                          <p:spTgt spid="43016"/>
                                        </p:tgtEl>
                                        <p:attrNameLst>
                                          <p:attrName>ppt_h</p:attrName>
                                        </p:attrNameLst>
                                      </p:cBhvr>
                                      <p:tavLst>
                                        <p:tav tm="0">
                                          <p:val>
                                            <p:fltVal val="0"/>
                                          </p:val>
                                        </p:tav>
                                        <p:tav tm="100000">
                                          <p:val>
                                            <p:strVal val="#ppt_h"/>
                                          </p:val>
                                        </p:tav>
                                      </p:tavLst>
                                    </p:anim>
                                    <p:anim calcmode="lin" valueType="num">
                                      <p:cBhvr>
                                        <p:cTn id="56" dur="500" fill="hold"/>
                                        <p:tgtEl>
                                          <p:spTgt spid="43016"/>
                                        </p:tgtEl>
                                        <p:attrNameLst>
                                          <p:attrName>style.rotation</p:attrName>
                                        </p:attrNameLst>
                                      </p:cBhvr>
                                      <p:tavLst>
                                        <p:tav tm="0">
                                          <p:val>
                                            <p:fltVal val="90"/>
                                          </p:val>
                                        </p:tav>
                                        <p:tav tm="100000">
                                          <p:val>
                                            <p:fltVal val="0"/>
                                          </p:val>
                                        </p:tav>
                                      </p:tavLst>
                                    </p:anim>
                                    <p:animEffect transition="in" filter="fade">
                                      <p:cBhvr>
                                        <p:cTn id="57" dur="500"/>
                                        <p:tgtEl>
                                          <p:spTgt spid="43016"/>
                                        </p:tgtEl>
                                      </p:cBhvr>
                                    </p:animEffect>
                                  </p:childTnLst>
                                </p:cTn>
                              </p:par>
                            </p:childTnLst>
                          </p:cTn>
                        </p:par>
                        <p:par>
                          <p:cTn id="58" fill="hold">
                            <p:stCondLst>
                              <p:cond delay="1980"/>
                            </p:stCondLst>
                            <p:childTnLst>
                              <p:par>
                                <p:cTn id="59" presetID="31" presetClass="entr" presetSubtype="0" fill="hold" grpId="0" nodeType="afterEffect">
                                  <p:stCondLst>
                                    <p:cond delay="0"/>
                                  </p:stCondLst>
                                  <p:childTnLst>
                                    <p:set>
                                      <p:cBhvr>
                                        <p:cTn id="60" dur="1" fill="hold">
                                          <p:stCondLst>
                                            <p:cond delay="0"/>
                                          </p:stCondLst>
                                        </p:cTn>
                                        <p:tgtEl>
                                          <p:spTgt spid="43017"/>
                                        </p:tgtEl>
                                        <p:attrNameLst>
                                          <p:attrName>style.visibility</p:attrName>
                                        </p:attrNameLst>
                                      </p:cBhvr>
                                      <p:to>
                                        <p:strVal val="visible"/>
                                      </p:to>
                                    </p:set>
                                    <p:anim calcmode="lin" valueType="num">
                                      <p:cBhvr>
                                        <p:cTn id="61" dur="500" fill="hold"/>
                                        <p:tgtEl>
                                          <p:spTgt spid="43017"/>
                                        </p:tgtEl>
                                        <p:attrNameLst>
                                          <p:attrName>ppt_w</p:attrName>
                                        </p:attrNameLst>
                                      </p:cBhvr>
                                      <p:tavLst>
                                        <p:tav tm="0">
                                          <p:val>
                                            <p:fltVal val="0"/>
                                          </p:val>
                                        </p:tav>
                                        <p:tav tm="100000">
                                          <p:val>
                                            <p:strVal val="#ppt_w"/>
                                          </p:val>
                                        </p:tav>
                                      </p:tavLst>
                                    </p:anim>
                                    <p:anim calcmode="lin" valueType="num">
                                      <p:cBhvr>
                                        <p:cTn id="62" dur="500" fill="hold"/>
                                        <p:tgtEl>
                                          <p:spTgt spid="43017"/>
                                        </p:tgtEl>
                                        <p:attrNameLst>
                                          <p:attrName>ppt_h</p:attrName>
                                        </p:attrNameLst>
                                      </p:cBhvr>
                                      <p:tavLst>
                                        <p:tav tm="0">
                                          <p:val>
                                            <p:fltVal val="0"/>
                                          </p:val>
                                        </p:tav>
                                        <p:tav tm="100000">
                                          <p:val>
                                            <p:strVal val="#ppt_h"/>
                                          </p:val>
                                        </p:tav>
                                      </p:tavLst>
                                    </p:anim>
                                    <p:anim calcmode="lin" valueType="num">
                                      <p:cBhvr>
                                        <p:cTn id="63" dur="500" fill="hold"/>
                                        <p:tgtEl>
                                          <p:spTgt spid="43017"/>
                                        </p:tgtEl>
                                        <p:attrNameLst>
                                          <p:attrName>style.rotation</p:attrName>
                                        </p:attrNameLst>
                                      </p:cBhvr>
                                      <p:tavLst>
                                        <p:tav tm="0">
                                          <p:val>
                                            <p:fltVal val="90"/>
                                          </p:val>
                                        </p:tav>
                                        <p:tav tm="100000">
                                          <p:val>
                                            <p:fltVal val="0"/>
                                          </p:val>
                                        </p:tav>
                                      </p:tavLst>
                                    </p:anim>
                                    <p:animEffect transition="in" filter="fade">
                                      <p:cBhvr>
                                        <p:cTn id="64" dur="500"/>
                                        <p:tgtEl>
                                          <p:spTgt spid="43017"/>
                                        </p:tgtEl>
                                      </p:cBhvr>
                                    </p:animEffect>
                                  </p:childTnLst>
                                </p:cTn>
                              </p:par>
                            </p:childTnLst>
                          </p:cTn>
                        </p:par>
                        <p:par>
                          <p:cTn id="65" fill="hold">
                            <p:stCondLst>
                              <p:cond delay="2480"/>
                            </p:stCondLst>
                            <p:childTnLst>
                              <p:par>
                                <p:cTn id="66" presetID="2" presetClass="entr" presetSubtype="6" fill="hold" grpId="0" nodeType="afterEffect">
                                  <p:stCondLst>
                                    <p:cond delay="0"/>
                                  </p:stCondLst>
                                  <p:childTnLst>
                                    <p:set>
                                      <p:cBhvr>
                                        <p:cTn id="67" dur="1" fill="hold">
                                          <p:stCondLst>
                                            <p:cond delay="0"/>
                                          </p:stCondLst>
                                        </p:cTn>
                                        <p:tgtEl>
                                          <p:spTgt spid="43024"/>
                                        </p:tgtEl>
                                        <p:attrNameLst>
                                          <p:attrName>style.visibility</p:attrName>
                                        </p:attrNameLst>
                                      </p:cBhvr>
                                      <p:to>
                                        <p:strVal val="visible"/>
                                      </p:to>
                                    </p:set>
                                    <p:anim calcmode="lin" valueType="num">
                                      <p:cBhvr additive="base">
                                        <p:cTn id="68" dur="500" fill="hold"/>
                                        <p:tgtEl>
                                          <p:spTgt spid="43024"/>
                                        </p:tgtEl>
                                        <p:attrNameLst>
                                          <p:attrName>ppt_x</p:attrName>
                                        </p:attrNameLst>
                                      </p:cBhvr>
                                      <p:tavLst>
                                        <p:tav tm="0">
                                          <p:val>
                                            <p:strVal val="1+#ppt_w/2"/>
                                          </p:val>
                                        </p:tav>
                                        <p:tav tm="100000">
                                          <p:val>
                                            <p:strVal val="#ppt_x"/>
                                          </p:val>
                                        </p:tav>
                                      </p:tavLst>
                                    </p:anim>
                                    <p:anim calcmode="lin" valueType="num">
                                      <p:cBhvr additive="base">
                                        <p:cTn id="69" dur="500" fill="hold"/>
                                        <p:tgtEl>
                                          <p:spTgt spid="43024"/>
                                        </p:tgtEl>
                                        <p:attrNameLst>
                                          <p:attrName>ppt_y</p:attrName>
                                        </p:attrNameLst>
                                      </p:cBhvr>
                                      <p:tavLst>
                                        <p:tav tm="0">
                                          <p:val>
                                            <p:strVal val="1+#ppt_h/2"/>
                                          </p:val>
                                        </p:tav>
                                        <p:tav tm="100000">
                                          <p:val>
                                            <p:strVal val="#ppt_y"/>
                                          </p:val>
                                        </p:tav>
                                      </p:tavLst>
                                    </p:anim>
                                  </p:childTnLst>
                                </p:cTn>
                              </p:par>
                              <p:par>
                                <p:cTn id="70" presetID="2" presetClass="entr" presetSubtype="6" fill="hold" grpId="0" nodeType="withEffect">
                                  <p:stCondLst>
                                    <p:cond delay="0"/>
                                  </p:stCondLst>
                                  <p:childTnLst>
                                    <p:set>
                                      <p:cBhvr>
                                        <p:cTn id="71" dur="1" fill="hold">
                                          <p:stCondLst>
                                            <p:cond delay="0"/>
                                          </p:stCondLst>
                                        </p:cTn>
                                        <p:tgtEl>
                                          <p:spTgt spid="43022"/>
                                        </p:tgtEl>
                                        <p:attrNameLst>
                                          <p:attrName>style.visibility</p:attrName>
                                        </p:attrNameLst>
                                      </p:cBhvr>
                                      <p:to>
                                        <p:strVal val="visible"/>
                                      </p:to>
                                    </p:set>
                                    <p:anim calcmode="lin" valueType="num">
                                      <p:cBhvr additive="base">
                                        <p:cTn id="72" dur="500" fill="hold"/>
                                        <p:tgtEl>
                                          <p:spTgt spid="43022"/>
                                        </p:tgtEl>
                                        <p:attrNameLst>
                                          <p:attrName>ppt_x</p:attrName>
                                        </p:attrNameLst>
                                      </p:cBhvr>
                                      <p:tavLst>
                                        <p:tav tm="0">
                                          <p:val>
                                            <p:strVal val="1+#ppt_w/2"/>
                                          </p:val>
                                        </p:tav>
                                        <p:tav tm="100000">
                                          <p:val>
                                            <p:strVal val="#ppt_x"/>
                                          </p:val>
                                        </p:tav>
                                      </p:tavLst>
                                    </p:anim>
                                    <p:anim calcmode="lin" valueType="num">
                                      <p:cBhvr additive="base">
                                        <p:cTn id="73" dur="500" fill="hold"/>
                                        <p:tgtEl>
                                          <p:spTgt spid="43022"/>
                                        </p:tgtEl>
                                        <p:attrNameLst>
                                          <p:attrName>ppt_y</p:attrName>
                                        </p:attrNameLst>
                                      </p:cBhvr>
                                      <p:tavLst>
                                        <p:tav tm="0">
                                          <p:val>
                                            <p:strVal val="1+#ppt_h/2"/>
                                          </p:val>
                                        </p:tav>
                                        <p:tav tm="100000">
                                          <p:val>
                                            <p:strVal val="#ppt_y"/>
                                          </p:val>
                                        </p:tav>
                                      </p:tavLst>
                                    </p:anim>
                                  </p:childTnLst>
                                </p:cTn>
                              </p:par>
                              <p:par>
                                <p:cTn id="74" presetID="2" presetClass="entr" presetSubtype="12" fill="hold" grpId="0" nodeType="withEffect">
                                  <p:stCondLst>
                                    <p:cond delay="0"/>
                                  </p:stCondLst>
                                  <p:childTnLst>
                                    <p:set>
                                      <p:cBhvr>
                                        <p:cTn id="75" dur="1" fill="hold">
                                          <p:stCondLst>
                                            <p:cond delay="0"/>
                                          </p:stCondLst>
                                        </p:cTn>
                                        <p:tgtEl>
                                          <p:spTgt spid="43018"/>
                                        </p:tgtEl>
                                        <p:attrNameLst>
                                          <p:attrName>style.visibility</p:attrName>
                                        </p:attrNameLst>
                                      </p:cBhvr>
                                      <p:to>
                                        <p:strVal val="visible"/>
                                      </p:to>
                                    </p:set>
                                    <p:anim calcmode="lin" valueType="num">
                                      <p:cBhvr additive="base">
                                        <p:cTn id="76" dur="500" fill="hold"/>
                                        <p:tgtEl>
                                          <p:spTgt spid="43018"/>
                                        </p:tgtEl>
                                        <p:attrNameLst>
                                          <p:attrName>ppt_x</p:attrName>
                                        </p:attrNameLst>
                                      </p:cBhvr>
                                      <p:tavLst>
                                        <p:tav tm="0">
                                          <p:val>
                                            <p:strVal val="0-#ppt_w/2"/>
                                          </p:val>
                                        </p:tav>
                                        <p:tav tm="100000">
                                          <p:val>
                                            <p:strVal val="#ppt_x"/>
                                          </p:val>
                                        </p:tav>
                                      </p:tavLst>
                                    </p:anim>
                                    <p:anim calcmode="lin" valueType="num">
                                      <p:cBhvr additive="base">
                                        <p:cTn id="77" dur="500" fill="hold"/>
                                        <p:tgtEl>
                                          <p:spTgt spid="43018"/>
                                        </p:tgtEl>
                                        <p:attrNameLst>
                                          <p:attrName>ppt_y</p:attrName>
                                        </p:attrNameLst>
                                      </p:cBhvr>
                                      <p:tavLst>
                                        <p:tav tm="0">
                                          <p:val>
                                            <p:strVal val="1+#ppt_h/2"/>
                                          </p:val>
                                        </p:tav>
                                        <p:tav tm="100000">
                                          <p:val>
                                            <p:strVal val="#ppt_y"/>
                                          </p:val>
                                        </p:tav>
                                      </p:tavLst>
                                    </p:anim>
                                  </p:childTnLst>
                                </p:cTn>
                              </p:par>
                              <p:par>
                                <p:cTn id="78" presetID="2" presetClass="entr" presetSubtype="12" fill="hold" grpId="0" nodeType="withEffect">
                                  <p:stCondLst>
                                    <p:cond delay="0"/>
                                  </p:stCondLst>
                                  <p:childTnLst>
                                    <p:set>
                                      <p:cBhvr>
                                        <p:cTn id="79" dur="1" fill="hold">
                                          <p:stCondLst>
                                            <p:cond delay="0"/>
                                          </p:stCondLst>
                                        </p:cTn>
                                        <p:tgtEl>
                                          <p:spTgt spid="43020"/>
                                        </p:tgtEl>
                                        <p:attrNameLst>
                                          <p:attrName>style.visibility</p:attrName>
                                        </p:attrNameLst>
                                      </p:cBhvr>
                                      <p:to>
                                        <p:strVal val="visible"/>
                                      </p:to>
                                    </p:set>
                                    <p:anim calcmode="lin" valueType="num">
                                      <p:cBhvr additive="base">
                                        <p:cTn id="80" dur="500" fill="hold"/>
                                        <p:tgtEl>
                                          <p:spTgt spid="43020"/>
                                        </p:tgtEl>
                                        <p:attrNameLst>
                                          <p:attrName>ppt_x</p:attrName>
                                        </p:attrNameLst>
                                      </p:cBhvr>
                                      <p:tavLst>
                                        <p:tav tm="0">
                                          <p:val>
                                            <p:strVal val="0-#ppt_w/2"/>
                                          </p:val>
                                        </p:tav>
                                        <p:tav tm="100000">
                                          <p:val>
                                            <p:strVal val="#ppt_x"/>
                                          </p:val>
                                        </p:tav>
                                      </p:tavLst>
                                    </p:anim>
                                    <p:anim calcmode="lin" valueType="num">
                                      <p:cBhvr additive="base">
                                        <p:cTn id="81" dur="500" fill="hold"/>
                                        <p:tgtEl>
                                          <p:spTgt spid="43020"/>
                                        </p:tgtEl>
                                        <p:attrNameLst>
                                          <p:attrName>ppt_y</p:attrName>
                                        </p:attrNameLst>
                                      </p:cBhvr>
                                      <p:tavLst>
                                        <p:tav tm="0">
                                          <p:val>
                                            <p:strVal val="1+#ppt_h/2"/>
                                          </p:val>
                                        </p:tav>
                                        <p:tav tm="100000">
                                          <p:val>
                                            <p:strVal val="#ppt_y"/>
                                          </p:val>
                                        </p:tav>
                                      </p:tavLst>
                                    </p:anim>
                                  </p:childTnLst>
                                </p:cTn>
                              </p:par>
                            </p:childTnLst>
                          </p:cTn>
                        </p:par>
                        <p:par>
                          <p:cTn id="82" fill="hold">
                            <p:stCondLst>
                              <p:cond delay="2980"/>
                            </p:stCondLst>
                            <p:childTnLst>
                              <p:par>
                                <p:cTn id="83" presetID="22" presetClass="entr" presetSubtype="1" fill="hold" grpId="0" nodeType="afterEffect">
                                  <p:stCondLst>
                                    <p:cond delay="0"/>
                                  </p:stCondLst>
                                  <p:childTnLst>
                                    <p:set>
                                      <p:cBhvr>
                                        <p:cTn id="84" dur="1" fill="hold">
                                          <p:stCondLst>
                                            <p:cond delay="0"/>
                                          </p:stCondLst>
                                        </p:cTn>
                                        <p:tgtEl>
                                          <p:spTgt spid="43025"/>
                                        </p:tgtEl>
                                        <p:attrNameLst>
                                          <p:attrName>style.visibility</p:attrName>
                                        </p:attrNameLst>
                                      </p:cBhvr>
                                      <p:to>
                                        <p:strVal val="visible"/>
                                      </p:to>
                                    </p:set>
                                    <p:animEffect transition="in" filter="wipe(up)">
                                      <p:cBhvr>
                                        <p:cTn id="85" dur="500"/>
                                        <p:tgtEl>
                                          <p:spTgt spid="43025"/>
                                        </p:tgtEl>
                                      </p:cBhvr>
                                    </p:animEffect>
                                  </p:childTnLst>
                                </p:cTn>
                              </p:par>
                              <p:par>
                                <p:cTn id="86" presetID="22" presetClass="entr" presetSubtype="1" fill="hold" grpId="0" nodeType="withEffect">
                                  <p:stCondLst>
                                    <p:cond delay="0"/>
                                  </p:stCondLst>
                                  <p:childTnLst>
                                    <p:set>
                                      <p:cBhvr>
                                        <p:cTn id="87" dur="1" fill="hold">
                                          <p:stCondLst>
                                            <p:cond delay="0"/>
                                          </p:stCondLst>
                                        </p:cTn>
                                        <p:tgtEl>
                                          <p:spTgt spid="43019"/>
                                        </p:tgtEl>
                                        <p:attrNameLst>
                                          <p:attrName>style.visibility</p:attrName>
                                        </p:attrNameLst>
                                      </p:cBhvr>
                                      <p:to>
                                        <p:strVal val="visible"/>
                                      </p:to>
                                    </p:set>
                                    <p:animEffect transition="in" filter="wipe(up)">
                                      <p:cBhvr>
                                        <p:cTn id="88" dur="500"/>
                                        <p:tgtEl>
                                          <p:spTgt spid="43019"/>
                                        </p:tgtEl>
                                      </p:cBhvr>
                                    </p:animEffect>
                                  </p:childTnLst>
                                </p:cTn>
                              </p:par>
                              <p:par>
                                <p:cTn id="89" presetID="22" presetClass="entr" presetSubtype="1" fill="hold" grpId="0" nodeType="withEffect">
                                  <p:stCondLst>
                                    <p:cond delay="0"/>
                                  </p:stCondLst>
                                  <p:childTnLst>
                                    <p:set>
                                      <p:cBhvr>
                                        <p:cTn id="90" dur="1" fill="hold">
                                          <p:stCondLst>
                                            <p:cond delay="0"/>
                                          </p:stCondLst>
                                        </p:cTn>
                                        <p:tgtEl>
                                          <p:spTgt spid="43021"/>
                                        </p:tgtEl>
                                        <p:attrNameLst>
                                          <p:attrName>style.visibility</p:attrName>
                                        </p:attrNameLst>
                                      </p:cBhvr>
                                      <p:to>
                                        <p:strVal val="visible"/>
                                      </p:to>
                                    </p:set>
                                    <p:animEffect transition="in" filter="wipe(up)">
                                      <p:cBhvr>
                                        <p:cTn id="91" dur="500"/>
                                        <p:tgtEl>
                                          <p:spTgt spid="43021"/>
                                        </p:tgtEl>
                                      </p:cBhvr>
                                    </p:animEffect>
                                  </p:childTnLst>
                                </p:cTn>
                              </p:par>
                              <p:par>
                                <p:cTn id="92" presetID="22" presetClass="entr" presetSubtype="1" fill="hold" grpId="0" nodeType="withEffect">
                                  <p:stCondLst>
                                    <p:cond delay="0"/>
                                  </p:stCondLst>
                                  <p:childTnLst>
                                    <p:set>
                                      <p:cBhvr>
                                        <p:cTn id="93" dur="1" fill="hold">
                                          <p:stCondLst>
                                            <p:cond delay="0"/>
                                          </p:stCondLst>
                                        </p:cTn>
                                        <p:tgtEl>
                                          <p:spTgt spid="43023"/>
                                        </p:tgtEl>
                                        <p:attrNameLst>
                                          <p:attrName>style.visibility</p:attrName>
                                        </p:attrNameLst>
                                      </p:cBhvr>
                                      <p:to>
                                        <p:strVal val="visible"/>
                                      </p:to>
                                    </p:set>
                                    <p:animEffect transition="in" filter="wipe(up)">
                                      <p:cBhvr>
                                        <p:cTn id="94" dur="500"/>
                                        <p:tgtEl>
                                          <p:spTgt spid="430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p:bldP spid="43016" grpId="0"/>
      <p:bldP spid="43017" grpId="0"/>
      <p:bldP spid="43018" grpId="0"/>
      <p:bldP spid="43019" grpId="0"/>
      <p:bldP spid="43020" grpId="0"/>
      <p:bldP spid="43021" grpId="0"/>
      <p:bldP spid="43022" grpId="0"/>
      <p:bldP spid="43023" grpId="0"/>
      <p:bldP spid="43024" grpId="0"/>
      <p:bldP spid="4302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Box 25"/>
          <p:cNvSpPr txBox="1"/>
          <p:nvPr/>
        </p:nvSpPr>
        <p:spPr>
          <a:xfrm>
            <a:off x="708025" y="115888"/>
            <a:ext cx="2878138" cy="554037"/>
          </a:xfrm>
          <a:prstGeom prst="rect">
            <a:avLst/>
          </a:prstGeom>
          <a:noFill/>
          <a:ln w="9525">
            <a:noFill/>
          </a:ln>
        </p:spPr>
        <p:txBody>
          <a:bodyPr wrap="none">
            <a:spAutoFit/>
          </a:bodyPr>
          <a:lstStyle/>
          <a:p>
            <a:pPr lvl="0" eaLnBrk="1" hangingPunct="1"/>
            <a:r>
              <a:rPr lang="zh-CN" altLang="en-US" sz="3000" dirty="0">
                <a:latin typeface="微软雅黑" panose="020B0503020204020204" pitchFamily="2" charset="-122"/>
                <a:ea typeface="微软雅黑" panose="020B0503020204020204" pitchFamily="2" charset="-122"/>
              </a:rPr>
              <a:t>请输入您的标题</a:t>
            </a:r>
          </a:p>
        </p:txBody>
      </p:sp>
      <p:sp>
        <p:nvSpPr>
          <p:cNvPr id="44035" name="Freeform 40"/>
          <p:cNvSpPr>
            <a:spLocks noEditPoints="1"/>
          </p:cNvSpPr>
          <p:nvPr/>
        </p:nvSpPr>
        <p:spPr>
          <a:xfrm>
            <a:off x="268288" y="125413"/>
            <a:ext cx="346075" cy="495300"/>
          </a:xfrm>
          <a:custGeom>
            <a:avLst/>
            <a:gdLst/>
            <a:ahLst/>
            <a:cxnLst>
              <a:cxn ang="0">
                <a:pos x="103337" y="472058"/>
              </a:cxn>
              <a:cxn ang="0">
                <a:pos x="329125" y="472058"/>
              </a:cxn>
              <a:cxn ang="0">
                <a:pos x="341071" y="483599"/>
              </a:cxn>
              <a:cxn ang="0">
                <a:pos x="329125" y="494564"/>
              </a:cxn>
              <a:cxn ang="0">
                <a:pos x="103337" y="494564"/>
              </a:cxn>
              <a:cxn ang="0">
                <a:pos x="91390" y="483599"/>
              </a:cxn>
              <a:cxn ang="0">
                <a:pos x="103337" y="472058"/>
              </a:cxn>
              <a:cxn ang="0">
                <a:pos x="108115" y="364719"/>
              </a:cxn>
              <a:cxn ang="0">
                <a:pos x="232359" y="167355"/>
              </a:cxn>
              <a:cxn ang="0">
                <a:pos x="275963" y="192747"/>
              </a:cxn>
              <a:cxn ang="0">
                <a:pos x="152317" y="390111"/>
              </a:cxn>
              <a:cxn ang="0">
                <a:pos x="108115" y="364719"/>
              </a:cxn>
              <a:cxn ang="0">
                <a:pos x="20906" y="313359"/>
              </a:cxn>
              <a:cxn ang="0">
                <a:pos x="145149" y="115995"/>
              </a:cxn>
              <a:cxn ang="0">
                <a:pos x="188754" y="141386"/>
              </a:cxn>
              <a:cxn ang="0">
                <a:pos x="64511" y="338750"/>
              </a:cxn>
              <a:cxn ang="0">
                <a:pos x="20906" y="313359"/>
              </a:cxn>
              <a:cxn ang="0">
                <a:pos x="1195" y="473212"/>
              </a:cxn>
              <a:cxn ang="0">
                <a:pos x="13141" y="375107"/>
              </a:cxn>
              <a:cxn ang="0">
                <a:pos x="98558" y="424736"/>
              </a:cxn>
              <a:cxn ang="0">
                <a:pos x="14336" y="480714"/>
              </a:cxn>
              <a:cxn ang="0">
                <a:pos x="1195" y="473212"/>
              </a:cxn>
              <a:cxn ang="0">
                <a:pos x="178600" y="61171"/>
              </a:cxn>
              <a:cxn ang="0">
                <a:pos x="160680" y="90026"/>
              </a:cxn>
              <a:cxn ang="0">
                <a:pos x="291494" y="166778"/>
              </a:cxn>
              <a:cxn ang="0">
                <a:pos x="310011" y="137924"/>
              </a:cxn>
              <a:cxn ang="0">
                <a:pos x="178600" y="61171"/>
              </a:cxn>
              <a:cxn ang="0">
                <a:pos x="206674" y="17313"/>
              </a:cxn>
              <a:cxn ang="0">
                <a:pos x="246097" y="8079"/>
              </a:cxn>
              <a:cxn ang="0">
                <a:pos x="327930" y="55977"/>
              </a:cxn>
              <a:cxn ang="0">
                <a:pos x="338085" y="94065"/>
              </a:cxn>
              <a:cxn ang="0">
                <a:pos x="326736" y="111955"/>
              </a:cxn>
              <a:cxn ang="0">
                <a:pos x="195325" y="35202"/>
              </a:cxn>
              <a:cxn ang="0">
                <a:pos x="206674" y="17313"/>
              </a:cxn>
            </a:cxnLst>
            <a:rect l="0" t="0" r="0" b="0"/>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alpha val="100000"/>
            </a:schemeClr>
          </a:solidFill>
          <a:ln w="9525">
            <a:noFill/>
          </a:ln>
        </p:spPr>
        <p:txBody>
          <a:bodyPr/>
          <a:lstStyle/>
          <a:p>
            <a:endParaRPr lang="zh-CN" altLang="en-US"/>
          </a:p>
        </p:txBody>
      </p:sp>
      <p:sp>
        <p:nvSpPr>
          <p:cNvPr id="44036" name="Rectangle 8"/>
          <p:cNvSpPr/>
          <p:nvPr/>
        </p:nvSpPr>
        <p:spPr>
          <a:xfrm>
            <a:off x="1954213" y="3665538"/>
            <a:ext cx="1919287" cy="107950"/>
          </a:xfrm>
          <a:prstGeom prst="rect">
            <a:avLst/>
          </a:prstGeom>
          <a:solidFill>
            <a:srgbClr val="5C6A7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44037" name="Rectangle 9"/>
          <p:cNvSpPr/>
          <p:nvPr/>
        </p:nvSpPr>
        <p:spPr>
          <a:xfrm>
            <a:off x="5911850" y="3665538"/>
            <a:ext cx="1919288" cy="107950"/>
          </a:xfrm>
          <a:prstGeom prst="rect">
            <a:avLst/>
          </a:prstGeom>
          <a:solidFill>
            <a:srgbClr val="5C6A7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44038" name="Rectangle 10"/>
          <p:cNvSpPr/>
          <p:nvPr/>
        </p:nvSpPr>
        <p:spPr>
          <a:xfrm>
            <a:off x="3932238" y="3665538"/>
            <a:ext cx="1919287" cy="107950"/>
          </a:xfrm>
          <a:prstGeom prst="rect">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44039" name="Rectangle 11"/>
          <p:cNvSpPr/>
          <p:nvPr/>
        </p:nvSpPr>
        <p:spPr>
          <a:xfrm>
            <a:off x="7889875" y="3665538"/>
            <a:ext cx="1917700" cy="107950"/>
          </a:xfrm>
          <a:prstGeom prst="rect">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44040" name="Rectangle 12"/>
          <p:cNvSpPr/>
          <p:nvPr/>
        </p:nvSpPr>
        <p:spPr>
          <a:xfrm>
            <a:off x="9867900" y="3665538"/>
            <a:ext cx="1919288" cy="107950"/>
          </a:xfrm>
          <a:prstGeom prst="rect">
            <a:avLst/>
          </a:prstGeom>
          <a:solidFill>
            <a:srgbClr val="5C6A7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44041" name="Freeform 13"/>
          <p:cNvSpPr/>
          <p:nvPr/>
        </p:nvSpPr>
        <p:spPr>
          <a:xfrm>
            <a:off x="2784475" y="3336925"/>
            <a:ext cx="327025" cy="282575"/>
          </a:xfrm>
          <a:custGeom>
            <a:avLst/>
            <a:gdLst/>
            <a:ahLst/>
            <a:cxnLst>
              <a:cxn ang="0">
                <a:pos x="163899" y="0"/>
              </a:cxn>
              <a:cxn ang="0">
                <a:pos x="245849" y="141288"/>
              </a:cxn>
              <a:cxn ang="0">
                <a:pos x="327025" y="282575"/>
              </a:cxn>
              <a:cxn ang="0">
                <a:pos x="163899" y="282575"/>
              </a:cxn>
              <a:cxn ang="0">
                <a:pos x="0" y="282575"/>
              </a:cxn>
              <a:cxn ang="0">
                <a:pos x="81950" y="141288"/>
              </a:cxn>
              <a:cxn ang="0">
                <a:pos x="163899" y="0"/>
              </a:cxn>
            </a:cxnLst>
            <a:rect l="0" t="0" r="0" b="0"/>
            <a:pathLst>
              <a:path w="423" h="366">
                <a:moveTo>
                  <a:pt x="212" y="0"/>
                </a:moveTo>
                <a:lnTo>
                  <a:pt x="318" y="183"/>
                </a:lnTo>
                <a:lnTo>
                  <a:pt x="423" y="366"/>
                </a:lnTo>
                <a:lnTo>
                  <a:pt x="212" y="366"/>
                </a:lnTo>
                <a:lnTo>
                  <a:pt x="0" y="366"/>
                </a:lnTo>
                <a:lnTo>
                  <a:pt x="106" y="183"/>
                </a:lnTo>
                <a:lnTo>
                  <a:pt x="212" y="0"/>
                </a:lnTo>
                <a:close/>
              </a:path>
            </a:pathLst>
          </a:custGeom>
          <a:solidFill>
            <a:srgbClr val="5C6A71">
              <a:alpha val="100000"/>
            </a:srgbClr>
          </a:solidFill>
          <a:ln w="9525">
            <a:noFill/>
          </a:ln>
        </p:spPr>
        <p:txBody>
          <a:bodyPr/>
          <a:lstStyle/>
          <a:p>
            <a:endParaRPr lang="zh-CN" altLang="en-US"/>
          </a:p>
        </p:txBody>
      </p:sp>
      <p:sp>
        <p:nvSpPr>
          <p:cNvPr id="44042" name="Freeform 14"/>
          <p:cNvSpPr/>
          <p:nvPr/>
        </p:nvSpPr>
        <p:spPr>
          <a:xfrm>
            <a:off x="6705600" y="3336925"/>
            <a:ext cx="327025" cy="282575"/>
          </a:xfrm>
          <a:custGeom>
            <a:avLst/>
            <a:gdLst/>
            <a:ahLst/>
            <a:cxnLst>
              <a:cxn ang="0">
                <a:pos x="163126" y="0"/>
              </a:cxn>
              <a:cxn ang="0">
                <a:pos x="245075" y="141288"/>
              </a:cxn>
              <a:cxn ang="0">
                <a:pos x="327025" y="282575"/>
              </a:cxn>
              <a:cxn ang="0">
                <a:pos x="163126" y="282575"/>
              </a:cxn>
              <a:cxn ang="0">
                <a:pos x="0" y="282575"/>
              </a:cxn>
              <a:cxn ang="0">
                <a:pos x="81950" y="141288"/>
              </a:cxn>
              <a:cxn ang="0">
                <a:pos x="163126" y="0"/>
              </a:cxn>
            </a:cxnLst>
            <a:rect l="0" t="0" r="0" b="0"/>
            <a:pathLst>
              <a:path w="423" h="366">
                <a:moveTo>
                  <a:pt x="211" y="0"/>
                </a:moveTo>
                <a:lnTo>
                  <a:pt x="317" y="183"/>
                </a:lnTo>
                <a:lnTo>
                  <a:pt x="423" y="366"/>
                </a:lnTo>
                <a:lnTo>
                  <a:pt x="211" y="366"/>
                </a:lnTo>
                <a:lnTo>
                  <a:pt x="0" y="366"/>
                </a:lnTo>
                <a:lnTo>
                  <a:pt x="106" y="183"/>
                </a:lnTo>
                <a:lnTo>
                  <a:pt x="211" y="0"/>
                </a:lnTo>
                <a:close/>
              </a:path>
            </a:pathLst>
          </a:custGeom>
          <a:solidFill>
            <a:srgbClr val="5C6A71">
              <a:alpha val="100000"/>
            </a:srgbClr>
          </a:solidFill>
          <a:ln w="9525">
            <a:noFill/>
          </a:ln>
        </p:spPr>
        <p:txBody>
          <a:bodyPr/>
          <a:lstStyle/>
          <a:p>
            <a:endParaRPr lang="zh-CN" altLang="en-US"/>
          </a:p>
        </p:txBody>
      </p:sp>
      <p:sp>
        <p:nvSpPr>
          <p:cNvPr id="44043" name="Freeform 15"/>
          <p:cNvSpPr/>
          <p:nvPr/>
        </p:nvSpPr>
        <p:spPr>
          <a:xfrm>
            <a:off x="10771188" y="3336925"/>
            <a:ext cx="327025" cy="282575"/>
          </a:xfrm>
          <a:custGeom>
            <a:avLst/>
            <a:gdLst/>
            <a:ahLst/>
            <a:cxnLst>
              <a:cxn ang="0">
                <a:pos x="163513" y="0"/>
              </a:cxn>
              <a:cxn ang="0">
                <a:pos x="245269" y="141288"/>
              </a:cxn>
              <a:cxn ang="0">
                <a:pos x="327025" y="282575"/>
              </a:cxn>
              <a:cxn ang="0">
                <a:pos x="163513" y="282575"/>
              </a:cxn>
              <a:cxn ang="0">
                <a:pos x="0" y="282575"/>
              </a:cxn>
              <a:cxn ang="0">
                <a:pos x="81756" y="141288"/>
              </a:cxn>
              <a:cxn ang="0">
                <a:pos x="163513" y="0"/>
              </a:cxn>
            </a:cxnLst>
            <a:rect l="0" t="0" r="0" b="0"/>
            <a:pathLst>
              <a:path w="424" h="366">
                <a:moveTo>
                  <a:pt x="212" y="0"/>
                </a:moveTo>
                <a:lnTo>
                  <a:pt x="318" y="183"/>
                </a:lnTo>
                <a:lnTo>
                  <a:pt x="424" y="366"/>
                </a:lnTo>
                <a:lnTo>
                  <a:pt x="212" y="366"/>
                </a:lnTo>
                <a:lnTo>
                  <a:pt x="0" y="366"/>
                </a:lnTo>
                <a:lnTo>
                  <a:pt x="106" y="183"/>
                </a:lnTo>
                <a:lnTo>
                  <a:pt x="212" y="0"/>
                </a:lnTo>
                <a:close/>
              </a:path>
            </a:pathLst>
          </a:custGeom>
          <a:solidFill>
            <a:srgbClr val="5C6A71">
              <a:alpha val="100000"/>
            </a:srgbClr>
          </a:solidFill>
          <a:ln w="9525">
            <a:noFill/>
          </a:ln>
        </p:spPr>
        <p:txBody>
          <a:bodyPr/>
          <a:lstStyle/>
          <a:p>
            <a:endParaRPr lang="zh-CN" altLang="en-US"/>
          </a:p>
        </p:txBody>
      </p:sp>
      <p:sp>
        <p:nvSpPr>
          <p:cNvPr id="44044" name="Freeform 16"/>
          <p:cNvSpPr/>
          <p:nvPr/>
        </p:nvSpPr>
        <p:spPr>
          <a:xfrm>
            <a:off x="4679950" y="3814763"/>
            <a:ext cx="327025" cy="284162"/>
          </a:xfrm>
          <a:custGeom>
            <a:avLst/>
            <a:gdLst/>
            <a:ahLst/>
            <a:cxnLst>
              <a:cxn ang="0">
                <a:pos x="163899" y="284162"/>
              </a:cxn>
              <a:cxn ang="0">
                <a:pos x="245849" y="142468"/>
              </a:cxn>
              <a:cxn ang="0">
                <a:pos x="327025" y="0"/>
              </a:cxn>
              <a:cxn ang="0">
                <a:pos x="163899" y="0"/>
              </a:cxn>
              <a:cxn ang="0">
                <a:pos x="0" y="0"/>
              </a:cxn>
              <a:cxn ang="0">
                <a:pos x="81950" y="142468"/>
              </a:cxn>
              <a:cxn ang="0">
                <a:pos x="163899" y="284162"/>
              </a:cxn>
            </a:cxnLst>
            <a:rect l="0" t="0" r="0" b="0"/>
            <a:pathLst>
              <a:path w="423" h="367">
                <a:moveTo>
                  <a:pt x="212" y="367"/>
                </a:moveTo>
                <a:lnTo>
                  <a:pt x="318" y="184"/>
                </a:lnTo>
                <a:lnTo>
                  <a:pt x="423" y="0"/>
                </a:lnTo>
                <a:lnTo>
                  <a:pt x="212" y="0"/>
                </a:lnTo>
                <a:lnTo>
                  <a:pt x="0" y="0"/>
                </a:lnTo>
                <a:lnTo>
                  <a:pt x="106" y="184"/>
                </a:lnTo>
                <a:lnTo>
                  <a:pt x="212" y="367"/>
                </a:lnTo>
                <a:close/>
              </a:path>
            </a:pathLst>
          </a:custGeom>
          <a:solidFill>
            <a:schemeClr val="bg1">
              <a:alpha val="100000"/>
            </a:schemeClr>
          </a:solidFill>
          <a:ln w="9525">
            <a:noFill/>
          </a:ln>
        </p:spPr>
        <p:txBody>
          <a:bodyPr/>
          <a:lstStyle/>
          <a:p>
            <a:endParaRPr lang="zh-CN" altLang="en-US"/>
          </a:p>
        </p:txBody>
      </p:sp>
      <p:sp>
        <p:nvSpPr>
          <p:cNvPr id="44045" name="Freeform 17"/>
          <p:cNvSpPr/>
          <p:nvPr/>
        </p:nvSpPr>
        <p:spPr>
          <a:xfrm>
            <a:off x="8729663" y="3814763"/>
            <a:ext cx="328612" cy="284162"/>
          </a:xfrm>
          <a:custGeom>
            <a:avLst/>
            <a:gdLst/>
            <a:ahLst/>
            <a:cxnLst>
              <a:cxn ang="0">
                <a:pos x="164307" y="284162"/>
              </a:cxn>
              <a:cxn ang="0">
                <a:pos x="246460" y="142468"/>
              </a:cxn>
              <a:cxn ang="0">
                <a:pos x="328613" y="0"/>
              </a:cxn>
              <a:cxn ang="0">
                <a:pos x="164307" y="0"/>
              </a:cxn>
              <a:cxn ang="0">
                <a:pos x="0" y="0"/>
              </a:cxn>
              <a:cxn ang="0">
                <a:pos x="82153" y="142468"/>
              </a:cxn>
              <a:cxn ang="0">
                <a:pos x="164307" y="284162"/>
              </a:cxn>
            </a:cxnLst>
            <a:rect l="0" t="0" r="0" b="0"/>
            <a:pathLst>
              <a:path w="424" h="367">
                <a:moveTo>
                  <a:pt x="212" y="367"/>
                </a:moveTo>
                <a:lnTo>
                  <a:pt x="318" y="184"/>
                </a:lnTo>
                <a:lnTo>
                  <a:pt x="424" y="0"/>
                </a:lnTo>
                <a:lnTo>
                  <a:pt x="212" y="0"/>
                </a:lnTo>
                <a:lnTo>
                  <a:pt x="0" y="0"/>
                </a:lnTo>
                <a:lnTo>
                  <a:pt x="106" y="184"/>
                </a:lnTo>
                <a:lnTo>
                  <a:pt x="212" y="367"/>
                </a:lnTo>
                <a:close/>
              </a:path>
            </a:pathLst>
          </a:custGeom>
          <a:solidFill>
            <a:schemeClr val="bg1">
              <a:alpha val="100000"/>
            </a:schemeClr>
          </a:solidFill>
          <a:ln w="9525">
            <a:noFill/>
          </a:ln>
        </p:spPr>
        <p:txBody>
          <a:bodyPr/>
          <a:lstStyle/>
          <a:p>
            <a:endParaRPr lang="zh-CN" altLang="en-US"/>
          </a:p>
        </p:txBody>
      </p:sp>
      <p:sp>
        <p:nvSpPr>
          <p:cNvPr id="44046" name="TextBox 62"/>
          <p:cNvSpPr txBox="1"/>
          <p:nvPr/>
        </p:nvSpPr>
        <p:spPr>
          <a:xfrm>
            <a:off x="2039938" y="1922463"/>
            <a:ext cx="2627312" cy="368300"/>
          </a:xfrm>
          <a:prstGeom prst="rect">
            <a:avLst/>
          </a:prstGeom>
          <a:solidFill>
            <a:schemeClr val="tx1"/>
          </a:solid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添加标题</a:t>
            </a:r>
            <a:endParaRPr lang="en-US" altLang="x-none" dirty="0">
              <a:solidFill>
                <a:schemeClr val="accent2"/>
              </a:solidFill>
              <a:latin typeface="微软雅黑" panose="020B0503020204020204" pitchFamily="2" charset="-122"/>
              <a:ea typeface="微软雅黑" panose="020B0503020204020204" pitchFamily="2" charset="-122"/>
            </a:endParaRPr>
          </a:p>
        </p:txBody>
      </p:sp>
      <p:sp>
        <p:nvSpPr>
          <p:cNvPr id="44047" name="TextBox 63"/>
          <p:cNvSpPr txBox="1"/>
          <p:nvPr/>
        </p:nvSpPr>
        <p:spPr>
          <a:xfrm>
            <a:off x="1890713" y="2290763"/>
            <a:ext cx="3001962" cy="831850"/>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a:t>
            </a:r>
          </a:p>
        </p:txBody>
      </p:sp>
      <p:sp>
        <p:nvSpPr>
          <p:cNvPr id="44048" name="TextBox 64"/>
          <p:cNvSpPr txBox="1"/>
          <p:nvPr/>
        </p:nvSpPr>
        <p:spPr>
          <a:xfrm>
            <a:off x="5546725" y="1922463"/>
            <a:ext cx="2627313" cy="368300"/>
          </a:xfrm>
          <a:prstGeom prst="rect">
            <a:avLst/>
          </a:prstGeom>
          <a:solidFill>
            <a:schemeClr val="tx1"/>
          </a:solid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添加标题</a:t>
            </a:r>
            <a:endParaRPr lang="en-US" altLang="x-none" dirty="0">
              <a:solidFill>
                <a:schemeClr val="accent2"/>
              </a:solidFill>
              <a:latin typeface="微软雅黑" panose="020B0503020204020204" pitchFamily="2" charset="-122"/>
              <a:ea typeface="微软雅黑" panose="020B0503020204020204" pitchFamily="2" charset="-122"/>
            </a:endParaRPr>
          </a:p>
        </p:txBody>
      </p:sp>
      <p:sp>
        <p:nvSpPr>
          <p:cNvPr id="44049" name="TextBox 65"/>
          <p:cNvSpPr txBox="1"/>
          <p:nvPr/>
        </p:nvSpPr>
        <p:spPr>
          <a:xfrm>
            <a:off x="5397500" y="2290763"/>
            <a:ext cx="3001963" cy="831850"/>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a:t>
            </a:r>
          </a:p>
        </p:txBody>
      </p:sp>
      <p:sp>
        <p:nvSpPr>
          <p:cNvPr id="44050" name="TextBox 66"/>
          <p:cNvSpPr txBox="1"/>
          <p:nvPr/>
        </p:nvSpPr>
        <p:spPr>
          <a:xfrm>
            <a:off x="9164638" y="1922463"/>
            <a:ext cx="2625725" cy="368300"/>
          </a:xfrm>
          <a:prstGeom prst="rect">
            <a:avLst/>
          </a:prstGeom>
          <a:solidFill>
            <a:schemeClr val="tx1"/>
          </a:solid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添加标题</a:t>
            </a:r>
            <a:endParaRPr lang="en-US" altLang="x-none" dirty="0">
              <a:solidFill>
                <a:schemeClr val="accent2"/>
              </a:solidFill>
              <a:latin typeface="微软雅黑" panose="020B0503020204020204" pitchFamily="2" charset="-122"/>
              <a:ea typeface="微软雅黑" panose="020B0503020204020204" pitchFamily="2" charset="-122"/>
            </a:endParaRPr>
          </a:p>
        </p:txBody>
      </p:sp>
      <p:sp>
        <p:nvSpPr>
          <p:cNvPr id="44051" name="TextBox 67"/>
          <p:cNvSpPr txBox="1"/>
          <p:nvPr/>
        </p:nvSpPr>
        <p:spPr>
          <a:xfrm>
            <a:off x="9013825" y="2290763"/>
            <a:ext cx="3003550" cy="831850"/>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a:t>
            </a:r>
          </a:p>
        </p:txBody>
      </p:sp>
      <p:sp>
        <p:nvSpPr>
          <p:cNvPr id="44052" name="TextBox 68"/>
          <p:cNvSpPr txBox="1"/>
          <p:nvPr/>
        </p:nvSpPr>
        <p:spPr>
          <a:xfrm>
            <a:off x="3486150" y="4256088"/>
            <a:ext cx="2627313" cy="368300"/>
          </a:xfrm>
          <a:prstGeom prst="rect">
            <a:avLst/>
          </a:prstGeom>
          <a:solidFill>
            <a:schemeClr val="bg1"/>
          </a:solid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添加标题</a:t>
            </a:r>
            <a:endParaRPr lang="en-US" altLang="x-none" dirty="0">
              <a:solidFill>
                <a:schemeClr val="accent2"/>
              </a:solidFill>
              <a:latin typeface="微软雅黑" panose="020B0503020204020204" pitchFamily="2" charset="-122"/>
              <a:ea typeface="微软雅黑" panose="020B0503020204020204" pitchFamily="2" charset="-122"/>
            </a:endParaRPr>
          </a:p>
        </p:txBody>
      </p:sp>
      <p:sp>
        <p:nvSpPr>
          <p:cNvPr id="44053" name="TextBox 69"/>
          <p:cNvSpPr txBox="1"/>
          <p:nvPr/>
        </p:nvSpPr>
        <p:spPr>
          <a:xfrm>
            <a:off x="3336925" y="4624388"/>
            <a:ext cx="3001963" cy="831850"/>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a:t>
            </a:r>
          </a:p>
        </p:txBody>
      </p:sp>
      <p:sp>
        <p:nvSpPr>
          <p:cNvPr id="44054" name="TextBox 70"/>
          <p:cNvSpPr txBox="1"/>
          <p:nvPr/>
        </p:nvSpPr>
        <p:spPr>
          <a:xfrm>
            <a:off x="7404100" y="4256088"/>
            <a:ext cx="2625725" cy="368300"/>
          </a:xfrm>
          <a:prstGeom prst="rect">
            <a:avLst/>
          </a:prstGeom>
          <a:solidFill>
            <a:schemeClr val="bg1"/>
          </a:solid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添加标题</a:t>
            </a:r>
            <a:endParaRPr lang="en-US" altLang="x-none" dirty="0">
              <a:solidFill>
                <a:schemeClr val="accent2"/>
              </a:solidFill>
              <a:latin typeface="微软雅黑" panose="020B0503020204020204" pitchFamily="2" charset="-122"/>
              <a:ea typeface="微软雅黑" panose="020B0503020204020204" pitchFamily="2" charset="-122"/>
            </a:endParaRPr>
          </a:p>
        </p:txBody>
      </p:sp>
      <p:sp>
        <p:nvSpPr>
          <p:cNvPr id="44055" name="TextBox 71"/>
          <p:cNvSpPr txBox="1"/>
          <p:nvPr/>
        </p:nvSpPr>
        <p:spPr>
          <a:xfrm>
            <a:off x="7253288" y="4624388"/>
            <a:ext cx="3003550" cy="831850"/>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a:t>
            </a:r>
          </a:p>
        </p:txBody>
      </p:sp>
      <p:sp>
        <p:nvSpPr>
          <p:cNvPr id="44056" name="Freeform 5"/>
          <p:cNvSpPr/>
          <p:nvPr/>
        </p:nvSpPr>
        <p:spPr>
          <a:xfrm>
            <a:off x="919163" y="1484313"/>
            <a:ext cx="601662" cy="4352925"/>
          </a:xfrm>
          <a:custGeom>
            <a:avLst/>
            <a:gdLst/>
            <a:ahLst/>
            <a:cxnLst>
              <a:cxn ang="0">
                <a:pos x="601663" y="2459305"/>
              </a:cxn>
              <a:cxn ang="0">
                <a:pos x="601663" y="1892845"/>
              </a:cxn>
              <a:cxn ang="0">
                <a:pos x="601663" y="0"/>
              </a:cxn>
              <a:cxn ang="0">
                <a:pos x="303542" y="175665"/>
              </a:cxn>
              <a:cxn ang="0">
                <a:pos x="0" y="0"/>
              </a:cxn>
              <a:cxn ang="0">
                <a:pos x="0" y="1892845"/>
              </a:cxn>
              <a:cxn ang="0">
                <a:pos x="0" y="2459305"/>
              </a:cxn>
              <a:cxn ang="0">
                <a:pos x="0" y="4352924"/>
              </a:cxn>
              <a:cxn ang="0">
                <a:pos x="303542" y="4177259"/>
              </a:cxn>
              <a:cxn ang="0">
                <a:pos x="601663" y="4352924"/>
              </a:cxn>
              <a:cxn ang="0">
                <a:pos x="601663" y="2459305"/>
              </a:cxn>
            </a:cxnLst>
            <a:rect l="0" t="0" r="0" b="0"/>
            <a:pathLst>
              <a:path w="777" h="5625">
                <a:moveTo>
                  <a:pt x="777" y="3178"/>
                </a:moveTo>
                <a:lnTo>
                  <a:pt x="777" y="2446"/>
                </a:lnTo>
                <a:lnTo>
                  <a:pt x="777" y="0"/>
                </a:lnTo>
                <a:lnTo>
                  <a:pt x="392" y="227"/>
                </a:lnTo>
                <a:lnTo>
                  <a:pt x="0" y="0"/>
                </a:lnTo>
                <a:lnTo>
                  <a:pt x="0" y="2446"/>
                </a:lnTo>
                <a:lnTo>
                  <a:pt x="0" y="3178"/>
                </a:lnTo>
                <a:lnTo>
                  <a:pt x="0" y="5625"/>
                </a:lnTo>
                <a:lnTo>
                  <a:pt x="392" y="5398"/>
                </a:lnTo>
                <a:lnTo>
                  <a:pt x="777" y="5625"/>
                </a:lnTo>
                <a:lnTo>
                  <a:pt x="777" y="3178"/>
                </a:lnTo>
                <a:close/>
              </a:path>
            </a:pathLst>
          </a:custGeom>
          <a:solidFill>
            <a:schemeClr val="tx1">
              <a:alpha val="100000"/>
            </a:schemeClr>
          </a:solidFill>
          <a:ln w="9525">
            <a:noFill/>
          </a:ln>
        </p:spPr>
        <p:txBody>
          <a:bodyPr/>
          <a:lstStyle/>
          <a:p>
            <a:endParaRPr lang="zh-CN" altLang="en-US"/>
          </a:p>
        </p:txBody>
      </p:sp>
      <p:sp>
        <p:nvSpPr>
          <p:cNvPr id="44057" name="Oval 6"/>
          <p:cNvSpPr/>
          <p:nvPr/>
        </p:nvSpPr>
        <p:spPr>
          <a:xfrm>
            <a:off x="495300" y="2935288"/>
            <a:ext cx="1450975" cy="1450975"/>
          </a:xfrm>
          <a:prstGeom prst="ellipse">
            <a:avLst/>
          </a:prstGeom>
          <a:solidFill>
            <a:srgbClr val="DFDFE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44058" name="Oval 7"/>
          <p:cNvSpPr/>
          <p:nvPr/>
        </p:nvSpPr>
        <p:spPr>
          <a:xfrm>
            <a:off x="615950" y="3054350"/>
            <a:ext cx="1209675" cy="1211263"/>
          </a:xfrm>
          <a:prstGeom prst="ellipse">
            <a:avLst/>
          </a:prstGeom>
          <a:blipFill rotWithShape="1">
            <a:blip r:embed="rId3"/>
            <a:stretch>
              <a:fillRect/>
            </a:stretch>
          </a:blip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44059" name="TextBox 75"/>
          <p:cNvSpPr txBox="1"/>
          <p:nvPr/>
        </p:nvSpPr>
        <p:spPr>
          <a:xfrm>
            <a:off x="966788" y="2133600"/>
            <a:ext cx="523875" cy="3054350"/>
          </a:xfrm>
          <a:prstGeom prst="rect">
            <a:avLst/>
          </a:prstGeom>
          <a:noFill/>
          <a:ln w="9525">
            <a:noFill/>
          </a:ln>
        </p:spPr>
        <p:txBody>
          <a:bodyPr vert="eaVert" wrap="none">
            <a:spAutoFit/>
          </a:bodyPr>
          <a:lstStyle/>
          <a:p>
            <a:pPr lvl="0" eaLnBrk="1" hangingPunct="1"/>
            <a:r>
              <a:rPr lang="zh-CN" altLang="en-US" sz="2200" b="1" dirty="0">
                <a:solidFill>
                  <a:schemeClr val="accent2"/>
                </a:solidFill>
                <a:latin typeface="微软雅黑" panose="020B0503020204020204" pitchFamily="2" charset="-122"/>
                <a:ea typeface="微软雅黑" panose="020B0503020204020204" pitchFamily="2" charset="-122"/>
              </a:rPr>
              <a:t>标题                      文字</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4035"/>
                                        </p:tgtEl>
                                        <p:attrNameLst>
                                          <p:attrName>style.visibility</p:attrName>
                                        </p:attrNameLst>
                                      </p:cBhvr>
                                      <p:to>
                                        <p:strVal val="visible"/>
                                      </p:to>
                                    </p:set>
                                    <p:anim calcmode="lin" valueType="num">
                                      <p:cBhvr additive="base">
                                        <p:cTn id="7" dur="500" fill="hold"/>
                                        <p:tgtEl>
                                          <p:spTgt spid="44035"/>
                                        </p:tgtEl>
                                        <p:attrNameLst>
                                          <p:attrName>ppt_x</p:attrName>
                                        </p:attrNameLst>
                                      </p:cBhvr>
                                      <p:tavLst>
                                        <p:tav tm="0">
                                          <p:val>
                                            <p:strVal val="1+#ppt_w/2"/>
                                          </p:val>
                                        </p:tav>
                                        <p:tav tm="100000">
                                          <p:val>
                                            <p:strVal val="#ppt_x"/>
                                          </p:val>
                                        </p:tav>
                                      </p:tavLst>
                                    </p:anim>
                                    <p:anim calcmode="lin" valueType="num">
                                      <p:cBhvr additive="base">
                                        <p:cTn id="8" dur="500" fill="hold"/>
                                        <p:tgtEl>
                                          <p:spTgt spid="4403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44034"/>
                                        </p:tgtEl>
                                        <p:attrNameLst>
                                          <p:attrName>style.visibility</p:attrName>
                                        </p:attrNameLst>
                                      </p:cBhvr>
                                      <p:to>
                                        <p:strVal val="visible"/>
                                      </p:to>
                                    </p:set>
                                    <p:anim calcmode="lin" valueType="num">
                                      <p:cBhvr>
                                        <p:cTn id="12" dur="300" fill="hold"/>
                                        <p:tgtEl>
                                          <p:spTgt spid="44034"/>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44034"/>
                                        </p:tgtEl>
                                        <p:attrNameLst>
                                          <p:attrName>ppt_y</p:attrName>
                                        </p:attrNameLst>
                                      </p:cBhvr>
                                      <p:tavLst>
                                        <p:tav tm="0">
                                          <p:val>
                                            <p:strVal val="#ppt_y"/>
                                          </p:val>
                                        </p:tav>
                                        <p:tav tm="100000">
                                          <p:val>
                                            <p:strVal val="#ppt_y"/>
                                          </p:val>
                                        </p:tav>
                                      </p:tavLst>
                                    </p:anim>
                                    <p:anim calcmode="lin" valueType="num">
                                      <p:cBhvr>
                                        <p:cTn id="14" dur="300" fill="hold"/>
                                        <p:tgtEl>
                                          <p:spTgt spid="44034"/>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4403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44034"/>
                                        </p:tgtEl>
                                      </p:cBhvr>
                                    </p:animEffect>
                                  </p:childTnLst>
                                </p:cTn>
                              </p:par>
                            </p:childTnLst>
                          </p:cTn>
                        </p:par>
                        <p:par>
                          <p:cTn id="17" fill="hold">
                            <p:stCondLst>
                              <p:cond delay="980"/>
                            </p:stCondLst>
                            <p:childTnLst>
                              <p:par>
                                <p:cTn id="18" presetID="16" presetClass="entr" presetSubtype="26" fill="hold" nodeType="afterEffect">
                                  <p:stCondLst>
                                    <p:cond delay="0"/>
                                  </p:stCondLst>
                                  <p:childTnLst>
                                    <p:set>
                                      <p:cBhvr>
                                        <p:cTn id="19" dur="1" fill="hold">
                                          <p:stCondLst>
                                            <p:cond delay="0"/>
                                          </p:stCondLst>
                                        </p:cTn>
                                        <p:tgtEl>
                                          <p:spTgt spid="44056"/>
                                        </p:tgtEl>
                                        <p:attrNameLst>
                                          <p:attrName>style.visibility</p:attrName>
                                        </p:attrNameLst>
                                      </p:cBhvr>
                                      <p:to>
                                        <p:strVal val="visible"/>
                                      </p:to>
                                    </p:set>
                                    <p:animEffect transition="in" filter="barn(inHorizontal)">
                                      <p:cBhvr>
                                        <p:cTn id="20" dur="1000"/>
                                        <p:tgtEl>
                                          <p:spTgt spid="44056"/>
                                        </p:tgtEl>
                                      </p:cBhvr>
                                    </p:animEffect>
                                  </p:childTnLst>
                                </p:cTn>
                              </p:par>
                            </p:childTnLst>
                          </p:cTn>
                        </p:par>
                        <p:par>
                          <p:cTn id="21" fill="hold">
                            <p:stCondLst>
                              <p:cond delay="1980"/>
                            </p:stCondLst>
                            <p:childTnLst>
                              <p:par>
                                <p:cTn id="22" presetID="10" presetClass="entr" presetSubtype="0" fill="hold" grpId="0" nodeType="afterEffect">
                                  <p:stCondLst>
                                    <p:cond delay="0"/>
                                  </p:stCondLst>
                                  <p:childTnLst>
                                    <p:set>
                                      <p:cBhvr>
                                        <p:cTn id="23" dur="1" fill="hold">
                                          <p:stCondLst>
                                            <p:cond delay="0"/>
                                          </p:stCondLst>
                                        </p:cTn>
                                        <p:tgtEl>
                                          <p:spTgt spid="44057"/>
                                        </p:tgtEl>
                                        <p:attrNameLst>
                                          <p:attrName>style.visibility</p:attrName>
                                        </p:attrNameLst>
                                      </p:cBhvr>
                                      <p:to>
                                        <p:strVal val="visible"/>
                                      </p:to>
                                    </p:set>
                                    <p:anim calcmode="lin" valueType="num">
                                      <p:cBhvr>
                                        <p:cTn id="24" dur="500" fill="hold"/>
                                        <p:tgtEl>
                                          <p:spTgt spid="44057"/>
                                        </p:tgtEl>
                                        <p:attrNameLst>
                                          <p:attrName>ppt_w</p:attrName>
                                        </p:attrNameLst>
                                      </p:cBhvr>
                                      <p:tavLst>
                                        <p:tav tm="0">
                                          <p:val>
                                            <p:fltVal val="0"/>
                                          </p:val>
                                        </p:tav>
                                        <p:tav tm="100000">
                                          <p:val>
                                            <p:strVal val="#ppt_w"/>
                                          </p:val>
                                        </p:tav>
                                      </p:tavLst>
                                    </p:anim>
                                    <p:anim calcmode="lin" valueType="num">
                                      <p:cBhvr>
                                        <p:cTn id="25" dur="500" fill="hold"/>
                                        <p:tgtEl>
                                          <p:spTgt spid="44057"/>
                                        </p:tgtEl>
                                        <p:attrNameLst>
                                          <p:attrName>ppt_h</p:attrName>
                                        </p:attrNameLst>
                                      </p:cBhvr>
                                      <p:tavLst>
                                        <p:tav tm="0">
                                          <p:val>
                                            <p:fltVal val="0"/>
                                          </p:val>
                                        </p:tav>
                                        <p:tav tm="100000">
                                          <p:val>
                                            <p:strVal val="#ppt_h"/>
                                          </p:val>
                                        </p:tav>
                                      </p:tavLst>
                                    </p:anim>
                                    <p:animEffect transition="in" filter="fade">
                                      <p:cBhvr>
                                        <p:cTn id="26" dur="500"/>
                                        <p:tgtEl>
                                          <p:spTgt spid="4405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4058"/>
                                        </p:tgtEl>
                                        <p:attrNameLst>
                                          <p:attrName>style.visibility</p:attrName>
                                        </p:attrNameLst>
                                      </p:cBhvr>
                                      <p:to>
                                        <p:strVal val="visible"/>
                                      </p:to>
                                    </p:set>
                                    <p:anim calcmode="lin" valueType="num">
                                      <p:cBhvr>
                                        <p:cTn id="29" dur="500" fill="hold"/>
                                        <p:tgtEl>
                                          <p:spTgt spid="44058"/>
                                        </p:tgtEl>
                                        <p:attrNameLst>
                                          <p:attrName>ppt_w</p:attrName>
                                        </p:attrNameLst>
                                      </p:cBhvr>
                                      <p:tavLst>
                                        <p:tav tm="0">
                                          <p:val>
                                            <p:fltVal val="0"/>
                                          </p:val>
                                        </p:tav>
                                        <p:tav tm="100000">
                                          <p:val>
                                            <p:strVal val="#ppt_w"/>
                                          </p:val>
                                        </p:tav>
                                      </p:tavLst>
                                    </p:anim>
                                    <p:anim calcmode="lin" valueType="num">
                                      <p:cBhvr>
                                        <p:cTn id="30" dur="500" fill="hold"/>
                                        <p:tgtEl>
                                          <p:spTgt spid="44058"/>
                                        </p:tgtEl>
                                        <p:attrNameLst>
                                          <p:attrName>ppt_h</p:attrName>
                                        </p:attrNameLst>
                                      </p:cBhvr>
                                      <p:tavLst>
                                        <p:tav tm="0">
                                          <p:val>
                                            <p:fltVal val="0"/>
                                          </p:val>
                                        </p:tav>
                                        <p:tav tm="100000">
                                          <p:val>
                                            <p:strVal val="#ppt_h"/>
                                          </p:val>
                                        </p:tav>
                                      </p:tavLst>
                                    </p:anim>
                                    <p:animEffect transition="in" filter="fade">
                                      <p:cBhvr>
                                        <p:cTn id="31" dur="500"/>
                                        <p:tgtEl>
                                          <p:spTgt spid="44058"/>
                                        </p:tgtEl>
                                      </p:cBhvr>
                                    </p:animEffect>
                                  </p:childTnLst>
                                </p:cTn>
                              </p:par>
                            </p:childTnLst>
                          </p:cTn>
                        </p:par>
                        <p:par>
                          <p:cTn id="32" fill="hold">
                            <p:stCondLst>
                              <p:cond delay="2480"/>
                            </p:stCondLst>
                            <p:childTnLst>
                              <p:par>
                                <p:cTn id="33" presetID="56" presetClass="entr" presetSubtype="0" fill="hold" grpId="0" nodeType="afterEffect">
                                  <p:stCondLst>
                                    <p:cond delay="0"/>
                                  </p:stCondLst>
                                  <p:iterate type="lt">
                                    <p:tmPct val="10000"/>
                                  </p:iterate>
                                  <p:childTnLst>
                                    <p:set>
                                      <p:cBhvr>
                                        <p:cTn id="34" dur="1" fill="hold">
                                          <p:stCondLst>
                                            <p:cond delay="0"/>
                                          </p:stCondLst>
                                        </p:cTn>
                                        <p:tgtEl>
                                          <p:spTgt spid="44059"/>
                                        </p:tgtEl>
                                        <p:attrNameLst>
                                          <p:attrName>style.visibility</p:attrName>
                                        </p:attrNameLst>
                                      </p:cBhvr>
                                      <p:to>
                                        <p:strVal val="visible"/>
                                      </p:to>
                                    </p:set>
                                    <p:anim by="(-#ppt_w*2)" calcmode="lin" valueType="num">
                                      <p:cBhvr rctx="PPT">
                                        <p:cTn id="35" dur="250" autoRev="1" fill="hold">
                                          <p:stCondLst>
                                            <p:cond delay="0"/>
                                          </p:stCondLst>
                                        </p:cTn>
                                        <p:tgtEl>
                                          <p:spTgt spid="44059"/>
                                        </p:tgtEl>
                                        <p:attrNameLst>
                                          <p:attrName>ppt_w</p:attrName>
                                        </p:attrNameLst>
                                      </p:cBhvr>
                                    </p:anim>
                                    <p:anim by="(#ppt_w*0.50)" calcmode="lin" valueType="num">
                                      <p:cBhvr>
                                        <p:cTn id="36" dur="250" decel="50000" autoRev="1" fill="hold">
                                          <p:stCondLst>
                                            <p:cond delay="0"/>
                                          </p:stCondLst>
                                        </p:cTn>
                                        <p:tgtEl>
                                          <p:spTgt spid="44059"/>
                                        </p:tgtEl>
                                        <p:attrNameLst>
                                          <p:attrName>ppt_x</p:attrName>
                                        </p:attrNameLst>
                                      </p:cBhvr>
                                    </p:anim>
                                    <p:anim from="(-#ppt_h/2)" to="(#ppt_y)" calcmode="lin" valueType="num">
                                      <p:cBhvr>
                                        <p:cTn id="37" dur="500" fill="hold">
                                          <p:stCondLst>
                                            <p:cond delay="0"/>
                                          </p:stCondLst>
                                        </p:cTn>
                                        <p:tgtEl>
                                          <p:spTgt spid="44059"/>
                                        </p:tgtEl>
                                        <p:attrNameLst>
                                          <p:attrName>ppt_y</p:attrName>
                                        </p:attrNameLst>
                                      </p:cBhvr>
                                    </p:anim>
                                    <p:animRot by="21600000">
                                      <p:cBhvr>
                                        <p:cTn id="38" dur="500" fill="hold">
                                          <p:stCondLst>
                                            <p:cond delay="0"/>
                                          </p:stCondLst>
                                        </p:cTn>
                                        <p:tgtEl>
                                          <p:spTgt spid="44059"/>
                                        </p:tgtEl>
                                        <p:attrNameLst>
                                          <p:attrName>r</p:attrName>
                                        </p:attrNameLst>
                                      </p:cBhvr>
                                    </p:animRot>
                                  </p:childTnLst>
                                </p:cTn>
                              </p:par>
                              <p:par>
                                <p:cTn id="39" presetID="2" presetClass="entr" presetSubtype="8" fill="hold" grpId="0" nodeType="withEffect">
                                  <p:stCondLst>
                                    <p:cond delay="0"/>
                                  </p:stCondLst>
                                  <p:childTnLst>
                                    <p:set>
                                      <p:cBhvr>
                                        <p:cTn id="40" dur="1" fill="hold">
                                          <p:stCondLst>
                                            <p:cond delay="0"/>
                                          </p:stCondLst>
                                        </p:cTn>
                                        <p:tgtEl>
                                          <p:spTgt spid="44040"/>
                                        </p:tgtEl>
                                        <p:attrNameLst>
                                          <p:attrName>style.visibility</p:attrName>
                                        </p:attrNameLst>
                                      </p:cBhvr>
                                      <p:to>
                                        <p:strVal val="visible"/>
                                      </p:to>
                                    </p:set>
                                    <p:anim calcmode="lin" valueType="num">
                                      <p:cBhvr additive="base">
                                        <p:cTn id="41" dur="500" fill="hold"/>
                                        <p:tgtEl>
                                          <p:spTgt spid="44040"/>
                                        </p:tgtEl>
                                        <p:attrNameLst>
                                          <p:attrName>ppt_x</p:attrName>
                                        </p:attrNameLst>
                                      </p:cBhvr>
                                      <p:tavLst>
                                        <p:tav tm="0">
                                          <p:val>
                                            <p:strVal val="0-#ppt_w/2"/>
                                          </p:val>
                                        </p:tav>
                                        <p:tav tm="100000">
                                          <p:val>
                                            <p:strVal val="#ppt_x"/>
                                          </p:val>
                                        </p:tav>
                                      </p:tavLst>
                                    </p:anim>
                                    <p:anim calcmode="lin" valueType="num">
                                      <p:cBhvr additive="base">
                                        <p:cTn id="42" dur="500" fill="hold"/>
                                        <p:tgtEl>
                                          <p:spTgt spid="44040"/>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100"/>
                                  </p:stCondLst>
                                  <p:childTnLst>
                                    <p:set>
                                      <p:cBhvr>
                                        <p:cTn id="44" dur="1" fill="hold">
                                          <p:stCondLst>
                                            <p:cond delay="0"/>
                                          </p:stCondLst>
                                        </p:cTn>
                                        <p:tgtEl>
                                          <p:spTgt spid="44039"/>
                                        </p:tgtEl>
                                        <p:attrNameLst>
                                          <p:attrName>style.visibility</p:attrName>
                                        </p:attrNameLst>
                                      </p:cBhvr>
                                      <p:to>
                                        <p:strVal val="visible"/>
                                      </p:to>
                                    </p:set>
                                    <p:anim calcmode="lin" valueType="num">
                                      <p:cBhvr additive="base">
                                        <p:cTn id="45" dur="500" fill="hold"/>
                                        <p:tgtEl>
                                          <p:spTgt spid="44039"/>
                                        </p:tgtEl>
                                        <p:attrNameLst>
                                          <p:attrName>ppt_x</p:attrName>
                                        </p:attrNameLst>
                                      </p:cBhvr>
                                      <p:tavLst>
                                        <p:tav tm="0">
                                          <p:val>
                                            <p:strVal val="0-#ppt_w/2"/>
                                          </p:val>
                                        </p:tav>
                                        <p:tav tm="100000">
                                          <p:val>
                                            <p:strVal val="#ppt_x"/>
                                          </p:val>
                                        </p:tav>
                                      </p:tavLst>
                                    </p:anim>
                                    <p:anim calcmode="lin" valueType="num">
                                      <p:cBhvr additive="base">
                                        <p:cTn id="46" dur="500" fill="hold"/>
                                        <p:tgtEl>
                                          <p:spTgt spid="44039"/>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200"/>
                                  </p:stCondLst>
                                  <p:childTnLst>
                                    <p:set>
                                      <p:cBhvr>
                                        <p:cTn id="48" dur="1" fill="hold">
                                          <p:stCondLst>
                                            <p:cond delay="0"/>
                                          </p:stCondLst>
                                        </p:cTn>
                                        <p:tgtEl>
                                          <p:spTgt spid="44037"/>
                                        </p:tgtEl>
                                        <p:attrNameLst>
                                          <p:attrName>style.visibility</p:attrName>
                                        </p:attrNameLst>
                                      </p:cBhvr>
                                      <p:to>
                                        <p:strVal val="visible"/>
                                      </p:to>
                                    </p:set>
                                    <p:anim calcmode="lin" valueType="num">
                                      <p:cBhvr additive="base">
                                        <p:cTn id="49" dur="500" fill="hold"/>
                                        <p:tgtEl>
                                          <p:spTgt spid="44037"/>
                                        </p:tgtEl>
                                        <p:attrNameLst>
                                          <p:attrName>ppt_x</p:attrName>
                                        </p:attrNameLst>
                                      </p:cBhvr>
                                      <p:tavLst>
                                        <p:tav tm="0">
                                          <p:val>
                                            <p:strVal val="0-#ppt_w/2"/>
                                          </p:val>
                                        </p:tav>
                                        <p:tav tm="100000">
                                          <p:val>
                                            <p:strVal val="#ppt_x"/>
                                          </p:val>
                                        </p:tav>
                                      </p:tavLst>
                                    </p:anim>
                                    <p:anim calcmode="lin" valueType="num">
                                      <p:cBhvr additive="base">
                                        <p:cTn id="50" dur="500" fill="hold"/>
                                        <p:tgtEl>
                                          <p:spTgt spid="44037"/>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300"/>
                                  </p:stCondLst>
                                  <p:childTnLst>
                                    <p:set>
                                      <p:cBhvr>
                                        <p:cTn id="52" dur="1" fill="hold">
                                          <p:stCondLst>
                                            <p:cond delay="0"/>
                                          </p:stCondLst>
                                        </p:cTn>
                                        <p:tgtEl>
                                          <p:spTgt spid="44038"/>
                                        </p:tgtEl>
                                        <p:attrNameLst>
                                          <p:attrName>style.visibility</p:attrName>
                                        </p:attrNameLst>
                                      </p:cBhvr>
                                      <p:to>
                                        <p:strVal val="visible"/>
                                      </p:to>
                                    </p:set>
                                    <p:anim calcmode="lin" valueType="num">
                                      <p:cBhvr additive="base">
                                        <p:cTn id="53" dur="500" fill="hold"/>
                                        <p:tgtEl>
                                          <p:spTgt spid="44038"/>
                                        </p:tgtEl>
                                        <p:attrNameLst>
                                          <p:attrName>ppt_x</p:attrName>
                                        </p:attrNameLst>
                                      </p:cBhvr>
                                      <p:tavLst>
                                        <p:tav tm="0">
                                          <p:val>
                                            <p:strVal val="0-#ppt_w/2"/>
                                          </p:val>
                                        </p:tav>
                                        <p:tav tm="100000">
                                          <p:val>
                                            <p:strVal val="#ppt_x"/>
                                          </p:val>
                                        </p:tav>
                                      </p:tavLst>
                                    </p:anim>
                                    <p:anim calcmode="lin" valueType="num">
                                      <p:cBhvr additive="base">
                                        <p:cTn id="54" dur="500" fill="hold"/>
                                        <p:tgtEl>
                                          <p:spTgt spid="44038"/>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400"/>
                                  </p:stCondLst>
                                  <p:childTnLst>
                                    <p:set>
                                      <p:cBhvr>
                                        <p:cTn id="56" dur="1" fill="hold">
                                          <p:stCondLst>
                                            <p:cond delay="0"/>
                                          </p:stCondLst>
                                        </p:cTn>
                                        <p:tgtEl>
                                          <p:spTgt spid="44036"/>
                                        </p:tgtEl>
                                        <p:attrNameLst>
                                          <p:attrName>style.visibility</p:attrName>
                                        </p:attrNameLst>
                                      </p:cBhvr>
                                      <p:to>
                                        <p:strVal val="visible"/>
                                      </p:to>
                                    </p:set>
                                    <p:anim calcmode="lin" valueType="num">
                                      <p:cBhvr additive="base">
                                        <p:cTn id="57" dur="500" fill="hold"/>
                                        <p:tgtEl>
                                          <p:spTgt spid="44036"/>
                                        </p:tgtEl>
                                        <p:attrNameLst>
                                          <p:attrName>ppt_x</p:attrName>
                                        </p:attrNameLst>
                                      </p:cBhvr>
                                      <p:tavLst>
                                        <p:tav tm="0">
                                          <p:val>
                                            <p:strVal val="0-#ppt_w/2"/>
                                          </p:val>
                                        </p:tav>
                                        <p:tav tm="100000">
                                          <p:val>
                                            <p:strVal val="#ppt_x"/>
                                          </p:val>
                                        </p:tav>
                                      </p:tavLst>
                                    </p:anim>
                                    <p:anim calcmode="lin" valueType="num">
                                      <p:cBhvr additive="base">
                                        <p:cTn id="58" dur="500" fill="hold"/>
                                        <p:tgtEl>
                                          <p:spTgt spid="44036"/>
                                        </p:tgtEl>
                                        <p:attrNameLst>
                                          <p:attrName>ppt_y</p:attrName>
                                        </p:attrNameLst>
                                      </p:cBhvr>
                                      <p:tavLst>
                                        <p:tav tm="0">
                                          <p:val>
                                            <p:strVal val="#ppt_y"/>
                                          </p:val>
                                        </p:tav>
                                        <p:tav tm="100000">
                                          <p:val>
                                            <p:strVal val="#ppt_y"/>
                                          </p:val>
                                        </p:tav>
                                      </p:tavLst>
                                    </p:anim>
                                  </p:childTnLst>
                                </p:cTn>
                              </p:par>
                            </p:childTnLst>
                          </p:cTn>
                        </p:par>
                        <p:par>
                          <p:cTn id="59" fill="hold">
                            <p:stCondLst>
                              <p:cond delay="4230"/>
                            </p:stCondLst>
                            <p:childTnLst>
                              <p:par>
                                <p:cTn id="60" presetID="12" presetClass="entr" presetSubtype="4" fill="hold" nodeType="afterEffect">
                                  <p:stCondLst>
                                    <p:cond delay="0"/>
                                  </p:stCondLst>
                                  <p:childTnLst>
                                    <p:set>
                                      <p:cBhvr>
                                        <p:cTn id="61" dur="1" fill="hold">
                                          <p:stCondLst>
                                            <p:cond delay="0"/>
                                          </p:stCondLst>
                                        </p:cTn>
                                        <p:tgtEl>
                                          <p:spTgt spid="44041"/>
                                        </p:tgtEl>
                                        <p:attrNameLst>
                                          <p:attrName>style.visibility</p:attrName>
                                        </p:attrNameLst>
                                      </p:cBhvr>
                                      <p:to>
                                        <p:strVal val="visible"/>
                                      </p:to>
                                    </p:set>
                                    <p:anim calcmode="lin" valueType="num">
                                      <p:cBhvr additive="base">
                                        <p:cTn id="62" dur="300"/>
                                        <p:tgtEl>
                                          <p:spTgt spid="44041"/>
                                        </p:tgtEl>
                                        <p:attrNameLst>
                                          <p:attrName>ppt_y</p:attrName>
                                        </p:attrNameLst>
                                      </p:cBhvr>
                                      <p:tavLst>
                                        <p:tav tm="0">
                                          <p:val>
                                            <p:strVal val="#ppt_y+#ppt_h*1.125000"/>
                                          </p:val>
                                        </p:tav>
                                        <p:tav tm="100000">
                                          <p:val>
                                            <p:strVal val="#ppt_y"/>
                                          </p:val>
                                        </p:tav>
                                      </p:tavLst>
                                    </p:anim>
                                    <p:animEffect transition="in" filter="wipe(up)">
                                      <p:cBhvr>
                                        <p:cTn id="63" dur="300"/>
                                        <p:tgtEl>
                                          <p:spTgt spid="44041"/>
                                        </p:tgtEl>
                                      </p:cBhvr>
                                    </p:animEffect>
                                  </p:childTnLst>
                                </p:cTn>
                              </p:par>
                              <p:par>
                                <p:cTn id="64" presetID="12" presetClass="entr" presetSubtype="1" fill="hold" nodeType="withEffect">
                                  <p:stCondLst>
                                    <p:cond delay="0"/>
                                  </p:stCondLst>
                                  <p:childTnLst>
                                    <p:set>
                                      <p:cBhvr>
                                        <p:cTn id="65" dur="1" fill="hold">
                                          <p:stCondLst>
                                            <p:cond delay="0"/>
                                          </p:stCondLst>
                                        </p:cTn>
                                        <p:tgtEl>
                                          <p:spTgt spid="44044"/>
                                        </p:tgtEl>
                                        <p:attrNameLst>
                                          <p:attrName>style.visibility</p:attrName>
                                        </p:attrNameLst>
                                      </p:cBhvr>
                                      <p:to>
                                        <p:strVal val="visible"/>
                                      </p:to>
                                    </p:set>
                                    <p:anim calcmode="lin" valueType="num">
                                      <p:cBhvr additive="base">
                                        <p:cTn id="66" dur="300"/>
                                        <p:tgtEl>
                                          <p:spTgt spid="44044"/>
                                        </p:tgtEl>
                                        <p:attrNameLst>
                                          <p:attrName>ppt_y</p:attrName>
                                        </p:attrNameLst>
                                      </p:cBhvr>
                                      <p:tavLst>
                                        <p:tav tm="0">
                                          <p:val>
                                            <p:strVal val="#ppt_y-#ppt_h*1.125000"/>
                                          </p:val>
                                        </p:tav>
                                        <p:tav tm="100000">
                                          <p:val>
                                            <p:strVal val="#ppt_y"/>
                                          </p:val>
                                        </p:tav>
                                      </p:tavLst>
                                    </p:anim>
                                    <p:animEffect transition="in" filter="wipe(down)">
                                      <p:cBhvr>
                                        <p:cTn id="67" dur="300"/>
                                        <p:tgtEl>
                                          <p:spTgt spid="44044"/>
                                        </p:tgtEl>
                                      </p:cBhvr>
                                    </p:animEffect>
                                  </p:childTnLst>
                                </p:cTn>
                              </p:par>
                              <p:par>
                                <p:cTn id="68" presetID="12" presetClass="entr" presetSubtype="4" fill="hold" nodeType="withEffect">
                                  <p:stCondLst>
                                    <p:cond delay="0"/>
                                  </p:stCondLst>
                                  <p:childTnLst>
                                    <p:set>
                                      <p:cBhvr>
                                        <p:cTn id="69" dur="1" fill="hold">
                                          <p:stCondLst>
                                            <p:cond delay="0"/>
                                          </p:stCondLst>
                                        </p:cTn>
                                        <p:tgtEl>
                                          <p:spTgt spid="44042"/>
                                        </p:tgtEl>
                                        <p:attrNameLst>
                                          <p:attrName>style.visibility</p:attrName>
                                        </p:attrNameLst>
                                      </p:cBhvr>
                                      <p:to>
                                        <p:strVal val="visible"/>
                                      </p:to>
                                    </p:set>
                                    <p:anim calcmode="lin" valueType="num">
                                      <p:cBhvr additive="base">
                                        <p:cTn id="70" dur="300"/>
                                        <p:tgtEl>
                                          <p:spTgt spid="44042"/>
                                        </p:tgtEl>
                                        <p:attrNameLst>
                                          <p:attrName>ppt_y</p:attrName>
                                        </p:attrNameLst>
                                      </p:cBhvr>
                                      <p:tavLst>
                                        <p:tav tm="0">
                                          <p:val>
                                            <p:strVal val="#ppt_y+#ppt_h*1.125000"/>
                                          </p:val>
                                        </p:tav>
                                        <p:tav tm="100000">
                                          <p:val>
                                            <p:strVal val="#ppt_y"/>
                                          </p:val>
                                        </p:tav>
                                      </p:tavLst>
                                    </p:anim>
                                    <p:animEffect transition="in" filter="wipe(up)">
                                      <p:cBhvr>
                                        <p:cTn id="71" dur="300"/>
                                        <p:tgtEl>
                                          <p:spTgt spid="44042"/>
                                        </p:tgtEl>
                                      </p:cBhvr>
                                    </p:animEffect>
                                  </p:childTnLst>
                                </p:cTn>
                              </p:par>
                              <p:par>
                                <p:cTn id="72" presetID="12" presetClass="entr" presetSubtype="1" fill="hold" nodeType="withEffect">
                                  <p:stCondLst>
                                    <p:cond delay="0"/>
                                  </p:stCondLst>
                                  <p:childTnLst>
                                    <p:set>
                                      <p:cBhvr>
                                        <p:cTn id="73" dur="1" fill="hold">
                                          <p:stCondLst>
                                            <p:cond delay="0"/>
                                          </p:stCondLst>
                                        </p:cTn>
                                        <p:tgtEl>
                                          <p:spTgt spid="44045"/>
                                        </p:tgtEl>
                                        <p:attrNameLst>
                                          <p:attrName>style.visibility</p:attrName>
                                        </p:attrNameLst>
                                      </p:cBhvr>
                                      <p:to>
                                        <p:strVal val="visible"/>
                                      </p:to>
                                    </p:set>
                                    <p:anim calcmode="lin" valueType="num">
                                      <p:cBhvr additive="base">
                                        <p:cTn id="74" dur="300"/>
                                        <p:tgtEl>
                                          <p:spTgt spid="44045"/>
                                        </p:tgtEl>
                                        <p:attrNameLst>
                                          <p:attrName>ppt_y</p:attrName>
                                        </p:attrNameLst>
                                      </p:cBhvr>
                                      <p:tavLst>
                                        <p:tav tm="0">
                                          <p:val>
                                            <p:strVal val="#ppt_y-#ppt_h*1.125000"/>
                                          </p:val>
                                        </p:tav>
                                        <p:tav tm="100000">
                                          <p:val>
                                            <p:strVal val="#ppt_y"/>
                                          </p:val>
                                        </p:tav>
                                      </p:tavLst>
                                    </p:anim>
                                    <p:animEffect transition="in" filter="wipe(down)">
                                      <p:cBhvr>
                                        <p:cTn id="75" dur="300"/>
                                        <p:tgtEl>
                                          <p:spTgt spid="44045"/>
                                        </p:tgtEl>
                                      </p:cBhvr>
                                    </p:animEffect>
                                  </p:childTnLst>
                                </p:cTn>
                              </p:par>
                              <p:par>
                                <p:cTn id="76" presetID="12" presetClass="entr" presetSubtype="4" fill="hold" nodeType="withEffect">
                                  <p:stCondLst>
                                    <p:cond delay="0"/>
                                  </p:stCondLst>
                                  <p:childTnLst>
                                    <p:set>
                                      <p:cBhvr>
                                        <p:cTn id="77" dur="1" fill="hold">
                                          <p:stCondLst>
                                            <p:cond delay="0"/>
                                          </p:stCondLst>
                                        </p:cTn>
                                        <p:tgtEl>
                                          <p:spTgt spid="44043"/>
                                        </p:tgtEl>
                                        <p:attrNameLst>
                                          <p:attrName>style.visibility</p:attrName>
                                        </p:attrNameLst>
                                      </p:cBhvr>
                                      <p:to>
                                        <p:strVal val="visible"/>
                                      </p:to>
                                    </p:set>
                                    <p:anim calcmode="lin" valueType="num">
                                      <p:cBhvr additive="base">
                                        <p:cTn id="78" dur="300"/>
                                        <p:tgtEl>
                                          <p:spTgt spid="44043"/>
                                        </p:tgtEl>
                                        <p:attrNameLst>
                                          <p:attrName>ppt_y</p:attrName>
                                        </p:attrNameLst>
                                      </p:cBhvr>
                                      <p:tavLst>
                                        <p:tav tm="0">
                                          <p:val>
                                            <p:strVal val="#ppt_y+#ppt_h*1.125000"/>
                                          </p:val>
                                        </p:tav>
                                        <p:tav tm="100000">
                                          <p:val>
                                            <p:strVal val="#ppt_y"/>
                                          </p:val>
                                        </p:tav>
                                      </p:tavLst>
                                    </p:anim>
                                    <p:animEffect transition="in" filter="wipe(up)">
                                      <p:cBhvr>
                                        <p:cTn id="79" dur="300"/>
                                        <p:tgtEl>
                                          <p:spTgt spid="44043"/>
                                        </p:tgtEl>
                                      </p:cBhvr>
                                    </p:animEffect>
                                  </p:childTnLst>
                                </p:cTn>
                              </p:par>
                            </p:childTnLst>
                          </p:cTn>
                        </p:par>
                        <p:par>
                          <p:cTn id="80" fill="hold">
                            <p:stCondLst>
                              <p:cond delay="4730"/>
                            </p:stCondLst>
                            <p:childTnLst>
                              <p:par>
                                <p:cTn id="81" presetID="42" presetClass="entr" presetSubtype="0" fill="hold" grpId="0" nodeType="afterEffect">
                                  <p:stCondLst>
                                    <p:cond delay="0"/>
                                  </p:stCondLst>
                                  <p:childTnLst>
                                    <p:set>
                                      <p:cBhvr>
                                        <p:cTn id="82" dur="1" fill="hold">
                                          <p:stCondLst>
                                            <p:cond delay="0"/>
                                          </p:stCondLst>
                                        </p:cTn>
                                        <p:tgtEl>
                                          <p:spTgt spid="44046"/>
                                        </p:tgtEl>
                                        <p:attrNameLst>
                                          <p:attrName>style.visibility</p:attrName>
                                        </p:attrNameLst>
                                      </p:cBhvr>
                                      <p:to>
                                        <p:strVal val="visible"/>
                                      </p:to>
                                    </p:set>
                                    <p:animEffect transition="in" filter="fade">
                                      <p:cBhvr>
                                        <p:cTn id="83" dur="500"/>
                                        <p:tgtEl>
                                          <p:spTgt spid="44046"/>
                                        </p:tgtEl>
                                      </p:cBhvr>
                                    </p:animEffect>
                                    <p:anim calcmode="lin" valueType="num">
                                      <p:cBhvr>
                                        <p:cTn id="84" dur="500" fill="hold"/>
                                        <p:tgtEl>
                                          <p:spTgt spid="44046"/>
                                        </p:tgtEl>
                                        <p:attrNameLst>
                                          <p:attrName>ppt_x</p:attrName>
                                        </p:attrNameLst>
                                      </p:cBhvr>
                                      <p:tavLst>
                                        <p:tav tm="0">
                                          <p:val>
                                            <p:strVal val="#ppt_x"/>
                                          </p:val>
                                        </p:tav>
                                        <p:tav tm="100000">
                                          <p:val>
                                            <p:strVal val="#ppt_x"/>
                                          </p:val>
                                        </p:tav>
                                      </p:tavLst>
                                    </p:anim>
                                    <p:anim calcmode="lin" valueType="num">
                                      <p:cBhvr>
                                        <p:cTn id="85" dur="500" fill="hold"/>
                                        <p:tgtEl>
                                          <p:spTgt spid="44046"/>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44048"/>
                                        </p:tgtEl>
                                        <p:attrNameLst>
                                          <p:attrName>style.visibility</p:attrName>
                                        </p:attrNameLst>
                                      </p:cBhvr>
                                      <p:to>
                                        <p:strVal val="visible"/>
                                      </p:to>
                                    </p:set>
                                    <p:animEffect transition="in" filter="fade">
                                      <p:cBhvr>
                                        <p:cTn id="88" dur="500"/>
                                        <p:tgtEl>
                                          <p:spTgt spid="44048"/>
                                        </p:tgtEl>
                                      </p:cBhvr>
                                    </p:animEffect>
                                    <p:anim calcmode="lin" valueType="num">
                                      <p:cBhvr>
                                        <p:cTn id="89" dur="500" fill="hold"/>
                                        <p:tgtEl>
                                          <p:spTgt spid="44048"/>
                                        </p:tgtEl>
                                        <p:attrNameLst>
                                          <p:attrName>ppt_x</p:attrName>
                                        </p:attrNameLst>
                                      </p:cBhvr>
                                      <p:tavLst>
                                        <p:tav tm="0">
                                          <p:val>
                                            <p:strVal val="#ppt_x"/>
                                          </p:val>
                                        </p:tav>
                                        <p:tav tm="100000">
                                          <p:val>
                                            <p:strVal val="#ppt_x"/>
                                          </p:val>
                                        </p:tav>
                                      </p:tavLst>
                                    </p:anim>
                                    <p:anim calcmode="lin" valueType="num">
                                      <p:cBhvr>
                                        <p:cTn id="90" dur="500" fill="hold"/>
                                        <p:tgtEl>
                                          <p:spTgt spid="44048"/>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44050"/>
                                        </p:tgtEl>
                                        <p:attrNameLst>
                                          <p:attrName>style.visibility</p:attrName>
                                        </p:attrNameLst>
                                      </p:cBhvr>
                                      <p:to>
                                        <p:strVal val="visible"/>
                                      </p:to>
                                    </p:set>
                                    <p:animEffect transition="in" filter="fade">
                                      <p:cBhvr>
                                        <p:cTn id="93" dur="500"/>
                                        <p:tgtEl>
                                          <p:spTgt spid="44050"/>
                                        </p:tgtEl>
                                      </p:cBhvr>
                                    </p:animEffect>
                                    <p:anim calcmode="lin" valueType="num">
                                      <p:cBhvr>
                                        <p:cTn id="94" dur="500" fill="hold"/>
                                        <p:tgtEl>
                                          <p:spTgt spid="44050"/>
                                        </p:tgtEl>
                                        <p:attrNameLst>
                                          <p:attrName>ppt_x</p:attrName>
                                        </p:attrNameLst>
                                      </p:cBhvr>
                                      <p:tavLst>
                                        <p:tav tm="0">
                                          <p:val>
                                            <p:strVal val="#ppt_x"/>
                                          </p:val>
                                        </p:tav>
                                        <p:tav tm="100000">
                                          <p:val>
                                            <p:strVal val="#ppt_x"/>
                                          </p:val>
                                        </p:tav>
                                      </p:tavLst>
                                    </p:anim>
                                    <p:anim calcmode="lin" valueType="num">
                                      <p:cBhvr>
                                        <p:cTn id="95" dur="500" fill="hold"/>
                                        <p:tgtEl>
                                          <p:spTgt spid="44050"/>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0"/>
                                  </p:stCondLst>
                                  <p:childTnLst>
                                    <p:set>
                                      <p:cBhvr>
                                        <p:cTn id="97" dur="1" fill="hold">
                                          <p:stCondLst>
                                            <p:cond delay="0"/>
                                          </p:stCondLst>
                                        </p:cTn>
                                        <p:tgtEl>
                                          <p:spTgt spid="44052"/>
                                        </p:tgtEl>
                                        <p:attrNameLst>
                                          <p:attrName>style.visibility</p:attrName>
                                        </p:attrNameLst>
                                      </p:cBhvr>
                                      <p:to>
                                        <p:strVal val="visible"/>
                                      </p:to>
                                    </p:set>
                                    <p:animEffect transition="in" filter="fade">
                                      <p:cBhvr>
                                        <p:cTn id="98" dur="500"/>
                                        <p:tgtEl>
                                          <p:spTgt spid="44052"/>
                                        </p:tgtEl>
                                      </p:cBhvr>
                                    </p:animEffect>
                                    <p:anim calcmode="lin" valueType="num">
                                      <p:cBhvr>
                                        <p:cTn id="99" dur="500" fill="hold"/>
                                        <p:tgtEl>
                                          <p:spTgt spid="44052"/>
                                        </p:tgtEl>
                                        <p:attrNameLst>
                                          <p:attrName>ppt_x</p:attrName>
                                        </p:attrNameLst>
                                      </p:cBhvr>
                                      <p:tavLst>
                                        <p:tav tm="0">
                                          <p:val>
                                            <p:strVal val="#ppt_x"/>
                                          </p:val>
                                        </p:tav>
                                        <p:tav tm="100000">
                                          <p:val>
                                            <p:strVal val="#ppt_x"/>
                                          </p:val>
                                        </p:tav>
                                      </p:tavLst>
                                    </p:anim>
                                    <p:anim calcmode="lin" valueType="num">
                                      <p:cBhvr>
                                        <p:cTn id="100" dur="500" fill="hold"/>
                                        <p:tgtEl>
                                          <p:spTgt spid="44052"/>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0"/>
                                  </p:stCondLst>
                                  <p:childTnLst>
                                    <p:set>
                                      <p:cBhvr>
                                        <p:cTn id="102" dur="1" fill="hold">
                                          <p:stCondLst>
                                            <p:cond delay="0"/>
                                          </p:stCondLst>
                                        </p:cTn>
                                        <p:tgtEl>
                                          <p:spTgt spid="44054"/>
                                        </p:tgtEl>
                                        <p:attrNameLst>
                                          <p:attrName>style.visibility</p:attrName>
                                        </p:attrNameLst>
                                      </p:cBhvr>
                                      <p:to>
                                        <p:strVal val="visible"/>
                                      </p:to>
                                    </p:set>
                                    <p:animEffect transition="in" filter="fade">
                                      <p:cBhvr>
                                        <p:cTn id="103" dur="500"/>
                                        <p:tgtEl>
                                          <p:spTgt spid="44054"/>
                                        </p:tgtEl>
                                      </p:cBhvr>
                                    </p:animEffect>
                                    <p:anim calcmode="lin" valueType="num">
                                      <p:cBhvr>
                                        <p:cTn id="104" dur="500" fill="hold"/>
                                        <p:tgtEl>
                                          <p:spTgt spid="44054"/>
                                        </p:tgtEl>
                                        <p:attrNameLst>
                                          <p:attrName>ppt_x</p:attrName>
                                        </p:attrNameLst>
                                      </p:cBhvr>
                                      <p:tavLst>
                                        <p:tav tm="0">
                                          <p:val>
                                            <p:strVal val="#ppt_x"/>
                                          </p:val>
                                        </p:tav>
                                        <p:tav tm="100000">
                                          <p:val>
                                            <p:strVal val="#ppt_x"/>
                                          </p:val>
                                        </p:tav>
                                      </p:tavLst>
                                    </p:anim>
                                    <p:anim calcmode="lin" valueType="num">
                                      <p:cBhvr>
                                        <p:cTn id="105" dur="500" fill="hold"/>
                                        <p:tgtEl>
                                          <p:spTgt spid="44054"/>
                                        </p:tgtEl>
                                        <p:attrNameLst>
                                          <p:attrName>ppt_y</p:attrName>
                                        </p:attrNameLst>
                                      </p:cBhvr>
                                      <p:tavLst>
                                        <p:tav tm="0">
                                          <p:val>
                                            <p:strVal val="#ppt_y-.1"/>
                                          </p:val>
                                        </p:tav>
                                        <p:tav tm="100000">
                                          <p:val>
                                            <p:strVal val="#ppt_y"/>
                                          </p:val>
                                        </p:tav>
                                      </p:tavLst>
                                    </p:anim>
                                  </p:childTnLst>
                                </p:cTn>
                              </p:par>
                            </p:childTnLst>
                          </p:cTn>
                        </p:par>
                        <p:par>
                          <p:cTn id="106" fill="hold">
                            <p:stCondLst>
                              <p:cond delay="5230"/>
                            </p:stCondLst>
                            <p:childTnLst>
                              <p:par>
                                <p:cTn id="107" presetID="22" presetClass="entr" presetSubtype="1" fill="hold" grpId="0" nodeType="afterEffect">
                                  <p:stCondLst>
                                    <p:cond delay="0"/>
                                  </p:stCondLst>
                                  <p:childTnLst>
                                    <p:set>
                                      <p:cBhvr>
                                        <p:cTn id="108" dur="1" fill="hold">
                                          <p:stCondLst>
                                            <p:cond delay="0"/>
                                          </p:stCondLst>
                                        </p:cTn>
                                        <p:tgtEl>
                                          <p:spTgt spid="44047"/>
                                        </p:tgtEl>
                                        <p:attrNameLst>
                                          <p:attrName>style.visibility</p:attrName>
                                        </p:attrNameLst>
                                      </p:cBhvr>
                                      <p:to>
                                        <p:strVal val="visible"/>
                                      </p:to>
                                    </p:set>
                                    <p:animEffect transition="in" filter="wipe(up)">
                                      <p:cBhvr>
                                        <p:cTn id="109" dur="500"/>
                                        <p:tgtEl>
                                          <p:spTgt spid="44047"/>
                                        </p:tgtEl>
                                      </p:cBhvr>
                                    </p:animEffect>
                                  </p:childTnLst>
                                </p:cTn>
                              </p:par>
                              <p:par>
                                <p:cTn id="110" presetID="22" presetClass="entr" presetSubtype="1" fill="hold" grpId="0" nodeType="withEffect">
                                  <p:stCondLst>
                                    <p:cond delay="0"/>
                                  </p:stCondLst>
                                  <p:childTnLst>
                                    <p:set>
                                      <p:cBhvr>
                                        <p:cTn id="111" dur="1" fill="hold">
                                          <p:stCondLst>
                                            <p:cond delay="0"/>
                                          </p:stCondLst>
                                        </p:cTn>
                                        <p:tgtEl>
                                          <p:spTgt spid="44049"/>
                                        </p:tgtEl>
                                        <p:attrNameLst>
                                          <p:attrName>style.visibility</p:attrName>
                                        </p:attrNameLst>
                                      </p:cBhvr>
                                      <p:to>
                                        <p:strVal val="visible"/>
                                      </p:to>
                                    </p:set>
                                    <p:animEffect transition="in" filter="wipe(up)">
                                      <p:cBhvr>
                                        <p:cTn id="112" dur="500"/>
                                        <p:tgtEl>
                                          <p:spTgt spid="44049"/>
                                        </p:tgtEl>
                                      </p:cBhvr>
                                    </p:animEffect>
                                  </p:childTnLst>
                                </p:cTn>
                              </p:par>
                              <p:par>
                                <p:cTn id="113" presetID="22" presetClass="entr" presetSubtype="1" fill="hold" grpId="0" nodeType="withEffect">
                                  <p:stCondLst>
                                    <p:cond delay="0"/>
                                  </p:stCondLst>
                                  <p:childTnLst>
                                    <p:set>
                                      <p:cBhvr>
                                        <p:cTn id="114" dur="1" fill="hold">
                                          <p:stCondLst>
                                            <p:cond delay="0"/>
                                          </p:stCondLst>
                                        </p:cTn>
                                        <p:tgtEl>
                                          <p:spTgt spid="44051"/>
                                        </p:tgtEl>
                                        <p:attrNameLst>
                                          <p:attrName>style.visibility</p:attrName>
                                        </p:attrNameLst>
                                      </p:cBhvr>
                                      <p:to>
                                        <p:strVal val="visible"/>
                                      </p:to>
                                    </p:set>
                                    <p:animEffect transition="in" filter="wipe(up)">
                                      <p:cBhvr>
                                        <p:cTn id="115" dur="500"/>
                                        <p:tgtEl>
                                          <p:spTgt spid="44051"/>
                                        </p:tgtEl>
                                      </p:cBhvr>
                                    </p:animEffect>
                                  </p:childTnLst>
                                </p:cTn>
                              </p:par>
                              <p:par>
                                <p:cTn id="116" presetID="22" presetClass="entr" presetSubtype="1" fill="hold" grpId="0" nodeType="withEffect">
                                  <p:stCondLst>
                                    <p:cond delay="0"/>
                                  </p:stCondLst>
                                  <p:childTnLst>
                                    <p:set>
                                      <p:cBhvr>
                                        <p:cTn id="117" dur="1" fill="hold">
                                          <p:stCondLst>
                                            <p:cond delay="0"/>
                                          </p:stCondLst>
                                        </p:cTn>
                                        <p:tgtEl>
                                          <p:spTgt spid="44053"/>
                                        </p:tgtEl>
                                        <p:attrNameLst>
                                          <p:attrName>style.visibility</p:attrName>
                                        </p:attrNameLst>
                                      </p:cBhvr>
                                      <p:to>
                                        <p:strVal val="visible"/>
                                      </p:to>
                                    </p:set>
                                    <p:animEffect transition="in" filter="wipe(up)">
                                      <p:cBhvr>
                                        <p:cTn id="118" dur="500"/>
                                        <p:tgtEl>
                                          <p:spTgt spid="44053"/>
                                        </p:tgtEl>
                                      </p:cBhvr>
                                    </p:animEffect>
                                  </p:childTnLst>
                                </p:cTn>
                              </p:par>
                              <p:par>
                                <p:cTn id="119" presetID="22" presetClass="entr" presetSubtype="1" fill="hold" grpId="0" nodeType="withEffect">
                                  <p:stCondLst>
                                    <p:cond delay="0"/>
                                  </p:stCondLst>
                                  <p:childTnLst>
                                    <p:set>
                                      <p:cBhvr>
                                        <p:cTn id="120" dur="1" fill="hold">
                                          <p:stCondLst>
                                            <p:cond delay="0"/>
                                          </p:stCondLst>
                                        </p:cTn>
                                        <p:tgtEl>
                                          <p:spTgt spid="44055"/>
                                        </p:tgtEl>
                                        <p:attrNameLst>
                                          <p:attrName>style.visibility</p:attrName>
                                        </p:attrNameLst>
                                      </p:cBhvr>
                                      <p:to>
                                        <p:strVal val="visible"/>
                                      </p:to>
                                    </p:set>
                                    <p:animEffect transition="in" filter="wipe(up)">
                                      <p:cBhvr>
                                        <p:cTn id="121" dur="500"/>
                                        <p:tgtEl>
                                          <p:spTgt spid="440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p:bldP spid="44036" grpId="0" animBg="1"/>
      <p:bldP spid="44037" grpId="0" animBg="1"/>
      <p:bldP spid="44038" grpId="0" animBg="1"/>
      <p:bldP spid="44039" grpId="0" animBg="1"/>
      <p:bldP spid="44040" grpId="0" animBg="1"/>
      <p:bldP spid="44046" grpId="0" animBg="1"/>
      <p:bldP spid="44047" grpId="0"/>
      <p:bldP spid="44048" grpId="0" animBg="1"/>
      <p:bldP spid="44049" grpId="0"/>
      <p:bldP spid="44050" grpId="0" animBg="1"/>
      <p:bldP spid="44051" grpId="0"/>
      <p:bldP spid="44052" grpId="0" animBg="1"/>
      <p:bldP spid="44053" grpId="0"/>
      <p:bldP spid="44054" grpId="0" animBg="1"/>
      <p:bldP spid="44055" grpId="0"/>
      <p:bldP spid="44057" grpId="0" animBg="1"/>
      <p:bldP spid="44058" grpId="0" animBg="1"/>
      <p:bldP spid="44059"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pic>
        <p:nvPicPr>
          <p:cNvPr id="45058" name="图片 9"/>
          <p:cNvPicPr>
            <a:picLocks noChangeAspect="1"/>
          </p:cNvPicPr>
          <p:nvPr/>
        </p:nvPicPr>
        <p:blipFill>
          <a:blip r:embed="rId4"/>
          <a:stretch>
            <a:fillRect/>
          </a:stretch>
        </p:blipFill>
        <p:spPr>
          <a:xfrm>
            <a:off x="5954713" y="0"/>
            <a:ext cx="6815137" cy="6861175"/>
          </a:xfrm>
          <a:prstGeom prst="rect">
            <a:avLst/>
          </a:prstGeom>
          <a:noFill/>
          <a:ln w="9525">
            <a:noFill/>
          </a:ln>
        </p:spPr>
      </p:pic>
      <p:sp>
        <p:nvSpPr>
          <p:cNvPr id="45059" name="Rectangle 3"/>
          <p:cNvSpPr txBox="1"/>
          <p:nvPr/>
        </p:nvSpPr>
        <p:spPr>
          <a:xfrm>
            <a:off x="1346200" y="1646238"/>
            <a:ext cx="4911725" cy="968375"/>
          </a:xfrm>
          <a:prstGeom prst="rect">
            <a:avLst/>
          </a:prstGeom>
          <a:noFill/>
          <a:ln w="9525">
            <a:noFill/>
          </a:ln>
        </p:spPr>
        <p:txBody>
          <a:bodyPr anchor="ctr"/>
          <a:lstStyle/>
          <a:p>
            <a:pPr lvl="0" algn="dist" eaLnBrk="1" hangingPunct="1"/>
            <a:r>
              <a:rPr lang="zh-CN" altLang="en-US" sz="9000" b="1" dirty="0">
                <a:solidFill>
                  <a:srgbClr val="F8F8F8"/>
                </a:solidFill>
                <a:latin typeface="微软雅黑" panose="020B0503020204020204" pitchFamily="2" charset="-122"/>
                <a:ea typeface="微软雅黑" panose="020B0503020204020204" pitchFamily="2" charset="-122"/>
              </a:rPr>
              <a:t>谢谢大家</a:t>
            </a:r>
            <a:r>
              <a:rPr lang="en-US" altLang="x-none" sz="9000" b="1" dirty="0">
                <a:solidFill>
                  <a:srgbClr val="F8F8F8"/>
                </a:solidFill>
                <a:latin typeface="微软雅黑" panose="020B0503020204020204" pitchFamily="2" charset="-122"/>
                <a:ea typeface="微软雅黑" panose="020B0503020204020204" pitchFamily="2" charset="-122"/>
              </a:rPr>
              <a:t>!</a:t>
            </a:r>
            <a:endParaRPr lang="zh-CN" altLang="en-US" sz="9000" b="1" dirty="0">
              <a:solidFill>
                <a:srgbClr val="F8F8F8"/>
              </a:solidFill>
              <a:latin typeface="微软雅黑" panose="020B0503020204020204" pitchFamily="2" charset="-122"/>
              <a:ea typeface="微软雅黑" panose="020B0503020204020204" pitchFamily="2" charset="-122"/>
            </a:endParaRPr>
          </a:p>
        </p:txBody>
      </p:sp>
      <p:sp>
        <p:nvSpPr>
          <p:cNvPr id="45060" name="TextBox 11"/>
          <p:cNvSpPr txBox="1"/>
          <p:nvPr/>
        </p:nvSpPr>
        <p:spPr>
          <a:xfrm>
            <a:off x="1633538" y="2865438"/>
            <a:ext cx="3852862" cy="548640"/>
          </a:xfrm>
          <a:prstGeom prst="rect">
            <a:avLst/>
          </a:prstGeom>
          <a:noFill/>
          <a:ln w="9525">
            <a:noFill/>
          </a:ln>
        </p:spPr>
        <p:txBody>
          <a:bodyPr>
            <a:spAutoFit/>
          </a:bodyPr>
          <a:lstStyle/>
          <a:p>
            <a:pPr lvl="0" algn="ctr" eaLnBrk="1" hangingPunct="1">
              <a:lnSpc>
                <a:spcPct val="150000"/>
              </a:lnSpc>
            </a:pPr>
            <a:r>
              <a:rPr lang="zh-CN" altLang="en-US" sz="2000" dirty="0">
                <a:solidFill>
                  <a:srgbClr val="F8F8F8"/>
                </a:solidFill>
                <a:latin typeface="微软雅黑" panose="020B0503020204020204" pitchFamily="2" charset="-122"/>
                <a:ea typeface="微软雅黑" panose="020B0503020204020204" pitchFamily="2" charset="-122"/>
              </a:rPr>
              <a:t>汇报人</a:t>
            </a:r>
            <a:r>
              <a:rPr lang="zh-CN" altLang="en-US" sz="2000" dirty="0" smtClean="0">
                <a:solidFill>
                  <a:srgbClr val="F8F8F8"/>
                </a:solidFill>
                <a:latin typeface="微软雅黑" panose="020B0503020204020204" pitchFamily="2" charset="-122"/>
                <a:ea typeface="微软雅黑" panose="020B0503020204020204" pitchFamily="2" charset="-122"/>
              </a:rPr>
              <a:t>：</a:t>
            </a:r>
            <a:endParaRPr lang="zh-CN" altLang="en-US" sz="2000" dirty="0">
              <a:solidFill>
                <a:srgbClr val="F8F8F8"/>
              </a:solidFill>
              <a:latin typeface="微软雅黑" panose="020B0503020204020204" pitchFamily="2" charset="-122"/>
              <a:ea typeface="微软雅黑" panose="020B0503020204020204" pitchFamily="2" charset="-122"/>
            </a:endParaRPr>
          </a:p>
        </p:txBody>
      </p:sp>
    </p:spTree>
  </p:cSld>
  <p:clrMapOvr>
    <a:masterClrMapping/>
  </p:clrMapOvr>
  <p:transition spd="slow" advTm="7871">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5058"/>
                                        </p:tgtEl>
                                        <p:attrNameLst>
                                          <p:attrName>style.visibility</p:attrName>
                                        </p:attrNameLst>
                                      </p:cBhvr>
                                      <p:to>
                                        <p:strVal val="visible"/>
                                      </p:to>
                                    </p:set>
                                  </p:childTnLst>
                                </p:cTn>
                              </p:par>
                            </p:childTnLst>
                          </p:cTn>
                        </p:par>
                        <p:par>
                          <p:cTn id="7" fill="hold">
                            <p:stCondLst>
                              <p:cond delay="0"/>
                            </p:stCondLst>
                            <p:childTnLst>
                              <p:par>
                                <p:cTn id="8" presetID="63" presetClass="path" presetSubtype="0" accel="50000" decel="50000" fill="hold" nodeType="afterEffect">
                                  <p:stCondLst>
                                    <p:cond delay="0"/>
                                  </p:stCondLst>
                                  <p:childTnLst>
                                    <p:animMotion origin="layout" path="M -0.89227 1.26735E-6 L -0.64221 1.26735E-6 " pathEditMode="relative" rAng="0" ptsTypes="AA">
                                      <p:cBhvr>
                                        <p:cTn id="9" dur="600" fill="hold"/>
                                        <p:tgtEl>
                                          <p:spTgt spid="45058"/>
                                        </p:tgtEl>
                                        <p:attrNameLst>
                                          <p:attrName>ppt_x</p:attrName>
                                          <p:attrName>ppt_y</p:attrName>
                                        </p:attrNameLst>
                                      </p:cBhvr>
                                      <p:rCtr x="12500" y="0"/>
                                    </p:animMotion>
                                  </p:childTnLst>
                                </p:cTn>
                              </p:par>
                            </p:childTnLst>
                          </p:cTn>
                        </p:par>
                        <p:par>
                          <p:cTn id="10" fill="hold">
                            <p:stCondLst>
                              <p:cond delay="1000"/>
                            </p:stCondLst>
                            <p:childTnLst>
                              <p:par>
                                <p:cTn id="11" presetID="63" presetClass="path" presetSubtype="0" accel="50000" decel="50000" fill="hold" nodeType="afterEffect">
                                  <p:stCondLst>
                                    <p:cond delay="0"/>
                                  </p:stCondLst>
                                  <p:childTnLst>
                                    <p:animMotion origin="layout" path="M -0.64221 1.26735E-6 L -0.05504 1.26735E-6 " pathEditMode="relative" rAng="0" ptsTypes="AA">
                                      <p:cBhvr>
                                        <p:cTn id="12" dur="2000" fill="hold"/>
                                        <p:tgtEl>
                                          <p:spTgt spid="45058"/>
                                        </p:tgtEl>
                                        <p:attrNameLst>
                                          <p:attrName>ppt_x</p:attrName>
                                          <p:attrName>ppt_y</p:attrName>
                                        </p:attrNameLst>
                                      </p:cBhvr>
                                      <p:rCtr x="29400" y="0"/>
                                    </p:animMotion>
                                  </p:childTnLst>
                                </p:cTn>
                              </p:par>
                              <p:par>
                                <p:cTn id="13" presetID="22" presetClass="entr" presetSubtype="8" fill="hold" grpId="0" nodeType="withEffect">
                                  <p:stCondLst>
                                    <p:cond delay="500"/>
                                  </p:stCondLst>
                                  <p:childTnLst>
                                    <p:set>
                                      <p:cBhvr>
                                        <p:cTn id="14" dur="1" fill="hold">
                                          <p:stCondLst>
                                            <p:cond delay="0"/>
                                          </p:stCondLst>
                                        </p:cTn>
                                        <p:tgtEl>
                                          <p:spTgt spid="45059"/>
                                        </p:tgtEl>
                                        <p:attrNameLst>
                                          <p:attrName>style.visibility</p:attrName>
                                        </p:attrNameLst>
                                      </p:cBhvr>
                                      <p:to>
                                        <p:strVal val="visible"/>
                                      </p:to>
                                    </p:set>
                                    <p:animEffect transition="in" filter="wipe(left)">
                                      <p:cBhvr>
                                        <p:cTn id="15" dur="1500"/>
                                        <p:tgtEl>
                                          <p:spTgt spid="45059"/>
                                        </p:tgtEl>
                                      </p:cBhvr>
                                    </p:animEffect>
                                  </p:childTnLst>
                                </p:cTn>
                              </p:par>
                            </p:childTnLst>
                          </p:cTn>
                        </p:par>
                        <p:par>
                          <p:cTn id="16" fill="hold">
                            <p:stCondLst>
                              <p:cond delay="3000"/>
                            </p:stCondLst>
                            <p:childTnLst>
                              <p:par>
                                <p:cTn id="17" presetID="31" presetClass="entr" presetSubtype="0" fill="hold" grpId="0" nodeType="afterEffect">
                                  <p:stCondLst>
                                    <p:cond delay="0"/>
                                  </p:stCondLst>
                                  <p:childTnLst>
                                    <p:set>
                                      <p:cBhvr>
                                        <p:cTn id="18" dur="1" fill="hold">
                                          <p:stCondLst>
                                            <p:cond delay="0"/>
                                          </p:stCondLst>
                                        </p:cTn>
                                        <p:tgtEl>
                                          <p:spTgt spid="45060"/>
                                        </p:tgtEl>
                                        <p:attrNameLst>
                                          <p:attrName>style.visibility</p:attrName>
                                        </p:attrNameLst>
                                      </p:cBhvr>
                                      <p:to>
                                        <p:strVal val="visible"/>
                                      </p:to>
                                    </p:set>
                                    <p:anim calcmode="lin" valueType="num">
                                      <p:cBhvr>
                                        <p:cTn id="19" dur="500" fill="hold"/>
                                        <p:tgtEl>
                                          <p:spTgt spid="45060"/>
                                        </p:tgtEl>
                                        <p:attrNameLst>
                                          <p:attrName>ppt_w</p:attrName>
                                        </p:attrNameLst>
                                      </p:cBhvr>
                                      <p:tavLst>
                                        <p:tav tm="0">
                                          <p:val>
                                            <p:fltVal val="0"/>
                                          </p:val>
                                        </p:tav>
                                        <p:tav tm="100000">
                                          <p:val>
                                            <p:strVal val="#ppt_w"/>
                                          </p:val>
                                        </p:tav>
                                      </p:tavLst>
                                    </p:anim>
                                    <p:anim calcmode="lin" valueType="num">
                                      <p:cBhvr>
                                        <p:cTn id="20" dur="500" fill="hold"/>
                                        <p:tgtEl>
                                          <p:spTgt spid="45060"/>
                                        </p:tgtEl>
                                        <p:attrNameLst>
                                          <p:attrName>ppt_h</p:attrName>
                                        </p:attrNameLst>
                                      </p:cBhvr>
                                      <p:tavLst>
                                        <p:tav tm="0">
                                          <p:val>
                                            <p:fltVal val="0"/>
                                          </p:val>
                                        </p:tav>
                                        <p:tav tm="100000">
                                          <p:val>
                                            <p:strVal val="#ppt_h"/>
                                          </p:val>
                                        </p:tav>
                                      </p:tavLst>
                                    </p:anim>
                                    <p:anim calcmode="lin" valueType="num">
                                      <p:cBhvr>
                                        <p:cTn id="21" dur="500" fill="hold"/>
                                        <p:tgtEl>
                                          <p:spTgt spid="45060"/>
                                        </p:tgtEl>
                                        <p:attrNameLst>
                                          <p:attrName>style.rotation</p:attrName>
                                        </p:attrNameLst>
                                      </p:cBhvr>
                                      <p:tavLst>
                                        <p:tav tm="0">
                                          <p:val>
                                            <p:fltVal val="90"/>
                                          </p:val>
                                        </p:tav>
                                        <p:tav tm="100000">
                                          <p:val>
                                            <p:fltVal val="0"/>
                                          </p:val>
                                        </p:tav>
                                      </p:tavLst>
                                    </p:anim>
                                    <p:animEffect transition="in" filter="fade">
                                      <p:cBhvr>
                                        <p:cTn id="22" dur="500"/>
                                        <p:tgtEl>
                                          <p:spTgt spid="450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p:bldP spid="4506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幻灯片 1"/>
</p:tagLst>
</file>

<file path=ppt/theme/theme1.xml><?xml version="1.0" encoding="utf-8"?>
<a:theme xmlns:a="http://schemas.openxmlformats.org/drawingml/2006/main" name="1_默认设计模板">
  <a:themeElements>
    <a:clrScheme name="">
      <a:dk1>
        <a:srgbClr val="4D4D4D"/>
      </a:dk1>
      <a:lt1>
        <a:srgbClr val="C00000"/>
      </a:lt1>
      <a:dk2>
        <a:srgbClr val="DDDDDD"/>
      </a:dk2>
      <a:lt2>
        <a:srgbClr val="FF9900"/>
      </a:lt2>
      <a:accent1>
        <a:srgbClr val="000000"/>
      </a:accent1>
      <a:accent2>
        <a:srgbClr val="FFFFFF"/>
      </a:accent2>
      <a:accent3>
        <a:srgbClr val="DCAAAA"/>
      </a:accent3>
      <a:accent4>
        <a:srgbClr val="414141"/>
      </a:accent4>
      <a:accent5>
        <a:srgbClr val="AAAAAA"/>
      </a:accent5>
      <a:accent6>
        <a:srgbClr val="E5E5E5"/>
      </a:accent6>
      <a:hlink>
        <a:srgbClr val="B3B3B3"/>
      </a:hlink>
      <a:folHlink>
        <a:srgbClr val="404040"/>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3EBF8"/>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2C4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默认设计模板">
  <a:themeElements>
    <a:clrScheme name="">
      <a:dk1>
        <a:srgbClr val="4D4D4D"/>
      </a:dk1>
      <a:lt1>
        <a:srgbClr val="C00000"/>
      </a:lt1>
      <a:dk2>
        <a:srgbClr val="DDDDDD"/>
      </a:dk2>
      <a:lt2>
        <a:srgbClr val="FF9900"/>
      </a:lt2>
      <a:accent1>
        <a:srgbClr val="000000"/>
      </a:accent1>
      <a:accent2>
        <a:srgbClr val="FFFFFF"/>
      </a:accent2>
      <a:accent3>
        <a:srgbClr val="DCAAAA"/>
      </a:accent3>
      <a:accent4>
        <a:srgbClr val="414141"/>
      </a:accent4>
      <a:accent5>
        <a:srgbClr val="AAAAAA"/>
      </a:accent5>
      <a:accent6>
        <a:srgbClr val="E5E5E5"/>
      </a:accent6>
      <a:hlink>
        <a:srgbClr val="B3B3B3"/>
      </a:hlink>
      <a:folHlink>
        <a:srgbClr val="404040"/>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3EBF8"/>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2C4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默认设计模板">
  <a:themeElements>
    <a:clrScheme name="">
      <a:dk1>
        <a:srgbClr val="4D4D4D"/>
      </a:dk1>
      <a:lt1>
        <a:srgbClr val="C00000"/>
      </a:lt1>
      <a:dk2>
        <a:srgbClr val="DDDDDD"/>
      </a:dk2>
      <a:lt2>
        <a:srgbClr val="FF9900"/>
      </a:lt2>
      <a:accent1>
        <a:srgbClr val="000000"/>
      </a:accent1>
      <a:accent2>
        <a:srgbClr val="FFFFFF"/>
      </a:accent2>
      <a:accent3>
        <a:srgbClr val="DCAAAA"/>
      </a:accent3>
      <a:accent4>
        <a:srgbClr val="414141"/>
      </a:accent4>
      <a:accent5>
        <a:srgbClr val="AAAAAA"/>
      </a:accent5>
      <a:accent6>
        <a:srgbClr val="E5E5E5"/>
      </a:accent6>
      <a:hlink>
        <a:srgbClr val="B3B3B3"/>
      </a:hlink>
      <a:folHlink>
        <a:srgbClr val="404040"/>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3EBF8"/>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2C4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默认设计模板">
  <a:themeElements>
    <a:clrScheme name="">
      <a:dk1>
        <a:srgbClr val="4D4D4D"/>
      </a:dk1>
      <a:lt1>
        <a:srgbClr val="C00000"/>
      </a:lt1>
      <a:dk2>
        <a:srgbClr val="DDDDDD"/>
      </a:dk2>
      <a:lt2>
        <a:srgbClr val="FF9900"/>
      </a:lt2>
      <a:accent1>
        <a:srgbClr val="000000"/>
      </a:accent1>
      <a:accent2>
        <a:srgbClr val="FFFFFF"/>
      </a:accent2>
      <a:accent3>
        <a:srgbClr val="DCAAAA"/>
      </a:accent3>
      <a:accent4>
        <a:srgbClr val="414141"/>
      </a:accent4>
      <a:accent5>
        <a:srgbClr val="AAAAAA"/>
      </a:accent5>
      <a:accent6>
        <a:srgbClr val="E5E5E5"/>
      </a:accent6>
      <a:hlink>
        <a:srgbClr val="B3B3B3"/>
      </a:hlink>
      <a:folHlink>
        <a:srgbClr val="404040"/>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3EBF8"/>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2C4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默认设计模板">
  <a:themeElements>
    <a:clrScheme name="">
      <a:dk1>
        <a:srgbClr val="4D4D4D"/>
      </a:dk1>
      <a:lt1>
        <a:srgbClr val="C00000"/>
      </a:lt1>
      <a:dk2>
        <a:srgbClr val="DDDDDD"/>
      </a:dk2>
      <a:lt2>
        <a:srgbClr val="FF9900"/>
      </a:lt2>
      <a:accent1>
        <a:srgbClr val="000000"/>
      </a:accent1>
      <a:accent2>
        <a:srgbClr val="FFFFFF"/>
      </a:accent2>
      <a:accent3>
        <a:srgbClr val="DCAAAA"/>
      </a:accent3>
      <a:accent4>
        <a:srgbClr val="414141"/>
      </a:accent4>
      <a:accent5>
        <a:srgbClr val="AAAAAA"/>
      </a:accent5>
      <a:accent6>
        <a:srgbClr val="E5E5E5"/>
      </a:accent6>
      <a:hlink>
        <a:srgbClr val="B3B3B3"/>
      </a:hlink>
      <a:folHlink>
        <a:srgbClr val="404040"/>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3EBF8"/>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2C4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2775</Words>
  <Application>Microsoft Office PowerPoint</Application>
  <PresentationFormat>自定义</PresentationFormat>
  <Paragraphs>345</Paragraphs>
  <Slides>37</Slides>
  <Notes>37</Notes>
  <HiddenSlides>0</HiddenSlides>
  <MMClips>0</MMClips>
  <ScaleCrop>false</ScaleCrop>
  <HeadingPairs>
    <vt:vector size="6" baseType="variant">
      <vt:variant>
        <vt:lpstr>已用的字体</vt:lpstr>
      </vt:variant>
      <vt:variant>
        <vt:i4>4</vt:i4>
      </vt:variant>
      <vt:variant>
        <vt:lpstr>主题</vt:lpstr>
      </vt:variant>
      <vt:variant>
        <vt:i4>5</vt:i4>
      </vt:variant>
      <vt:variant>
        <vt:lpstr>幻灯片标题</vt:lpstr>
      </vt:variant>
      <vt:variant>
        <vt:i4>37</vt:i4>
      </vt:variant>
    </vt:vector>
  </HeadingPairs>
  <TitlesOfParts>
    <vt:vector size="46" baseType="lpstr">
      <vt:lpstr>宋体</vt:lpstr>
      <vt:lpstr>微软雅黑</vt:lpstr>
      <vt:lpstr>Arial</vt:lpstr>
      <vt:lpstr>Calibri</vt:lpstr>
      <vt:lpstr>1_默认设计模板</vt:lpstr>
      <vt:lpstr>2_默认设计模板</vt:lpstr>
      <vt:lpstr>3_默认设计模板</vt:lpstr>
      <vt:lpstr>4_默认设计模板</vt:lpstr>
      <vt:lpstr>5_默认设计模板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faith123</cp:lastModifiedBy>
  <cp:revision>753</cp:revision>
  <dcterms:created xsi:type="dcterms:W3CDTF">2013-01-25T01:44:00Z</dcterms:created>
  <dcterms:modified xsi:type="dcterms:W3CDTF">2018-03-30T03:18:59Z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