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79" r:id="rId3"/>
    <p:sldId id="280" r:id="rId4"/>
    <p:sldId id="263" r:id="rId5"/>
    <p:sldId id="264" r:id="rId6"/>
    <p:sldId id="261" r:id="rId7"/>
    <p:sldId id="267" r:id="rId8"/>
    <p:sldId id="277" r:id="rId9"/>
    <p:sldId id="283" r:id="rId10"/>
    <p:sldId id="270" r:id="rId11"/>
    <p:sldId id="268" r:id="rId12"/>
    <p:sldId id="272" r:id="rId13"/>
    <p:sldId id="269" r:id="rId14"/>
    <p:sldId id="266" r:id="rId15"/>
    <p:sldId id="282" r:id="rId16"/>
    <p:sldId id="262" r:id="rId17"/>
    <p:sldId id="265" r:id="rId18"/>
    <p:sldId id="260" r:id="rId19"/>
    <p:sldId id="275" r:id="rId20"/>
    <p:sldId id="281" r:id="rId21"/>
    <p:sldId id="274" r:id="rId22"/>
    <p:sldId id="271" r:id="rId23"/>
    <p:sldId id="276" r:id="rId24"/>
    <p:sldId id="273" r:id="rId25"/>
    <p:sldId id="28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9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68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369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070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212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940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014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109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841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929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34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715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624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495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1444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4190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320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3776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0388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7984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295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0491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6838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3324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3354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279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785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48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1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10" Type="http://schemas.openxmlformats.org/officeDocument/2006/relationships/image" Target="../media/image6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13.jpg"/><Relationship Id="rId4" Type="http://schemas.openxmlformats.org/officeDocument/2006/relationships/image" Target="../media/image2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/>
        </p:nvSpPr>
        <p:spPr>
          <a:xfrm>
            <a:off x="0" y="0"/>
            <a:ext cx="12192000" cy="6308725"/>
          </a:xfrm>
          <a:custGeom>
            <a:avLst/>
            <a:gdLst>
              <a:gd name="connsiteX0" fmla="*/ 0 w 12192000"/>
              <a:gd name="connsiteY0" fmla="*/ 0 h 6308725"/>
              <a:gd name="connsiteX1" fmla="*/ 12192000 w 12192000"/>
              <a:gd name="connsiteY1" fmla="*/ 0 h 6308725"/>
              <a:gd name="connsiteX2" fmla="*/ 12192000 w 12192000"/>
              <a:gd name="connsiteY2" fmla="*/ 967468 h 6308725"/>
              <a:gd name="connsiteX3" fmla="*/ 12192000 w 12192000"/>
              <a:gd name="connsiteY3" fmla="*/ 2270647 h 6308725"/>
              <a:gd name="connsiteX4" fmla="*/ 12192000 w 12192000"/>
              <a:gd name="connsiteY4" fmla="*/ 3238115 h 6308725"/>
              <a:gd name="connsiteX5" fmla="*/ 10155919 w 12192000"/>
              <a:gd name="connsiteY5" fmla="*/ 3238011 h 6308725"/>
              <a:gd name="connsiteX6" fmla="*/ 10155804 w 12192000"/>
              <a:gd name="connsiteY6" fmla="*/ 3238054 h 6308725"/>
              <a:gd name="connsiteX7" fmla="*/ 9320317 w 12192000"/>
              <a:gd name="connsiteY7" fmla="*/ 3238011 h 6308725"/>
              <a:gd name="connsiteX8" fmla="*/ 9303312 w 12192000"/>
              <a:gd name="connsiteY8" fmla="*/ 3244338 h 6308725"/>
              <a:gd name="connsiteX9" fmla="*/ 9280770 w 12192000"/>
              <a:gd name="connsiteY9" fmla="*/ 3238138 h 6308725"/>
              <a:gd name="connsiteX10" fmla="*/ 6777105 w 12192000"/>
              <a:gd name="connsiteY10" fmla="*/ 3238012 h 6308725"/>
              <a:gd name="connsiteX11" fmla="*/ 6760101 w 12192000"/>
              <a:gd name="connsiteY11" fmla="*/ 3244338 h 6308725"/>
              <a:gd name="connsiteX12" fmla="*/ 6737558 w 12192000"/>
              <a:gd name="connsiteY12" fmla="*/ 3238138 h 6308725"/>
              <a:gd name="connsiteX13" fmla="*/ 4233892 w 12192000"/>
              <a:gd name="connsiteY13" fmla="*/ 3238011 h 6308725"/>
              <a:gd name="connsiteX14" fmla="*/ 4009788 w 12192000"/>
              <a:gd name="connsiteY14" fmla="*/ 3471235 h 6308725"/>
              <a:gd name="connsiteX15" fmla="*/ 3908226 w 12192000"/>
              <a:gd name="connsiteY15" fmla="*/ 4070352 h 6308725"/>
              <a:gd name="connsiteX16" fmla="*/ 2870575 w 12192000"/>
              <a:gd name="connsiteY16" fmla="*/ 4070299 h 6308725"/>
              <a:gd name="connsiteX17" fmla="*/ 2774005 w 12192000"/>
              <a:gd name="connsiteY17" fmla="*/ 4170797 h 6308725"/>
              <a:gd name="connsiteX18" fmla="*/ 2691232 w 12192000"/>
              <a:gd name="connsiteY18" fmla="*/ 4659071 h 6308725"/>
              <a:gd name="connsiteX19" fmla="*/ 2691470 w 12192000"/>
              <a:gd name="connsiteY19" fmla="*/ 4666662 h 6308725"/>
              <a:gd name="connsiteX20" fmla="*/ 2672064 w 12192000"/>
              <a:gd name="connsiteY20" fmla="*/ 4781135 h 6308725"/>
              <a:gd name="connsiteX21" fmla="*/ 1448834 w 12192000"/>
              <a:gd name="connsiteY21" fmla="*/ 4781073 h 6308725"/>
              <a:gd name="connsiteX22" fmla="*/ 1224727 w 12192000"/>
              <a:gd name="connsiteY22" fmla="*/ 5014297 h 6308725"/>
              <a:gd name="connsiteX23" fmla="*/ 1032641 w 12192000"/>
              <a:gd name="connsiteY23" fmla="*/ 6147412 h 6308725"/>
              <a:gd name="connsiteX24" fmla="*/ 1033390 w 12192000"/>
              <a:gd name="connsiteY24" fmla="*/ 6171331 h 6308725"/>
              <a:gd name="connsiteX25" fmla="*/ 1010099 w 12192000"/>
              <a:gd name="connsiteY25" fmla="*/ 6308725 h 6308725"/>
              <a:gd name="connsiteX26" fmla="*/ 0 w 12192000"/>
              <a:gd name="connsiteY26" fmla="*/ 6308725 h 6308725"/>
              <a:gd name="connsiteX27" fmla="*/ 0 w 12192000"/>
              <a:gd name="connsiteY27" fmla="*/ 5341257 h 6308725"/>
              <a:gd name="connsiteX28" fmla="*/ 0 w 12192000"/>
              <a:gd name="connsiteY28" fmla="*/ 967468 h 630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2000" h="6308725">
                <a:moveTo>
                  <a:pt x="0" y="0"/>
                </a:moveTo>
                <a:lnTo>
                  <a:pt x="12192000" y="0"/>
                </a:lnTo>
                <a:lnTo>
                  <a:pt x="12192000" y="967468"/>
                </a:lnTo>
                <a:lnTo>
                  <a:pt x="12192000" y="2270647"/>
                </a:lnTo>
                <a:lnTo>
                  <a:pt x="12192000" y="3238115"/>
                </a:lnTo>
                <a:lnTo>
                  <a:pt x="10155919" y="3238011"/>
                </a:lnTo>
                <a:lnTo>
                  <a:pt x="10155804" y="3238054"/>
                </a:lnTo>
                <a:lnTo>
                  <a:pt x="9320317" y="3238011"/>
                </a:lnTo>
                <a:lnTo>
                  <a:pt x="9303312" y="3244338"/>
                </a:lnTo>
                <a:lnTo>
                  <a:pt x="9280770" y="3238138"/>
                </a:lnTo>
                <a:lnTo>
                  <a:pt x="6777105" y="3238012"/>
                </a:lnTo>
                <a:lnTo>
                  <a:pt x="6760101" y="3244338"/>
                </a:lnTo>
                <a:lnTo>
                  <a:pt x="6737558" y="3238138"/>
                </a:lnTo>
                <a:lnTo>
                  <a:pt x="4233892" y="3238011"/>
                </a:lnTo>
                <a:cubicBezTo>
                  <a:pt x="4121803" y="3261631"/>
                  <a:pt x="4030094" y="3351448"/>
                  <a:pt x="4009788" y="3471235"/>
                </a:cubicBezTo>
                <a:lnTo>
                  <a:pt x="3908226" y="4070352"/>
                </a:lnTo>
                <a:lnTo>
                  <a:pt x="2870575" y="4070299"/>
                </a:lnTo>
                <a:cubicBezTo>
                  <a:pt x="2822274" y="4080476"/>
                  <a:pt x="2782755" y="4119180"/>
                  <a:pt x="2774005" y="4170797"/>
                </a:cubicBezTo>
                <a:lnTo>
                  <a:pt x="2691232" y="4659071"/>
                </a:lnTo>
                <a:lnTo>
                  <a:pt x="2691470" y="4666662"/>
                </a:lnTo>
                <a:lnTo>
                  <a:pt x="2672064" y="4781135"/>
                </a:lnTo>
                <a:lnTo>
                  <a:pt x="1448834" y="4781073"/>
                </a:lnTo>
                <a:cubicBezTo>
                  <a:pt x="1336742" y="4804692"/>
                  <a:pt x="1245034" y="4894510"/>
                  <a:pt x="1224727" y="5014297"/>
                </a:cubicBezTo>
                <a:lnTo>
                  <a:pt x="1032641" y="6147412"/>
                </a:lnTo>
                <a:lnTo>
                  <a:pt x="1033390" y="6171331"/>
                </a:lnTo>
                <a:lnTo>
                  <a:pt x="1010099" y="6308725"/>
                </a:lnTo>
                <a:lnTo>
                  <a:pt x="0" y="6308725"/>
                </a:lnTo>
                <a:lnTo>
                  <a:pt x="0" y="5341257"/>
                </a:lnTo>
                <a:lnTo>
                  <a:pt x="0" y="967468"/>
                </a:lnTo>
                <a:close/>
              </a:path>
            </a:pathLst>
          </a:custGeom>
          <a:blipFill>
            <a:blip r:embed="rId5"/>
            <a:srcRect/>
            <a:stretch>
              <a:fillRect t="-4363" b="-43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0" y="0"/>
            <a:ext cx="12192000" cy="6308725"/>
          </a:xfrm>
          <a:custGeom>
            <a:avLst/>
            <a:gdLst>
              <a:gd name="connsiteX0" fmla="*/ 0 w 12192000"/>
              <a:gd name="connsiteY0" fmla="*/ 0 h 6308725"/>
              <a:gd name="connsiteX1" fmla="*/ 12192000 w 12192000"/>
              <a:gd name="connsiteY1" fmla="*/ 0 h 6308725"/>
              <a:gd name="connsiteX2" fmla="*/ 12192000 w 12192000"/>
              <a:gd name="connsiteY2" fmla="*/ 967468 h 6308725"/>
              <a:gd name="connsiteX3" fmla="*/ 12192000 w 12192000"/>
              <a:gd name="connsiteY3" fmla="*/ 2270647 h 6308725"/>
              <a:gd name="connsiteX4" fmla="*/ 12192000 w 12192000"/>
              <a:gd name="connsiteY4" fmla="*/ 3238115 h 6308725"/>
              <a:gd name="connsiteX5" fmla="*/ 10155919 w 12192000"/>
              <a:gd name="connsiteY5" fmla="*/ 3238011 h 6308725"/>
              <a:gd name="connsiteX6" fmla="*/ 10155804 w 12192000"/>
              <a:gd name="connsiteY6" fmla="*/ 3238054 h 6308725"/>
              <a:gd name="connsiteX7" fmla="*/ 9320317 w 12192000"/>
              <a:gd name="connsiteY7" fmla="*/ 3238011 h 6308725"/>
              <a:gd name="connsiteX8" fmla="*/ 9303312 w 12192000"/>
              <a:gd name="connsiteY8" fmla="*/ 3244338 h 6308725"/>
              <a:gd name="connsiteX9" fmla="*/ 9280770 w 12192000"/>
              <a:gd name="connsiteY9" fmla="*/ 3238138 h 6308725"/>
              <a:gd name="connsiteX10" fmla="*/ 6777105 w 12192000"/>
              <a:gd name="connsiteY10" fmla="*/ 3238012 h 6308725"/>
              <a:gd name="connsiteX11" fmla="*/ 6760101 w 12192000"/>
              <a:gd name="connsiteY11" fmla="*/ 3244338 h 6308725"/>
              <a:gd name="connsiteX12" fmla="*/ 6737558 w 12192000"/>
              <a:gd name="connsiteY12" fmla="*/ 3238138 h 6308725"/>
              <a:gd name="connsiteX13" fmla="*/ 4233892 w 12192000"/>
              <a:gd name="connsiteY13" fmla="*/ 3238011 h 6308725"/>
              <a:gd name="connsiteX14" fmla="*/ 4009788 w 12192000"/>
              <a:gd name="connsiteY14" fmla="*/ 3471235 h 6308725"/>
              <a:gd name="connsiteX15" fmla="*/ 3908226 w 12192000"/>
              <a:gd name="connsiteY15" fmla="*/ 4070352 h 6308725"/>
              <a:gd name="connsiteX16" fmla="*/ 2870575 w 12192000"/>
              <a:gd name="connsiteY16" fmla="*/ 4070299 h 6308725"/>
              <a:gd name="connsiteX17" fmla="*/ 2774005 w 12192000"/>
              <a:gd name="connsiteY17" fmla="*/ 4170797 h 6308725"/>
              <a:gd name="connsiteX18" fmla="*/ 2691232 w 12192000"/>
              <a:gd name="connsiteY18" fmla="*/ 4659071 h 6308725"/>
              <a:gd name="connsiteX19" fmla="*/ 2691470 w 12192000"/>
              <a:gd name="connsiteY19" fmla="*/ 4666662 h 6308725"/>
              <a:gd name="connsiteX20" fmla="*/ 2672064 w 12192000"/>
              <a:gd name="connsiteY20" fmla="*/ 4781135 h 6308725"/>
              <a:gd name="connsiteX21" fmla="*/ 1448834 w 12192000"/>
              <a:gd name="connsiteY21" fmla="*/ 4781073 h 6308725"/>
              <a:gd name="connsiteX22" fmla="*/ 1224727 w 12192000"/>
              <a:gd name="connsiteY22" fmla="*/ 5014297 h 6308725"/>
              <a:gd name="connsiteX23" fmla="*/ 1032641 w 12192000"/>
              <a:gd name="connsiteY23" fmla="*/ 6147412 h 6308725"/>
              <a:gd name="connsiteX24" fmla="*/ 1033390 w 12192000"/>
              <a:gd name="connsiteY24" fmla="*/ 6171331 h 6308725"/>
              <a:gd name="connsiteX25" fmla="*/ 1010099 w 12192000"/>
              <a:gd name="connsiteY25" fmla="*/ 6308725 h 6308725"/>
              <a:gd name="connsiteX26" fmla="*/ 0 w 12192000"/>
              <a:gd name="connsiteY26" fmla="*/ 6308725 h 6308725"/>
              <a:gd name="connsiteX27" fmla="*/ 0 w 12192000"/>
              <a:gd name="connsiteY27" fmla="*/ 5341257 h 6308725"/>
              <a:gd name="connsiteX28" fmla="*/ 0 w 12192000"/>
              <a:gd name="connsiteY28" fmla="*/ 967468 h 630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2000" h="6308725">
                <a:moveTo>
                  <a:pt x="0" y="0"/>
                </a:moveTo>
                <a:lnTo>
                  <a:pt x="12192000" y="0"/>
                </a:lnTo>
                <a:lnTo>
                  <a:pt x="12192000" y="967468"/>
                </a:lnTo>
                <a:lnTo>
                  <a:pt x="12192000" y="2270647"/>
                </a:lnTo>
                <a:lnTo>
                  <a:pt x="12192000" y="3238115"/>
                </a:lnTo>
                <a:lnTo>
                  <a:pt x="10155919" y="3238011"/>
                </a:lnTo>
                <a:lnTo>
                  <a:pt x="10155804" y="3238054"/>
                </a:lnTo>
                <a:lnTo>
                  <a:pt x="9320317" y="3238011"/>
                </a:lnTo>
                <a:lnTo>
                  <a:pt x="9303312" y="3244338"/>
                </a:lnTo>
                <a:lnTo>
                  <a:pt x="9280770" y="3238138"/>
                </a:lnTo>
                <a:lnTo>
                  <a:pt x="6777105" y="3238012"/>
                </a:lnTo>
                <a:lnTo>
                  <a:pt x="6760101" y="3244338"/>
                </a:lnTo>
                <a:lnTo>
                  <a:pt x="6737558" y="3238138"/>
                </a:lnTo>
                <a:lnTo>
                  <a:pt x="4233892" y="3238011"/>
                </a:lnTo>
                <a:cubicBezTo>
                  <a:pt x="4121803" y="3261631"/>
                  <a:pt x="4030094" y="3351448"/>
                  <a:pt x="4009788" y="3471235"/>
                </a:cubicBezTo>
                <a:lnTo>
                  <a:pt x="3908226" y="4070352"/>
                </a:lnTo>
                <a:lnTo>
                  <a:pt x="2870575" y="4070299"/>
                </a:lnTo>
                <a:cubicBezTo>
                  <a:pt x="2822274" y="4080476"/>
                  <a:pt x="2782755" y="4119180"/>
                  <a:pt x="2774005" y="4170797"/>
                </a:cubicBezTo>
                <a:lnTo>
                  <a:pt x="2691232" y="4659071"/>
                </a:lnTo>
                <a:lnTo>
                  <a:pt x="2691470" y="4666662"/>
                </a:lnTo>
                <a:lnTo>
                  <a:pt x="2672064" y="4781135"/>
                </a:lnTo>
                <a:lnTo>
                  <a:pt x="1448834" y="4781073"/>
                </a:lnTo>
                <a:cubicBezTo>
                  <a:pt x="1336742" y="4804692"/>
                  <a:pt x="1245034" y="4894510"/>
                  <a:pt x="1224727" y="5014297"/>
                </a:cubicBezTo>
                <a:lnTo>
                  <a:pt x="1032641" y="6147412"/>
                </a:lnTo>
                <a:lnTo>
                  <a:pt x="1033390" y="6171331"/>
                </a:lnTo>
                <a:lnTo>
                  <a:pt x="1010099" y="6308725"/>
                </a:lnTo>
                <a:lnTo>
                  <a:pt x="0" y="6308725"/>
                </a:lnTo>
                <a:lnTo>
                  <a:pt x="0" y="5341257"/>
                </a:lnTo>
                <a:lnTo>
                  <a:pt x="0" y="967468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577281">
            <a:off x="4266907" y="3258829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577281">
            <a:off x="6810120" y="3258829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blipFill dpi="0" rotWithShape="0">
            <a:blip r:embed="rId6"/>
            <a:srcRect/>
            <a:stretch>
              <a:fillRect l="-539" t="-12503" r="-495" b="-125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577281">
            <a:off x="9353332" y="3258829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blipFill dpi="0" rotWithShape="0">
            <a:blip r:embed="rId7"/>
            <a:srcRect/>
            <a:stretch>
              <a:fillRect l="-14570" t="-12503" r="-14377" b="-125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577281">
            <a:off x="1481847" y="4801891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577281">
            <a:off x="4025060" y="4801891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blipFill dpi="0" rotWithShape="0">
            <a:blip r:embed="rId8"/>
            <a:srcRect/>
            <a:stretch>
              <a:fillRect l="-539" t="-12503" r="-495" b="-125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577281">
            <a:off x="3017379" y="4181273"/>
            <a:ext cx="915746" cy="661563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923652" y="5040141"/>
            <a:ext cx="2967163" cy="119904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zh-CN" sz="6600" dirty="0"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</a:rPr>
              <a:t>2018</a:t>
            </a:r>
            <a:endParaRPr lang="zh-CN" altLang="en-US" sz="6600" dirty="0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882268" y="698195"/>
            <a:ext cx="8303317" cy="14423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r"/>
            <a:r>
              <a:rPr lang="zh-CN" altLang="en-US" sz="80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</a:rPr>
              <a:t>杂志</a:t>
            </a:r>
            <a:r>
              <a:rPr lang="zh-CN" altLang="en-US" sz="80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</a:rPr>
              <a:t>风公司简介</a:t>
            </a:r>
            <a:endParaRPr lang="zh-CN" altLang="en-US" sz="80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28220" y="2143794"/>
            <a:ext cx="7457365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400" dirty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8" name="椭圆 34"/>
          <p:cNvSpPr/>
          <p:nvPr/>
        </p:nvSpPr>
        <p:spPr>
          <a:xfrm>
            <a:off x="874713" y="1118239"/>
            <a:ext cx="1229003" cy="1227288"/>
          </a:xfrm>
          <a:custGeom>
            <a:avLst/>
            <a:gdLst>
              <a:gd name="T0" fmla="*/ 2067 w 6069"/>
              <a:gd name="T1" fmla="*/ 0 h 6069"/>
              <a:gd name="T2" fmla="*/ 2067 w 6069"/>
              <a:gd name="T3" fmla="*/ 748 h 6069"/>
              <a:gd name="T4" fmla="*/ 4793 w 6069"/>
              <a:gd name="T5" fmla="*/ 748 h 6069"/>
              <a:gd name="T6" fmla="*/ 0 w 6069"/>
              <a:gd name="T7" fmla="*/ 5540 h 6069"/>
              <a:gd name="T8" fmla="*/ 528 w 6069"/>
              <a:gd name="T9" fmla="*/ 6069 h 6069"/>
              <a:gd name="T10" fmla="*/ 5322 w 6069"/>
              <a:gd name="T11" fmla="*/ 1276 h 6069"/>
              <a:gd name="T12" fmla="*/ 5322 w 6069"/>
              <a:gd name="T13" fmla="*/ 4003 h 6069"/>
              <a:gd name="T14" fmla="*/ 6069 w 6069"/>
              <a:gd name="T15" fmla="*/ 4003 h 6069"/>
              <a:gd name="T16" fmla="*/ 6069 w 6069"/>
              <a:gd name="T17" fmla="*/ 0 h 6069"/>
              <a:gd name="T18" fmla="*/ 2067 w 6069"/>
              <a:gd name="T19" fmla="*/ 0 h 6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69" h="6069">
                <a:moveTo>
                  <a:pt x="2067" y="0"/>
                </a:moveTo>
                <a:lnTo>
                  <a:pt x="2067" y="748"/>
                </a:lnTo>
                <a:lnTo>
                  <a:pt x="4793" y="748"/>
                </a:lnTo>
                <a:lnTo>
                  <a:pt x="0" y="5540"/>
                </a:lnTo>
                <a:lnTo>
                  <a:pt x="528" y="6069"/>
                </a:lnTo>
                <a:lnTo>
                  <a:pt x="5322" y="1276"/>
                </a:lnTo>
                <a:lnTo>
                  <a:pt x="5322" y="4003"/>
                </a:lnTo>
                <a:lnTo>
                  <a:pt x="6069" y="4003"/>
                </a:lnTo>
                <a:lnTo>
                  <a:pt x="6069" y="0"/>
                </a:lnTo>
                <a:lnTo>
                  <a:pt x="206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椭圆 35"/>
          <p:cNvSpPr/>
          <p:nvPr/>
        </p:nvSpPr>
        <p:spPr>
          <a:xfrm>
            <a:off x="2103716" y="2799672"/>
            <a:ext cx="710372" cy="709380"/>
          </a:xfrm>
          <a:custGeom>
            <a:avLst/>
            <a:gdLst>
              <a:gd name="T0" fmla="*/ 2067 w 6069"/>
              <a:gd name="T1" fmla="*/ 0 h 6069"/>
              <a:gd name="T2" fmla="*/ 2067 w 6069"/>
              <a:gd name="T3" fmla="*/ 748 h 6069"/>
              <a:gd name="T4" fmla="*/ 4793 w 6069"/>
              <a:gd name="T5" fmla="*/ 748 h 6069"/>
              <a:gd name="T6" fmla="*/ 0 w 6069"/>
              <a:gd name="T7" fmla="*/ 5540 h 6069"/>
              <a:gd name="T8" fmla="*/ 528 w 6069"/>
              <a:gd name="T9" fmla="*/ 6069 h 6069"/>
              <a:gd name="T10" fmla="*/ 5322 w 6069"/>
              <a:gd name="T11" fmla="*/ 1276 h 6069"/>
              <a:gd name="T12" fmla="*/ 5322 w 6069"/>
              <a:gd name="T13" fmla="*/ 4003 h 6069"/>
              <a:gd name="T14" fmla="*/ 6069 w 6069"/>
              <a:gd name="T15" fmla="*/ 4003 h 6069"/>
              <a:gd name="T16" fmla="*/ 6069 w 6069"/>
              <a:gd name="T17" fmla="*/ 0 h 6069"/>
              <a:gd name="T18" fmla="*/ 2067 w 6069"/>
              <a:gd name="T19" fmla="*/ 0 h 6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69" h="6069">
                <a:moveTo>
                  <a:pt x="2067" y="0"/>
                </a:moveTo>
                <a:lnTo>
                  <a:pt x="2067" y="748"/>
                </a:lnTo>
                <a:lnTo>
                  <a:pt x="4793" y="748"/>
                </a:lnTo>
                <a:lnTo>
                  <a:pt x="0" y="5540"/>
                </a:lnTo>
                <a:lnTo>
                  <a:pt x="528" y="6069"/>
                </a:lnTo>
                <a:lnTo>
                  <a:pt x="5322" y="1276"/>
                </a:lnTo>
                <a:lnTo>
                  <a:pt x="5322" y="4003"/>
                </a:lnTo>
                <a:lnTo>
                  <a:pt x="6069" y="4003"/>
                </a:lnTo>
                <a:lnTo>
                  <a:pt x="6069" y="0"/>
                </a:lnTo>
                <a:lnTo>
                  <a:pt x="206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6568272" y="4801891"/>
            <a:ext cx="2372819" cy="1714198"/>
            <a:chOff x="6568272" y="4801891"/>
            <a:chExt cx="2372819" cy="1714198"/>
          </a:xfrm>
        </p:grpSpPr>
        <p:sp>
          <p:nvSpPr>
            <p:cNvPr id="16" name="任意多边形 15"/>
            <p:cNvSpPr/>
            <p:nvPr/>
          </p:nvSpPr>
          <p:spPr>
            <a:xfrm rot="577281">
              <a:off x="6568272" y="4801891"/>
              <a:ext cx="2372819" cy="171419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1"/>
            <p:cNvSpPr/>
            <p:nvPr/>
          </p:nvSpPr>
          <p:spPr>
            <a:xfrm>
              <a:off x="7487138" y="5365630"/>
              <a:ext cx="535086" cy="586720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pic>
        <p:nvPicPr>
          <p:cNvPr id="47" name="Oh Wonder - All We 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43428" y="-8236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72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5000">
        <p:circle/>
      </p:transition>
    </mc:Choice>
    <mc:Fallback>
      <p:transition spd="slow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  <p:bldLst>
      <p:bldP spid="31" grpId="0" animBg="1"/>
      <p:bldP spid="3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25" grpId="0"/>
      <p:bldP spid="33" grpId="0"/>
      <p:bldP spid="34" grpId="0"/>
      <p:bldP spid="38" grpId="0" animBg="1"/>
      <p:bldP spid="3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577281">
            <a:off x="3352505" y="567388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blipFill dpi="0" rotWithShape="0">
            <a:blip r:embed="rId3"/>
            <a:srcRect/>
            <a:stretch>
              <a:fillRect l="-360" t="-12503" r="-318" b="-125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 rot="577281">
            <a:off x="5895718" y="567388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rot="577281">
            <a:off x="8438930" y="567388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blipFill dpi="0" rotWithShape="0">
            <a:blip r:embed="rId4"/>
            <a:srcRect/>
            <a:stretch>
              <a:fillRect l="-539" t="-12503" r="-495" b="-125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6642609" y="2571340"/>
            <a:ext cx="4088649" cy="710830"/>
            <a:chOff x="8386921" y="1977453"/>
            <a:chExt cx="4088649" cy="710830"/>
          </a:xfrm>
        </p:grpSpPr>
        <p:sp>
          <p:nvSpPr>
            <p:cNvPr id="10" name="矩形 9"/>
            <p:cNvSpPr/>
            <p:nvPr/>
          </p:nvSpPr>
          <p:spPr>
            <a:xfrm>
              <a:off x="8386922" y="1977453"/>
              <a:ext cx="3415788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01. </a:t>
              </a: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公司团队介绍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386921" y="24038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642609" y="3438675"/>
            <a:ext cx="4088649" cy="710830"/>
            <a:chOff x="8386921" y="1977453"/>
            <a:chExt cx="4088649" cy="710830"/>
          </a:xfrm>
        </p:grpSpPr>
        <p:sp>
          <p:nvSpPr>
            <p:cNvPr id="13" name="矩形 12"/>
            <p:cNvSpPr/>
            <p:nvPr/>
          </p:nvSpPr>
          <p:spPr>
            <a:xfrm>
              <a:off x="8386922" y="1977453"/>
              <a:ext cx="3415788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02. </a:t>
              </a: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产品服务推广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386921" y="24038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42609" y="4306010"/>
            <a:ext cx="4088649" cy="710830"/>
            <a:chOff x="8386921" y="1977453"/>
            <a:chExt cx="4088649" cy="710830"/>
          </a:xfrm>
        </p:grpSpPr>
        <p:sp>
          <p:nvSpPr>
            <p:cNvPr id="16" name="矩形 15"/>
            <p:cNvSpPr/>
            <p:nvPr/>
          </p:nvSpPr>
          <p:spPr>
            <a:xfrm>
              <a:off x="8386922" y="1977453"/>
              <a:ext cx="3415788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03. 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企业</a:t>
              </a: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文化荣誉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386921" y="24038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42609" y="5173346"/>
            <a:ext cx="4088649" cy="710830"/>
            <a:chOff x="8386921" y="1977453"/>
            <a:chExt cx="4088649" cy="710830"/>
          </a:xfrm>
        </p:grpSpPr>
        <p:sp>
          <p:nvSpPr>
            <p:cNvPr id="19" name="矩形 18"/>
            <p:cNvSpPr/>
            <p:nvPr/>
          </p:nvSpPr>
          <p:spPr>
            <a:xfrm>
              <a:off x="8386922" y="1977453"/>
              <a:ext cx="3415788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04. </a:t>
              </a: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企业发展规划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6921" y="24038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455624" y="2305233"/>
            <a:ext cx="3982978" cy="2221338"/>
            <a:chOff x="1455624" y="2305233"/>
            <a:chExt cx="3982978" cy="2221338"/>
          </a:xfrm>
        </p:grpSpPr>
        <p:sp>
          <p:nvSpPr>
            <p:cNvPr id="8" name="任意多边形 7"/>
            <p:cNvSpPr/>
            <p:nvPr/>
          </p:nvSpPr>
          <p:spPr>
            <a:xfrm rot="577281">
              <a:off x="1455624" y="2305233"/>
              <a:ext cx="3982978" cy="2221338"/>
            </a:xfrm>
            <a:custGeom>
              <a:avLst/>
              <a:gdLst>
                <a:gd name="connsiteX0" fmla="*/ 223543 w 5140262"/>
                <a:gd name="connsiteY0" fmla="*/ 773492 h 2866764"/>
                <a:gd name="connsiteX1" fmla="*/ 1754677 w 5140262"/>
                <a:gd name="connsiteY1" fmla="*/ 514013 h 2866764"/>
                <a:gd name="connsiteX2" fmla="*/ 1754932 w 5140262"/>
                <a:gd name="connsiteY2" fmla="*/ 513890 h 2866764"/>
                <a:gd name="connsiteX3" fmla="*/ 4787296 w 5140262"/>
                <a:gd name="connsiteY3" fmla="*/ 0 h 2866764"/>
                <a:gd name="connsiteX4" fmla="*/ 5140262 w 5140262"/>
                <a:gd name="connsiteY4" fmla="*/ 352967 h 2866764"/>
                <a:gd name="connsiteX5" fmla="*/ 5140262 w 5140262"/>
                <a:gd name="connsiteY5" fmla="*/ 1764788 h 2866764"/>
                <a:gd name="connsiteX6" fmla="*/ 4916719 w 5140262"/>
                <a:gd name="connsiteY6" fmla="*/ 2093272 h 2866764"/>
                <a:gd name="connsiteX7" fmla="*/ 3385586 w 5140262"/>
                <a:gd name="connsiteY7" fmla="*/ 2352751 h 2866764"/>
                <a:gd name="connsiteX8" fmla="*/ 3385330 w 5140262"/>
                <a:gd name="connsiteY8" fmla="*/ 2352875 h 2866764"/>
                <a:gd name="connsiteX9" fmla="*/ 352967 w 5140262"/>
                <a:gd name="connsiteY9" fmla="*/ 2866764 h 2866764"/>
                <a:gd name="connsiteX10" fmla="*/ 0 w 5140262"/>
                <a:gd name="connsiteY10" fmla="*/ 2513797 h 2866764"/>
                <a:gd name="connsiteX11" fmla="*/ 0 w 5140262"/>
                <a:gd name="connsiteY11" fmla="*/ 1101976 h 2866764"/>
                <a:gd name="connsiteX12" fmla="*/ 223543 w 5140262"/>
                <a:gd name="connsiteY12" fmla="*/ 773492 h 286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40262" h="2866764">
                  <a:moveTo>
                    <a:pt x="223543" y="773492"/>
                  </a:moveTo>
                  <a:lnTo>
                    <a:pt x="1754677" y="514013"/>
                  </a:lnTo>
                  <a:lnTo>
                    <a:pt x="1754932" y="513890"/>
                  </a:lnTo>
                  <a:lnTo>
                    <a:pt x="4787296" y="0"/>
                  </a:lnTo>
                  <a:cubicBezTo>
                    <a:pt x="4982233" y="0"/>
                    <a:pt x="5140262" y="158029"/>
                    <a:pt x="5140262" y="352967"/>
                  </a:cubicBezTo>
                  <a:lnTo>
                    <a:pt x="5140262" y="1764788"/>
                  </a:lnTo>
                  <a:cubicBezTo>
                    <a:pt x="5140262" y="1914038"/>
                    <a:pt x="5047629" y="2041651"/>
                    <a:pt x="4916719" y="2093272"/>
                  </a:cubicBezTo>
                  <a:lnTo>
                    <a:pt x="3385586" y="2352751"/>
                  </a:lnTo>
                  <a:lnTo>
                    <a:pt x="3385330" y="2352875"/>
                  </a:lnTo>
                  <a:lnTo>
                    <a:pt x="352967" y="2866764"/>
                  </a:lnTo>
                  <a:cubicBezTo>
                    <a:pt x="158029" y="2866764"/>
                    <a:pt x="0" y="2708735"/>
                    <a:pt x="0" y="2513797"/>
                  </a:cubicBezTo>
                  <a:lnTo>
                    <a:pt x="0" y="1101976"/>
                  </a:lnTo>
                  <a:cubicBezTo>
                    <a:pt x="0" y="952726"/>
                    <a:pt x="92633" y="825113"/>
                    <a:pt x="223543" y="773492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963531" y="3000820"/>
              <a:ext cx="2967163" cy="8301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r>
                <a:rPr lang="en-US" altLang="zh-CN" sz="4400" dirty="0" smtClean="0"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5400000" scaled="1"/>
                  </a:gradFill>
                </a:rPr>
                <a:t>CONTENT</a:t>
              </a:r>
              <a:endParaRPr lang="zh-CN" altLang="en-US" sz="4400" dirty="0"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848211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577281">
            <a:off x="3371125" y="2241830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577281">
            <a:off x="-444207" y="416675"/>
            <a:ext cx="3279262" cy="5954941"/>
          </a:xfrm>
          <a:custGeom>
            <a:avLst/>
            <a:gdLst>
              <a:gd name="connsiteX0" fmla="*/ 0 w 3279262"/>
              <a:gd name="connsiteY0" fmla="*/ 457706 h 5954941"/>
              <a:gd name="connsiteX1" fmla="*/ 2700830 w 3279262"/>
              <a:gd name="connsiteY1" fmla="*/ 0 h 5954941"/>
              <a:gd name="connsiteX2" fmla="*/ 3277706 w 3279262"/>
              <a:gd name="connsiteY2" fmla="*/ 576876 h 5954941"/>
              <a:gd name="connsiteX3" fmla="*/ 3279262 w 3279262"/>
              <a:gd name="connsiteY3" fmla="*/ 5082190 h 5954941"/>
              <a:gd name="connsiteX4" fmla="*/ 2913912 w 3279262"/>
              <a:gd name="connsiteY4" fmla="*/ 5619052 h 5954941"/>
              <a:gd name="connsiteX5" fmla="*/ 931895 w 3279262"/>
              <a:gd name="connsiteY5" fmla="*/ 5954941 h 5954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9262" h="5954941">
                <a:moveTo>
                  <a:pt x="0" y="457706"/>
                </a:moveTo>
                <a:lnTo>
                  <a:pt x="2700830" y="0"/>
                </a:lnTo>
                <a:cubicBezTo>
                  <a:pt x="3019429" y="0"/>
                  <a:pt x="3277706" y="258277"/>
                  <a:pt x="3277706" y="576876"/>
                </a:cubicBezTo>
                <a:cubicBezTo>
                  <a:pt x="3278224" y="2078648"/>
                  <a:pt x="3278743" y="3580419"/>
                  <a:pt x="3279262" y="5082190"/>
                </a:cubicBezTo>
                <a:cubicBezTo>
                  <a:pt x="3279262" y="5326118"/>
                  <a:pt x="3127866" y="5534684"/>
                  <a:pt x="2913912" y="5619052"/>
                </a:cubicBezTo>
                <a:lnTo>
                  <a:pt x="931895" y="5954941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89265" t="-3400" r="-88583" b="-34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577281">
            <a:off x="6080291" y="2022384"/>
            <a:ext cx="4961829" cy="2153090"/>
          </a:xfrm>
          <a:custGeom>
            <a:avLst/>
            <a:gdLst>
              <a:gd name="connsiteX0" fmla="*/ 2081283 w 4961829"/>
              <a:gd name="connsiteY0" fmla="*/ 448866 h 2153090"/>
              <a:gd name="connsiteX1" fmla="*/ 2735905 w 4961829"/>
              <a:gd name="connsiteY1" fmla="*/ 337929 h 2153090"/>
              <a:gd name="connsiteX2" fmla="*/ 2735989 w 4961829"/>
              <a:gd name="connsiteY2" fmla="*/ 337880 h 2153090"/>
              <a:gd name="connsiteX3" fmla="*/ 4729755 w 4961829"/>
              <a:gd name="connsiteY3" fmla="*/ 0 h 2153090"/>
              <a:gd name="connsiteX4" fmla="*/ 4961829 w 4961829"/>
              <a:gd name="connsiteY4" fmla="*/ 232074 h 2153090"/>
              <a:gd name="connsiteX5" fmla="*/ 4961829 w 4961829"/>
              <a:gd name="connsiteY5" fmla="*/ 1160341 h 2153090"/>
              <a:gd name="connsiteX6" fmla="*/ 4814850 w 4961829"/>
              <a:gd name="connsiteY6" fmla="*/ 1376318 h 2153090"/>
              <a:gd name="connsiteX7" fmla="*/ 4160228 w 4961829"/>
              <a:gd name="connsiteY7" fmla="*/ 1487256 h 2153090"/>
              <a:gd name="connsiteX8" fmla="*/ 4160144 w 4961829"/>
              <a:gd name="connsiteY8" fmla="*/ 1487304 h 2153090"/>
              <a:gd name="connsiteX9" fmla="*/ 2226091 w 4961829"/>
              <a:gd name="connsiteY9" fmla="*/ 1815065 h 2153090"/>
              <a:gd name="connsiteX10" fmla="*/ 2225840 w 4961829"/>
              <a:gd name="connsiteY10" fmla="*/ 1815209 h 2153090"/>
              <a:gd name="connsiteX11" fmla="*/ 232074 w 4961829"/>
              <a:gd name="connsiteY11" fmla="*/ 2153090 h 2153090"/>
              <a:gd name="connsiteX12" fmla="*/ 0 w 4961829"/>
              <a:gd name="connsiteY12" fmla="*/ 1921016 h 2153090"/>
              <a:gd name="connsiteX13" fmla="*/ 0 w 4961829"/>
              <a:gd name="connsiteY13" fmla="*/ 992749 h 2153090"/>
              <a:gd name="connsiteX14" fmla="*/ 146979 w 4961829"/>
              <a:gd name="connsiteY14" fmla="*/ 776772 h 2153090"/>
              <a:gd name="connsiteX15" fmla="*/ 2081032 w 4961829"/>
              <a:gd name="connsiteY15" fmla="*/ 449011 h 2153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1829" h="2153090">
                <a:moveTo>
                  <a:pt x="2081283" y="448866"/>
                </a:moveTo>
                <a:lnTo>
                  <a:pt x="2735905" y="337929"/>
                </a:lnTo>
                <a:lnTo>
                  <a:pt x="2735989" y="337880"/>
                </a:lnTo>
                <a:lnTo>
                  <a:pt x="4729755" y="0"/>
                </a:lnTo>
                <a:cubicBezTo>
                  <a:pt x="4857925" y="0"/>
                  <a:pt x="4961829" y="103904"/>
                  <a:pt x="4961829" y="232074"/>
                </a:cubicBezTo>
                <a:lnTo>
                  <a:pt x="4961829" y="1160341"/>
                </a:lnTo>
                <a:cubicBezTo>
                  <a:pt x="4961829" y="1258472"/>
                  <a:pt x="4900923" y="1342377"/>
                  <a:pt x="4814850" y="1376318"/>
                </a:cubicBezTo>
                <a:lnTo>
                  <a:pt x="4160228" y="1487256"/>
                </a:lnTo>
                <a:lnTo>
                  <a:pt x="4160144" y="1487304"/>
                </a:lnTo>
                <a:lnTo>
                  <a:pt x="2226091" y="1815065"/>
                </a:lnTo>
                <a:lnTo>
                  <a:pt x="2225840" y="1815209"/>
                </a:lnTo>
                <a:lnTo>
                  <a:pt x="232074" y="2153090"/>
                </a:lnTo>
                <a:cubicBezTo>
                  <a:pt x="103904" y="2153090"/>
                  <a:pt x="0" y="2049186"/>
                  <a:pt x="0" y="1921016"/>
                </a:cubicBezTo>
                <a:lnTo>
                  <a:pt x="0" y="992749"/>
                </a:lnTo>
                <a:cubicBezTo>
                  <a:pt x="0" y="894618"/>
                  <a:pt x="60906" y="810713"/>
                  <a:pt x="146979" y="776772"/>
                </a:cubicBezTo>
                <a:lnTo>
                  <a:pt x="2081032" y="44901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619550" y="2744986"/>
            <a:ext cx="3414306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4000" dirty="0">
                <a:solidFill>
                  <a:schemeClr val="accent2"/>
                </a:solidFill>
              </a:rPr>
              <a:t>公司团队介绍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926138" y="2637264"/>
            <a:ext cx="1191436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5400" dirty="0" smtClean="0">
                <a:solidFill>
                  <a:schemeClr val="bg1"/>
                </a:solidFill>
              </a:rPr>
              <a:t>01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28220" y="4177040"/>
            <a:ext cx="7457365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22849502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1" grpId="0" animBg="1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0" y="1491134"/>
            <a:ext cx="12192000" cy="2725266"/>
          </a:xfrm>
          <a:prstGeom prst="rect">
            <a:avLst/>
          </a:prstGeom>
          <a:blipFill>
            <a:blip r:embed="rId3"/>
            <a:srcRect/>
            <a:stretch>
              <a:fillRect t="-76175" b="-754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Rectangle: Rounded Corners 120"/>
          <p:cNvSpPr/>
          <p:nvPr/>
        </p:nvSpPr>
        <p:spPr bwMode="auto">
          <a:xfrm rot="2700000">
            <a:off x="1682318" y="3617008"/>
            <a:ext cx="1198782" cy="1198782"/>
          </a:xfrm>
          <a:prstGeom prst="roundRect">
            <a:avLst>
              <a:gd name="adj" fmla="val 18672"/>
            </a:avLst>
          </a:prstGeom>
          <a:solidFill>
            <a:schemeClr val="accent1">
              <a:lumMod val="100000"/>
            </a:scheme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6" name="Rectangle: Rounded Corners 120"/>
          <p:cNvSpPr/>
          <p:nvPr/>
        </p:nvSpPr>
        <p:spPr bwMode="auto">
          <a:xfrm rot="2700000">
            <a:off x="4225179" y="3617008"/>
            <a:ext cx="1198782" cy="1198782"/>
          </a:xfrm>
          <a:prstGeom prst="roundRect">
            <a:avLst>
              <a:gd name="adj" fmla="val 18672"/>
            </a:avLst>
          </a:pr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7" name="Rectangle: Rounded Corners 120"/>
          <p:cNvSpPr/>
          <p:nvPr/>
        </p:nvSpPr>
        <p:spPr bwMode="auto">
          <a:xfrm rot="2700000">
            <a:off x="6768040" y="3617008"/>
            <a:ext cx="1198782" cy="1198782"/>
          </a:xfrm>
          <a:prstGeom prst="roundRect">
            <a:avLst>
              <a:gd name="adj" fmla="val 18672"/>
            </a:avLst>
          </a:prstGeom>
          <a:solidFill>
            <a:schemeClr val="accent1">
              <a:lumMod val="100000"/>
            </a:scheme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8" name="Rectangle: Rounded Corners 120"/>
          <p:cNvSpPr/>
          <p:nvPr/>
        </p:nvSpPr>
        <p:spPr bwMode="auto">
          <a:xfrm rot="2700000">
            <a:off x="9310900" y="3617008"/>
            <a:ext cx="1198782" cy="1198782"/>
          </a:xfrm>
          <a:prstGeom prst="roundRect">
            <a:avLst>
              <a:gd name="adj" fmla="val 18672"/>
            </a:avLst>
          </a:pr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9" name="Rectangle: Rounded Corners 120"/>
          <p:cNvSpPr/>
          <p:nvPr/>
        </p:nvSpPr>
        <p:spPr bwMode="auto">
          <a:xfrm>
            <a:off x="2075289" y="3969040"/>
            <a:ext cx="412840" cy="494718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  <a:round/>
            <a:headEnd/>
            <a:tailEnd/>
          </a:ln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5" name="Rectangle: Rounded Corners 120"/>
          <p:cNvSpPr/>
          <p:nvPr/>
        </p:nvSpPr>
        <p:spPr bwMode="auto">
          <a:xfrm>
            <a:off x="4577211" y="3987161"/>
            <a:ext cx="494718" cy="458477"/>
          </a:xfrm>
          <a:custGeom>
            <a:avLst/>
            <a:gdLst>
              <a:gd name="connsiteX0" fmla="*/ 182950 w 609756"/>
              <a:gd name="connsiteY0" fmla="*/ 245143 h 565088"/>
              <a:gd name="connsiteX1" fmla="*/ 177620 w 609756"/>
              <a:gd name="connsiteY1" fmla="*/ 266996 h 565088"/>
              <a:gd name="connsiteX2" fmla="*/ 170887 w 609756"/>
              <a:gd name="connsiteY2" fmla="*/ 290809 h 565088"/>
              <a:gd name="connsiteX3" fmla="*/ 195854 w 609756"/>
              <a:gd name="connsiteY3" fmla="*/ 290809 h 565088"/>
              <a:gd name="connsiteX4" fmla="*/ 188841 w 609756"/>
              <a:gd name="connsiteY4" fmla="*/ 266996 h 565088"/>
              <a:gd name="connsiteX5" fmla="*/ 183230 w 609756"/>
              <a:gd name="connsiteY5" fmla="*/ 245143 h 565088"/>
              <a:gd name="connsiteX6" fmla="*/ 361154 w 609756"/>
              <a:gd name="connsiteY6" fmla="*/ 226092 h 565088"/>
              <a:gd name="connsiteX7" fmla="*/ 431027 w 609756"/>
              <a:gd name="connsiteY7" fmla="*/ 226092 h 565088"/>
              <a:gd name="connsiteX8" fmla="*/ 431027 w 609756"/>
              <a:gd name="connsiteY8" fmla="*/ 247104 h 565088"/>
              <a:gd name="connsiteX9" fmla="*/ 386971 w 609756"/>
              <a:gd name="connsiteY9" fmla="*/ 247104 h 565088"/>
              <a:gd name="connsiteX10" fmla="*/ 386971 w 609756"/>
              <a:gd name="connsiteY10" fmla="*/ 270357 h 565088"/>
              <a:gd name="connsiteX11" fmla="*/ 428502 w 609756"/>
              <a:gd name="connsiteY11" fmla="*/ 270357 h 565088"/>
              <a:gd name="connsiteX12" fmla="*/ 428502 w 609756"/>
              <a:gd name="connsiteY12" fmla="*/ 291370 h 565088"/>
              <a:gd name="connsiteX13" fmla="*/ 386971 w 609756"/>
              <a:gd name="connsiteY13" fmla="*/ 291370 h 565088"/>
              <a:gd name="connsiteX14" fmla="*/ 386971 w 609756"/>
              <a:gd name="connsiteY14" fmla="*/ 317985 h 565088"/>
              <a:gd name="connsiteX15" fmla="*/ 433272 w 609756"/>
              <a:gd name="connsiteY15" fmla="*/ 317985 h 565088"/>
              <a:gd name="connsiteX16" fmla="*/ 433272 w 609756"/>
              <a:gd name="connsiteY16" fmla="*/ 338997 h 565088"/>
              <a:gd name="connsiteX17" fmla="*/ 361154 w 609756"/>
              <a:gd name="connsiteY17" fmla="*/ 338997 h 565088"/>
              <a:gd name="connsiteX18" fmla="*/ 167240 w 609756"/>
              <a:gd name="connsiteY18" fmla="*/ 226092 h 565088"/>
              <a:gd name="connsiteX19" fmla="*/ 200904 w 609756"/>
              <a:gd name="connsiteY19" fmla="*/ 226092 h 565088"/>
              <a:gd name="connsiteX20" fmla="*/ 235971 w 609756"/>
              <a:gd name="connsiteY20" fmla="*/ 338997 h 565088"/>
              <a:gd name="connsiteX21" fmla="*/ 208479 w 609756"/>
              <a:gd name="connsiteY21" fmla="*/ 338997 h 565088"/>
              <a:gd name="connsiteX22" fmla="*/ 199782 w 609756"/>
              <a:gd name="connsiteY22" fmla="*/ 309860 h 565088"/>
              <a:gd name="connsiteX23" fmla="*/ 167240 w 609756"/>
              <a:gd name="connsiteY23" fmla="*/ 309860 h 565088"/>
              <a:gd name="connsiteX24" fmla="*/ 159385 w 609756"/>
              <a:gd name="connsiteY24" fmla="*/ 338997 h 565088"/>
              <a:gd name="connsiteX25" fmla="*/ 132734 w 609756"/>
              <a:gd name="connsiteY25" fmla="*/ 338997 h 565088"/>
              <a:gd name="connsiteX26" fmla="*/ 306124 w 609756"/>
              <a:gd name="connsiteY26" fmla="*/ 224963 h 565088"/>
              <a:gd name="connsiteX27" fmla="*/ 337538 w 609756"/>
              <a:gd name="connsiteY27" fmla="*/ 230567 h 565088"/>
              <a:gd name="connsiteX28" fmla="*/ 332209 w 609756"/>
              <a:gd name="connsiteY28" fmla="*/ 251022 h 565088"/>
              <a:gd name="connsiteX29" fmla="*/ 305844 w 609756"/>
              <a:gd name="connsiteY29" fmla="*/ 245978 h 565088"/>
              <a:gd name="connsiteX30" fmla="*/ 268540 w 609756"/>
              <a:gd name="connsiteY30" fmla="*/ 282404 h 565088"/>
              <a:gd name="connsiteX31" fmla="*/ 303880 w 609756"/>
              <a:gd name="connsiteY31" fmla="*/ 319391 h 565088"/>
              <a:gd name="connsiteX32" fmla="*/ 316502 w 609756"/>
              <a:gd name="connsiteY32" fmla="*/ 317710 h 565088"/>
              <a:gd name="connsiteX33" fmla="*/ 316502 w 609756"/>
              <a:gd name="connsiteY33" fmla="*/ 294173 h 565088"/>
              <a:gd name="connsiteX34" fmla="*/ 299112 w 609756"/>
              <a:gd name="connsiteY34" fmla="*/ 294173 h 565088"/>
              <a:gd name="connsiteX35" fmla="*/ 299112 w 609756"/>
              <a:gd name="connsiteY35" fmla="*/ 274279 h 565088"/>
              <a:gd name="connsiteX36" fmla="*/ 341184 w 609756"/>
              <a:gd name="connsiteY36" fmla="*/ 274279 h 565088"/>
              <a:gd name="connsiteX37" fmla="*/ 341184 w 609756"/>
              <a:gd name="connsiteY37" fmla="*/ 333681 h 565088"/>
              <a:gd name="connsiteX38" fmla="*/ 303320 w 609756"/>
              <a:gd name="connsiteY38" fmla="*/ 340126 h 565088"/>
              <a:gd name="connsiteX39" fmla="*/ 257602 w 609756"/>
              <a:gd name="connsiteY39" fmla="*/ 324995 h 565088"/>
              <a:gd name="connsiteX40" fmla="*/ 241614 w 609756"/>
              <a:gd name="connsiteY40" fmla="*/ 283805 h 565088"/>
              <a:gd name="connsiteX41" fmla="*/ 306124 w 609756"/>
              <a:gd name="connsiteY41" fmla="*/ 224963 h 565088"/>
              <a:gd name="connsiteX42" fmla="*/ 283131 w 609756"/>
              <a:gd name="connsiteY42" fmla="*/ 0 h 565088"/>
              <a:gd name="connsiteX43" fmla="*/ 531748 w 609756"/>
              <a:gd name="connsiteY43" fmla="*/ 148206 h 565088"/>
              <a:gd name="connsiteX44" fmla="*/ 507896 w 609756"/>
              <a:gd name="connsiteY44" fmla="*/ 196114 h 565088"/>
              <a:gd name="connsiteX45" fmla="*/ 283131 w 609756"/>
              <a:gd name="connsiteY45" fmla="*/ 41744 h 565088"/>
              <a:gd name="connsiteX46" fmla="*/ 41810 w 609756"/>
              <a:gd name="connsiteY46" fmla="*/ 282684 h 565088"/>
              <a:gd name="connsiteX47" fmla="*/ 283131 w 609756"/>
              <a:gd name="connsiteY47" fmla="*/ 523344 h 565088"/>
              <a:gd name="connsiteX48" fmla="*/ 512386 w 609756"/>
              <a:gd name="connsiteY48" fmla="*/ 355807 h 565088"/>
              <a:gd name="connsiteX49" fmla="*/ 462999 w 609756"/>
              <a:gd name="connsiteY49" fmla="*/ 355807 h 565088"/>
              <a:gd name="connsiteX50" fmla="*/ 536518 w 609756"/>
              <a:gd name="connsiteY50" fmla="*/ 209281 h 565088"/>
              <a:gd name="connsiteX51" fmla="*/ 609756 w 609756"/>
              <a:gd name="connsiteY51" fmla="*/ 355807 h 565088"/>
              <a:gd name="connsiteX52" fmla="*/ 556160 w 609756"/>
              <a:gd name="connsiteY52" fmla="*/ 355807 h 565088"/>
              <a:gd name="connsiteX53" fmla="*/ 283131 w 609756"/>
              <a:gd name="connsiteY53" fmla="*/ 565088 h 565088"/>
              <a:gd name="connsiteX54" fmla="*/ 0 w 609756"/>
              <a:gd name="connsiteY54" fmla="*/ 282684 h 565088"/>
              <a:gd name="connsiteX55" fmla="*/ 283131 w 609756"/>
              <a:gd name="connsiteY55" fmla="*/ 0 h 56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609756" h="565088">
                <a:moveTo>
                  <a:pt x="182950" y="245143"/>
                </a:moveTo>
                <a:cubicBezTo>
                  <a:pt x="181267" y="251867"/>
                  <a:pt x="179583" y="260552"/>
                  <a:pt x="177620" y="266996"/>
                </a:cubicBezTo>
                <a:lnTo>
                  <a:pt x="170887" y="290809"/>
                </a:lnTo>
                <a:lnTo>
                  <a:pt x="195854" y="290809"/>
                </a:lnTo>
                <a:lnTo>
                  <a:pt x="188841" y="266996"/>
                </a:lnTo>
                <a:cubicBezTo>
                  <a:pt x="186877" y="260272"/>
                  <a:pt x="184914" y="251867"/>
                  <a:pt x="183230" y="245143"/>
                </a:cubicBezTo>
                <a:close/>
                <a:moveTo>
                  <a:pt x="361154" y="226092"/>
                </a:moveTo>
                <a:lnTo>
                  <a:pt x="431027" y="226092"/>
                </a:lnTo>
                <a:lnTo>
                  <a:pt x="431027" y="247104"/>
                </a:lnTo>
                <a:lnTo>
                  <a:pt x="386971" y="247104"/>
                </a:lnTo>
                <a:lnTo>
                  <a:pt x="386971" y="270357"/>
                </a:lnTo>
                <a:lnTo>
                  <a:pt x="428502" y="270357"/>
                </a:lnTo>
                <a:lnTo>
                  <a:pt x="428502" y="291370"/>
                </a:lnTo>
                <a:lnTo>
                  <a:pt x="386971" y="291370"/>
                </a:lnTo>
                <a:lnTo>
                  <a:pt x="386971" y="317985"/>
                </a:lnTo>
                <a:lnTo>
                  <a:pt x="433272" y="317985"/>
                </a:lnTo>
                <a:lnTo>
                  <a:pt x="433272" y="338997"/>
                </a:lnTo>
                <a:lnTo>
                  <a:pt x="361154" y="338997"/>
                </a:lnTo>
                <a:close/>
                <a:moveTo>
                  <a:pt x="167240" y="226092"/>
                </a:moveTo>
                <a:lnTo>
                  <a:pt x="200904" y="226092"/>
                </a:lnTo>
                <a:lnTo>
                  <a:pt x="235971" y="338997"/>
                </a:lnTo>
                <a:lnTo>
                  <a:pt x="208479" y="338997"/>
                </a:lnTo>
                <a:lnTo>
                  <a:pt x="199782" y="309860"/>
                </a:lnTo>
                <a:lnTo>
                  <a:pt x="167240" y="309860"/>
                </a:lnTo>
                <a:lnTo>
                  <a:pt x="159385" y="338997"/>
                </a:lnTo>
                <a:lnTo>
                  <a:pt x="132734" y="338997"/>
                </a:lnTo>
                <a:close/>
                <a:moveTo>
                  <a:pt x="306124" y="224963"/>
                </a:moveTo>
                <a:cubicBezTo>
                  <a:pt x="320709" y="224963"/>
                  <a:pt x="331928" y="227765"/>
                  <a:pt x="337538" y="230567"/>
                </a:cubicBezTo>
                <a:lnTo>
                  <a:pt x="332209" y="251022"/>
                </a:lnTo>
                <a:cubicBezTo>
                  <a:pt x="325758" y="248220"/>
                  <a:pt x="318185" y="245978"/>
                  <a:pt x="305844" y="245978"/>
                </a:cubicBezTo>
                <a:cubicBezTo>
                  <a:pt x="284528" y="245978"/>
                  <a:pt x="268540" y="258027"/>
                  <a:pt x="268540" y="282404"/>
                </a:cubicBezTo>
                <a:cubicBezTo>
                  <a:pt x="268540" y="305661"/>
                  <a:pt x="283125" y="319391"/>
                  <a:pt x="303880" y="319391"/>
                </a:cubicBezTo>
                <a:cubicBezTo>
                  <a:pt x="309771" y="319391"/>
                  <a:pt x="314539" y="318831"/>
                  <a:pt x="316502" y="317710"/>
                </a:cubicBezTo>
                <a:lnTo>
                  <a:pt x="316502" y="294173"/>
                </a:lnTo>
                <a:lnTo>
                  <a:pt x="299112" y="294173"/>
                </a:lnTo>
                <a:lnTo>
                  <a:pt x="299112" y="274279"/>
                </a:lnTo>
                <a:lnTo>
                  <a:pt x="341184" y="274279"/>
                </a:lnTo>
                <a:lnTo>
                  <a:pt x="341184" y="333681"/>
                </a:lnTo>
                <a:cubicBezTo>
                  <a:pt x="333331" y="336483"/>
                  <a:pt x="318465" y="340126"/>
                  <a:pt x="303320" y="340126"/>
                </a:cubicBezTo>
                <a:cubicBezTo>
                  <a:pt x="282845" y="340126"/>
                  <a:pt x="267979" y="334802"/>
                  <a:pt x="257602" y="324995"/>
                </a:cubicBezTo>
                <a:cubicBezTo>
                  <a:pt x="247224" y="315188"/>
                  <a:pt x="241334" y="300337"/>
                  <a:pt x="241614" y="283805"/>
                </a:cubicBezTo>
                <a:cubicBezTo>
                  <a:pt x="241895" y="246258"/>
                  <a:pt x="269101" y="224963"/>
                  <a:pt x="306124" y="224963"/>
                </a:cubicBezTo>
                <a:close/>
                <a:moveTo>
                  <a:pt x="283131" y="0"/>
                </a:moveTo>
                <a:cubicBezTo>
                  <a:pt x="390322" y="0"/>
                  <a:pt x="484045" y="59955"/>
                  <a:pt x="531748" y="148206"/>
                </a:cubicBezTo>
                <a:lnTo>
                  <a:pt x="507896" y="196114"/>
                </a:lnTo>
                <a:cubicBezTo>
                  <a:pt x="472820" y="106182"/>
                  <a:pt x="385552" y="41744"/>
                  <a:pt x="283131" y="41744"/>
                </a:cubicBezTo>
                <a:cubicBezTo>
                  <a:pt x="150124" y="41744"/>
                  <a:pt x="41810" y="149887"/>
                  <a:pt x="41810" y="282684"/>
                </a:cubicBezTo>
                <a:cubicBezTo>
                  <a:pt x="41810" y="415201"/>
                  <a:pt x="150124" y="523344"/>
                  <a:pt x="283131" y="523344"/>
                </a:cubicBezTo>
                <a:cubicBezTo>
                  <a:pt x="390322" y="523344"/>
                  <a:pt x="481239" y="452743"/>
                  <a:pt x="512386" y="355807"/>
                </a:cubicBezTo>
                <a:lnTo>
                  <a:pt x="462999" y="355807"/>
                </a:lnTo>
                <a:lnTo>
                  <a:pt x="536518" y="209281"/>
                </a:lnTo>
                <a:lnTo>
                  <a:pt x="609756" y="355807"/>
                </a:lnTo>
                <a:lnTo>
                  <a:pt x="556160" y="355807"/>
                </a:lnTo>
                <a:cubicBezTo>
                  <a:pt x="523610" y="476276"/>
                  <a:pt x="413613" y="565088"/>
                  <a:pt x="283131" y="565088"/>
                </a:cubicBezTo>
                <a:cubicBezTo>
                  <a:pt x="126834" y="565088"/>
                  <a:pt x="0" y="438454"/>
                  <a:pt x="0" y="282684"/>
                </a:cubicBezTo>
                <a:cubicBezTo>
                  <a:pt x="0" y="126634"/>
                  <a:pt x="126834" y="0"/>
                  <a:pt x="283131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  <a:round/>
            <a:headEnd/>
            <a:tailEnd/>
          </a:ln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6" name="Rectangle: Rounded Corners 120"/>
          <p:cNvSpPr/>
          <p:nvPr/>
        </p:nvSpPr>
        <p:spPr bwMode="auto">
          <a:xfrm>
            <a:off x="7120072" y="3984849"/>
            <a:ext cx="494718" cy="463100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  <a:round/>
            <a:headEnd/>
            <a:tailEnd/>
          </a:ln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7" name="Rectangle: Rounded Corners 120"/>
          <p:cNvSpPr/>
          <p:nvPr/>
        </p:nvSpPr>
        <p:spPr bwMode="auto">
          <a:xfrm>
            <a:off x="9670941" y="3969040"/>
            <a:ext cx="478699" cy="494718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  <a:round/>
            <a:headEnd/>
            <a:tailEnd/>
          </a:ln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11" name="组合 10"/>
          <p:cNvGrpSpPr/>
          <p:nvPr/>
        </p:nvGrpSpPr>
        <p:grpSpPr>
          <a:xfrm>
            <a:off x="1030733" y="5065841"/>
            <a:ext cx="2501951" cy="1003325"/>
            <a:chOff x="8386922" y="2192795"/>
            <a:chExt cx="2501951" cy="1003325"/>
          </a:xfrm>
        </p:grpSpPr>
        <p:sp>
          <p:nvSpPr>
            <p:cNvPr id="12" name="矩形 1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73594" y="5065841"/>
            <a:ext cx="2501951" cy="1003325"/>
            <a:chOff x="8386922" y="2192795"/>
            <a:chExt cx="2501951" cy="1003325"/>
          </a:xfrm>
        </p:grpSpPr>
        <p:sp>
          <p:nvSpPr>
            <p:cNvPr id="15" name="矩形 1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16455" y="5065841"/>
            <a:ext cx="2501951" cy="1003325"/>
            <a:chOff x="8386922" y="2192795"/>
            <a:chExt cx="2501951" cy="1003325"/>
          </a:xfrm>
        </p:grpSpPr>
        <p:sp>
          <p:nvSpPr>
            <p:cNvPr id="18" name="矩形 1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659316" y="5065841"/>
            <a:ext cx="2501951" cy="1003325"/>
            <a:chOff x="8386922" y="2192795"/>
            <a:chExt cx="2501951" cy="1003325"/>
          </a:xfrm>
        </p:grpSpPr>
        <p:sp>
          <p:nvSpPr>
            <p:cNvPr id="21" name="矩形 2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23" name="任意多边形 22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公司团队介绍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7066008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" grpId="0" animBg="1"/>
      <p:bldP spid="26" grpId="0" animBg="1"/>
      <p:bldP spid="27" grpId="0" animBg="1"/>
      <p:bldP spid="28" grpId="0" animBg="1"/>
      <p:bldP spid="29" grpId="0" animBg="1"/>
      <p:bldP spid="35" grpId="0" animBg="1"/>
      <p:bldP spid="36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bc1f037-dd64-461b-a496-a14de220042c"/>
          <p:cNvGrpSpPr>
            <a:grpSpLocks noChangeAspect="1"/>
          </p:cNvGrpSpPr>
          <p:nvPr/>
        </p:nvGrpSpPr>
        <p:grpSpPr>
          <a:xfrm>
            <a:off x="1176682" y="1505953"/>
            <a:ext cx="9838635" cy="4412246"/>
            <a:chOff x="998243" y="1345237"/>
            <a:chExt cx="8221871" cy="4748057"/>
          </a:xfrm>
        </p:grpSpPr>
        <p:grpSp>
          <p:nvGrpSpPr>
            <p:cNvPr id="24" name="组合 23"/>
            <p:cNvGrpSpPr/>
            <p:nvPr/>
          </p:nvGrpSpPr>
          <p:grpSpPr>
            <a:xfrm>
              <a:off x="998243" y="1345238"/>
              <a:ext cx="3862167" cy="2374030"/>
              <a:chOff x="3287072" y="1263682"/>
              <a:chExt cx="2531662" cy="1556184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3287072" y="1413122"/>
                <a:ext cx="2531662" cy="1406744"/>
              </a:xfrm>
              <a:prstGeom prst="rect">
                <a:avLst/>
              </a:prstGeom>
              <a:noFill/>
              <a:ln w="6350" cmpd="sng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355879" y="1263682"/>
                <a:ext cx="900309" cy="1141498"/>
              </a:xfrm>
              <a:prstGeom prst="ellipse">
                <a:avLst/>
              </a:prstGeom>
              <a:blipFill>
                <a:blip r:embed="rId3">
                  <a:grayscl/>
                </a:blip>
                <a:srcRect/>
                <a:stretch>
                  <a:fillRect l="-18462" r="-18177"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</a:bodyPr>
              <a:lstStyle/>
              <a:p>
                <a:pPr algn="ctr"/>
                <a:endParaRPr lang="en-US" sz="2500" dirty="0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5339916" y="1345237"/>
              <a:ext cx="3862167" cy="2374029"/>
              <a:chOff x="4479402" y="1365878"/>
              <a:chExt cx="3220470" cy="1979586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4479402" y="1555977"/>
                <a:ext cx="3220470" cy="1789487"/>
              </a:xfrm>
              <a:prstGeom prst="rect">
                <a:avLst/>
              </a:prstGeom>
              <a:noFill/>
              <a:ln w="6350" cmpd="sng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4566930" y="1365878"/>
                <a:ext cx="1145263" cy="1452074"/>
              </a:xfrm>
              <a:prstGeom prst="ellipse">
                <a:avLst/>
              </a:prstGeom>
              <a:blipFill>
                <a:blip r:embed="rId4">
                  <a:grayscl/>
                </a:blip>
                <a:srcRect/>
                <a:stretch>
                  <a:fillRect l="-30892" r="-30418"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</a:bodyPr>
              <a:lstStyle/>
              <a:p>
                <a:pPr algn="ctr"/>
                <a:endParaRPr lang="en-US" sz="2500" dirty="0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027951" y="3719265"/>
              <a:ext cx="3862167" cy="2374029"/>
              <a:chOff x="1027952" y="3415374"/>
              <a:chExt cx="3220470" cy="197958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027952" y="3605473"/>
                <a:ext cx="3220470" cy="1789487"/>
              </a:xfrm>
              <a:prstGeom prst="rect">
                <a:avLst/>
              </a:prstGeom>
              <a:noFill/>
              <a:ln w="6350" cmpd="sng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1115480" y="3415374"/>
                <a:ext cx="1145263" cy="1452074"/>
              </a:xfrm>
              <a:prstGeom prst="ellipse">
                <a:avLst/>
              </a:prstGeom>
              <a:blipFill>
                <a:blip r:embed="rId5">
                  <a:grayscl/>
                </a:blip>
                <a:srcRect/>
                <a:stretch>
                  <a:fillRect l="-37482" r="-36907"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</a:bodyPr>
              <a:lstStyle/>
              <a:p>
                <a:pPr algn="ctr"/>
                <a:endParaRPr lang="en-US" sz="2500" dirty="0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357947" y="3719265"/>
              <a:ext cx="3862167" cy="2374029"/>
              <a:chOff x="4497433" y="3415374"/>
              <a:chExt cx="3220470" cy="197958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497433" y="3605473"/>
                <a:ext cx="3220470" cy="1789487"/>
              </a:xfrm>
              <a:prstGeom prst="rect">
                <a:avLst/>
              </a:prstGeom>
              <a:noFill/>
              <a:ln w="6350" cmpd="sng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4584961" y="3415374"/>
                <a:ext cx="1145263" cy="1452074"/>
              </a:xfrm>
              <a:prstGeom prst="ellipse">
                <a:avLst/>
              </a:prstGeom>
              <a:blipFill>
                <a:blip r:embed="rId6">
                  <a:grayscl/>
                </a:blip>
                <a:srcRect/>
                <a:stretch>
                  <a:fillRect l="-18220" r="-17939"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</a:bodyPr>
              <a:lstStyle/>
              <a:p>
                <a:pPr algn="ctr"/>
                <a:endParaRPr lang="en-US" sz="2500" dirty="0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3071443" y="2213279"/>
            <a:ext cx="2501951" cy="1003325"/>
            <a:chOff x="8386922" y="2192795"/>
            <a:chExt cx="2501951" cy="1003325"/>
          </a:xfrm>
        </p:grpSpPr>
        <p:sp>
          <p:nvSpPr>
            <p:cNvPr id="17" name="矩形 1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071443" y="4419402"/>
            <a:ext cx="2501951" cy="1003325"/>
            <a:chOff x="8386922" y="2192795"/>
            <a:chExt cx="2501951" cy="1003325"/>
          </a:xfrm>
        </p:grpSpPr>
        <p:sp>
          <p:nvSpPr>
            <p:cNvPr id="22" name="矩形 2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19053" y="2213279"/>
            <a:ext cx="2501951" cy="1003325"/>
            <a:chOff x="8386922" y="2192795"/>
            <a:chExt cx="2501951" cy="1003325"/>
          </a:xfrm>
        </p:grpSpPr>
        <p:sp>
          <p:nvSpPr>
            <p:cNvPr id="26" name="矩形 2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319053" y="4419402"/>
            <a:ext cx="2501951" cy="1003325"/>
            <a:chOff x="8386922" y="2192795"/>
            <a:chExt cx="2501951" cy="1003325"/>
          </a:xfrm>
        </p:grpSpPr>
        <p:sp>
          <p:nvSpPr>
            <p:cNvPr id="31" name="矩形 3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34" name="任意多边形 33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公司团队介绍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1923160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3172817" y="1612900"/>
            <a:ext cx="6049566" cy="4541658"/>
            <a:chOff x="2424397" y="1018955"/>
            <a:chExt cx="7501230" cy="5631482"/>
          </a:xfrm>
        </p:grpSpPr>
        <p:sp>
          <p:nvSpPr>
            <p:cNvPr id="4" name="Freeform: Shape 4"/>
            <p:cNvSpPr>
              <a:spLocks/>
            </p:cNvSpPr>
            <p:nvPr/>
          </p:nvSpPr>
          <p:spPr bwMode="auto">
            <a:xfrm>
              <a:off x="5579775" y="4889521"/>
              <a:ext cx="1232066" cy="1760916"/>
            </a:xfrm>
            <a:custGeom>
              <a:avLst/>
              <a:gdLst>
                <a:gd name="T0" fmla="*/ 103 w 270"/>
                <a:gd name="T1" fmla="*/ 388 h 388"/>
                <a:gd name="T2" fmla="*/ 0 w 270"/>
                <a:gd name="T3" fmla="*/ 267 h 388"/>
                <a:gd name="T4" fmla="*/ 243 w 270"/>
                <a:gd name="T5" fmla="*/ 0 h 388"/>
                <a:gd name="T6" fmla="*/ 260 w 270"/>
                <a:gd name="T7" fmla="*/ 109 h 388"/>
                <a:gd name="T8" fmla="*/ 269 w 270"/>
                <a:gd name="T9" fmla="*/ 178 h 388"/>
                <a:gd name="T10" fmla="*/ 264 w 270"/>
                <a:gd name="T11" fmla="*/ 200 h 388"/>
                <a:gd name="T12" fmla="*/ 108 w 270"/>
                <a:gd name="T13" fmla="*/ 384 h 388"/>
                <a:gd name="T14" fmla="*/ 103 w 270"/>
                <a:gd name="T15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388">
                  <a:moveTo>
                    <a:pt x="103" y="388"/>
                  </a:moveTo>
                  <a:cubicBezTo>
                    <a:pt x="69" y="347"/>
                    <a:pt x="35" y="308"/>
                    <a:pt x="0" y="267"/>
                  </a:cubicBezTo>
                  <a:cubicBezTo>
                    <a:pt x="81" y="179"/>
                    <a:pt x="160" y="91"/>
                    <a:pt x="243" y="0"/>
                  </a:cubicBezTo>
                  <a:cubicBezTo>
                    <a:pt x="249" y="39"/>
                    <a:pt x="255" y="74"/>
                    <a:pt x="260" y="109"/>
                  </a:cubicBezTo>
                  <a:cubicBezTo>
                    <a:pt x="263" y="132"/>
                    <a:pt x="267" y="155"/>
                    <a:pt x="269" y="178"/>
                  </a:cubicBezTo>
                  <a:cubicBezTo>
                    <a:pt x="270" y="185"/>
                    <a:pt x="268" y="195"/>
                    <a:pt x="264" y="200"/>
                  </a:cubicBezTo>
                  <a:cubicBezTo>
                    <a:pt x="212" y="262"/>
                    <a:pt x="160" y="323"/>
                    <a:pt x="108" y="384"/>
                  </a:cubicBezTo>
                  <a:cubicBezTo>
                    <a:pt x="107" y="385"/>
                    <a:pt x="106" y="386"/>
                    <a:pt x="103" y="38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5227208" y="1018955"/>
              <a:ext cx="1649781" cy="1628703"/>
            </a:xfrm>
            <a:custGeom>
              <a:avLst/>
              <a:gdLst>
                <a:gd name="T0" fmla="*/ 114 w 361"/>
                <a:gd name="T1" fmla="*/ 359 h 359"/>
                <a:gd name="T2" fmla="*/ 129 w 361"/>
                <a:gd name="T3" fmla="*/ 254 h 359"/>
                <a:gd name="T4" fmla="*/ 118 w 361"/>
                <a:gd name="T5" fmla="*/ 225 h 359"/>
                <a:gd name="T6" fmla="*/ 28 w 361"/>
                <a:gd name="T7" fmla="*/ 130 h 359"/>
                <a:gd name="T8" fmla="*/ 43 w 361"/>
                <a:gd name="T9" fmla="*/ 55 h 359"/>
                <a:gd name="T10" fmla="*/ 318 w 361"/>
                <a:gd name="T11" fmla="*/ 53 h 359"/>
                <a:gd name="T12" fmla="*/ 325 w 361"/>
                <a:gd name="T13" fmla="*/ 58 h 359"/>
                <a:gd name="T14" fmla="*/ 337 w 361"/>
                <a:gd name="T15" fmla="*/ 125 h 359"/>
                <a:gd name="T16" fmla="*/ 244 w 361"/>
                <a:gd name="T17" fmla="*/ 226 h 359"/>
                <a:gd name="T18" fmla="*/ 232 w 361"/>
                <a:gd name="T19" fmla="*/ 249 h 359"/>
                <a:gd name="T20" fmla="*/ 226 w 361"/>
                <a:gd name="T21" fmla="*/ 260 h 359"/>
                <a:gd name="T22" fmla="*/ 120 w 361"/>
                <a:gd name="T23" fmla="*/ 357 h 359"/>
                <a:gd name="T24" fmla="*/ 114 w 361"/>
                <a:gd name="T25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1" h="359">
                  <a:moveTo>
                    <a:pt x="114" y="359"/>
                  </a:moveTo>
                  <a:cubicBezTo>
                    <a:pt x="119" y="324"/>
                    <a:pt x="124" y="289"/>
                    <a:pt x="129" y="254"/>
                  </a:cubicBezTo>
                  <a:cubicBezTo>
                    <a:pt x="131" y="242"/>
                    <a:pt x="128" y="234"/>
                    <a:pt x="118" y="225"/>
                  </a:cubicBezTo>
                  <a:cubicBezTo>
                    <a:pt x="87" y="195"/>
                    <a:pt x="55" y="164"/>
                    <a:pt x="28" y="130"/>
                  </a:cubicBezTo>
                  <a:cubicBezTo>
                    <a:pt x="0" y="96"/>
                    <a:pt x="5" y="78"/>
                    <a:pt x="43" y="55"/>
                  </a:cubicBezTo>
                  <a:cubicBezTo>
                    <a:pt x="134" y="0"/>
                    <a:pt x="226" y="0"/>
                    <a:pt x="318" y="53"/>
                  </a:cubicBezTo>
                  <a:cubicBezTo>
                    <a:pt x="320" y="55"/>
                    <a:pt x="323" y="56"/>
                    <a:pt x="325" y="58"/>
                  </a:cubicBezTo>
                  <a:cubicBezTo>
                    <a:pt x="356" y="81"/>
                    <a:pt x="361" y="96"/>
                    <a:pt x="337" y="125"/>
                  </a:cubicBezTo>
                  <a:cubicBezTo>
                    <a:pt x="308" y="161"/>
                    <a:pt x="275" y="192"/>
                    <a:pt x="244" y="226"/>
                  </a:cubicBezTo>
                  <a:cubicBezTo>
                    <a:pt x="238" y="232"/>
                    <a:pt x="236" y="241"/>
                    <a:pt x="232" y="249"/>
                  </a:cubicBezTo>
                  <a:cubicBezTo>
                    <a:pt x="230" y="253"/>
                    <a:pt x="229" y="258"/>
                    <a:pt x="226" y="260"/>
                  </a:cubicBezTo>
                  <a:cubicBezTo>
                    <a:pt x="191" y="293"/>
                    <a:pt x="156" y="325"/>
                    <a:pt x="120" y="357"/>
                  </a:cubicBezTo>
                  <a:cubicBezTo>
                    <a:pt x="119" y="358"/>
                    <a:pt x="117" y="359"/>
                    <a:pt x="114" y="35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5"/>
            <p:cNvSpPr>
              <a:spLocks/>
            </p:cNvSpPr>
            <p:nvPr/>
          </p:nvSpPr>
          <p:spPr bwMode="auto">
            <a:xfrm>
              <a:off x="5300021" y="4092414"/>
              <a:ext cx="1402601" cy="1732174"/>
            </a:xfrm>
            <a:custGeom>
              <a:avLst/>
              <a:gdLst>
                <a:gd name="T0" fmla="*/ 4 w 307"/>
                <a:gd name="T1" fmla="*/ 382 h 382"/>
                <a:gd name="T2" fmla="*/ 1 w 307"/>
                <a:gd name="T3" fmla="*/ 350 h 382"/>
                <a:gd name="T4" fmla="*/ 6 w 307"/>
                <a:gd name="T5" fmla="*/ 310 h 382"/>
                <a:gd name="T6" fmla="*/ 15 w 307"/>
                <a:gd name="T7" fmla="*/ 287 h 382"/>
                <a:gd name="T8" fmla="*/ 268 w 307"/>
                <a:gd name="T9" fmla="*/ 10 h 382"/>
                <a:gd name="T10" fmla="*/ 278 w 307"/>
                <a:gd name="T11" fmla="*/ 0 h 382"/>
                <a:gd name="T12" fmla="*/ 289 w 307"/>
                <a:gd name="T13" fmla="*/ 66 h 382"/>
                <a:gd name="T14" fmla="*/ 289 w 307"/>
                <a:gd name="T15" fmla="*/ 72 h 382"/>
                <a:gd name="T16" fmla="*/ 255 w 307"/>
                <a:gd name="T17" fmla="*/ 162 h 382"/>
                <a:gd name="T18" fmla="*/ 24 w 307"/>
                <a:gd name="T19" fmla="*/ 371 h 382"/>
                <a:gd name="T20" fmla="*/ 12 w 307"/>
                <a:gd name="T21" fmla="*/ 382 h 382"/>
                <a:gd name="T22" fmla="*/ 4 w 307"/>
                <a:gd name="T23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7" h="382">
                  <a:moveTo>
                    <a:pt x="4" y="382"/>
                  </a:moveTo>
                  <a:cubicBezTo>
                    <a:pt x="3" y="371"/>
                    <a:pt x="0" y="360"/>
                    <a:pt x="1" y="350"/>
                  </a:cubicBezTo>
                  <a:cubicBezTo>
                    <a:pt x="1" y="337"/>
                    <a:pt x="3" y="323"/>
                    <a:pt x="6" y="310"/>
                  </a:cubicBezTo>
                  <a:cubicBezTo>
                    <a:pt x="7" y="302"/>
                    <a:pt x="10" y="293"/>
                    <a:pt x="15" y="287"/>
                  </a:cubicBezTo>
                  <a:cubicBezTo>
                    <a:pt x="99" y="195"/>
                    <a:pt x="184" y="102"/>
                    <a:pt x="268" y="10"/>
                  </a:cubicBezTo>
                  <a:cubicBezTo>
                    <a:pt x="270" y="7"/>
                    <a:pt x="273" y="5"/>
                    <a:pt x="278" y="0"/>
                  </a:cubicBezTo>
                  <a:cubicBezTo>
                    <a:pt x="282" y="24"/>
                    <a:pt x="285" y="45"/>
                    <a:pt x="289" y="66"/>
                  </a:cubicBezTo>
                  <a:cubicBezTo>
                    <a:pt x="289" y="68"/>
                    <a:pt x="288" y="71"/>
                    <a:pt x="289" y="72"/>
                  </a:cubicBezTo>
                  <a:cubicBezTo>
                    <a:pt x="307" y="114"/>
                    <a:pt x="283" y="137"/>
                    <a:pt x="255" y="162"/>
                  </a:cubicBezTo>
                  <a:cubicBezTo>
                    <a:pt x="177" y="231"/>
                    <a:pt x="101" y="301"/>
                    <a:pt x="24" y="371"/>
                  </a:cubicBezTo>
                  <a:cubicBezTo>
                    <a:pt x="20" y="375"/>
                    <a:pt x="16" y="378"/>
                    <a:pt x="12" y="382"/>
                  </a:cubicBezTo>
                  <a:cubicBezTo>
                    <a:pt x="9" y="382"/>
                    <a:pt x="7" y="382"/>
                    <a:pt x="4" y="382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6"/>
            <p:cNvSpPr>
              <a:spLocks/>
            </p:cNvSpPr>
            <p:nvPr/>
          </p:nvSpPr>
          <p:spPr bwMode="auto">
            <a:xfrm>
              <a:off x="5428402" y="3287643"/>
              <a:ext cx="1099853" cy="1521401"/>
            </a:xfrm>
            <a:custGeom>
              <a:avLst/>
              <a:gdLst>
                <a:gd name="T0" fmla="*/ 225 w 241"/>
                <a:gd name="T1" fmla="*/ 0 h 335"/>
                <a:gd name="T2" fmla="*/ 240 w 241"/>
                <a:gd name="T3" fmla="*/ 107 h 335"/>
                <a:gd name="T4" fmla="*/ 233 w 241"/>
                <a:gd name="T5" fmla="*/ 126 h 335"/>
                <a:gd name="T6" fmla="*/ 7 w 241"/>
                <a:gd name="T7" fmla="*/ 332 h 335"/>
                <a:gd name="T8" fmla="*/ 0 w 241"/>
                <a:gd name="T9" fmla="*/ 335 h 335"/>
                <a:gd name="T10" fmla="*/ 16 w 241"/>
                <a:gd name="T11" fmla="*/ 232 h 335"/>
                <a:gd name="T12" fmla="*/ 23 w 241"/>
                <a:gd name="T13" fmla="*/ 220 h 335"/>
                <a:gd name="T14" fmla="*/ 217 w 241"/>
                <a:gd name="T15" fmla="*/ 6 h 335"/>
                <a:gd name="T16" fmla="*/ 225 w 241"/>
                <a:gd name="T17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1" h="335">
                  <a:moveTo>
                    <a:pt x="225" y="0"/>
                  </a:moveTo>
                  <a:cubicBezTo>
                    <a:pt x="230" y="37"/>
                    <a:pt x="236" y="72"/>
                    <a:pt x="240" y="107"/>
                  </a:cubicBezTo>
                  <a:cubicBezTo>
                    <a:pt x="241" y="113"/>
                    <a:pt x="238" y="122"/>
                    <a:pt x="233" y="126"/>
                  </a:cubicBezTo>
                  <a:cubicBezTo>
                    <a:pt x="158" y="195"/>
                    <a:pt x="83" y="263"/>
                    <a:pt x="7" y="332"/>
                  </a:cubicBezTo>
                  <a:cubicBezTo>
                    <a:pt x="6" y="333"/>
                    <a:pt x="4" y="333"/>
                    <a:pt x="0" y="335"/>
                  </a:cubicBezTo>
                  <a:cubicBezTo>
                    <a:pt x="5" y="299"/>
                    <a:pt x="10" y="266"/>
                    <a:pt x="16" y="232"/>
                  </a:cubicBezTo>
                  <a:cubicBezTo>
                    <a:pt x="16" y="227"/>
                    <a:pt x="20" y="223"/>
                    <a:pt x="23" y="220"/>
                  </a:cubicBezTo>
                  <a:cubicBezTo>
                    <a:pt x="87" y="148"/>
                    <a:pt x="152" y="77"/>
                    <a:pt x="217" y="6"/>
                  </a:cubicBezTo>
                  <a:cubicBezTo>
                    <a:pt x="219" y="4"/>
                    <a:pt x="220" y="3"/>
                    <a:pt x="225" y="0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7"/>
            <p:cNvSpPr>
              <a:spLocks/>
            </p:cNvSpPr>
            <p:nvPr/>
          </p:nvSpPr>
          <p:spPr bwMode="auto">
            <a:xfrm>
              <a:off x="5593188" y="2490536"/>
              <a:ext cx="812435" cy="1233982"/>
            </a:xfrm>
            <a:custGeom>
              <a:avLst/>
              <a:gdLst>
                <a:gd name="T0" fmla="*/ 0 w 178"/>
                <a:gd name="T1" fmla="*/ 270 h 272"/>
                <a:gd name="T2" fmla="*/ 16 w 178"/>
                <a:gd name="T3" fmla="*/ 162 h 272"/>
                <a:gd name="T4" fmla="*/ 24 w 178"/>
                <a:gd name="T5" fmla="*/ 149 h 272"/>
                <a:gd name="T6" fmla="*/ 156 w 178"/>
                <a:gd name="T7" fmla="*/ 4 h 272"/>
                <a:gd name="T8" fmla="*/ 163 w 178"/>
                <a:gd name="T9" fmla="*/ 0 h 272"/>
                <a:gd name="T10" fmla="*/ 178 w 178"/>
                <a:gd name="T11" fmla="*/ 107 h 272"/>
                <a:gd name="T12" fmla="*/ 173 w 178"/>
                <a:gd name="T13" fmla="*/ 118 h 272"/>
                <a:gd name="T14" fmla="*/ 5 w 178"/>
                <a:gd name="T15" fmla="*/ 272 h 272"/>
                <a:gd name="T16" fmla="*/ 0 w 178"/>
                <a:gd name="T17" fmla="*/ 27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272">
                  <a:moveTo>
                    <a:pt x="0" y="270"/>
                  </a:moveTo>
                  <a:cubicBezTo>
                    <a:pt x="5" y="234"/>
                    <a:pt x="10" y="198"/>
                    <a:pt x="16" y="162"/>
                  </a:cubicBezTo>
                  <a:cubicBezTo>
                    <a:pt x="16" y="158"/>
                    <a:pt x="20" y="153"/>
                    <a:pt x="24" y="149"/>
                  </a:cubicBezTo>
                  <a:cubicBezTo>
                    <a:pt x="68" y="101"/>
                    <a:pt x="112" y="53"/>
                    <a:pt x="156" y="4"/>
                  </a:cubicBezTo>
                  <a:cubicBezTo>
                    <a:pt x="157" y="3"/>
                    <a:pt x="159" y="2"/>
                    <a:pt x="163" y="0"/>
                  </a:cubicBezTo>
                  <a:cubicBezTo>
                    <a:pt x="168" y="36"/>
                    <a:pt x="173" y="71"/>
                    <a:pt x="178" y="107"/>
                  </a:cubicBezTo>
                  <a:cubicBezTo>
                    <a:pt x="178" y="110"/>
                    <a:pt x="176" y="116"/>
                    <a:pt x="173" y="118"/>
                  </a:cubicBezTo>
                  <a:cubicBezTo>
                    <a:pt x="117" y="170"/>
                    <a:pt x="61" y="221"/>
                    <a:pt x="5" y="272"/>
                  </a:cubicBezTo>
                  <a:cubicBezTo>
                    <a:pt x="3" y="271"/>
                    <a:pt x="1" y="271"/>
                    <a:pt x="0" y="270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6405623" y="3544403"/>
              <a:ext cx="3428029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9741679" y="3452429"/>
              <a:ext cx="183948" cy="183948"/>
            </a:xfrm>
            <a:prstGeom prst="ellipse">
              <a:avLst/>
            </a:prstGeom>
            <a:solidFill>
              <a:srgbClr val="F9F9F9"/>
            </a:solidFill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6344308" y="1369606"/>
              <a:ext cx="3489345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9741679" y="1277632"/>
              <a:ext cx="183948" cy="183948"/>
            </a:xfrm>
            <a:prstGeom prst="ellipse">
              <a:avLst/>
            </a:prstGeom>
            <a:solidFill>
              <a:srgbClr val="F9F9F9"/>
            </a:solidFill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>
              <a:off x="2445959" y="3379617"/>
              <a:ext cx="330052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 flipH="1">
              <a:off x="2424397" y="3287643"/>
              <a:ext cx="183948" cy="183948"/>
            </a:xfrm>
            <a:prstGeom prst="ellipse">
              <a:avLst/>
            </a:prstGeom>
            <a:solidFill>
              <a:srgbClr val="F9F9F9"/>
            </a:solidFill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2616512" y="5406873"/>
              <a:ext cx="281189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 flipH="1">
              <a:off x="2424397" y="5314900"/>
              <a:ext cx="183948" cy="183948"/>
            </a:xfrm>
            <a:prstGeom prst="ellipse">
              <a:avLst/>
            </a:prstGeom>
            <a:solidFill>
              <a:srgbClr val="F9F9F9"/>
            </a:solidFill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990296" y="2023722"/>
            <a:ext cx="2965476" cy="862966"/>
            <a:chOff x="8386922" y="2192795"/>
            <a:chExt cx="2965476" cy="862966"/>
          </a:xfrm>
        </p:grpSpPr>
        <p:sp>
          <p:nvSpPr>
            <p:cNvPr id="18" name="矩形 1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990296" y="3755087"/>
            <a:ext cx="2965476" cy="862966"/>
            <a:chOff x="8386922" y="2192795"/>
            <a:chExt cx="2965476" cy="862966"/>
          </a:xfrm>
        </p:grpSpPr>
        <p:sp>
          <p:nvSpPr>
            <p:cNvPr id="21" name="矩形 2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35671" y="2533028"/>
            <a:ext cx="2965476" cy="862966"/>
            <a:chOff x="8386922" y="2192795"/>
            <a:chExt cx="2965476" cy="862966"/>
          </a:xfrm>
        </p:grpSpPr>
        <p:sp>
          <p:nvSpPr>
            <p:cNvPr id="24" name="矩形 23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35671" y="4194454"/>
            <a:ext cx="2965476" cy="862966"/>
            <a:chOff x="8386922" y="2192795"/>
            <a:chExt cx="2965476" cy="862966"/>
          </a:xfrm>
        </p:grpSpPr>
        <p:sp>
          <p:nvSpPr>
            <p:cNvPr id="27" name="矩形 26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30" name="任意多边形 29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公司团队介绍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1617131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12715b0-d2f3-47a3-be8a-09286d813e3e"/>
          <p:cNvGrpSpPr>
            <a:grpSpLocks noChangeAspect="1"/>
          </p:cNvGrpSpPr>
          <p:nvPr/>
        </p:nvGrpSpPr>
        <p:grpSpPr>
          <a:xfrm>
            <a:off x="2105024" y="1670840"/>
            <a:ext cx="7981952" cy="3468288"/>
            <a:chOff x="1567780" y="1149730"/>
            <a:chExt cx="8913565" cy="3873091"/>
          </a:xfrm>
        </p:grpSpPr>
        <p:sp>
          <p:nvSpPr>
            <p:cNvPr id="4" name="Freeform: Shape 1"/>
            <p:cNvSpPr>
              <a:spLocks/>
            </p:cNvSpPr>
            <p:nvPr/>
          </p:nvSpPr>
          <p:spPr bwMode="auto">
            <a:xfrm>
              <a:off x="1567780" y="1149730"/>
              <a:ext cx="8913565" cy="3873091"/>
            </a:xfrm>
            <a:custGeom>
              <a:avLst/>
              <a:gdLst>
                <a:gd name="T0" fmla="*/ 14748 w 18790"/>
                <a:gd name="T1" fmla="*/ 5360 h 8055"/>
                <a:gd name="T2" fmla="*/ 14046 w 18790"/>
                <a:gd name="T3" fmla="*/ 4619 h 8055"/>
                <a:gd name="T4" fmla="*/ 13667 w 18790"/>
                <a:gd name="T5" fmla="*/ 4612 h 8055"/>
                <a:gd name="T6" fmla="*/ 14083 w 18790"/>
                <a:gd name="T7" fmla="*/ 4921 h 8055"/>
                <a:gd name="T8" fmla="*/ 13218 w 18790"/>
                <a:gd name="T9" fmla="*/ 5291 h 8055"/>
                <a:gd name="T10" fmla="*/ 13180 w 18790"/>
                <a:gd name="T11" fmla="*/ 5202 h 8055"/>
                <a:gd name="T12" fmla="*/ 13932 w 18790"/>
                <a:gd name="T13" fmla="*/ 6890 h 8055"/>
                <a:gd name="T14" fmla="*/ 14626 w 18790"/>
                <a:gd name="T15" fmla="*/ 5647 h 8055"/>
                <a:gd name="T16" fmla="*/ 14997 w 18790"/>
                <a:gd name="T17" fmla="*/ 7281 h 8055"/>
                <a:gd name="T18" fmla="*/ 16394 w 18790"/>
                <a:gd name="T19" fmla="*/ 6909 h 8055"/>
                <a:gd name="T20" fmla="*/ 14876 w 18790"/>
                <a:gd name="T21" fmla="*/ 2476 h 8055"/>
                <a:gd name="T22" fmla="*/ 15801 w 18790"/>
                <a:gd name="T23" fmla="*/ 1592 h 8055"/>
                <a:gd name="T24" fmla="*/ 16255 w 18790"/>
                <a:gd name="T25" fmla="*/ 1069 h 8055"/>
                <a:gd name="T26" fmla="*/ 14340 w 18790"/>
                <a:gd name="T27" fmla="*/ 1045 h 8055"/>
                <a:gd name="T28" fmla="*/ 12010 w 18790"/>
                <a:gd name="T29" fmla="*/ 935 h 8055"/>
                <a:gd name="T30" fmla="*/ 11642 w 18790"/>
                <a:gd name="T31" fmla="*/ 956 h 8055"/>
                <a:gd name="T32" fmla="*/ 10108 w 18790"/>
                <a:gd name="T33" fmla="*/ 1321 h 8055"/>
                <a:gd name="T34" fmla="*/ 8777 w 18790"/>
                <a:gd name="T35" fmla="*/ 1889 h 8055"/>
                <a:gd name="T36" fmla="*/ 8982 w 18790"/>
                <a:gd name="T37" fmla="*/ 1940 h 8055"/>
                <a:gd name="T38" fmla="*/ 8022 w 18790"/>
                <a:gd name="T39" fmla="*/ 2945 h 8055"/>
                <a:gd name="T40" fmla="*/ 9350 w 18790"/>
                <a:gd name="T41" fmla="*/ 2897 h 8055"/>
                <a:gd name="T42" fmla="*/ 8741 w 18790"/>
                <a:gd name="T43" fmla="*/ 3115 h 8055"/>
                <a:gd name="T44" fmla="*/ 7889 w 18790"/>
                <a:gd name="T45" fmla="*/ 4711 h 8055"/>
                <a:gd name="T46" fmla="*/ 9198 w 18790"/>
                <a:gd name="T47" fmla="*/ 6893 h 8055"/>
                <a:gd name="T48" fmla="*/ 10161 w 18790"/>
                <a:gd name="T49" fmla="*/ 4178 h 8055"/>
                <a:gd name="T50" fmla="*/ 10555 w 18790"/>
                <a:gd name="T51" fmla="*/ 3462 h 8055"/>
                <a:gd name="T52" fmla="*/ 12333 w 18790"/>
                <a:gd name="T53" fmla="*/ 3777 h 8055"/>
                <a:gd name="T54" fmla="*/ 13342 w 18790"/>
                <a:gd name="T55" fmla="*/ 4006 h 8055"/>
                <a:gd name="T56" fmla="*/ 14139 w 18790"/>
                <a:gd name="T57" fmla="*/ 3001 h 8055"/>
                <a:gd name="T58" fmla="*/ 10660 w 18790"/>
                <a:gd name="T59" fmla="*/ 939 h 8055"/>
                <a:gd name="T60" fmla="*/ 10056 w 18790"/>
                <a:gd name="T61" fmla="*/ 2521 h 8055"/>
                <a:gd name="T62" fmla="*/ 10586 w 18790"/>
                <a:gd name="T63" fmla="*/ 2539 h 8055"/>
                <a:gd name="T64" fmla="*/ 7948 w 18790"/>
                <a:gd name="T65" fmla="*/ 1761 h 8055"/>
                <a:gd name="T66" fmla="*/ 11960 w 18790"/>
                <a:gd name="T67" fmla="*/ 4673 h 8055"/>
                <a:gd name="T68" fmla="*/ 4925 w 18790"/>
                <a:gd name="T69" fmla="*/ 3984 h 8055"/>
                <a:gd name="T70" fmla="*/ 4914 w 18790"/>
                <a:gd name="T71" fmla="*/ 707 h 8055"/>
                <a:gd name="T72" fmla="*/ 6019 w 18790"/>
                <a:gd name="T73" fmla="*/ 1656 h 8055"/>
                <a:gd name="T74" fmla="*/ 7107 w 18790"/>
                <a:gd name="T75" fmla="*/ 588 h 8055"/>
                <a:gd name="T76" fmla="*/ 5696 w 18790"/>
                <a:gd name="T77" fmla="*/ 310 h 8055"/>
                <a:gd name="T78" fmla="*/ 3652 w 18790"/>
                <a:gd name="T79" fmla="*/ 613 h 8055"/>
                <a:gd name="T80" fmla="*/ 3670 w 18790"/>
                <a:gd name="T81" fmla="*/ 962 h 8055"/>
                <a:gd name="T82" fmla="*/ 2921 w 18790"/>
                <a:gd name="T83" fmla="*/ 639 h 8055"/>
                <a:gd name="T84" fmla="*/ 4355 w 18790"/>
                <a:gd name="T85" fmla="*/ 1516 h 8055"/>
                <a:gd name="T86" fmla="*/ 2241 w 18790"/>
                <a:gd name="T87" fmla="*/ 1064 h 8055"/>
                <a:gd name="T88" fmla="*/ 3320 w 18790"/>
                <a:gd name="T89" fmla="*/ 895 h 8055"/>
                <a:gd name="T90" fmla="*/ 4135 w 18790"/>
                <a:gd name="T91" fmla="*/ 1215 h 8055"/>
                <a:gd name="T92" fmla="*/ 5131 w 18790"/>
                <a:gd name="T93" fmla="*/ 1496 h 8055"/>
                <a:gd name="T94" fmla="*/ 4418 w 18790"/>
                <a:gd name="T95" fmla="*/ 1259 h 8055"/>
                <a:gd name="T96" fmla="*/ 4366 w 18790"/>
                <a:gd name="T97" fmla="*/ 1949 h 8055"/>
                <a:gd name="T98" fmla="*/ 5446 w 18790"/>
                <a:gd name="T99" fmla="*/ 1880 h 8055"/>
                <a:gd name="T100" fmla="*/ 4959 w 18790"/>
                <a:gd name="T101" fmla="*/ 2254 h 8055"/>
                <a:gd name="T102" fmla="*/ 4639 w 18790"/>
                <a:gd name="T103" fmla="*/ 2870 h 8055"/>
                <a:gd name="T104" fmla="*/ 3921 w 18790"/>
                <a:gd name="T105" fmla="*/ 3927 h 8055"/>
                <a:gd name="T106" fmla="*/ 4971 w 18790"/>
                <a:gd name="T107" fmla="*/ 4318 h 8055"/>
                <a:gd name="T108" fmla="*/ 5854 w 18790"/>
                <a:gd name="T109" fmla="*/ 5104 h 8055"/>
                <a:gd name="T110" fmla="*/ 5500 w 18790"/>
                <a:gd name="T111" fmla="*/ 6752 h 8055"/>
                <a:gd name="T112" fmla="*/ 4744 w 18790"/>
                <a:gd name="T113" fmla="*/ 7886 h 8055"/>
                <a:gd name="T114" fmla="*/ 4451 w 18790"/>
                <a:gd name="T115" fmla="*/ 5325 h 8055"/>
                <a:gd name="T116" fmla="*/ 3264 w 18790"/>
                <a:gd name="T117" fmla="*/ 3790 h 8055"/>
                <a:gd name="T118" fmla="*/ 2356 w 18790"/>
                <a:gd name="T119" fmla="*/ 2307 h 8055"/>
                <a:gd name="T120" fmla="*/ 1059 w 18790"/>
                <a:gd name="T121" fmla="*/ 1643 h 8055"/>
                <a:gd name="T122" fmla="*/ 634 w 18790"/>
                <a:gd name="T123" fmla="*/ 1389 h 8055"/>
                <a:gd name="T124" fmla="*/ 4567 w 18790"/>
                <a:gd name="T125" fmla="*/ 2490 h 8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90" h="8055">
                  <a:moveTo>
                    <a:pt x="411" y="1957"/>
                  </a:moveTo>
                  <a:lnTo>
                    <a:pt x="404" y="1955"/>
                  </a:lnTo>
                  <a:lnTo>
                    <a:pt x="398" y="1955"/>
                  </a:lnTo>
                  <a:lnTo>
                    <a:pt x="393" y="1957"/>
                  </a:lnTo>
                  <a:lnTo>
                    <a:pt x="390" y="1960"/>
                  </a:lnTo>
                  <a:lnTo>
                    <a:pt x="388" y="1964"/>
                  </a:lnTo>
                  <a:lnTo>
                    <a:pt x="385" y="1970"/>
                  </a:lnTo>
                  <a:lnTo>
                    <a:pt x="383" y="1976"/>
                  </a:lnTo>
                  <a:lnTo>
                    <a:pt x="380" y="1983"/>
                  </a:lnTo>
                  <a:lnTo>
                    <a:pt x="377" y="1997"/>
                  </a:lnTo>
                  <a:lnTo>
                    <a:pt x="371" y="2010"/>
                  </a:lnTo>
                  <a:lnTo>
                    <a:pt x="368" y="2016"/>
                  </a:lnTo>
                  <a:lnTo>
                    <a:pt x="363" y="2021"/>
                  </a:lnTo>
                  <a:lnTo>
                    <a:pt x="358" y="2025"/>
                  </a:lnTo>
                  <a:lnTo>
                    <a:pt x="351" y="2028"/>
                  </a:lnTo>
                  <a:lnTo>
                    <a:pt x="336" y="2031"/>
                  </a:lnTo>
                  <a:lnTo>
                    <a:pt x="321" y="2037"/>
                  </a:lnTo>
                  <a:lnTo>
                    <a:pt x="308" y="2043"/>
                  </a:lnTo>
                  <a:lnTo>
                    <a:pt x="296" y="2049"/>
                  </a:lnTo>
                  <a:lnTo>
                    <a:pt x="292" y="2051"/>
                  </a:lnTo>
                  <a:lnTo>
                    <a:pt x="289" y="2055"/>
                  </a:lnTo>
                  <a:lnTo>
                    <a:pt x="287" y="2058"/>
                  </a:lnTo>
                  <a:lnTo>
                    <a:pt x="285" y="2061"/>
                  </a:lnTo>
                  <a:lnTo>
                    <a:pt x="285" y="2063"/>
                  </a:lnTo>
                  <a:lnTo>
                    <a:pt x="287" y="2065"/>
                  </a:lnTo>
                  <a:lnTo>
                    <a:pt x="290" y="2068"/>
                  </a:lnTo>
                  <a:lnTo>
                    <a:pt x="296" y="2070"/>
                  </a:lnTo>
                  <a:lnTo>
                    <a:pt x="309" y="2072"/>
                  </a:lnTo>
                  <a:lnTo>
                    <a:pt x="325" y="2072"/>
                  </a:lnTo>
                  <a:lnTo>
                    <a:pt x="343" y="2072"/>
                  </a:lnTo>
                  <a:lnTo>
                    <a:pt x="361" y="2069"/>
                  </a:lnTo>
                  <a:lnTo>
                    <a:pt x="376" y="2065"/>
                  </a:lnTo>
                  <a:lnTo>
                    <a:pt x="390" y="2062"/>
                  </a:lnTo>
                  <a:lnTo>
                    <a:pt x="396" y="2060"/>
                  </a:lnTo>
                  <a:lnTo>
                    <a:pt x="400" y="2056"/>
                  </a:lnTo>
                  <a:lnTo>
                    <a:pt x="404" y="2054"/>
                  </a:lnTo>
                  <a:lnTo>
                    <a:pt x="406" y="2051"/>
                  </a:lnTo>
                  <a:lnTo>
                    <a:pt x="410" y="2043"/>
                  </a:lnTo>
                  <a:lnTo>
                    <a:pt x="412" y="2031"/>
                  </a:lnTo>
                  <a:lnTo>
                    <a:pt x="415" y="2016"/>
                  </a:lnTo>
                  <a:lnTo>
                    <a:pt x="416" y="2001"/>
                  </a:lnTo>
                  <a:lnTo>
                    <a:pt x="417" y="1986"/>
                  </a:lnTo>
                  <a:lnTo>
                    <a:pt x="416" y="1971"/>
                  </a:lnTo>
                  <a:lnTo>
                    <a:pt x="416" y="1967"/>
                  </a:lnTo>
                  <a:lnTo>
                    <a:pt x="415" y="1962"/>
                  </a:lnTo>
                  <a:lnTo>
                    <a:pt x="412" y="1959"/>
                  </a:lnTo>
                  <a:lnTo>
                    <a:pt x="411" y="1957"/>
                  </a:lnTo>
                  <a:close/>
                  <a:moveTo>
                    <a:pt x="18720" y="1652"/>
                  </a:moveTo>
                  <a:lnTo>
                    <a:pt x="18717" y="1653"/>
                  </a:lnTo>
                  <a:lnTo>
                    <a:pt x="18716" y="1654"/>
                  </a:lnTo>
                  <a:lnTo>
                    <a:pt x="18716" y="1657"/>
                  </a:lnTo>
                  <a:lnTo>
                    <a:pt x="18717" y="1660"/>
                  </a:lnTo>
                  <a:lnTo>
                    <a:pt x="18722" y="1666"/>
                  </a:lnTo>
                  <a:lnTo>
                    <a:pt x="18730" y="1672"/>
                  </a:lnTo>
                  <a:lnTo>
                    <a:pt x="18738" y="1679"/>
                  </a:lnTo>
                  <a:lnTo>
                    <a:pt x="18748" y="1684"/>
                  </a:lnTo>
                  <a:lnTo>
                    <a:pt x="18756" y="1687"/>
                  </a:lnTo>
                  <a:lnTo>
                    <a:pt x="18763" y="1690"/>
                  </a:lnTo>
                  <a:lnTo>
                    <a:pt x="18767" y="1688"/>
                  </a:lnTo>
                  <a:lnTo>
                    <a:pt x="18770" y="1687"/>
                  </a:lnTo>
                  <a:lnTo>
                    <a:pt x="18774" y="1684"/>
                  </a:lnTo>
                  <a:lnTo>
                    <a:pt x="18776" y="1681"/>
                  </a:lnTo>
                  <a:lnTo>
                    <a:pt x="18783" y="1673"/>
                  </a:lnTo>
                  <a:lnTo>
                    <a:pt x="18788" y="1664"/>
                  </a:lnTo>
                  <a:lnTo>
                    <a:pt x="18789" y="1658"/>
                  </a:lnTo>
                  <a:lnTo>
                    <a:pt x="18790" y="1653"/>
                  </a:lnTo>
                  <a:lnTo>
                    <a:pt x="18790" y="1650"/>
                  </a:lnTo>
                  <a:lnTo>
                    <a:pt x="18789" y="1645"/>
                  </a:lnTo>
                  <a:lnTo>
                    <a:pt x="18788" y="1643"/>
                  </a:lnTo>
                  <a:lnTo>
                    <a:pt x="18784" y="1639"/>
                  </a:lnTo>
                  <a:lnTo>
                    <a:pt x="18781" y="1638"/>
                  </a:lnTo>
                  <a:lnTo>
                    <a:pt x="18776" y="1638"/>
                  </a:lnTo>
                  <a:lnTo>
                    <a:pt x="18759" y="1638"/>
                  </a:lnTo>
                  <a:lnTo>
                    <a:pt x="18750" y="1639"/>
                  </a:lnTo>
                  <a:lnTo>
                    <a:pt x="18741" y="1644"/>
                  </a:lnTo>
                  <a:lnTo>
                    <a:pt x="18720" y="1652"/>
                  </a:lnTo>
                  <a:close/>
                  <a:moveTo>
                    <a:pt x="18458" y="2061"/>
                  </a:moveTo>
                  <a:lnTo>
                    <a:pt x="18439" y="2060"/>
                  </a:lnTo>
                  <a:lnTo>
                    <a:pt x="18422" y="2058"/>
                  </a:lnTo>
                  <a:lnTo>
                    <a:pt x="18406" y="2060"/>
                  </a:lnTo>
                  <a:lnTo>
                    <a:pt x="18391" y="2061"/>
                  </a:lnTo>
                  <a:lnTo>
                    <a:pt x="18377" y="2064"/>
                  </a:lnTo>
                  <a:lnTo>
                    <a:pt x="18366" y="2068"/>
                  </a:lnTo>
                  <a:lnTo>
                    <a:pt x="18363" y="2070"/>
                  </a:lnTo>
                  <a:lnTo>
                    <a:pt x="18358" y="2072"/>
                  </a:lnTo>
                  <a:lnTo>
                    <a:pt x="18355" y="2076"/>
                  </a:lnTo>
                  <a:lnTo>
                    <a:pt x="18353" y="2080"/>
                  </a:lnTo>
                  <a:lnTo>
                    <a:pt x="18353" y="2083"/>
                  </a:lnTo>
                  <a:lnTo>
                    <a:pt x="18353" y="2087"/>
                  </a:lnTo>
                  <a:lnTo>
                    <a:pt x="18354" y="2089"/>
                  </a:lnTo>
                  <a:lnTo>
                    <a:pt x="18358" y="2092"/>
                  </a:lnTo>
                  <a:lnTo>
                    <a:pt x="18366" y="2098"/>
                  </a:lnTo>
                  <a:lnTo>
                    <a:pt x="18377" y="2103"/>
                  </a:lnTo>
                  <a:lnTo>
                    <a:pt x="18390" y="2107"/>
                  </a:lnTo>
                  <a:lnTo>
                    <a:pt x="18402" y="2110"/>
                  </a:lnTo>
                  <a:lnTo>
                    <a:pt x="18417" y="2111"/>
                  </a:lnTo>
                  <a:lnTo>
                    <a:pt x="18429" y="2112"/>
                  </a:lnTo>
                  <a:lnTo>
                    <a:pt x="18442" y="2111"/>
                  </a:lnTo>
                  <a:lnTo>
                    <a:pt x="18458" y="2109"/>
                  </a:lnTo>
                  <a:lnTo>
                    <a:pt x="18473" y="2104"/>
                  </a:lnTo>
                  <a:lnTo>
                    <a:pt x="18487" y="2099"/>
                  </a:lnTo>
                  <a:lnTo>
                    <a:pt x="18500" y="2095"/>
                  </a:lnTo>
                  <a:lnTo>
                    <a:pt x="18509" y="2090"/>
                  </a:lnTo>
                  <a:lnTo>
                    <a:pt x="18512" y="2089"/>
                  </a:lnTo>
                  <a:lnTo>
                    <a:pt x="18514" y="2087"/>
                  </a:lnTo>
                  <a:lnTo>
                    <a:pt x="18514" y="2085"/>
                  </a:lnTo>
                  <a:lnTo>
                    <a:pt x="18513" y="2084"/>
                  </a:lnTo>
                  <a:lnTo>
                    <a:pt x="18499" y="2078"/>
                  </a:lnTo>
                  <a:lnTo>
                    <a:pt x="18480" y="2070"/>
                  </a:lnTo>
                  <a:lnTo>
                    <a:pt x="18465" y="2063"/>
                  </a:lnTo>
                  <a:lnTo>
                    <a:pt x="18458" y="2061"/>
                  </a:lnTo>
                  <a:close/>
                  <a:moveTo>
                    <a:pt x="18763" y="1957"/>
                  </a:moveTo>
                  <a:lnTo>
                    <a:pt x="18757" y="1955"/>
                  </a:lnTo>
                  <a:lnTo>
                    <a:pt x="18751" y="1955"/>
                  </a:lnTo>
                  <a:lnTo>
                    <a:pt x="18747" y="1957"/>
                  </a:lnTo>
                  <a:lnTo>
                    <a:pt x="18743" y="1960"/>
                  </a:lnTo>
                  <a:lnTo>
                    <a:pt x="18740" y="1964"/>
                  </a:lnTo>
                  <a:lnTo>
                    <a:pt x="18737" y="1970"/>
                  </a:lnTo>
                  <a:lnTo>
                    <a:pt x="18736" y="1976"/>
                  </a:lnTo>
                  <a:lnTo>
                    <a:pt x="18734" y="1983"/>
                  </a:lnTo>
                  <a:lnTo>
                    <a:pt x="18730" y="1997"/>
                  </a:lnTo>
                  <a:lnTo>
                    <a:pt x="18724" y="2010"/>
                  </a:lnTo>
                  <a:lnTo>
                    <a:pt x="18721" y="2016"/>
                  </a:lnTo>
                  <a:lnTo>
                    <a:pt x="18716" y="2021"/>
                  </a:lnTo>
                  <a:lnTo>
                    <a:pt x="18710" y="2025"/>
                  </a:lnTo>
                  <a:lnTo>
                    <a:pt x="18704" y="2028"/>
                  </a:lnTo>
                  <a:lnTo>
                    <a:pt x="18689" y="2031"/>
                  </a:lnTo>
                  <a:lnTo>
                    <a:pt x="18674" y="2037"/>
                  </a:lnTo>
                  <a:lnTo>
                    <a:pt x="18660" y="2043"/>
                  </a:lnTo>
                  <a:lnTo>
                    <a:pt x="18649" y="2049"/>
                  </a:lnTo>
                  <a:lnTo>
                    <a:pt x="18644" y="2051"/>
                  </a:lnTo>
                  <a:lnTo>
                    <a:pt x="18641" y="2055"/>
                  </a:lnTo>
                  <a:lnTo>
                    <a:pt x="18639" y="2058"/>
                  </a:lnTo>
                  <a:lnTo>
                    <a:pt x="18637" y="2061"/>
                  </a:lnTo>
                  <a:lnTo>
                    <a:pt x="18639" y="2063"/>
                  </a:lnTo>
                  <a:lnTo>
                    <a:pt x="18640" y="2065"/>
                  </a:lnTo>
                  <a:lnTo>
                    <a:pt x="18643" y="2068"/>
                  </a:lnTo>
                  <a:lnTo>
                    <a:pt x="18648" y="2070"/>
                  </a:lnTo>
                  <a:lnTo>
                    <a:pt x="18662" y="2072"/>
                  </a:lnTo>
                  <a:lnTo>
                    <a:pt x="18677" y="2072"/>
                  </a:lnTo>
                  <a:lnTo>
                    <a:pt x="18695" y="2072"/>
                  </a:lnTo>
                  <a:lnTo>
                    <a:pt x="18712" y="2069"/>
                  </a:lnTo>
                  <a:lnTo>
                    <a:pt x="18729" y="2065"/>
                  </a:lnTo>
                  <a:lnTo>
                    <a:pt x="18743" y="2062"/>
                  </a:lnTo>
                  <a:lnTo>
                    <a:pt x="18749" y="2060"/>
                  </a:lnTo>
                  <a:lnTo>
                    <a:pt x="18754" y="2056"/>
                  </a:lnTo>
                  <a:lnTo>
                    <a:pt x="18757" y="2054"/>
                  </a:lnTo>
                  <a:lnTo>
                    <a:pt x="18759" y="2051"/>
                  </a:lnTo>
                  <a:lnTo>
                    <a:pt x="18763" y="2043"/>
                  </a:lnTo>
                  <a:lnTo>
                    <a:pt x="18765" y="2031"/>
                  </a:lnTo>
                  <a:lnTo>
                    <a:pt x="18768" y="2016"/>
                  </a:lnTo>
                  <a:lnTo>
                    <a:pt x="18769" y="2001"/>
                  </a:lnTo>
                  <a:lnTo>
                    <a:pt x="18770" y="1986"/>
                  </a:lnTo>
                  <a:lnTo>
                    <a:pt x="18769" y="1971"/>
                  </a:lnTo>
                  <a:lnTo>
                    <a:pt x="18768" y="1967"/>
                  </a:lnTo>
                  <a:lnTo>
                    <a:pt x="18767" y="1962"/>
                  </a:lnTo>
                  <a:lnTo>
                    <a:pt x="18765" y="1959"/>
                  </a:lnTo>
                  <a:lnTo>
                    <a:pt x="18763" y="1957"/>
                  </a:lnTo>
                  <a:close/>
                  <a:moveTo>
                    <a:pt x="14368" y="4999"/>
                  </a:moveTo>
                  <a:lnTo>
                    <a:pt x="14358" y="5010"/>
                  </a:lnTo>
                  <a:lnTo>
                    <a:pt x="14350" y="5020"/>
                  </a:lnTo>
                  <a:lnTo>
                    <a:pt x="14346" y="5024"/>
                  </a:lnTo>
                  <a:lnTo>
                    <a:pt x="14345" y="5027"/>
                  </a:lnTo>
                  <a:lnTo>
                    <a:pt x="14344" y="5030"/>
                  </a:lnTo>
                  <a:lnTo>
                    <a:pt x="14343" y="5033"/>
                  </a:lnTo>
                  <a:lnTo>
                    <a:pt x="14344" y="5035"/>
                  </a:lnTo>
                  <a:lnTo>
                    <a:pt x="14346" y="5037"/>
                  </a:lnTo>
                  <a:lnTo>
                    <a:pt x="14350" y="5040"/>
                  </a:lnTo>
                  <a:lnTo>
                    <a:pt x="14356" y="5042"/>
                  </a:lnTo>
                  <a:lnTo>
                    <a:pt x="14370" y="5046"/>
                  </a:lnTo>
                  <a:lnTo>
                    <a:pt x="14392" y="5050"/>
                  </a:lnTo>
                  <a:lnTo>
                    <a:pt x="14415" y="5056"/>
                  </a:lnTo>
                  <a:lnTo>
                    <a:pt x="14433" y="5060"/>
                  </a:lnTo>
                  <a:lnTo>
                    <a:pt x="14447" y="5063"/>
                  </a:lnTo>
                  <a:lnTo>
                    <a:pt x="14458" y="5068"/>
                  </a:lnTo>
                  <a:lnTo>
                    <a:pt x="14460" y="5070"/>
                  </a:lnTo>
                  <a:lnTo>
                    <a:pt x="14462" y="5074"/>
                  </a:lnTo>
                  <a:lnTo>
                    <a:pt x="14464" y="5077"/>
                  </a:lnTo>
                  <a:lnTo>
                    <a:pt x="14464" y="5081"/>
                  </a:lnTo>
                  <a:lnTo>
                    <a:pt x="14462" y="5085"/>
                  </a:lnTo>
                  <a:lnTo>
                    <a:pt x="14460" y="5090"/>
                  </a:lnTo>
                  <a:lnTo>
                    <a:pt x="14457" y="5096"/>
                  </a:lnTo>
                  <a:lnTo>
                    <a:pt x="14452" y="5102"/>
                  </a:lnTo>
                  <a:lnTo>
                    <a:pt x="14441" y="5117"/>
                  </a:lnTo>
                  <a:lnTo>
                    <a:pt x="14433" y="5131"/>
                  </a:lnTo>
                  <a:lnTo>
                    <a:pt x="14425" y="5147"/>
                  </a:lnTo>
                  <a:lnTo>
                    <a:pt x="14420" y="5159"/>
                  </a:lnTo>
                  <a:lnTo>
                    <a:pt x="14418" y="5165"/>
                  </a:lnTo>
                  <a:lnTo>
                    <a:pt x="14418" y="5171"/>
                  </a:lnTo>
                  <a:lnTo>
                    <a:pt x="14417" y="5177"/>
                  </a:lnTo>
                  <a:lnTo>
                    <a:pt x="14418" y="5181"/>
                  </a:lnTo>
                  <a:lnTo>
                    <a:pt x="14419" y="5185"/>
                  </a:lnTo>
                  <a:lnTo>
                    <a:pt x="14420" y="5188"/>
                  </a:lnTo>
                  <a:lnTo>
                    <a:pt x="14424" y="5190"/>
                  </a:lnTo>
                  <a:lnTo>
                    <a:pt x="14427" y="5191"/>
                  </a:lnTo>
                  <a:lnTo>
                    <a:pt x="14439" y="5192"/>
                  </a:lnTo>
                  <a:lnTo>
                    <a:pt x="14453" y="5191"/>
                  </a:lnTo>
                  <a:lnTo>
                    <a:pt x="14468" y="5189"/>
                  </a:lnTo>
                  <a:lnTo>
                    <a:pt x="14485" y="5186"/>
                  </a:lnTo>
                  <a:lnTo>
                    <a:pt x="14501" y="5185"/>
                  </a:lnTo>
                  <a:lnTo>
                    <a:pt x="14515" y="5184"/>
                  </a:lnTo>
                  <a:lnTo>
                    <a:pt x="14520" y="5185"/>
                  </a:lnTo>
                  <a:lnTo>
                    <a:pt x="14525" y="5186"/>
                  </a:lnTo>
                  <a:lnTo>
                    <a:pt x="14528" y="5189"/>
                  </a:lnTo>
                  <a:lnTo>
                    <a:pt x="14531" y="5191"/>
                  </a:lnTo>
                  <a:lnTo>
                    <a:pt x="14533" y="5204"/>
                  </a:lnTo>
                  <a:lnTo>
                    <a:pt x="14536" y="5212"/>
                  </a:lnTo>
                  <a:lnTo>
                    <a:pt x="14541" y="5216"/>
                  </a:lnTo>
                  <a:lnTo>
                    <a:pt x="14553" y="5220"/>
                  </a:lnTo>
                  <a:lnTo>
                    <a:pt x="14569" y="5224"/>
                  </a:lnTo>
                  <a:lnTo>
                    <a:pt x="14595" y="5230"/>
                  </a:lnTo>
                  <a:lnTo>
                    <a:pt x="14609" y="5232"/>
                  </a:lnTo>
                  <a:lnTo>
                    <a:pt x="14622" y="5236"/>
                  </a:lnTo>
                  <a:lnTo>
                    <a:pt x="14633" y="5239"/>
                  </a:lnTo>
                  <a:lnTo>
                    <a:pt x="14643" y="5243"/>
                  </a:lnTo>
                  <a:lnTo>
                    <a:pt x="14653" y="5247"/>
                  </a:lnTo>
                  <a:lnTo>
                    <a:pt x="14661" y="5251"/>
                  </a:lnTo>
                  <a:lnTo>
                    <a:pt x="14668" y="5256"/>
                  </a:lnTo>
                  <a:lnTo>
                    <a:pt x="14674" y="5260"/>
                  </a:lnTo>
                  <a:lnTo>
                    <a:pt x="14684" y="5270"/>
                  </a:lnTo>
                  <a:lnTo>
                    <a:pt x="14693" y="5279"/>
                  </a:lnTo>
                  <a:lnTo>
                    <a:pt x="14700" y="5287"/>
                  </a:lnTo>
                  <a:lnTo>
                    <a:pt x="14707" y="5296"/>
                  </a:lnTo>
                  <a:lnTo>
                    <a:pt x="14714" y="5304"/>
                  </a:lnTo>
                  <a:lnTo>
                    <a:pt x="14722" y="5316"/>
                  </a:lnTo>
                  <a:lnTo>
                    <a:pt x="14731" y="5329"/>
                  </a:lnTo>
                  <a:lnTo>
                    <a:pt x="14740" y="5343"/>
                  </a:lnTo>
                  <a:lnTo>
                    <a:pt x="14743" y="5348"/>
                  </a:lnTo>
                  <a:lnTo>
                    <a:pt x="14747" y="5354"/>
                  </a:lnTo>
                  <a:lnTo>
                    <a:pt x="14748" y="5360"/>
                  </a:lnTo>
                  <a:lnTo>
                    <a:pt x="14749" y="5365"/>
                  </a:lnTo>
                  <a:lnTo>
                    <a:pt x="14748" y="5370"/>
                  </a:lnTo>
                  <a:lnTo>
                    <a:pt x="14747" y="5372"/>
                  </a:lnTo>
                  <a:lnTo>
                    <a:pt x="14743" y="5374"/>
                  </a:lnTo>
                  <a:lnTo>
                    <a:pt x="14738" y="5375"/>
                  </a:lnTo>
                  <a:lnTo>
                    <a:pt x="14733" y="5375"/>
                  </a:lnTo>
                  <a:lnTo>
                    <a:pt x="14725" y="5377"/>
                  </a:lnTo>
                  <a:lnTo>
                    <a:pt x="14720" y="5379"/>
                  </a:lnTo>
                  <a:lnTo>
                    <a:pt x="14715" y="5383"/>
                  </a:lnTo>
                  <a:lnTo>
                    <a:pt x="14704" y="5391"/>
                  </a:lnTo>
                  <a:lnTo>
                    <a:pt x="14695" y="5399"/>
                  </a:lnTo>
                  <a:lnTo>
                    <a:pt x="14691" y="5404"/>
                  </a:lnTo>
                  <a:lnTo>
                    <a:pt x="14689" y="5408"/>
                  </a:lnTo>
                  <a:lnTo>
                    <a:pt x="14688" y="5413"/>
                  </a:lnTo>
                  <a:lnTo>
                    <a:pt x="14687" y="5417"/>
                  </a:lnTo>
                  <a:lnTo>
                    <a:pt x="14687" y="5420"/>
                  </a:lnTo>
                  <a:lnTo>
                    <a:pt x="14688" y="5424"/>
                  </a:lnTo>
                  <a:lnTo>
                    <a:pt x="14690" y="5426"/>
                  </a:lnTo>
                  <a:lnTo>
                    <a:pt x="14694" y="5427"/>
                  </a:lnTo>
                  <a:lnTo>
                    <a:pt x="14706" y="5427"/>
                  </a:lnTo>
                  <a:lnTo>
                    <a:pt x="14720" y="5427"/>
                  </a:lnTo>
                  <a:lnTo>
                    <a:pt x="14735" y="5425"/>
                  </a:lnTo>
                  <a:lnTo>
                    <a:pt x="14751" y="5424"/>
                  </a:lnTo>
                  <a:lnTo>
                    <a:pt x="14767" y="5422"/>
                  </a:lnTo>
                  <a:lnTo>
                    <a:pt x="14780" y="5421"/>
                  </a:lnTo>
                  <a:lnTo>
                    <a:pt x="14785" y="5422"/>
                  </a:lnTo>
                  <a:lnTo>
                    <a:pt x="14789" y="5422"/>
                  </a:lnTo>
                  <a:lnTo>
                    <a:pt x="14792" y="5425"/>
                  </a:lnTo>
                  <a:lnTo>
                    <a:pt x="14794" y="5427"/>
                  </a:lnTo>
                  <a:lnTo>
                    <a:pt x="14797" y="5435"/>
                  </a:lnTo>
                  <a:lnTo>
                    <a:pt x="14803" y="5449"/>
                  </a:lnTo>
                  <a:lnTo>
                    <a:pt x="14811" y="5466"/>
                  </a:lnTo>
                  <a:lnTo>
                    <a:pt x="14822" y="5484"/>
                  </a:lnTo>
                  <a:lnTo>
                    <a:pt x="14828" y="5492"/>
                  </a:lnTo>
                  <a:lnTo>
                    <a:pt x="14835" y="5500"/>
                  </a:lnTo>
                  <a:lnTo>
                    <a:pt x="14841" y="5508"/>
                  </a:lnTo>
                  <a:lnTo>
                    <a:pt x="14848" y="5514"/>
                  </a:lnTo>
                  <a:lnTo>
                    <a:pt x="14855" y="5520"/>
                  </a:lnTo>
                  <a:lnTo>
                    <a:pt x="14863" y="5523"/>
                  </a:lnTo>
                  <a:lnTo>
                    <a:pt x="14870" y="5526"/>
                  </a:lnTo>
                  <a:lnTo>
                    <a:pt x="14877" y="5526"/>
                  </a:lnTo>
                  <a:lnTo>
                    <a:pt x="14884" y="5523"/>
                  </a:lnTo>
                  <a:lnTo>
                    <a:pt x="14891" y="5520"/>
                  </a:lnTo>
                  <a:lnTo>
                    <a:pt x="14898" y="5515"/>
                  </a:lnTo>
                  <a:lnTo>
                    <a:pt x="14904" y="5509"/>
                  </a:lnTo>
                  <a:lnTo>
                    <a:pt x="14916" y="5494"/>
                  </a:lnTo>
                  <a:lnTo>
                    <a:pt x="14926" y="5476"/>
                  </a:lnTo>
                  <a:lnTo>
                    <a:pt x="14945" y="5440"/>
                  </a:lnTo>
                  <a:lnTo>
                    <a:pt x="14960" y="5413"/>
                  </a:lnTo>
                  <a:lnTo>
                    <a:pt x="14965" y="5408"/>
                  </a:lnTo>
                  <a:lnTo>
                    <a:pt x="14971" y="5405"/>
                  </a:lnTo>
                  <a:lnTo>
                    <a:pt x="14978" y="5401"/>
                  </a:lnTo>
                  <a:lnTo>
                    <a:pt x="14985" y="5398"/>
                  </a:lnTo>
                  <a:lnTo>
                    <a:pt x="14993" y="5395"/>
                  </a:lnTo>
                  <a:lnTo>
                    <a:pt x="15001" y="5393"/>
                  </a:lnTo>
                  <a:lnTo>
                    <a:pt x="15010" y="5391"/>
                  </a:lnTo>
                  <a:lnTo>
                    <a:pt x="15019" y="5391"/>
                  </a:lnTo>
                  <a:lnTo>
                    <a:pt x="15027" y="5391"/>
                  </a:lnTo>
                  <a:lnTo>
                    <a:pt x="15036" y="5391"/>
                  </a:lnTo>
                  <a:lnTo>
                    <a:pt x="15044" y="5393"/>
                  </a:lnTo>
                  <a:lnTo>
                    <a:pt x="15051" y="5395"/>
                  </a:lnTo>
                  <a:lnTo>
                    <a:pt x="15057" y="5399"/>
                  </a:lnTo>
                  <a:lnTo>
                    <a:pt x="15063" y="5404"/>
                  </a:lnTo>
                  <a:lnTo>
                    <a:pt x="15066" y="5411"/>
                  </a:lnTo>
                  <a:lnTo>
                    <a:pt x="15068" y="5418"/>
                  </a:lnTo>
                  <a:lnTo>
                    <a:pt x="15072" y="5433"/>
                  </a:lnTo>
                  <a:lnTo>
                    <a:pt x="15078" y="5449"/>
                  </a:lnTo>
                  <a:lnTo>
                    <a:pt x="15085" y="5465"/>
                  </a:lnTo>
                  <a:lnTo>
                    <a:pt x="15093" y="5479"/>
                  </a:lnTo>
                  <a:lnTo>
                    <a:pt x="15104" y="5493"/>
                  </a:lnTo>
                  <a:lnTo>
                    <a:pt x="15117" y="5507"/>
                  </a:lnTo>
                  <a:lnTo>
                    <a:pt x="15131" y="5519"/>
                  </a:lnTo>
                  <a:lnTo>
                    <a:pt x="15148" y="5530"/>
                  </a:lnTo>
                  <a:lnTo>
                    <a:pt x="15166" y="5541"/>
                  </a:lnTo>
                  <a:lnTo>
                    <a:pt x="15185" y="5550"/>
                  </a:lnTo>
                  <a:lnTo>
                    <a:pt x="15202" y="5560"/>
                  </a:lnTo>
                  <a:lnTo>
                    <a:pt x="15218" y="5566"/>
                  </a:lnTo>
                  <a:lnTo>
                    <a:pt x="15226" y="5569"/>
                  </a:lnTo>
                  <a:lnTo>
                    <a:pt x="15232" y="5570"/>
                  </a:lnTo>
                  <a:lnTo>
                    <a:pt x="15239" y="5572"/>
                  </a:lnTo>
                  <a:lnTo>
                    <a:pt x="15243" y="5572"/>
                  </a:lnTo>
                  <a:lnTo>
                    <a:pt x="15248" y="5572"/>
                  </a:lnTo>
                  <a:lnTo>
                    <a:pt x="15252" y="5569"/>
                  </a:lnTo>
                  <a:lnTo>
                    <a:pt x="15254" y="5567"/>
                  </a:lnTo>
                  <a:lnTo>
                    <a:pt x="15255" y="5563"/>
                  </a:lnTo>
                  <a:lnTo>
                    <a:pt x="15255" y="5552"/>
                  </a:lnTo>
                  <a:lnTo>
                    <a:pt x="15253" y="5535"/>
                  </a:lnTo>
                  <a:lnTo>
                    <a:pt x="15248" y="5516"/>
                  </a:lnTo>
                  <a:lnTo>
                    <a:pt x="15241" y="5496"/>
                  </a:lnTo>
                  <a:lnTo>
                    <a:pt x="15233" y="5476"/>
                  </a:lnTo>
                  <a:lnTo>
                    <a:pt x="15222" y="5459"/>
                  </a:lnTo>
                  <a:lnTo>
                    <a:pt x="15216" y="5451"/>
                  </a:lnTo>
                  <a:lnTo>
                    <a:pt x="15212" y="5445"/>
                  </a:lnTo>
                  <a:lnTo>
                    <a:pt x="15206" y="5440"/>
                  </a:lnTo>
                  <a:lnTo>
                    <a:pt x="15200" y="5437"/>
                  </a:lnTo>
                  <a:lnTo>
                    <a:pt x="15193" y="5433"/>
                  </a:lnTo>
                  <a:lnTo>
                    <a:pt x="15187" y="5428"/>
                  </a:lnTo>
                  <a:lnTo>
                    <a:pt x="15180" y="5422"/>
                  </a:lnTo>
                  <a:lnTo>
                    <a:pt x="15173" y="5415"/>
                  </a:lnTo>
                  <a:lnTo>
                    <a:pt x="15158" y="5399"/>
                  </a:lnTo>
                  <a:lnTo>
                    <a:pt x="15144" y="5380"/>
                  </a:lnTo>
                  <a:lnTo>
                    <a:pt x="15132" y="5360"/>
                  </a:lnTo>
                  <a:lnTo>
                    <a:pt x="15121" y="5341"/>
                  </a:lnTo>
                  <a:lnTo>
                    <a:pt x="15118" y="5332"/>
                  </a:lnTo>
                  <a:lnTo>
                    <a:pt x="15114" y="5324"/>
                  </a:lnTo>
                  <a:lnTo>
                    <a:pt x="15113" y="5316"/>
                  </a:lnTo>
                  <a:lnTo>
                    <a:pt x="15112" y="5310"/>
                  </a:lnTo>
                  <a:lnTo>
                    <a:pt x="15112" y="5304"/>
                  </a:lnTo>
                  <a:lnTo>
                    <a:pt x="15110" y="5298"/>
                  </a:lnTo>
                  <a:lnTo>
                    <a:pt x="15107" y="5293"/>
                  </a:lnTo>
                  <a:lnTo>
                    <a:pt x="15105" y="5289"/>
                  </a:lnTo>
                  <a:lnTo>
                    <a:pt x="15095" y="5280"/>
                  </a:lnTo>
                  <a:lnTo>
                    <a:pt x="15085" y="5273"/>
                  </a:lnTo>
                  <a:lnTo>
                    <a:pt x="15073" y="5266"/>
                  </a:lnTo>
                  <a:lnTo>
                    <a:pt x="15061" y="5259"/>
                  </a:lnTo>
                  <a:lnTo>
                    <a:pt x="15051" y="5252"/>
                  </a:lnTo>
                  <a:lnTo>
                    <a:pt x="15040" y="5244"/>
                  </a:lnTo>
                  <a:lnTo>
                    <a:pt x="15023" y="5219"/>
                  </a:lnTo>
                  <a:lnTo>
                    <a:pt x="15003" y="5189"/>
                  </a:lnTo>
                  <a:lnTo>
                    <a:pt x="14996" y="5181"/>
                  </a:lnTo>
                  <a:lnTo>
                    <a:pt x="14990" y="5172"/>
                  </a:lnTo>
                  <a:lnTo>
                    <a:pt x="14983" y="5165"/>
                  </a:lnTo>
                  <a:lnTo>
                    <a:pt x="14974" y="5159"/>
                  </a:lnTo>
                  <a:lnTo>
                    <a:pt x="14966" y="5152"/>
                  </a:lnTo>
                  <a:lnTo>
                    <a:pt x="14958" y="5148"/>
                  </a:lnTo>
                  <a:lnTo>
                    <a:pt x="14947" y="5143"/>
                  </a:lnTo>
                  <a:lnTo>
                    <a:pt x="14937" y="5139"/>
                  </a:lnTo>
                  <a:lnTo>
                    <a:pt x="14917" y="5135"/>
                  </a:lnTo>
                  <a:lnTo>
                    <a:pt x="14899" y="5128"/>
                  </a:lnTo>
                  <a:lnTo>
                    <a:pt x="14883" y="5120"/>
                  </a:lnTo>
                  <a:lnTo>
                    <a:pt x="14869" y="5111"/>
                  </a:lnTo>
                  <a:lnTo>
                    <a:pt x="14838" y="5090"/>
                  </a:lnTo>
                  <a:lnTo>
                    <a:pt x="14798" y="5065"/>
                  </a:lnTo>
                  <a:lnTo>
                    <a:pt x="14785" y="5058"/>
                  </a:lnTo>
                  <a:lnTo>
                    <a:pt x="14770" y="5053"/>
                  </a:lnTo>
                  <a:lnTo>
                    <a:pt x="14755" y="5048"/>
                  </a:lnTo>
                  <a:lnTo>
                    <a:pt x="14738" y="5043"/>
                  </a:lnTo>
                  <a:lnTo>
                    <a:pt x="14721" y="5040"/>
                  </a:lnTo>
                  <a:lnTo>
                    <a:pt x="14704" y="5037"/>
                  </a:lnTo>
                  <a:lnTo>
                    <a:pt x="14687" y="5036"/>
                  </a:lnTo>
                  <a:lnTo>
                    <a:pt x="14670" y="5035"/>
                  </a:lnTo>
                  <a:lnTo>
                    <a:pt x="14654" y="5035"/>
                  </a:lnTo>
                  <a:lnTo>
                    <a:pt x="14639" y="5035"/>
                  </a:lnTo>
                  <a:lnTo>
                    <a:pt x="14624" y="5036"/>
                  </a:lnTo>
                  <a:lnTo>
                    <a:pt x="14613" y="5037"/>
                  </a:lnTo>
                  <a:lnTo>
                    <a:pt x="14602" y="5040"/>
                  </a:lnTo>
                  <a:lnTo>
                    <a:pt x="14594" y="5043"/>
                  </a:lnTo>
                  <a:lnTo>
                    <a:pt x="14592" y="5044"/>
                  </a:lnTo>
                  <a:lnTo>
                    <a:pt x="14589" y="5047"/>
                  </a:lnTo>
                  <a:lnTo>
                    <a:pt x="14588" y="5049"/>
                  </a:lnTo>
                  <a:lnTo>
                    <a:pt x="14587" y="5050"/>
                  </a:lnTo>
                  <a:lnTo>
                    <a:pt x="14586" y="5057"/>
                  </a:lnTo>
                  <a:lnTo>
                    <a:pt x="14585" y="5061"/>
                  </a:lnTo>
                  <a:lnTo>
                    <a:pt x="14582" y="5060"/>
                  </a:lnTo>
                  <a:lnTo>
                    <a:pt x="14580" y="5057"/>
                  </a:lnTo>
                  <a:lnTo>
                    <a:pt x="14574" y="5053"/>
                  </a:lnTo>
                  <a:lnTo>
                    <a:pt x="14566" y="5047"/>
                  </a:lnTo>
                  <a:lnTo>
                    <a:pt x="14554" y="5040"/>
                  </a:lnTo>
                  <a:lnTo>
                    <a:pt x="14539" y="5031"/>
                  </a:lnTo>
                  <a:lnTo>
                    <a:pt x="14521" y="5027"/>
                  </a:lnTo>
                  <a:lnTo>
                    <a:pt x="14506" y="5023"/>
                  </a:lnTo>
                  <a:lnTo>
                    <a:pt x="14491" y="5022"/>
                  </a:lnTo>
                  <a:lnTo>
                    <a:pt x="14478" y="5021"/>
                  </a:lnTo>
                  <a:lnTo>
                    <a:pt x="14466" y="5019"/>
                  </a:lnTo>
                  <a:lnTo>
                    <a:pt x="14457" y="5015"/>
                  </a:lnTo>
                  <a:lnTo>
                    <a:pt x="14453" y="5013"/>
                  </a:lnTo>
                  <a:lnTo>
                    <a:pt x="14450" y="5009"/>
                  </a:lnTo>
                  <a:lnTo>
                    <a:pt x="14446" y="5004"/>
                  </a:lnTo>
                  <a:lnTo>
                    <a:pt x="14444" y="4999"/>
                  </a:lnTo>
                  <a:lnTo>
                    <a:pt x="14441" y="4993"/>
                  </a:lnTo>
                  <a:lnTo>
                    <a:pt x="14438" y="4988"/>
                  </a:lnTo>
                  <a:lnTo>
                    <a:pt x="14435" y="4983"/>
                  </a:lnTo>
                  <a:lnTo>
                    <a:pt x="14432" y="4979"/>
                  </a:lnTo>
                  <a:lnTo>
                    <a:pt x="14428" y="4976"/>
                  </a:lnTo>
                  <a:lnTo>
                    <a:pt x="14424" y="4974"/>
                  </a:lnTo>
                  <a:lnTo>
                    <a:pt x="14419" y="4972"/>
                  </a:lnTo>
                  <a:lnTo>
                    <a:pt x="14414" y="4970"/>
                  </a:lnTo>
                  <a:lnTo>
                    <a:pt x="14410" y="4970"/>
                  </a:lnTo>
                  <a:lnTo>
                    <a:pt x="14405" y="4972"/>
                  </a:lnTo>
                  <a:lnTo>
                    <a:pt x="14399" y="4974"/>
                  </a:lnTo>
                  <a:lnTo>
                    <a:pt x="14393" y="4976"/>
                  </a:lnTo>
                  <a:lnTo>
                    <a:pt x="14387" y="4981"/>
                  </a:lnTo>
                  <a:lnTo>
                    <a:pt x="14381" y="4986"/>
                  </a:lnTo>
                  <a:lnTo>
                    <a:pt x="14374" y="4992"/>
                  </a:lnTo>
                  <a:lnTo>
                    <a:pt x="14368" y="4999"/>
                  </a:lnTo>
                  <a:close/>
                  <a:moveTo>
                    <a:pt x="14097" y="4444"/>
                  </a:moveTo>
                  <a:lnTo>
                    <a:pt x="14078" y="4471"/>
                  </a:lnTo>
                  <a:lnTo>
                    <a:pt x="14065" y="4490"/>
                  </a:lnTo>
                  <a:lnTo>
                    <a:pt x="14060" y="4496"/>
                  </a:lnTo>
                  <a:lnTo>
                    <a:pt x="14054" y="4502"/>
                  </a:lnTo>
                  <a:lnTo>
                    <a:pt x="14050" y="4504"/>
                  </a:lnTo>
                  <a:lnTo>
                    <a:pt x="14046" y="4507"/>
                  </a:lnTo>
                  <a:lnTo>
                    <a:pt x="14042" y="4508"/>
                  </a:lnTo>
                  <a:lnTo>
                    <a:pt x="14037" y="4507"/>
                  </a:lnTo>
                  <a:lnTo>
                    <a:pt x="14034" y="4505"/>
                  </a:lnTo>
                  <a:lnTo>
                    <a:pt x="14029" y="4504"/>
                  </a:lnTo>
                  <a:lnTo>
                    <a:pt x="14019" y="4498"/>
                  </a:lnTo>
                  <a:lnTo>
                    <a:pt x="14006" y="4491"/>
                  </a:lnTo>
                  <a:lnTo>
                    <a:pt x="13997" y="4489"/>
                  </a:lnTo>
                  <a:lnTo>
                    <a:pt x="13990" y="4488"/>
                  </a:lnTo>
                  <a:lnTo>
                    <a:pt x="13981" y="4488"/>
                  </a:lnTo>
                  <a:lnTo>
                    <a:pt x="13973" y="4490"/>
                  </a:lnTo>
                  <a:lnTo>
                    <a:pt x="13964" y="4494"/>
                  </a:lnTo>
                  <a:lnTo>
                    <a:pt x="13956" y="4497"/>
                  </a:lnTo>
                  <a:lnTo>
                    <a:pt x="13948" y="4503"/>
                  </a:lnTo>
                  <a:lnTo>
                    <a:pt x="13941" y="4508"/>
                  </a:lnTo>
                  <a:lnTo>
                    <a:pt x="13934" y="4515"/>
                  </a:lnTo>
                  <a:lnTo>
                    <a:pt x="13927" y="4521"/>
                  </a:lnTo>
                  <a:lnTo>
                    <a:pt x="13922" y="4528"/>
                  </a:lnTo>
                  <a:lnTo>
                    <a:pt x="13918" y="4535"/>
                  </a:lnTo>
                  <a:lnTo>
                    <a:pt x="13915" y="4541"/>
                  </a:lnTo>
                  <a:lnTo>
                    <a:pt x="13913" y="4546"/>
                  </a:lnTo>
                  <a:lnTo>
                    <a:pt x="13913" y="4552"/>
                  </a:lnTo>
                  <a:lnTo>
                    <a:pt x="13914" y="4557"/>
                  </a:lnTo>
                  <a:lnTo>
                    <a:pt x="13918" y="4561"/>
                  </a:lnTo>
                  <a:lnTo>
                    <a:pt x="13922" y="4564"/>
                  </a:lnTo>
                  <a:lnTo>
                    <a:pt x="13928" y="4565"/>
                  </a:lnTo>
                  <a:lnTo>
                    <a:pt x="13935" y="4566"/>
                  </a:lnTo>
                  <a:lnTo>
                    <a:pt x="13952" y="4568"/>
                  </a:lnTo>
                  <a:lnTo>
                    <a:pt x="13970" y="4569"/>
                  </a:lnTo>
                  <a:lnTo>
                    <a:pt x="13981" y="4570"/>
                  </a:lnTo>
                  <a:lnTo>
                    <a:pt x="13990" y="4570"/>
                  </a:lnTo>
                  <a:lnTo>
                    <a:pt x="14000" y="4572"/>
                  </a:lnTo>
                  <a:lnTo>
                    <a:pt x="14008" y="4575"/>
                  </a:lnTo>
                  <a:lnTo>
                    <a:pt x="14016" y="4577"/>
                  </a:lnTo>
                  <a:lnTo>
                    <a:pt x="14023" y="4582"/>
                  </a:lnTo>
                  <a:lnTo>
                    <a:pt x="14029" y="4588"/>
                  </a:lnTo>
                  <a:lnTo>
                    <a:pt x="14034" y="4595"/>
                  </a:lnTo>
                  <a:lnTo>
                    <a:pt x="14040" y="4609"/>
                  </a:lnTo>
                  <a:lnTo>
                    <a:pt x="14046" y="4619"/>
                  </a:lnTo>
                  <a:lnTo>
                    <a:pt x="14050" y="4628"/>
                  </a:lnTo>
                  <a:lnTo>
                    <a:pt x="14056" y="4633"/>
                  </a:lnTo>
                  <a:lnTo>
                    <a:pt x="14058" y="4635"/>
                  </a:lnTo>
                  <a:lnTo>
                    <a:pt x="14062" y="4636"/>
                  </a:lnTo>
                  <a:lnTo>
                    <a:pt x="14065" y="4636"/>
                  </a:lnTo>
                  <a:lnTo>
                    <a:pt x="14070" y="4636"/>
                  </a:lnTo>
                  <a:lnTo>
                    <a:pt x="14080" y="4635"/>
                  </a:lnTo>
                  <a:lnTo>
                    <a:pt x="14094" y="4632"/>
                  </a:lnTo>
                  <a:lnTo>
                    <a:pt x="14101" y="4630"/>
                  </a:lnTo>
                  <a:lnTo>
                    <a:pt x="14108" y="4626"/>
                  </a:lnTo>
                  <a:lnTo>
                    <a:pt x="14115" y="4622"/>
                  </a:lnTo>
                  <a:lnTo>
                    <a:pt x="14122" y="4616"/>
                  </a:lnTo>
                  <a:lnTo>
                    <a:pt x="14129" y="4610"/>
                  </a:lnTo>
                  <a:lnTo>
                    <a:pt x="14135" y="4603"/>
                  </a:lnTo>
                  <a:lnTo>
                    <a:pt x="14141" y="4595"/>
                  </a:lnTo>
                  <a:lnTo>
                    <a:pt x="14147" y="4588"/>
                  </a:lnTo>
                  <a:lnTo>
                    <a:pt x="14151" y="4579"/>
                  </a:lnTo>
                  <a:lnTo>
                    <a:pt x="14155" y="4570"/>
                  </a:lnTo>
                  <a:lnTo>
                    <a:pt x="14158" y="4562"/>
                  </a:lnTo>
                  <a:lnTo>
                    <a:pt x="14161" y="4554"/>
                  </a:lnTo>
                  <a:lnTo>
                    <a:pt x="14163" y="4545"/>
                  </a:lnTo>
                  <a:lnTo>
                    <a:pt x="14163" y="4538"/>
                  </a:lnTo>
                  <a:lnTo>
                    <a:pt x="14163" y="4531"/>
                  </a:lnTo>
                  <a:lnTo>
                    <a:pt x="14161" y="4524"/>
                  </a:lnTo>
                  <a:lnTo>
                    <a:pt x="14155" y="4511"/>
                  </a:lnTo>
                  <a:lnTo>
                    <a:pt x="14147" y="4498"/>
                  </a:lnTo>
                  <a:lnTo>
                    <a:pt x="14136" y="4484"/>
                  </a:lnTo>
                  <a:lnTo>
                    <a:pt x="14124" y="4471"/>
                  </a:lnTo>
                  <a:lnTo>
                    <a:pt x="14105" y="4453"/>
                  </a:lnTo>
                  <a:lnTo>
                    <a:pt x="14097" y="4444"/>
                  </a:lnTo>
                  <a:close/>
                  <a:moveTo>
                    <a:pt x="14085" y="4271"/>
                  </a:moveTo>
                  <a:lnTo>
                    <a:pt x="14082" y="4272"/>
                  </a:lnTo>
                  <a:lnTo>
                    <a:pt x="14078" y="4274"/>
                  </a:lnTo>
                  <a:lnTo>
                    <a:pt x="14074" y="4279"/>
                  </a:lnTo>
                  <a:lnTo>
                    <a:pt x="14069" y="4285"/>
                  </a:lnTo>
                  <a:lnTo>
                    <a:pt x="14064" y="4293"/>
                  </a:lnTo>
                  <a:lnTo>
                    <a:pt x="14061" y="4301"/>
                  </a:lnTo>
                  <a:lnTo>
                    <a:pt x="14057" y="4309"/>
                  </a:lnTo>
                  <a:lnTo>
                    <a:pt x="14055" y="4319"/>
                  </a:lnTo>
                  <a:lnTo>
                    <a:pt x="14053" y="4328"/>
                  </a:lnTo>
                  <a:lnTo>
                    <a:pt x="14053" y="4336"/>
                  </a:lnTo>
                  <a:lnTo>
                    <a:pt x="14054" y="4345"/>
                  </a:lnTo>
                  <a:lnTo>
                    <a:pt x="14056" y="4352"/>
                  </a:lnTo>
                  <a:lnTo>
                    <a:pt x="14058" y="4354"/>
                  </a:lnTo>
                  <a:lnTo>
                    <a:pt x="14061" y="4357"/>
                  </a:lnTo>
                  <a:lnTo>
                    <a:pt x="14064" y="4360"/>
                  </a:lnTo>
                  <a:lnTo>
                    <a:pt x="14068" y="4361"/>
                  </a:lnTo>
                  <a:lnTo>
                    <a:pt x="14073" y="4363"/>
                  </a:lnTo>
                  <a:lnTo>
                    <a:pt x="14077" y="4364"/>
                  </a:lnTo>
                  <a:lnTo>
                    <a:pt x="14083" y="4364"/>
                  </a:lnTo>
                  <a:lnTo>
                    <a:pt x="14089" y="4364"/>
                  </a:lnTo>
                  <a:lnTo>
                    <a:pt x="14102" y="4362"/>
                  </a:lnTo>
                  <a:lnTo>
                    <a:pt x="14112" y="4359"/>
                  </a:lnTo>
                  <a:lnTo>
                    <a:pt x="14121" y="4354"/>
                  </a:lnTo>
                  <a:lnTo>
                    <a:pt x="14127" y="4348"/>
                  </a:lnTo>
                  <a:lnTo>
                    <a:pt x="14131" y="4341"/>
                  </a:lnTo>
                  <a:lnTo>
                    <a:pt x="14134" y="4334"/>
                  </a:lnTo>
                  <a:lnTo>
                    <a:pt x="14136" y="4326"/>
                  </a:lnTo>
                  <a:lnTo>
                    <a:pt x="14135" y="4318"/>
                  </a:lnTo>
                  <a:lnTo>
                    <a:pt x="14134" y="4309"/>
                  </a:lnTo>
                  <a:lnTo>
                    <a:pt x="14130" y="4301"/>
                  </a:lnTo>
                  <a:lnTo>
                    <a:pt x="14125" y="4293"/>
                  </a:lnTo>
                  <a:lnTo>
                    <a:pt x="14120" y="4286"/>
                  </a:lnTo>
                  <a:lnTo>
                    <a:pt x="14112" y="4280"/>
                  </a:lnTo>
                  <a:lnTo>
                    <a:pt x="14104" y="4275"/>
                  </a:lnTo>
                  <a:lnTo>
                    <a:pt x="14095" y="4272"/>
                  </a:lnTo>
                  <a:lnTo>
                    <a:pt x="14085" y="4271"/>
                  </a:lnTo>
                  <a:close/>
                  <a:moveTo>
                    <a:pt x="13954" y="4341"/>
                  </a:moveTo>
                  <a:lnTo>
                    <a:pt x="13952" y="4342"/>
                  </a:lnTo>
                  <a:lnTo>
                    <a:pt x="13948" y="4346"/>
                  </a:lnTo>
                  <a:lnTo>
                    <a:pt x="13945" y="4352"/>
                  </a:lnTo>
                  <a:lnTo>
                    <a:pt x="13941" y="4357"/>
                  </a:lnTo>
                  <a:lnTo>
                    <a:pt x="13935" y="4372"/>
                  </a:lnTo>
                  <a:lnTo>
                    <a:pt x="13930" y="4388"/>
                  </a:lnTo>
                  <a:lnTo>
                    <a:pt x="13929" y="4396"/>
                  </a:lnTo>
                  <a:lnTo>
                    <a:pt x="13928" y="4403"/>
                  </a:lnTo>
                  <a:lnTo>
                    <a:pt x="13929" y="4410"/>
                  </a:lnTo>
                  <a:lnTo>
                    <a:pt x="13930" y="4417"/>
                  </a:lnTo>
                  <a:lnTo>
                    <a:pt x="13933" y="4422"/>
                  </a:lnTo>
                  <a:lnTo>
                    <a:pt x="13937" y="4427"/>
                  </a:lnTo>
                  <a:lnTo>
                    <a:pt x="13942" y="4429"/>
                  </a:lnTo>
                  <a:lnTo>
                    <a:pt x="13950" y="4430"/>
                  </a:lnTo>
                  <a:lnTo>
                    <a:pt x="13987" y="4431"/>
                  </a:lnTo>
                  <a:lnTo>
                    <a:pt x="14024" y="4434"/>
                  </a:lnTo>
                  <a:lnTo>
                    <a:pt x="14040" y="4434"/>
                  </a:lnTo>
                  <a:lnTo>
                    <a:pt x="14050" y="4433"/>
                  </a:lnTo>
                  <a:lnTo>
                    <a:pt x="14054" y="4430"/>
                  </a:lnTo>
                  <a:lnTo>
                    <a:pt x="14055" y="4428"/>
                  </a:lnTo>
                  <a:lnTo>
                    <a:pt x="14055" y="4424"/>
                  </a:lnTo>
                  <a:lnTo>
                    <a:pt x="14054" y="4421"/>
                  </a:lnTo>
                  <a:lnTo>
                    <a:pt x="14047" y="4410"/>
                  </a:lnTo>
                  <a:lnTo>
                    <a:pt x="14037" y="4396"/>
                  </a:lnTo>
                  <a:lnTo>
                    <a:pt x="14027" y="4380"/>
                  </a:lnTo>
                  <a:lnTo>
                    <a:pt x="14014" y="4364"/>
                  </a:lnTo>
                  <a:lnTo>
                    <a:pt x="14008" y="4357"/>
                  </a:lnTo>
                  <a:lnTo>
                    <a:pt x="14001" y="4352"/>
                  </a:lnTo>
                  <a:lnTo>
                    <a:pt x="13993" y="4346"/>
                  </a:lnTo>
                  <a:lnTo>
                    <a:pt x="13986" y="4342"/>
                  </a:lnTo>
                  <a:lnTo>
                    <a:pt x="13979" y="4339"/>
                  </a:lnTo>
                  <a:lnTo>
                    <a:pt x="13970" y="4337"/>
                  </a:lnTo>
                  <a:lnTo>
                    <a:pt x="13962" y="4339"/>
                  </a:lnTo>
                  <a:lnTo>
                    <a:pt x="13954" y="4341"/>
                  </a:lnTo>
                  <a:close/>
                  <a:moveTo>
                    <a:pt x="13919" y="3931"/>
                  </a:moveTo>
                  <a:lnTo>
                    <a:pt x="13914" y="3932"/>
                  </a:lnTo>
                  <a:lnTo>
                    <a:pt x="13910" y="3934"/>
                  </a:lnTo>
                  <a:lnTo>
                    <a:pt x="13908" y="3937"/>
                  </a:lnTo>
                  <a:lnTo>
                    <a:pt x="13907" y="3941"/>
                  </a:lnTo>
                  <a:lnTo>
                    <a:pt x="13905" y="3950"/>
                  </a:lnTo>
                  <a:lnTo>
                    <a:pt x="13905" y="3962"/>
                  </a:lnTo>
                  <a:lnTo>
                    <a:pt x="13903" y="3975"/>
                  </a:lnTo>
                  <a:lnTo>
                    <a:pt x="13901" y="3989"/>
                  </a:lnTo>
                  <a:lnTo>
                    <a:pt x="13898" y="3997"/>
                  </a:lnTo>
                  <a:lnTo>
                    <a:pt x="13894" y="4003"/>
                  </a:lnTo>
                  <a:lnTo>
                    <a:pt x="13889" y="4010"/>
                  </a:lnTo>
                  <a:lnTo>
                    <a:pt x="13882" y="4017"/>
                  </a:lnTo>
                  <a:lnTo>
                    <a:pt x="13853" y="4038"/>
                  </a:lnTo>
                  <a:lnTo>
                    <a:pt x="13828" y="4059"/>
                  </a:lnTo>
                  <a:lnTo>
                    <a:pt x="13824" y="4065"/>
                  </a:lnTo>
                  <a:lnTo>
                    <a:pt x="13820" y="4071"/>
                  </a:lnTo>
                  <a:lnTo>
                    <a:pt x="13818" y="4078"/>
                  </a:lnTo>
                  <a:lnTo>
                    <a:pt x="13817" y="4084"/>
                  </a:lnTo>
                  <a:lnTo>
                    <a:pt x="13815" y="4092"/>
                  </a:lnTo>
                  <a:lnTo>
                    <a:pt x="13817" y="4100"/>
                  </a:lnTo>
                  <a:lnTo>
                    <a:pt x="13819" y="4110"/>
                  </a:lnTo>
                  <a:lnTo>
                    <a:pt x="13822" y="4120"/>
                  </a:lnTo>
                  <a:lnTo>
                    <a:pt x="13827" y="4130"/>
                  </a:lnTo>
                  <a:lnTo>
                    <a:pt x="13834" y="4140"/>
                  </a:lnTo>
                  <a:lnTo>
                    <a:pt x="13841" y="4150"/>
                  </a:lnTo>
                  <a:lnTo>
                    <a:pt x="13849" y="4159"/>
                  </a:lnTo>
                  <a:lnTo>
                    <a:pt x="13866" y="4177"/>
                  </a:lnTo>
                  <a:lnTo>
                    <a:pt x="13882" y="4193"/>
                  </a:lnTo>
                  <a:lnTo>
                    <a:pt x="13898" y="4208"/>
                  </a:lnTo>
                  <a:lnTo>
                    <a:pt x="13908" y="4221"/>
                  </a:lnTo>
                  <a:lnTo>
                    <a:pt x="13912" y="4227"/>
                  </a:lnTo>
                  <a:lnTo>
                    <a:pt x="13913" y="4233"/>
                  </a:lnTo>
                  <a:lnTo>
                    <a:pt x="13913" y="4238"/>
                  </a:lnTo>
                  <a:lnTo>
                    <a:pt x="13910" y="4242"/>
                  </a:lnTo>
                  <a:lnTo>
                    <a:pt x="13889" y="4264"/>
                  </a:lnTo>
                  <a:lnTo>
                    <a:pt x="13862" y="4292"/>
                  </a:lnTo>
                  <a:lnTo>
                    <a:pt x="13848" y="4307"/>
                  </a:lnTo>
                  <a:lnTo>
                    <a:pt x="13836" y="4322"/>
                  </a:lnTo>
                  <a:lnTo>
                    <a:pt x="13832" y="4330"/>
                  </a:lnTo>
                  <a:lnTo>
                    <a:pt x="13828" y="4339"/>
                  </a:lnTo>
                  <a:lnTo>
                    <a:pt x="13825" y="4347"/>
                  </a:lnTo>
                  <a:lnTo>
                    <a:pt x="13822" y="4355"/>
                  </a:lnTo>
                  <a:lnTo>
                    <a:pt x="13822" y="4359"/>
                  </a:lnTo>
                  <a:lnTo>
                    <a:pt x="13822" y="4361"/>
                  </a:lnTo>
                  <a:lnTo>
                    <a:pt x="13824" y="4363"/>
                  </a:lnTo>
                  <a:lnTo>
                    <a:pt x="13825" y="4364"/>
                  </a:lnTo>
                  <a:lnTo>
                    <a:pt x="13828" y="4364"/>
                  </a:lnTo>
                  <a:lnTo>
                    <a:pt x="13834" y="4362"/>
                  </a:lnTo>
                  <a:lnTo>
                    <a:pt x="13842" y="4357"/>
                  </a:lnTo>
                  <a:lnTo>
                    <a:pt x="13851" y="4350"/>
                  </a:lnTo>
                  <a:lnTo>
                    <a:pt x="13860" y="4342"/>
                  </a:lnTo>
                  <a:lnTo>
                    <a:pt x="13871" y="4333"/>
                  </a:lnTo>
                  <a:lnTo>
                    <a:pt x="13893" y="4310"/>
                  </a:lnTo>
                  <a:lnTo>
                    <a:pt x="13914" y="4287"/>
                  </a:lnTo>
                  <a:lnTo>
                    <a:pt x="13933" y="4265"/>
                  </a:lnTo>
                  <a:lnTo>
                    <a:pt x="13946" y="4247"/>
                  </a:lnTo>
                  <a:lnTo>
                    <a:pt x="13952" y="4240"/>
                  </a:lnTo>
                  <a:lnTo>
                    <a:pt x="13957" y="4234"/>
                  </a:lnTo>
                  <a:lnTo>
                    <a:pt x="13964" y="4229"/>
                  </a:lnTo>
                  <a:lnTo>
                    <a:pt x="13972" y="4226"/>
                  </a:lnTo>
                  <a:lnTo>
                    <a:pt x="13986" y="4221"/>
                  </a:lnTo>
                  <a:lnTo>
                    <a:pt x="14000" y="4219"/>
                  </a:lnTo>
                  <a:lnTo>
                    <a:pt x="14014" y="4217"/>
                  </a:lnTo>
                  <a:lnTo>
                    <a:pt x="14026" y="4215"/>
                  </a:lnTo>
                  <a:lnTo>
                    <a:pt x="14030" y="4213"/>
                  </a:lnTo>
                  <a:lnTo>
                    <a:pt x="14035" y="4212"/>
                  </a:lnTo>
                  <a:lnTo>
                    <a:pt x="14038" y="4208"/>
                  </a:lnTo>
                  <a:lnTo>
                    <a:pt x="14042" y="4205"/>
                  </a:lnTo>
                  <a:lnTo>
                    <a:pt x="14051" y="4184"/>
                  </a:lnTo>
                  <a:lnTo>
                    <a:pt x="14054" y="4181"/>
                  </a:lnTo>
                  <a:lnTo>
                    <a:pt x="14046" y="4179"/>
                  </a:lnTo>
                  <a:lnTo>
                    <a:pt x="14027" y="4174"/>
                  </a:lnTo>
                  <a:lnTo>
                    <a:pt x="14001" y="4167"/>
                  </a:lnTo>
                  <a:lnTo>
                    <a:pt x="13974" y="4158"/>
                  </a:lnTo>
                  <a:lnTo>
                    <a:pt x="13967" y="4155"/>
                  </a:lnTo>
                  <a:lnTo>
                    <a:pt x="13960" y="4154"/>
                  </a:lnTo>
                  <a:lnTo>
                    <a:pt x="13953" y="4155"/>
                  </a:lnTo>
                  <a:lnTo>
                    <a:pt x="13947" y="4157"/>
                  </a:lnTo>
                  <a:lnTo>
                    <a:pt x="13934" y="4159"/>
                  </a:lnTo>
                  <a:lnTo>
                    <a:pt x="13923" y="4161"/>
                  </a:lnTo>
                  <a:lnTo>
                    <a:pt x="13919" y="4161"/>
                  </a:lnTo>
                  <a:lnTo>
                    <a:pt x="13915" y="4161"/>
                  </a:lnTo>
                  <a:lnTo>
                    <a:pt x="13912" y="4159"/>
                  </a:lnTo>
                  <a:lnTo>
                    <a:pt x="13910" y="4155"/>
                  </a:lnTo>
                  <a:lnTo>
                    <a:pt x="13909" y="4150"/>
                  </a:lnTo>
                  <a:lnTo>
                    <a:pt x="13909" y="4143"/>
                  </a:lnTo>
                  <a:lnTo>
                    <a:pt x="13912" y="4132"/>
                  </a:lnTo>
                  <a:lnTo>
                    <a:pt x="13914" y="4120"/>
                  </a:lnTo>
                  <a:lnTo>
                    <a:pt x="13919" y="4106"/>
                  </a:lnTo>
                  <a:lnTo>
                    <a:pt x="13923" y="4096"/>
                  </a:lnTo>
                  <a:lnTo>
                    <a:pt x="13929" y="4086"/>
                  </a:lnTo>
                  <a:lnTo>
                    <a:pt x="13935" y="4078"/>
                  </a:lnTo>
                  <a:lnTo>
                    <a:pt x="13947" y="4064"/>
                  </a:lnTo>
                  <a:lnTo>
                    <a:pt x="13960" y="4055"/>
                  </a:lnTo>
                  <a:lnTo>
                    <a:pt x="13966" y="4050"/>
                  </a:lnTo>
                  <a:lnTo>
                    <a:pt x="13970" y="4044"/>
                  </a:lnTo>
                  <a:lnTo>
                    <a:pt x="13975" y="4039"/>
                  </a:lnTo>
                  <a:lnTo>
                    <a:pt x="13979" y="4033"/>
                  </a:lnTo>
                  <a:lnTo>
                    <a:pt x="13982" y="4028"/>
                  </a:lnTo>
                  <a:lnTo>
                    <a:pt x="13983" y="4020"/>
                  </a:lnTo>
                  <a:lnTo>
                    <a:pt x="13983" y="4012"/>
                  </a:lnTo>
                  <a:lnTo>
                    <a:pt x="13982" y="4003"/>
                  </a:lnTo>
                  <a:lnTo>
                    <a:pt x="13980" y="3992"/>
                  </a:lnTo>
                  <a:lnTo>
                    <a:pt x="13976" y="3983"/>
                  </a:lnTo>
                  <a:lnTo>
                    <a:pt x="13973" y="3975"/>
                  </a:lnTo>
                  <a:lnTo>
                    <a:pt x="13968" y="3968"/>
                  </a:lnTo>
                  <a:lnTo>
                    <a:pt x="13964" y="3961"/>
                  </a:lnTo>
                  <a:lnTo>
                    <a:pt x="13960" y="3955"/>
                  </a:lnTo>
                  <a:lnTo>
                    <a:pt x="13955" y="3950"/>
                  </a:lnTo>
                  <a:lnTo>
                    <a:pt x="13950" y="3946"/>
                  </a:lnTo>
                  <a:lnTo>
                    <a:pt x="13940" y="3939"/>
                  </a:lnTo>
                  <a:lnTo>
                    <a:pt x="13932" y="3935"/>
                  </a:lnTo>
                  <a:lnTo>
                    <a:pt x="13923" y="3932"/>
                  </a:lnTo>
                  <a:lnTo>
                    <a:pt x="13919" y="3931"/>
                  </a:lnTo>
                  <a:close/>
                  <a:moveTo>
                    <a:pt x="13723" y="4595"/>
                  </a:moveTo>
                  <a:lnTo>
                    <a:pt x="13723" y="4589"/>
                  </a:lnTo>
                  <a:lnTo>
                    <a:pt x="13720" y="4585"/>
                  </a:lnTo>
                  <a:lnTo>
                    <a:pt x="13717" y="4583"/>
                  </a:lnTo>
                  <a:lnTo>
                    <a:pt x="13712" y="4583"/>
                  </a:lnTo>
                  <a:lnTo>
                    <a:pt x="13707" y="4583"/>
                  </a:lnTo>
                  <a:lnTo>
                    <a:pt x="13701" y="4585"/>
                  </a:lnTo>
                  <a:lnTo>
                    <a:pt x="13697" y="4588"/>
                  </a:lnTo>
                  <a:lnTo>
                    <a:pt x="13690" y="4591"/>
                  </a:lnTo>
                  <a:lnTo>
                    <a:pt x="13684" y="4596"/>
                  </a:lnTo>
                  <a:lnTo>
                    <a:pt x="13678" y="4601"/>
                  </a:lnTo>
                  <a:lnTo>
                    <a:pt x="13672" y="4606"/>
                  </a:lnTo>
                  <a:lnTo>
                    <a:pt x="13667" y="4612"/>
                  </a:lnTo>
                  <a:lnTo>
                    <a:pt x="13663" y="4618"/>
                  </a:lnTo>
                  <a:lnTo>
                    <a:pt x="13659" y="4624"/>
                  </a:lnTo>
                  <a:lnTo>
                    <a:pt x="13657" y="4631"/>
                  </a:lnTo>
                  <a:lnTo>
                    <a:pt x="13656" y="4637"/>
                  </a:lnTo>
                  <a:lnTo>
                    <a:pt x="13656" y="4643"/>
                  </a:lnTo>
                  <a:lnTo>
                    <a:pt x="13656" y="4649"/>
                  </a:lnTo>
                  <a:lnTo>
                    <a:pt x="13658" y="4655"/>
                  </a:lnTo>
                  <a:lnTo>
                    <a:pt x="13659" y="4660"/>
                  </a:lnTo>
                  <a:lnTo>
                    <a:pt x="13664" y="4671"/>
                  </a:lnTo>
                  <a:lnTo>
                    <a:pt x="13666" y="4680"/>
                  </a:lnTo>
                  <a:lnTo>
                    <a:pt x="13666" y="4684"/>
                  </a:lnTo>
                  <a:lnTo>
                    <a:pt x="13666" y="4687"/>
                  </a:lnTo>
                  <a:lnTo>
                    <a:pt x="13664" y="4691"/>
                  </a:lnTo>
                  <a:lnTo>
                    <a:pt x="13660" y="4693"/>
                  </a:lnTo>
                  <a:lnTo>
                    <a:pt x="13654" y="4696"/>
                  </a:lnTo>
                  <a:lnTo>
                    <a:pt x="13646" y="4697"/>
                  </a:lnTo>
                  <a:lnTo>
                    <a:pt x="13637" y="4698"/>
                  </a:lnTo>
                  <a:lnTo>
                    <a:pt x="13624" y="4698"/>
                  </a:lnTo>
                  <a:lnTo>
                    <a:pt x="13610" y="4699"/>
                  </a:lnTo>
                  <a:lnTo>
                    <a:pt x="13598" y="4701"/>
                  </a:lnTo>
                  <a:lnTo>
                    <a:pt x="13588" y="4705"/>
                  </a:lnTo>
                  <a:lnTo>
                    <a:pt x="13579" y="4710"/>
                  </a:lnTo>
                  <a:lnTo>
                    <a:pt x="13571" y="4714"/>
                  </a:lnTo>
                  <a:lnTo>
                    <a:pt x="13564" y="4721"/>
                  </a:lnTo>
                  <a:lnTo>
                    <a:pt x="13558" y="4728"/>
                  </a:lnTo>
                  <a:lnTo>
                    <a:pt x="13553" y="4736"/>
                  </a:lnTo>
                  <a:lnTo>
                    <a:pt x="13539" y="4764"/>
                  </a:lnTo>
                  <a:lnTo>
                    <a:pt x="13528" y="4783"/>
                  </a:lnTo>
                  <a:lnTo>
                    <a:pt x="13522" y="4787"/>
                  </a:lnTo>
                  <a:lnTo>
                    <a:pt x="13516" y="4792"/>
                  </a:lnTo>
                  <a:lnTo>
                    <a:pt x="13509" y="4795"/>
                  </a:lnTo>
                  <a:lnTo>
                    <a:pt x="13502" y="4799"/>
                  </a:lnTo>
                  <a:lnTo>
                    <a:pt x="13485" y="4805"/>
                  </a:lnTo>
                  <a:lnTo>
                    <a:pt x="13464" y="4811"/>
                  </a:lnTo>
                  <a:lnTo>
                    <a:pt x="13458" y="4813"/>
                  </a:lnTo>
                  <a:lnTo>
                    <a:pt x="13454" y="4815"/>
                  </a:lnTo>
                  <a:lnTo>
                    <a:pt x="13449" y="4819"/>
                  </a:lnTo>
                  <a:lnTo>
                    <a:pt x="13444" y="4822"/>
                  </a:lnTo>
                  <a:lnTo>
                    <a:pt x="13437" y="4831"/>
                  </a:lnTo>
                  <a:lnTo>
                    <a:pt x="13431" y="4841"/>
                  </a:lnTo>
                  <a:lnTo>
                    <a:pt x="13423" y="4862"/>
                  </a:lnTo>
                  <a:lnTo>
                    <a:pt x="13416" y="4881"/>
                  </a:lnTo>
                  <a:lnTo>
                    <a:pt x="13415" y="4885"/>
                  </a:lnTo>
                  <a:lnTo>
                    <a:pt x="13411" y="4887"/>
                  </a:lnTo>
                  <a:lnTo>
                    <a:pt x="13408" y="4886"/>
                  </a:lnTo>
                  <a:lnTo>
                    <a:pt x="13403" y="4885"/>
                  </a:lnTo>
                  <a:lnTo>
                    <a:pt x="13393" y="4880"/>
                  </a:lnTo>
                  <a:lnTo>
                    <a:pt x="13380" y="4872"/>
                  </a:lnTo>
                  <a:lnTo>
                    <a:pt x="13367" y="4864"/>
                  </a:lnTo>
                  <a:lnTo>
                    <a:pt x="13355" y="4856"/>
                  </a:lnTo>
                  <a:lnTo>
                    <a:pt x="13349" y="4855"/>
                  </a:lnTo>
                  <a:lnTo>
                    <a:pt x="13344" y="4854"/>
                  </a:lnTo>
                  <a:lnTo>
                    <a:pt x="13341" y="4855"/>
                  </a:lnTo>
                  <a:lnTo>
                    <a:pt x="13337" y="4858"/>
                  </a:lnTo>
                  <a:lnTo>
                    <a:pt x="13335" y="4862"/>
                  </a:lnTo>
                  <a:lnTo>
                    <a:pt x="13333" y="4868"/>
                  </a:lnTo>
                  <a:lnTo>
                    <a:pt x="13332" y="4875"/>
                  </a:lnTo>
                  <a:lnTo>
                    <a:pt x="13330" y="4883"/>
                  </a:lnTo>
                  <a:lnTo>
                    <a:pt x="13330" y="4905"/>
                  </a:lnTo>
                  <a:lnTo>
                    <a:pt x="13333" y="4928"/>
                  </a:lnTo>
                  <a:lnTo>
                    <a:pt x="13337" y="4955"/>
                  </a:lnTo>
                  <a:lnTo>
                    <a:pt x="13343" y="4983"/>
                  </a:lnTo>
                  <a:lnTo>
                    <a:pt x="13351" y="5013"/>
                  </a:lnTo>
                  <a:lnTo>
                    <a:pt x="13361" y="5041"/>
                  </a:lnTo>
                  <a:lnTo>
                    <a:pt x="13367" y="5055"/>
                  </a:lnTo>
                  <a:lnTo>
                    <a:pt x="13374" y="5068"/>
                  </a:lnTo>
                  <a:lnTo>
                    <a:pt x="13381" y="5081"/>
                  </a:lnTo>
                  <a:lnTo>
                    <a:pt x="13389" y="5092"/>
                  </a:lnTo>
                  <a:lnTo>
                    <a:pt x="13397" y="5103"/>
                  </a:lnTo>
                  <a:lnTo>
                    <a:pt x="13405" y="5114"/>
                  </a:lnTo>
                  <a:lnTo>
                    <a:pt x="13415" y="5122"/>
                  </a:lnTo>
                  <a:lnTo>
                    <a:pt x="13423" y="5130"/>
                  </a:lnTo>
                  <a:lnTo>
                    <a:pt x="13441" y="5144"/>
                  </a:lnTo>
                  <a:lnTo>
                    <a:pt x="13457" y="5155"/>
                  </a:lnTo>
                  <a:lnTo>
                    <a:pt x="13464" y="5158"/>
                  </a:lnTo>
                  <a:lnTo>
                    <a:pt x="13470" y="5162"/>
                  </a:lnTo>
                  <a:lnTo>
                    <a:pt x="13476" y="5163"/>
                  </a:lnTo>
                  <a:lnTo>
                    <a:pt x="13481" y="5164"/>
                  </a:lnTo>
                  <a:lnTo>
                    <a:pt x="13498" y="5164"/>
                  </a:lnTo>
                  <a:lnTo>
                    <a:pt x="13521" y="5165"/>
                  </a:lnTo>
                  <a:lnTo>
                    <a:pt x="13533" y="5165"/>
                  </a:lnTo>
                  <a:lnTo>
                    <a:pt x="13545" y="5168"/>
                  </a:lnTo>
                  <a:lnTo>
                    <a:pt x="13557" y="5170"/>
                  </a:lnTo>
                  <a:lnTo>
                    <a:pt x="13568" y="5174"/>
                  </a:lnTo>
                  <a:lnTo>
                    <a:pt x="13580" y="5176"/>
                  </a:lnTo>
                  <a:lnTo>
                    <a:pt x="13598" y="5179"/>
                  </a:lnTo>
                  <a:lnTo>
                    <a:pt x="13618" y="5181"/>
                  </a:lnTo>
                  <a:lnTo>
                    <a:pt x="13638" y="5181"/>
                  </a:lnTo>
                  <a:lnTo>
                    <a:pt x="13647" y="5179"/>
                  </a:lnTo>
                  <a:lnTo>
                    <a:pt x="13656" y="5178"/>
                  </a:lnTo>
                  <a:lnTo>
                    <a:pt x="13664" y="5176"/>
                  </a:lnTo>
                  <a:lnTo>
                    <a:pt x="13671" y="5172"/>
                  </a:lnTo>
                  <a:lnTo>
                    <a:pt x="13677" y="5168"/>
                  </a:lnTo>
                  <a:lnTo>
                    <a:pt x="13680" y="5163"/>
                  </a:lnTo>
                  <a:lnTo>
                    <a:pt x="13683" y="5157"/>
                  </a:lnTo>
                  <a:lnTo>
                    <a:pt x="13684" y="5149"/>
                  </a:lnTo>
                  <a:lnTo>
                    <a:pt x="13681" y="5132"/>
                  </a:lnTo>
                  <a:lnTo>
                    <a:pt x="13680" y="5114"/>
                  </a:lnTo>
                  <a:lnTo>
                    <a:pt x="13680" y="5095"/>
                  </a:lnTo>
                  <a:lnTo>
                    <a:pt x="13680" y="5074"/>
                  </a:lnTo>
                  <a:lnTo>
                    <a:pt x="13681" y="5064"/>
                  </a:lnTo>
                  <a:lnTo>
                    <a:pt x="13684" y="5054"/>
                  </a:lnTo>
                  <a:lnTo>
                    <a:pt x="13686" y="5044"/>
                  </a:lnTo>
                  <a:lnTo>
                    <a:pt x="13690" y="5035"/>
                  </a:lnTo>
                  <a:lnTo>
                    <a:pt x="13693" y="5024"/>
                  </a:lnTo>
                  <a:lnTo>
                    <a:pt x="13698" y="5016"/>
                  </a:lnTo>
                  <a:lnTo>
                    <a:pt x="13704" y="5007"/>
                  </a:lnTo>
                  <a:lnTo>
                    <a:pt x="13711" y="4999"/>
                  </a:lnTo>
                  <a:lnTo>
                    <a:pt x="13726" y="4984"/>
                  </a:lnTo>
                  <a:lnTo>
                    <a:pt x="13740" y="4970"/>
                  </a:lnTo>
                  <a:lnTo>
                    <a:pt x="13753" y="4956"/>
                  </a:lnTo>
                  <a:lnTo>
                    <a:pt x="13764" y="4942"/>
                  </a:lnTo>
                  <a:lnTo>
                    <a:pt x="13767" y="4935"/>
                  </a:lnTo>
                  <a:lnTo>
                    <a:pt x="13771" y="4928"/>
                  </a:lnTo>
                  <a:lnTo>
                    <a:pt x="13774" y="4920"/>
                  </a:lnTo>
                  <a:lnTo>
                    <a:pt x="13775" y="4912"/>
                  </a:lnTo>
                  <a:lnTo>
                    <a:pt x="13777" y="4902"/>
                  </a:lnTo>
                  <a:lnTo>
                    <a:pt x="13775" y="4893"/>
                  </a:lnTo>
                  <a:lnTo>
                    <a:pt x="13774" y="4883"/>
                  </a:lnTo>
                  <a:lnTo>
                    <a:pt x="13771" y="4872"/>
                  </a:lnTo>
                  <a:lnTo>
                    <a:pt x="13763" y="4851"/>
                  </a:lnTo>
                  <a:lnTo>
                    <a:pt x="13753" y="4831"/>
                  </a:lnTo>
                  <a:lnTo>
                    <a:pt x="13745" y="4813"/>
                  </a:lnTo>
                  <a:lnTo>
                    <a:pt x="13737" y="4797"/>
                  </a:lnTo>
                  <a:lnTo>
                    <a:pt x="13734" y="4788"/>
                  </a:lnTo>
                  <a:lnTo>
                    <a:pt x="13732" y="4781"/>
                  </a:lnTo>
                  <a:lnTo>
                    <a:pt x="13730" y="4774"/>
                  </a:lnTo>
                  <a:lnTo>
                    <a:pt x="13730" y="4768"/>
                  </a:lnTo>
                  <a:lnTo>
                    <a:pt x="13730" y="4763"/>
                  </a:lnTo>
                  <a:lnTo>
                    <a:pt x="13732" y="4757"/>
                  </a:lnTo>
                  <a:lnTo>
                    <a:pt x="13734" y="4751"/>
                  </a:lnTo>
                  <a:lnTo>
                    <a:pt x="13739" y="4745"/>
                  </a:lnTo>
                  <a:lnTo>
                    <a:pt x="13760" y="4727"/>
                  </a:lnTo>
                  <a:lnTo>
                    <a:pt x="13779" y="4713"/>
                  </a:lnTo>
                  <a:lnTo>
                    <a:pt x="13787" y="4706"/>
                  </a:lnTo>
                  <a:lnTo>
                    <a:pt x="13793" y="4699"/>
                  </a:lnTo>
                  <a:lnTo>
                    <a:pt x="13795" y="4696"/>
                  </a:lnTo>
                  <a:lnTo>
                    <a:pt x="13798" y="4692"/>
                  </a:lnTo>
                  <a:lnTo>
                    <a:pt x="13798" y="4689"/>
                  </a:lnTo>
                  <a:lnTo>
                    <a:pt x="13799" y="4684"/>
                  </a:lnTo>
                  <a:lnTo>
                    <a:pt x="13799" y="4682"/>
                  </a:lnTo>
                  <a:lnTo>
                    <a:pt x="13798" y="4680"/>
                  </a:lnTo>
                  <a:lnTo>
                    <a:pt x="13797" y="4680"/>
                  </a:lnTo>
                  <a:lnTo>
                    <a:pt x="13795" y="4679"/>
                  </a:lnTo>
                  <a:lnTo>
                    <a:pt x="13792" y="4680"/>
                  </a:lnTo>
                  <a:lnTo>
                    <a:pt x="13788" y="4682"/>
                  </a:lnTo>
                  <a:lnTo>
                    <a:pt x="13782" y="4684"/>
                  </a:lnTo>
                  <a:lnTo>
                    <a:pt x="13777" y="4686"/>
                  </a:lnTo>
                  <a:lnTo>
                    <a:pt x="13771" y="4689"/>
                  </a:lnTo>
                  <a:lnTo>
                    <a:pt x="13764" y="4689"/>
                  </a:lnTo>
                  <a:lnTo>
                    <a:pt x="13757" y="4687"/>
                  </a:lnTo>
                  <a:lnTo>
                    <a:pt x="13751" y="4685"/>
                  </a:lnTo>
                  <a:lnTo>
                    <a:pt x="13747" y="4683"/>
                  </a:lnTo>
                  <a:lnTo>
                    <a:pt x="13744" y="4679"/>
                  </a:lnTo>
                  <a:lnTo>
                    <a:pt x="13741" y="4676"/>
                  </a:lnTo>
                  <a:lnTo>
                    <a:pt x="13738" y="4671"/>
                  </a:lnTo>
                  <a:lnTo>
                    <a:pt x="13733" y="4658"/>
                  </a:lnTo>
                  <a:lnTo>
                    <a:pt x="13728" y="4642"/>
                  </a:lnTo>
                  <a:lnTo>
                    <a:pt x="13725" y="4620"/>
                  </a:lnTo>
                  <a:lnTo>
                    <a:pt x="13723" y="4595"/>
                  </a:lnTo>
                  <a:close/>
                  <a:moveTo>
                    <a:pt x="14269" y="4844"/>
                  </a:moveTo>
                  <a:lnTo>
                    <a:pt x="14265" y="4842"/>
                  </a:lnTo>
                  <a:lnTo>
                    <a:pt x="14262" y="4842"/>
                  </a:lnTo>
                  <a:lnTo>
                    <a:pt x="14257" y="4844"/>
                  </a:lnTo>
                  <a:lnTo>
                    <a:pt x="14253" y="4845"/>
                  </a:lnTo>
                  <a:lnTo>
                    <a:pt x="14245" y="4852"/>
                  </a:lnTo>
                  <a:lnTo>
                    <a:pt x="14237" y="4860"/>
                  </a:lnTo>
                  <a:lnTo>
                    <a:pt x="14230" y="4872"/>
                  </a:lnTo>
                  <a:lnTo>
                    <a:pt x="14222" y="4886"/>
                  </a:lnTo>
                  <a:lnTo>
                    <a:pt x="14215" y="4900"/>
                  </a:lnTo>
                  <a:lnTo>
                    <a:pt x="14209" y="4916"/>
                  </a:lnTo>
                  <a:lnTo>
                    <a:pt x="14204" y="4933"/>
                  </a:lnTo>
                  <a:lnTo>
                    <a:pt x="14199" y="4948"/>
                  </a:lnTo>
                  <a:lnTo>
                    <a:pt x="14197" y="4963"/>
                  </a:lnTo>
                  <a:lnTo>
                    <a:pt x="14196" y="4979"/>
                  </a:lnTo>
                  <a:lnTo>
                    <a:pt x="14196" y="4984"/>
                  </a:lnTo>
                  <a:lnTo>
                    <a:pt x="14197" y="4990"/>
                  </a:lnTo>
                  <a:lnTo>
                    <a:pt x="14198" y="4996"/>
                  </a:lnTo>
                  <a:lnTo>
                    <a:pt x="14199" y="5001"/>
                  </a:lnTo>
                  <a:lnTo>
                    <a:pt x="14202" y="5006"/>
                  </a:lnTo>
                  <a:lnTo>
                    <a:pt x="14205" y="5009"/>
                  </a:lnTo>
                  <a:lnTo>
                    <a:pt x="14209" y="5011"/>
                  </a:lnTo>
                  <a:lnTo>
                    <a:pt x="14212" y="5013"/>
                  </a:lnTo>
                  <a:lnTo>
                    <a:pt x="14217" y="5014"/>
                  </a:lnTo>
                  <a:lnTo>
                    <a:pt x="14222" y="5014"/>
                  </a:lnTo>
                  <a:lnTo>
                    <a:pt x="14225" y="5013"/>
                  </a:lnTo>
                  <a:lnTo>
                    <a:pt x="14230" y="5010"/>
                  </a:lnTo>
                  <a:lnTo>
                    <a:pt x="14238" y="5004"/>
                  </a:lnTo>
                  <a:lnTo>
                    <a:pt x="14245" y="4995"/>
                  </a:lnTo>
                  <a:lnTo>
                    <a:pt x="14252" y="4983"/>
                  </a:lnTo>
                  <a:lnTo>
                    <a:pt x="14258" y="4969"/>
                  </a:lnTo>
                  <a:lnTo>
                    <a:pt x="14264" y="4955"/>
                  </a:lnTo>
                  <a:lnTo>
                    <a:pt x="14269" y="4939"/>
                  </a:lnTo>
                  <a:lnTo>
                    <a:pt x="14272" y="4923"/>
                  </a:lnTo>
                  <a:lnTo>
                    <a:pt x="14276" y="4907"/>
                  </a:lnTo>
                  <a:lnTo>
                    <a:pt x="14277" y="4892"/>
                  </a:lnTo>
                  <a:lnTo>
                    <a:pt x="14278" y="4878"/>
                  </a:lnTo>
                  <a:lnTo>
                    <a:pt x="14278" y="4866"/>
                  </a:lnTo>
                  <a:lnTo>
                    <a:pt x="14276" y="4855"/>
                  </a:lnTo>
                  <a:lnTo>
                    <a:pt x="14275" y="4852"/>
                  </a:lnTo>
                  <a:lnTo>
                    <a:pt x="14272" y="4848"/>
                  </a:lnTo>
                  <a:lnTo>
                    <a:pt x="14271" y="4846"/>
                  </a:lnTo>
                  <a:lnTo>
                    <a:pt x="14269" y="4844"/>
                  </a:lnTo>
                  <a:close/>
                  <a:moveTo>
                    <a:pt x="13862" y="4909"/>
                  </a:moveTo>
                  <a:lnTo>
                    <a:pt x="13858" y="4916"/>
                  </a:lnTo>
                  <a:lnTo>
                    <a:pt x="13854" y="4922"/>
                  </a:lnTo>
                  <a:lnTo>
                    <a:pt x="13852" y="4928"/>
                  </a:lnTo>
                  <a:lnTo>
                    <a:pt x="13851" y="4934"/>
                  </a:lnTo>
                  <a:lnTo>
                    <a:pt x="13849" y="4940"/>
                  </a:lnTo>
                  <a:lnTo>
                    <a:pt x="13849" y="4945"/>
                  </a:lnTo>
                  <a:lnTo>
                    <a:pt x="13852" y="4949"/>
                  </a:lnTo>
                  <a:lnTo>
                    <a:pt x="13853" y="4954"/>
                  </a:lnTo>
                  <a:lnTo>
                    <a:pt x="13856" y="4959"/>
                  </a:lnTo>
                  <a:lnTo>
                    <a:pt x="13860" y="4962"/>
                  </a:lnTo>
                  <a:lnTo>
                    <a:pt x="13865" y="4966"/>
                  </a:lnTo>
                  <a:lnTo>
                    <a:pt x="13871" y="4968"/>
                  </a:lnTo>
                  <a:lnTo>
                    <a:pt x="13876" y="4969"/>
                  </a:lnTo>
                  <a:lnTo>
                    <a:pt x="13883" y="4970"/>
                  </a:lnTo>
                  <a:lnTo>
                    <a:pt x="13891" y="4972"/>
                  </a:lnTo>
                  <a:lnTo>
                    <a:pt x="13898" y="4970"/>
                  </a:lnTo>
                  <a:lnTo>
                    <a:pt x="13939" y="4966"/>
                  </a:lnTo>
                  <a:lnTo>
                    <a:pt x="13984" y="4960"/>
                  </a:lnTo>
                  <a:lnTo>
                    <a:pt x="14027" y="4954"/>
                  </a:lnTo>
                  <a:lnTo>
                    <a:pt x="14054" y="4952"/>
                  </a:lnTo>
                  <a:lnTo>
                    <a:pt x="14057" y="4952"/>
                  </a:lnTo>
                  <a:lnTo>
                    <a:pt x="14061" y="4949"/>
                  </a:lnTo>
                  <a:lnTo>
                    <a:pt x="14065" y="4947"/>
                  </a:lnTo>
                  <a:lnTo>
                    <a:pt x="14069" y="4942"/>
                  </a:lnTo>
                  <a:lnTo>
                    <a:pt x="14076" y="4933"/>
                  </a:lnTo>
                  <a:lnTo>
                    <a:pt x="14083" y="4921"/>
                  </a:lnTo>
                  <a:lnTo>
                    <a:pt x="14088" y="4910"/>
                  </a:lnTo>
                  <a:lnTo>
                    <a:pt x="14090" y="4900"/>
                  </a:lnTo>
                  <a:lnTo>
                    <a:pt x="14090" y="4896"/>
                  </a:lnTo>
                  <a:lnTo>
                    <a:pt x="14089" y="4893"/>
                  </a:lnTo>
                  <a:lnTo>
                    <a:pt x="14088" y="4892"/>
                  </a:lnTo>
                  <a:lnTo>
                    <a:pt x="14085" y="4891"/>
                  </a:lnTo>
                  <a:lnTo>
                    <a:pt x="14058" y="4894"/>
                  </a:lnTo>
                  <a:lnTo>
                    <a:pt x="14014" y="4903"/>
                  </a:lnTo>
                  <a:lnTo>
                    <a:pt x="13970" y="4913"/>
                  </a:lnTo>
                  <a:lnTo>
                    <a:pt x="13946" y="4919"/>
                  </a:lnTo>
                  <a:lnTo>
                    <a:pt x="13939" y="4920"/>
                  </a:lnTo>
                  <a:lnTo>
                    <a:pt x="13928" y="4920"/>
                  </a:lnTo>
                  <a:lnTo>
                    <a:pt x="13914" y="4919"/>
                  </a:lnTo>
                  <a:lnTo>
                    <a:pt x="13900" y="4916"/>
                  </a:lnTo>
                  <a:lnTo>
                    <a:pt x="13874" y="4912"/>
                  </a:lnTo>
                  <a:lnTo>
                    <a:pt x="13862" y="4909"/>
                  </a:lnTo>
                  <a:close/>
                  <a:moveTo>
                    <a:pt x="13839" y="5003"/>
                  </a:moveTo>
                  <a:lnTo>
                    <a:pt x="13834" y="5006"/>
                  </a:lnTo>
                  <a:lnTo>
                    <a:pt x="13831" y="5008"/>
                  </a:lnTo>
                  <a:lnTo>
                    <a:pt x="13828" y="5010"/>
                  </a:lnTo>
                  <a:lnTo>
                    <a:pt x="13825" y="5014"/>
                  </a:lnTo>
                  <a:lnTo>
                    <a:pt x="13821" y="5021"/>
                  </a:lnTo>
                  <a:lnTo>
                    <a:pt x="13819" y="5029"/>
                  </a:lnTo>
                  <a:lnTo>
                    <a:pt x="13815" y="5053"/>
                  </a:lnTo>
                  <a:lnTo>
                    <a:pt x="13811" y="5083"/>
                  </a:lnTo>
                  <a:lnTo>
                    <a:pt x="13807" y="5101"/>
                  </a:lnTo>
                  <a:lnTo>
                    <a:pt x="13801" y="5116"/>
                  </a:lnTo>
                  <a:lnTo>
                    <a:pt x="13795" y="5131"/>
                  </a:lnTo>
                  <a:lnTo>
                    <a:pt x="13790" y="5144"/>
                  </a:lnTo>
                  <a:lnTo>
                    <a:pt x="13788" y="5150"/>
                  </a:lnTo>
                  <a:lnTo>
                    <a:pt x="13786" y="5156"/>
                  </a:lnTo>
                  <a:lnTo>
                    <a:pt x="13786" y="5162"/>
                  </a:lnTo>
                  <a:lnTo>
                    <a:pt x="13786" y="5168"/>
                  </a:lnTo>
                  <a:lnTo>
                    <a:pt x="13787" y="5172"/>
                  </a:lnTo>
                  <a:lnTo>
                    <a:pt x="13790" y="5178"/>
                  </a:lnTo>
                  <a:lnTo>
                    <a:pt x="13793" y="5183"/>
                  </a:lnTo>
                  <a:lnTo>
                    <a:pt x="13799" y="5188"/>
                  </a:lnTo>
                  <a:lnTo>
                    <a:pt x="13801" y="5189"/>
                  </a:lnTo>
                  <a:lnTo>
                    <a:pt x="13805" y="5190"/>
                  </a:lnTo>
                  <a:lnTo>
                    <a:pt x="13808" y="5191"/>
                  </a:lnTo>
                  <a:lnTo>
                    <a:pt x="13812" y="5190"/>
                  </a:lnTo>
                  <a:lnTo>
                    <a:pt x="13819" y="5189"/>
                  </a:lnTo>
                  <a:lnTo>
                    <a:pt x="13827" y="5185"/>
                  </a:lnTo>
                  <a:lnTo>
                    <a:pt x="13842" y="5174"/>
                  </a:lnTo>
                  <a:lnTo>
                    <a:pt x="13859" y="5161"/>
                  </a:lnTo>
                  <a:lnTo>
                    <a:pt x="13874" y="5147"/>
                  </a:lnTo>
                  <a:lnTo>
                    <a:pt x="13887" y="5137"/>
                  </a:lnTo>
                  <a:lnTo>
                    <a:pt x="13893" y="5135"/>
                  </a:lnTo>
                  <a:lnTo>
                    <a:pt x="13899" y="5134"/>
                  </a:lnTo>
                  <a:lnTo>
                    <a:pt x="13901" y="5134"/>
                  </a:lnTo>
                  <a:lnTo>
                    <a:pt x="13902" y="5136"/>
                  </a:lnTo>
                  <a:lnTo>
                    <a:pt x="13905" y="5137"/>
                  </a:lnTo>
                  <a:lnTo>
                    <a:pt x="13906" y="5139"/>
                  </a:lnTo>
                  <a:lnTo>
                    <a:pt x="13910" y="5151"/>
                  </a:lnTo>
                  <a:lnTo>
                    <a:pt x="13913" y="5162"/>
                  </a:lnTo>
                  <a:lnTo>
                    <a:pt x="13914" y="5171"/>
                  </a:lnTo>
                  <a:lnTo>
                    <a:pt x="13914" y="5182"/>
                  </a:lnTo>
                  <a:lnTo>
                    <a:pt x="13914" y="5191"/>
                  </a:lnTo>
                  <a:lnTo>
                    <a:pt x="13916" y="5202"/>
                  </a:lnTo>
                  <a:lnTo>
                    <a:pt x="13922" y="5215"/>
                  </a:lnTo>
                  <a:lnTo>
                    <a:pt x="13930" y="5230"/>
                  </a:lnTo>
                  <a:lnTo>
                    <a:pt x="13935" y="5237"/>
                  </a:lnTo>
                  <a:lnTo>
                    <a:pt x="13941" y="5243"/>
                  </a:lnTo>
                  <a:lnTo>
                    <a:pt x="13948" y="5249"/>
                  </a:lnTo>
                  <a:lnTo>
                    <a:pt x="13954" y="5253"/>
                  </a:lnTo>
                  <a:lnTo>
                    <a:pt x="13968" y="5260"/>
                  </a:lnTo>
                  <a:lnTo>
                    <a:pt x="13980" y="5264"/>
                  </a:lnTo>
                  <a:lnTo>
                    <a:pt x="14001" y="5267"/>
                  </a:lnTo>
                  <a:lnTo>
                    <a:pt x="14009" y="5267"/>
                  </a:lnTo>
                  <a:lnTo>
                    <a:pt x="14008" y="5249"/>
                  </a:lnTo>
                  <a:lnTo>
                    <a:pt x="14002" y="5208"/>
                  </a:lnTo>
                  <a:lnTo>
                    <a:pt x="14000" y="5195"/>
                  </a:lnTo>
                  <a:lnTo>
                    <a:pt x="13996" y="5183"/>
                  </a:lnTo>
                  <a:lnTo>
                    <a:pt x="13993" y="5171"/>
                  </a:lnTo>
                  <a:lnTo>
                    <a:pt x="13988" y="5159"/>
                  </a:lnTo>
                  <a:lnTo>
                    <a:pt x="13982" y="5149"/>
                  </a:lnTo>
                  <a:lnTo>
                    <a:pt x="13976" y="5141"/>
                  </a:lnTo>
                  <a:lnTo>
                    <a:pt x="13969" y="5132"/>
                  </a:lnTo>
                  <a:lnTo>
                    <a:pt x="13962" y="5125"/>
                  </a:lnTo>
                  <a:lnTo>
                    <a:pt x="13947" y="5115"/>
                  </a:lnTo>
                  <a:lnTo>
                    <a:pt x="13933" y="5104"/>
                  </a:lnTo>
                  <a:lnTo>
                    <a:pt x="13922" y="5095"/>
                  </a:lnTo>
                  <a:lnTo>
                    <a:pt x="13916" y="5085"/>
                  </a:lnTo>
                  <a:lnTo>
                    <a:pt x="13914" y="5082"/>
                  </a:lnTo>
                  <a:lnTo>
                    <a:pt x="13914" y="5080"/>
                  </a:lnTo>
                  <a:lnTo>
                    <a:pt x="13915" y="5076"/>
                  </a:lnTo>
                  <a:lnTo>
                    <a:pt x="13918" y="5075"/>
                  </a:lnTo>
                  <a:lnTo>
                    <a:pt x="13921" y="5074"/>
                  </a:lnTo>
                  <a:lnTo>
                    <a:pt x="13926" y="5073"/>
                  </a:lnTo>
                  <a:lnTo>
                    <a:pt x="13933" y="5073"/>
                  </a:lnTo>
                  <a:lnTo>
                    <a:pt x="13942" y="5074"/>
                  </a:lnTo>
                  <a:lnTo>
                    <a:pt x="13952" y="5076"/>
                  </a:lnTo>
                  <a:lnTo>
                    <a:pt x="13960" y="5076"/>
                  </a:lnTo>
                  <a:lnTo>
                    <a:pt x="13968" y="5076"/>
                  </a:lnTo>
                  <a:lnTo>
                    <a:pt x="13976" y="5076"/>
                  </a:lnTo>
                  <a:lnTo>
                    <a:pt x="13983" y="5074"/>
                  </a:lnTo>
                  <a:lnTo>
                    <a:pt x="13989" y="5073"/>
                  </a:lnTo>
                  <a:lnTo>
                    <a:pt x="13995" y="5070"/>
                  </a:lnTo>
                  <a:lnTo>
                    <a:pt x="14000" y="5067"/>
                  </a:lnTo>
                  <a:lnTo>
                    <a:pt x="14004" y="5064"/>
                  </a:lnTo>
                  <a:lnTo>
                    <a:pt x="14007" y="5060"/>
                  </a:lnTo>
                  <a:lnTo>
                    <a:pt x="14010" y="5056"/>
                  </a:lnTo>
                  <a:lnTo>
                    <a:pt x="14011" y="5051"/>
                  </a:lnTo>
                  <a:lnTo>
                    <a:pt x="14013" y="5047"/>
                  </a:lnTo>
                  <a:lnTo>
                    <a:pt x="14013" y="5042"/>
                  </a:lnTo>
                  <a:lnTo>
                    <a:pt x="14011" y="5037"/>
                  </a:lnTo>
                  <a:lnTo>
                    <a:pt x="14009" y="5031"/>
                  </a:lnTo>
                  <a:lnTo>
                    <a:pt x="14007" y="5027"/>
                  </a:lnTo>
                  <a:lnTo>
                    <a:pt x="14002" y="5023"/>
                  </a:lnTo>
                  <a:lnTo>
                    <a:pt x="13997" y="5020"/>
                  </a:lnTo>
                  <a:lnTo>
                    <a:pt x="13990" y="5019"/>
                  </a:lnTo>
                  <a:lnTo>
                    <a:pt x="13975" y="5015"/>
                  </a:lnTo>
                  <a:lnTo>
                    <a:pt x="13959" y="5015"/>
                  </a:lnTo>
                  <a:lnTo>
                    <a:pt x="13941" y="5016"/>
                  </a:lnTo>
                  <a:lnTo>
                    <a:pt x="13925" y="5019"/>
                  </a:lnTo>
                  <a:lnTo>
                    <a:pt x="13909" y="5021"/>
                  </a:lnTo>
                  <a:lnTo>
                    <a:pt x="13898" y="5022"/>
                  </a:lnTo>
                  <a:lnTo>
                    <a:pt x="13888" y="5023"/>
                  </a:lnTo>
                  <a:lnTo>
                    <a:pt x="13879" y="5022"/>
                  </a:lnTo>
                  <a:lnTo>
                    <a:pt x="13869" y="5019"/>
                  </a:lnTo>
                  <a:lnTo>
                    <a:pt x="13859" y="5015"/>
                  </a:lnTo>
                  <a:lnTo>
                    <a:pt x="13845" y="5007"/>
                  </a:lnTo>
                  <a:lnTo>
                    <a:pt x="13839" y="5003"/>
                  </a:lnTo>
                  <a:close/>
                  <a:moveTo>
                    <a:pt x="14014" y="5530"/>
                  </a:moveTo>
                  <a:lnTo>
                    <a:pt x="14015" y="5535"/>
                  </a:lnTo>
                  <a:lnTo>
                    <a:pt x="14016" y="5539"/>
                  </a:lnTo>
                  <a:lnTo>
                    <a:pt x="14017" y="5541"/>
                  </a:lnTo>
                  <a:lnTo>
                    <a:pt x="14020" y="5543"/>
                  </a:lnTo>
                  <a:lnTo>
                    <a:pt x="14022" y="5546"/>
                  </a:lnTo>
                  <a:lnTo>
                    <a:pt x="14024" y="5547"/>
                  </a:lnTo>
                  <a:lnTo>
                    <a:pt x="14027" y="5547"/>
                  </a:lnTo>
                  <a:lnTo>
                    <a:pt x="14030" y="5548"/>
                  </a:lnTo>
                  <a:lnTo>
                    <a:pt x="14037" y="5547"/>
                  </a:lnTo>
                  <a:lnTo>
                    <a:pt x="14044" y="5543"/>
                  </a:lnTo>
                  <a:lnTo>
                    <a:pt x="14051" y="5540"/>
                  </a:lnTo>
                  <a:lnTo>
                    <a:pt x="14060" y="5535"/>
                  </a:lnTo>
                  <a:lnTo>
                    <a:pt x="14088" y="5514"/>
                  </a:lnTo>
                  <a:lnTo>
                    <a:pt x="14101" y="5502"/>
                  </a:lnTo>
                  <a:lnTo>
                    <a:pt x="14111" y="5500"/>
                  </a:lnTo>
                  <a:lnTo>
                    <a:pt x="14134" y="5493"/>
                  </a:lnTo>
                  <a:lnTo>
                    <a:pt x="14144" y="5488"/>
                  </a:lnTo>
                  <a:lnTo>
                    <a:pt x="14155" y="5480"/>
                  </a:lnTo>
                  <a:lnTo>
                    <a:pt x="14159" y="5476"/>
                  </a:lnTo>
                  <a:lnTo>
                    <a:pt x="14162" y="5471"/>
                  </a:lnTo>
                  <a:lnTo>
                    <a:pt x="14164" y="5466"/>
                  </a:lnTo>
                  <a:lnTo>
                    <a:pt x="14165" y="5460"/>
                  </a:lnTo>
                  <a:lnTo>
                    <a:pt x="14164" y="5453"/>
                  </a:lnTo>
                  <a:lnTo>
                    <a:pt x="14162" y="5447"/>
                  </a:lnTo>
                  <a:lnTo>
                    <a:pt x="14158" y="5441"/>
                  </a:lnTo>
                  <a:lnTo>
                    <a:pt x="14155" y="5434"/>
                  </a:lnTo>
                  <a:lnTo>
                    <a:pt x="14149" y="5428"/>
                  </a:lnTo>
                  <a:lnTo>
                    <a:pt x="14143" y="5424"/>
                  </a:lnTo>
                  <a:lnTo>
                    <a:pt x="14137" y="5419"/>
                  </a:lnTo>
                  <a:lnTo>
                    <a:pt x="14130" y="5414"/>
                  </a:lnTo>
                  <a:lnTo>
                    <a:pt x="14123" y="5411"/>
                  </a:lnTo>
                  <a:lnTo>
                    <a:pt x="14116" y="5408"/>
                  </a:lnTo>
                  <a:lnTo>
                    <a:pt x="14108" y="5407"/>
                  </a:lnTo>
                  <a:lnTo>
                    <a:pt x="14101" y="5407"/>
                  </a:lnTo>
                  <a:lnTo>
                    <a:pt x="14094" y="5408"/>
                  </a:lnTo>
                  <a:lnTo>
                    <a:pt x="14088" y="5412"/>
                  </a:lnTo>
                  <a:lnTo>
                    <a:pt x="14082" y="5415"/>
                  </a:lnTo>
                  <a:lnTo>
                    <a:pt x="14077" y="5422"/>
                  </a:lnTo>
                  <a:lnTo>
                    <a:pt x="14056" y="5451"/>
                  </a:lnTo>
                  <a:lnTo>
                    <a:pt x="14035" y="5478"/>
                  </a:lnTo>
                  <a:lnTo>
                    <a:pt x="14026" y="5492"/>
                  </a:lnTo>
                  <a:lnTo>
                    <a:pt x="14019" y="5505"/>
                  </a:lnTo>
                  <a:lnTo>
                    <a:pt x="14016" y="5512"/>
                  </a:lnTo>
                  <a:lnTo>
                    <a:pt x="14014" y="5518"/>
                  </a:lnTo>
                  <a:lnTo>
                    <a:pt x="14014" y="5525"/>
                  </a:lnTo>
                  <a:lnTo>
                    <a:pt x="14014" y="5530"/>
                  </a:lnTo>
                  <a:close/>
                  <a:moveTo>
                    <a:pt x="13802" y="5498"/>
                  </a:moveTo>
                  <a:lnTo>
                    <a:pt x="13802" y="5505"/>
                  </a:lnTo>
                  <a:lnTo>
                    <a:pt x="13802" y="5512"/>
                  </a:lnTo>
                  <a:lnTo>
                    <a:pt x="13805" y="5519"/>
                  </a:lnTo>
                  <a:lnTo>
                    <a:pt x="13808" y="5523"/>
                  </a:lnTo>
                  <a:lnTo>
                    <a:pt x="13813" y="5529"/>
                  </a:lnTo>
                  <a:lnTo>
                    <a:pt x="13818" y="5533"/>
                  </a:lnTo>
                  <a:lnTo>
                    <a:pt x="13824" y="5536"/>
                  </a:lnTo>
                  <a:lnTo>
                    <a:pt x="13829" y="5538"/>
                  </a:lnTo>
                  <a:lnTo>
                    <a:pt x="13836" y="5539"/>
                  </a:lnTo>
                  <a:lnTo>
                    <a:pt x="13842" y="5539"/>
                  </a:lnTo>
                  <a:lnTo>
                    <a:pt x="13848" y="5538"/>
                  </a:lnTo>
                  <a:lnTo>
                    <a:pt x="13853" y="5535"/>
                  </a:lnTo>
                  <a:lnTo>
                    <a:pt x="13859" y="5532"/>
                  </a:lnTo>
                  <a:lnTo>
                    <a:pt x="13862" y="5526"/>
                  </a:lnTo>
                  <a:lnTo>
                    <a:pt x="13865" y="5520"/>
                  </a:lnTo>
                  <a:lnTo>
                    <a:pt x="13866" y="5512"/>
                  </a:lnTo>
                  <a:lnTo>
                    <a:pt x="13866" y="5503"/>
                  </a:lnTo>
                  <a:lnTo>
                    <a:pt x="13865" y="5495"/>
                  </a:lnTo>
                  <a:lnTo>
                    <a:pt x="13862" y="5489"/>
                  </a:lnTo>
                  <a:lnTo>
                    <a:pt x="13859" y="5485"/>
                  </a:lnTo>
                  <a:lnTo>
                    <a:pt x="13855" y="5480"/>
                  </a:lnTo>
                  <a:lnTo>
                    <a:pt x="13851" y="5476"/>
                  </a:lnTo>
                  <a:lnTo>
                    <a:pt x="13845" y="5474"/>
                  </a:lnTo>
                  <a:lnTo>
                    <a:pt x="13839" y="5473"/>
                  </a:lnTo>
                  <a:lnTo>
                    <a:pt x="13833" y="5472"/>
                  </a:lnTo>
                  <a:lnTo>
                    <a:pt x="13827" y="5473"/>
                  </a:lnTo>
                  <a:lnTo>
                    <a:pt x="13822" y="5474"/>
                  </a:lnTo>
                  <a:lnTo>
                    <a:pt x="13817" y="5478"/>
                  </a:lnTo>
                  <a:lnTo>
                    <a:pt x="13812" y="5481"/>
                  </a:lnTo>
                  <a:lnTo>
                    <a:pt x="13808" y="5486"/>
                  </a:lnTo>
                  <a:lnTo>
                    <a:pt x="13805" y="5491"/>
                  </a:lnTo>
                  <a:lnTo>
                    <a:pt x="13802" y="5498"/>
                  </a:lnTo>
                  <a:close/>
                  <a:moveTo>
                    <a:pt x="13413" y="5343"/>
                  </a:moveTo>
                  <a:lnTo>
                    <a:pt x="13398" y="5348"/>
                  </a:lnTo>
                  <a:lnTo>
                    <a:pt x="13384" y="5356"/>
                  </a:lnTo>
                  <a:lnTo>
                    <a:pt x="13377" y="5359"/>
                  </a:lnTo>
                  <a:lnTo>
                    <a:pt x="13371" y="5363"/>
                  </a:lnTo>
                  <a:lnTo>
                    <a:pt x="13367" y="5366"/>
                  </a:lnTo>
                  <a:lnTo>
                    <a:pt x="13364" y="5371"/>
                  </a:lnTo>
                  <a:lnTo>
                    <a:pt x="13362" y="5367"/>
                  </a:lnTo>
                  <a:lnTo>
                    <a:pt x="13359" y="5364"/>
                  </a:lnTo>
                  <a:lnTo>
                    <a:pt x="13355" y="5360"/>
                  </a:lnTo>
                  <a:lnTo>
                    <a:pt x="13349" y="5357"/>
                  </a:lnTo>
                  <a:lnTo>
                    <a:pt x="13341" y="5352"/>
                  </a:lnTo>
                  <a:lnTo>
                    <a:pt x="13333" y="5348"/>
                  </a:lnTo>
                  <a:lnTo>
                    <a:pt x="13323" y="5346"/>
                  </a:lnTo>
                  <a:lnTo>
                    <a:pt x="13315" y="5344"/>
                  </a:lnTo>
                  <a:lnTo>
                    <a:pt x="13299" y="5341"/>
                  </a:lnTo>
                  <a:lnTo>
                    <a:pt x="13283" y="5341"/>
                  </a:lnTo>
                  <a:lnTo>
                    <a:pt x="13268" y="5340"/>
                  </a:lnTo>
                  <a:lnTo>
                    <a:pt x="13255" y="5337"/>
                  </a:lnTo>
                  <a:lnTo>
                    <a:pt x="13250" y="5333"/>
                  </a:lnTo>
                  <a:lnTo>
                    <a:pt x="13245" y="5330"/>
                  </a:lnTo>
                  <a:lnTo>
                    <a:pt x="13241" y="5325"/>
                  </a:lnTo>
                  <a:lnTo>
                    <a:pt x="13238" y="5319"/>
                  </a:lnTo>
                  <a:lnTo>
                    <a:pt x="13232" y="5306"/>
                  </a:lnTo>
                  <a:lnTo>
                    <a:pt x="13225" y="5297"/>
                  </a:lnTo>
                  <a:lnTo>
                    <a:pt x="13221" y="5294"/>
                  </a:lnTo>
                  <a:lnTo>
                    <a:pt x="13218" y="5291"/>
                  </a:lnTo>
                  <a:lnTo>
                    <a:pt x="13213" y="5290"/>
                  </a:lnTo>
                  <a:lnTo>
                    <a:pt x="13209" y="5289"/>
                  </a:lnTo>
                  <a:lnTo>
                    <a:pt x="13206" y="5289"/>
                  </a:lnTo>
                  <a:lnTo>
                    <a:pt x="13202" y="5289"/>
                  </a:lnTo>
                  <a:lnTo>
                    <a:pt x="13199" y="5290"/>
                  </a:lnTo>
                  <a:lnTo>
                    <a:pt x="13195" y="5292"/>
                  </a:lnTo>
                  <a:lnTo>
                    <a:pt x="13188" y="5297"/>
                  </a:lnTo>
                  <a:lnTo>
                    <a:pt x="13182" y="5305"/>
                  </a:lnTo>
                  <a:lnTo>
                    <a:pt x="13178" y="5312"/>
                  </a:lnTo>
                  <a:lnTo>
                    <a:pt x="13174" y="5320"/>
                  </a:lnTo>
                  <a:lnTo>
                    <a:pt x="13172" y="5327"/>
                  </a:lnTo>
                  <a:lnTo>
                    <a:pt x="13171" y="5334"/>
                  </a:lnTo>
                  <a:lnTo>
                    <a:pt x="13171" y="5341"/>
                  </a:lnTo>
                  <a:lnTo>
                    <a:pt x="13172" y="5347"/>
                  </a:lnTo>
                  <a:lnTo>
                    <a:pt x="13174" y="5354"/>
                  </a:lnTo>
                  <a:lnTo>
                    <a:pt x="13176" y="5359"/>
                  </a:lnTo>
                  <a:lnTo>
                    <a:pt x="13182" y="5370"/>
                  </a:lnTo>
                  <a:lnTo>
                    <a:pt x="13189" y="5378"/>
                  </a:lnTo>
                  <a:lnTo>
                    <a:pt x="13196" y="5385"/>
                  </a:lnTo>
                  <a:lnTo>
                    <a:pt x="13201" y="5390"/>
                  </a:lnTo>
                  <a:lnTo>
                    <a:pt x="13207" y="5393"/>
                  </a:lnTo>
                  <a:lnTo>
                    <a:pt x="13216" y="5395"/>
                  </a:lnTo>
                  <a:lnTo>
                    <a:pt x="13227" y="5399"/>
                  </a:lnTo>
                  <a:lnTo>
                    <a:pt x="13239" y="5401"/>
                  </a:lnTo>
                  <a:lnTo>
                    <a:pt x="13253" y="5404"/>
                  </a:lnTo>
                  <a:lnTo>
                    <a:pt x="13267" y="5405"/>
                  </a:lnTo>
                  <a:lnTo>
                    <a:pt x="13282" y="5405"/>
                  </a:lnTo>
                  <a:lnTo>
                    <a:pt x="13297" y="5404"/>
                  </a:lnTo>
                  <a:lnTo>
                    <a:pt x="13316" y="5400"/>
                  </a:lnTo>
                  <a:lnTo>
                    <a:pt x="13336" y="5395"/>
                  </a:lnTo>
                  <a:lnTo>
                    <a:pt x="13344" y="5393"/>
                  </a:lnTo>
                  <a:lnTo>
                    <a:pt x="13351" y="5390"/>
                  </a:lnTo>
                  <a:lnTo>
                    <a:pt x="13359" y="5386"/>
                  </a:lnTo>
                  <a:lnTo>
                    <a:pt x="13362" y="5383"/>
                  </a:lnTo>
                  <a:lnTo>
                    <a:pt x="13363" y="5386"/>
                  </a:lnTo>
                  <a:lnTo>
                    <a:pt x="13366" y="5390"/>
                  </a:lnTo>
                  <a:lnTo>
                    <a:pt x="13369" y="5394"/>
                  </a:lnTo>
                  <a:lnTo>
                    <a:pt x="13373" y="5399"/>
                  </a:lnTo>
                  <a:lnTo>
                    <a:pt x="13384" y="5410"/>
                  </a:lnTo>
                  <a:lnTo>
                    <a:pt x="13395" y="5420"/>
                  </a:lnTo>
                  <a:lnTo>
                    <a:pt x="13405" y="5427"/>
                  </a:lnTo>
                  <a:lnTo>
                    <a:pt x="13417" y="5434"/>
                  </a:lnTo>
                  <a:lnTo>
                    <a:pt x="13428" y="5438"/>
                  </a:lnTo>
                  <a:lnTo>
                    <a:pt x="13441" y="5441"/>
                  </a:lnTo>
                  <a:lnTo>
                    <a:pt x="13456" y="5441"/>
                  </a:lnTo>
                  <a:lnTo>
                    <a:pt x="13472" y="5441"/>
                  </a:lnTo>
                  <a:lnTo>
                    <a:pt x="13491" y="5441"/>
                  </a:lnTo>
                  <a:lnTo>
                    <a:pt x="13511" y="5442"/>
                  </a:lnTo>
                  <a:lnTo>
                    <a:pt x="13531" y="5446"/>
                  </a:lnTo>
                  <a:lnTo>
                    <a:pt x="13550" y="5449"/>
                  </a:lnTo>
                  <a:lnTo>
                    <a:pt x="13568" y="5452"/>
                  </a:lnTo>
                  <a:lnTo>
                    <a:pt x="13582" y="5452"/>
                  </a:lnTo>
                  <a:lnTo>
                    <a:pt x="13588" y="5451"/>
                  </a:lnTo>
                  <a:lnTo>
                    <a:pt x="13591" y="5448"/>
                  </a:lnTo>
                  <a:lnTo>
                    <a:pt x="13595" y="5446"/>
                  </a:lnTo>
                  <a:lnTo>
                    <a:pt x="13596" y="5441"/>
                  </a:lnTo>
                  <a:lnTo>
                    <a:pt x="13596" y="5435"/>
                  </a:lnTo>
                  <a:lnTo>
                    <a:pt x="13595" y="5429"/>
                  </a:lnTo>
                  <a:lnTo>
                    <a:pt x="13593" y="5424"/>
                  </a:lnTo>
                  <a:lnTo>
                    <a:pt x="13590" y="5418"/>
                  </a:lnTo>
                  <a:lnTo>
                    <a:pt x="13583" y="5406"/>
                  </a:lnTo>
                  <a:lnTo>
                    <a:pt x="13573" y="5395"/>
                  </a:lnTo>
                  <a:lnTo>
                    <a:pt x="13562" y="5385"/>
                  </a:lnTo>
                  <a:lnTo>
                    <a:pt x="13551" y="5378"/>
                  </a:lnTo>
                  <a:lnTo>
                    <a:pt x="13545" y="5374"/>
                  </a:lnTo>
                  <a:lnTo>
                    <a:pt x="13541" y="5372"/>
                  </a:lnTo>
                  <a:lnTo>
                    <a:pt x="13536" y="5371"/>
                  </a:lnTo>
                  <a:lnTo>
                    <a:pt x="13532" y="5371"/>
                  </a:lnTo>
                  <a:lnTo>
                    <a:pt x="13522" y="5370"/>
                  </a:lnTo>
                  <a:lnTo>
                    <a:pt x="13505" y="5366"/>
                  </a:lnTo>
                  <a:lnTo>
                    <a:pt x="13485" y="5361"/>
                  </a:lnTo>
                  <a:lnTo>
                    <a:pt x="13465" y="5357"/>
                  </a:lnTo>
                  <a:lnTo>
                    <a:pt x="13429" y="5346"/>
                  </a:lnTo>
                  <a:lnTo>
                    <a:pt x="13413" y="5343"/>
                  </a:lnTo>
                  <a:close/>
                  <a:moveTo>
                    <a:pt x="12848" y="4416"/>
                  </a:moveTo>
                  <a:lnTo>
                    <a:pt x="12842" y="4417"/>
                  </a:lnTo>
                  <a:lnTo>
                    <a:pt x="12837" y="4421"/>
                  </a:lnTo>
                  <a:lnTo>
                    <a:pt x="12832" y="4424"/>
                  </a:lnTo>
                  <a:lnTo>
                    <a:pt x="12829" y="4430"/>
                  </a:lnTo>
                  <a:lnTo>
                    <a:pt x="12827" y="4436"/>
                  </a:lnTo>
                  <a:lnTo>
                    <a:pt x="12824" y="4443"/>
                  </a:lnTo>
                  <a:lnTo>
                    <a:pt x="12823" y="4450"/>
                  </a:lnTo>
                  <a:lnTo>
                    <a:pt x="12822" y="4458"/>
                  </a:lnTo>
                  <a:lnTo>
                    <a:pt x="12822" y="4475"/>
                  </a:lnTo>
                  <a:lnTo>
                    <a:pt x="12823" y="4490"/>
                  </a:lnTo>
                  <a:lnTo>
                    <a:pt x="12824" y="4497"/>
                  </a:lnTo>
                  <a:lnTo>
                    <a:pt x="12827" y="4504"/>
                  </a:lnTo>
                  <a:lnTo>
                    <a:pt x="12829" y="4510"/>
                  </a:lnTo>
                  <a:lnTo>
                    <a:pt x="12831" y="4515"/>
                  </a:lnTo>
                  <a:lnTo>
                    <a:pt x="12838" y="4522"/>
                  </a:lnTo>
                  <a:lnTo>
                    <a:pt x="12846" y="4528"/>
                  </a:lnTo>
                  <a:lnTo>
                    <a:pt x="12855" y="4532"/>
                  </a:lnTo>
                  <a:lnTo>
                    <a:pt x="12864" y="4539"/>
                  </a:lnTo>
                  <a:lnTo>
                    <a:pt x="12869" y="4543"/>
                  </a:lnTo>
                  <a:lnTo>
                    <a:pt x="12873" y="4548"/>
                  </a:lnTo>
                  <a:lnTo>
                    <a:pt x="12878" y="4555"/>
                  </a:lnTo>
                  <a:lnTo>
                    <a:pt x="12883" y="4562"/>
                  </a:lnTo>
                  <a:lnTo>
                    <a:pt x="12886" y="4571"/>
                  </a:lnTo>
                  <a:lnTo>
                    <a:pt x="12891" y="4582"/>
                  </a:lnTo>
                  <a:lnTo>
                    <a:pt x="12896" y="4593"/>
                  </a:lnTo>
                  <a:lnTo>
                    <a:pt x="12899" y="4609"/>
                  </a:lnTo>
                  <a:lnTo>
                    <a:pt x="12908" y="4640"/>
                  </a:lnTo>
                  <a:lnTo>
                    <a:pt x="12917" y="4671"/>
                  </a:lnTo>
                  <a:lnTo>
                    <a:pt x="12928" y="4701"/>
                  </a:lnTo>
                  <a:lnTo>
                    <a:pt x="12938" y="4730"/>
                  </a:lnTo>
                  <a:lnTo>
                    <a:pt x="12949" y="4754"/>
                  </a:lnTo>
                  <a:lnTo>
                    <a:pt x="12959" y="4778"/>
                  </a:lnTo>
                  <a:lnTo>
                    <a:pt x="12967" y="4797"/>
                  </a:lnTo>
                  <a:lnTo>
                    <a:pt x="12974" y="4811"/>
                  </a:lnTo>
                  <a:lnTo>
                    <a:pt x="12978" y="4818"/>
                  </a:lnTo>
                  <a:lnTo>
                    <a:pt x="12983" y="4824"/>
                  </a:lnTo>
                  <a:lnTo>
                    <a:pt x="12989" y="4831"/>
                  </a:lnTo>
                  <a:lnTo>
                    <a:pt x="12994" y="4838"/>
                  </a:lnTo>
                  <a:lnTo>
                    <a:pt x="13010" y="4852"/>
                  </a:lnTo>
                  <a:lnTo>
                    <a:pt x="13026" y="4866"/>
                  </a:lnTo>
                  <a:lnTo>
                    <a:pt x="13058" y="4893"/>
                  </a:lnTo>
                  <a:lnTo>
                    <a:pt x="13083" y="4914"/>
                  </a:lnTo>
                  <a:lnTo>
                    <a:pt x="13087" y="4918"/>
                  </a:lnTo>
                  <a:lnTo>
                    <a:pt x="13092" y="4921"/>
                  </a:lnTo>
                  <a:lnTo>
                    <a:pt x="13097" y="4922"/>
                  </a:lnTo>
                  <a:lnTo>
                    <a:pt x="13101" y="4922"/>
                  </a:lnTo>
                  <a:lnTo>
                    <a:pt x="13106" y="4922"/>
                  </a:lnTo>
                  <a:lnTo>
                    <a:pt x="13111" y="4920"/>
                  </a:lnTo>
                  <a:lnTo>
                    <a:pt x="13115" y="4918"/>
                  </a:lnTo>
                  <a:lnTo>
                    <a:pt x="13119" y="4915"/>
                  </a:lnTo>
                  <a:lnTo>
                    <a:pt x="13122" y="4912"/>
                  </a:lnTo>
                  <a:lnTo>
                    <a:pt x="13126" y="4907"/>
                  </a:lnTo>
                  <a:lnTo>
                    <a:pt x="13128" y="4902"/>
                  </a:lnTo>
                  <a:lnTo>
                    <a:pt x="13130" y="4898"/>
                  </a:lnTo>
                  <a:lnTo>
                    <a:pt x="13130" y="4893"/>
                  </a:lnTo>
                  <a:lnTo>
                    <a:pt x="13130" y="4887"/>
                  </a:lnTo>
                  <a:lnTo>
                    <a:pt x="13128" y="4882"/>
                  </a:lnTo>
                  <a:lnTo>
                    <a:pt x="13126" y="4876"/>
                  </a:lnTo>
                  <a:lnTo>
                    <a:pt x="13112" y="4853"/>
                  </a:lnTo>
                  <a:lnTo>
                    <a:pt x="13095" y="4827"/>
                  </a:lnTo>
                  <a:lnTo>
                    <a:pt x="13088" y="4813"/>
                  </a:lnTo>
                  <a:lnTo>
                    <a:pt x="13081" y="4799"/>
                  </a:lnTo>
                  <a:lnTo>
                    <a:pt x="13077" y="4786"/>
                  </a:lnTo>
                  <a:lnTo>
                    <a:pt x="13074" y="4773"/>
                  </a:lnTo>
                  <a:lnTo>
                    <a:pt x="13072" y="4760"/>
                  </a:lnTo>
                  <a:lnTo>
                    <a:pt x="13068" y="4745"/>
                  </a:lnTo>
                  <a:lnTo>
                    <a:pt x="13064" y="4730"/>
                  </a:lnTo>
                  <a:lnTo>
                    <a:pt x="13057" y="4712"/>
                  </a:lnTo>
                  <a:lnTo>
                    <a:pt x="13050" y="4693"/>
                  </a:lnTo>
                  <a:lnTo>
                    <a:pt x="13040" y="4673"/>
                  </a:lnTo>
                  <a:lnTo>
                    <a:pt x="13030" y="4653"/>
                  </a:lnTo>
                  <a:lnTo>
                    <a:pt x="13019" y="4632"/>
                  </a:lnTo>
                  <a:lnTo>
                    <a:pt x="13007" y="4613"/>
                  </a:lnTo>
                  <a:lnTo>
                    <a:pt x="12996" y="4597"/>
                  </a:lnTo>
                  <a:lnTo>
                    <a:pt x="12985" y="4583"/>
                  </a:lnTo>
                  <a:lnTo>
                    <a:pt x="12974" y="4571"/>
                  </a:lnTo>
                  <a:lnTo>
                    <a:pt x="12965" y="4559"/>
                  </a:lnTo>
                  <a:lnTo>
                    <a:pt x="12956" y="4549"/>
                  </a:lnTo>
                  <a:lnTo>
                    <a:pt x="12947" y="4537"/>
                  </a:lnTo>
                  <a:lnTo>
                    <a:pt x="12939" y="4524"/>
                  </a:lnTo>
                  <a:lnTo>
                    <a:pt x="12930" y="4509"/>
                  </a:lnTo>
                  <a:lnTo>
                    <a:pt x="12917" y="4491"/>
                  </a:lnTo>
                  <a:lnTo>
                    <a:pt x="12902" y="4474"/>
                  </a:lnTo>
                  <a:lnTo>
                    <a:pt x="12886" y="4456"/>
                  </a:lnTo>
                  <a:lnTo>
                    <a:pt x="12859" y="4428"/>
                  </a:lnTo>
                  <a:lnTo>
                    <a:pt x="12848" y="4416"/>
                  </a:lnTo>
                  <a:close/>
                  <a:moveTo>
                    <a:pt x="12693" y="4665"/>
                  </a:moveTo>
                  <a:lnTo>
                    <a:pt x="12688" y="4666"/>
                  </a:lnTo>
                  <a:lnTo>
                    <a:pt x="12686" y="4669"/>
                  </a:lnTo>
                  <a:lnTo>
                    <a:pt x="12683" y="4671"/>
                  </a:lnTo>
                  <a:lnTo>
                    <a:pt x="12681" y="4673"/>
                  </a:lnTo>
                  <a:lnTo>
                    <a:pt x="12681" y="4677"/>
                  </a:lnTo>
                  <a:lnTo>
                    <a:pt x="12681" y="4680"/>
                  </a:lnTo>
                  <a:lnTo>
                    <a:pt x="12682" y="4684"/>
                  </a:lnTo>
                  <a:lnTo>
                    <a:pt x="12683" y="4687"/>
                  </a:lnTo>
                  <a:lnTo>
                    <a:pt x="12688" y="4697"/>
                  </a:lnTo>
                  <a:lnTo>
                    <a:pt x="12694" y="4707"/>
                  </a:lnTo>
                  <a:lnTo>
                    <a:pt x="12702" y="4717"/>
                  </a:lnTo>
                  <a:lnTo>
                    <a:pt x="12711" y="4727"/>
                  </a:lnTo>
                  <a:lnTo>
                    <a:pt x="12731" y="4748"/>
                  </a:lnTo>
                  <a:lnTo>
                    <a:pt x="12751" y="4768"/>
                  </a:lnTo>
                  <a:lnTo>
                    <a:pt x="12767" y="4784"/>
                  </a:lnTo>
                  <a:lnTo>
                    <a:pt x="12776" y="4792"/>
                  </a:lnTo>
                  <a:lnTo>
                    <a:pt x="12800" y="4818"/>
                  </a:lnTo>
                  <a:lnTo>
                    <a:pt x="12841" y="4865"/>
                  </a:lnTo>
                  <a:lnTo>
                    <a:pt x="12851" y="4879"/>
                  </a:lnTo>
                  <a:lnTo>
                    <a:pt x="12861" y="4892"/>
                  </a:lnTo>
                  <a:lnTo>
                    <a:pt x="12870" y="4906"/>
                  </a:lnTo>
                  <a:lnTo>
                    <a:pt x="12878" y="4919"/>
                  </a:lnTo>
                  <a:lnTo>
                    <a:pt x="12885" y="4932"/>
                  </a:lnTo>
                  <a:lnTo>
                    <a:pt x="12891" y="4945"/>
                  </a:lnTo>
                  <a:lnTo>
                    <a:pt x="12895" y="4956"/>
                  </a:lnTo>
                  <a:lnTo>
                    <a:pt x="12896" y="4966"/>
                  </a:lnTo>
                  <a:lnTo>
                    <a:pt x="12897" y="4990"/>
                  </a:lnTo>
                  <a:lnTo>
                    <a:pt x="12901" y="5022"/>
                  </a:lnTo>
                  <a:lnTo>
                    <a:pt x="12908" y="5057"/>
                  </a:lnTo>
                  <a:lnTo>
                    <a:pt x="12915" y="5094"/>
                  </a:lnTo>
                  <a:lnTo>
                    <a:pt x="12924" y="5130"/>
                  </a:lnTo>
                  <a:lnTo>
                    <a:pt x="12933" y="5161"/>
                  </a:lnTo>
                  <a:lnTo>
                    <a:pt x="12937" y="5174"/>
                  </a:lnTo>
                  <a:lnTo>
                    <a:pt x="12942" y="5184"/>
                  </a:lnTo>
                  <a:lnTo>
                    <a:pt x="12946" y="5192"/>
                  </a:lnTo>
                  <a:lnTo>
                    <a:pt x="12950" y="5197"/>
                  </a:lnTo>
                  <a:lnTo>
                    <a:pt x="12955" y="5202"/>
                  </a:lnTo>
                  <a:lnTo>
                    <a:pt x="12963" y="5205"/>
                  </a:lnTo>
                  <a:lnTo>
                    <a:pt x="12972" y="5210"/>
                  </a:lnTo>
                  <a:lnTo>
                    <a:pt x="12983" y="5213"/>
                  </a:lnTo>
                  <a:lnTo>
                    <a:pt x="13009" y="5224"/>
                  </a:lnTo>
                  <a:lnTo>
                    <a:pt x="13038" y="5235"/>
                  </a:lnTo>
                  <a:lnTo>
                    <a:pt x="13066" y="5246"/>
                  </a:lnTo>
                  <a:lnTo>
                    <a:pt x="13091" y="5259"/>
                  </a:lnTo>
                  <a:lnTo>
                    <a:pt x="13103" y="5265"/>
                  </a:lnTo>
                  <a:lnTo>
                    <a:pt x="13111" y="5272"/>
                  </a:lnTo>
                  <a:lnTo>
                    <a:pt x="13118" y="5279"/>
                  </a:lnTo>
                  <a:lnTo>
                    <a:pt x="13122" y="5286"/>
                  </a:lnTo>
                  <a:lnTo>
                    <a:pt x="13125" y="5292"/>
                  </a:lnTo>
                  <a:lnTo>
                    <a:pt x="13130" y="5298"/>
                  </a:lnTo>
                  <a:lnTo>
                    <a:pt x="13133" y="5304"/>
                  </a:lnTo>
                  <a:lnTo>
                    <a:pt x="13137" y="5309"/>
                  </a:lnTo>
                  <a:lnTo>
                    <a:pt x="13141" y="5312"/>
                  </a:lnTo>
                  <a:lnTo>
                    <a:pt x="13146" y="5314"/>
                  </a:lnTo>
                  <a:lnTo>
                    <a:pt x="13149" y="5317"/>
                  </a:lnTo>
                  <a:lnTo>
                    <a:pt x="13154" y="5317"/>
                  </a:lnTo>
                  <a:lnTo>
                    <a:pt x="13158" y="5317"/>
                  </a:lnTo>
                  <a:lnTo>
                    <a:pt x="13161" y="5316"/>
                  </a:lnTo>
                  <a:lnTo>
                    <a:pt x="13165" y="5313"/>
                  </a:lnTo>
                  <a:lnTo>
                    <a:pt x="13168" y="5309"/>
                  </a:lnTo>
                  <a:lnTo>
                    <a:pt x="13171" y="5304"/>
                  </a:lnTo>
                  <a:lnTo>
                    <a:pt x="13172" y="5298"/>
                  </a:lnTo>
                  <a:lnTo>
                    <a:pt x="13173" y="5290"/>
                  </a:lnTo>
                  <a:lnTo>
                    <a:pt x="13174" y="5282"/>
                  </a:lnTo>
                  <a:lnTo>
                    <a:pt x="13174" y="5262"/>
                  </a:lnTo>
                  <a:lnTo>
                    <a:pt x="13175" y="5242"/>
                  </a:lnTo>
                  <a:lnTo>
                    <a:pt x="13178" y="5222"/>
                  </a:lnTo>
                  <a:lnTo>
                    <a:pt x="13180" y="5202"/>
                  </a:lnTo>
                  <a:lnTo>
                    <a:pt x="13185" y="5183"/>
                  </a:lnTo>
                  <a:lnTo>
                    <a:pt x="13189" y="5166"/>
                  </a:lnTo>
                  <a:lnTo>
                    <a:pt x="13195" y="5152"/>
                  </a:lnTo>
                  <a:lnTo>
                    <a:pt x="13201" y="5139"/>
                  </a:lnTo>
                  <a:lnTo>
                    <a:pt x="13205" y="5135"/>
                  </a:lnTo>
                  <a:lnTo>
                    <a:pt x="13208" y="5129"/>
                  </a:lnTo>
                  <a:lnTo>
                    <a:pt x="13211" y="5123"/>
                  </a:lnTo>
                  <a:lnTo>
                    <a:pt x="13212" y="5117"/>
                  </a:lnTo>
                  <a:lnTo>
                    <a:pt x="13213" y="5111"/>
                  </a:lnTo>
                  <a:lnTo>
                    <a:pt x="13213" y="5105"/>
                  </a:lnTo>
                  <a:lnTo>
                    <a:pt x="13212" y="5100"/>
                  </a:lnTo>
                  <a:lnTo>
                    <a:pt x="13212" y="5095"/>
                  </a:lnTo>
                  <a:lnTo>
                    <a:pt x="13209" y="5090"/>
                  </a:lnTo>
                  <a:lnTo>
                    <a:pt x="13207" y="5085"/>
                  </a:lnTo>
                  <a:lnTo>
                    <a:pt x="13205" y="5082"/>
                  </a:lnTo>
                  <a:lnTo>
                    <a:pt x="13201" y="5078"/>
                  </a:lnTo>
                  <a:lnTo>
                    <a:pt x="13198" y="5076"/>
                  </a:lnTo>
                  <a:lnTo>
                    <a:pt x="13193" y="5075"/>
                  </a:lnTo>
                  <a:lnTo>
                    <a:pt x="13187" y="5074"/>
                  </a:lnTo>
                  <a:lnTo>
                    <a:pt x="13182" y="5074"/>
                  </a:lnTo>
                  <a:lnTo>
                    <a:pt x="13176" y="5075"/>
                  </a:lnTo>
                  <a:lnTo>
                    <a:pt x="13171" y="5073"/>
                  </a:lnTo>
                  <a:lnTo>
                    <a:pt x="13165" y="5070"/>
                  </a:lnTo>
                  <a:lnTo>
                    <a:pt x="13159" y="5065"/>
                  </a:lnTo>
                  <a:lnTo>
                    <a:pt x="13146" y="5055"/>
                  </a:lnTo>
                  <a:lnTo>
                    <a:pt x="13134" y="5040"/>
                  </a:lnTo>
                  <a:lnTo>
                    <a:pt x="13120" y="5023"/>
                  </a:lnTo>
                  <a:lnTo>
                    <a:pt x="13105" y="5006"/>
                  </a:lnTo>
                  <a:lnTo>
                    <a:pt x="13088" y="4988"/>
                  </a:lnTo>
                  <a:lnTo>
                    <a:pt x="13071" y="4970"/>
                  </a:lnTo>
                  <a:lnTo>
                    <a:pt x="13033" y="4941"/>
                  </a:lnTo>
                  <a:lnTo>
                    <a:pt x="12999" y="4912"/>
                  </a:lnTo>
                  <a:lnTo>
                    <a:pt x="12983" y="4896"/>
                  </a:lnTo>
                  <a:lnTo>
                    <a:pt x="12966" y="4880"/>
                  </a:lnTo>
                  <a:lnTo>
                    <a:pt x="12949" y="4861"/>
                  </a:lnTo>
                  <a:lnTo>
                    <a:pt x="12931" y="4839"/>
                  </a:lnTo>
                  <a:lnTo>
                    <a:pt x="12912" y="4818"/>
                  </a:lnTo>
                  <a:lnTo>
                    <a:pt x="12893" y="4798"/>
                  </a:lnTo>
                  <a:lnTo>
                    <a:pt x="12875" y="4779"/>
                  </a:lnTo>
                  <a:lnTo>
                    <a:pt x="12856" y="4763"/>
                  </a:lnTo>
                  <a:lnTo>
                    <a:pt x="12821" y="4733"/>
                  </a:lnTo>
                  <a:lnTo>
                    <a:pt x="12791" y="4707"/>
                  </a:lnTo>
                  <a:lnTo>
                    <a:pt x="12780" y="4696"/>
                  </a:lnTo>
                  <a:lnTo>
                    <a:pt x="12765" y="4686"/>
                  </a:lnTo>
                  <a:lnTo>
                    <a:pt x="12751" y="4678"/>
                  </a:lnTo>
                  <a:lnTo>
                    <a:pt x="12737" y="4672"/>
                  </a:lnTo>
                  <a:lnTo>
                    <a:pt x="12724" y="4667"/>
                  </a:lnTo>
                  <a:lnTo>
                    <a:pt x="12711" y="4665"/>
                  </a:lnTo>
                  <a:lnTo>
                    <a:pt x="12701" y="4664"/>
                  </a:lnTo>
                  <a:lnTo>
                    <a:pt x="12693" y="4665"/>
                  </a:lnTo>
                  <a:close/>
                  <a:moveTo>
                    <a:pt x="16048" y="6197"/>
                  </a:moveTo>
                  <a:lnTo>
                    <a:pt x="16045" y="6206"/>
                  </a:lnTo>
                  <a:lnTo>
                    <a:pt x="16043" y="6212"/>
                  </a:lnTo>
                  <a:lnTo>
                    <a:pt x="16040" y="6216"/>
                  </a:lnTo>
                  <a:lnTo>
                    <a:pt x="16035" y="6220"/>
                  </a:lnTo>
                  <a:lnTo>
                    <a:pt x="16030" y="6222"/>
                  </a:lnTo>
                  <a:lnTo>
                    <a:pt x="16026" y="6223"/>
                  </a:lnTo>
                  <a:lnTo>
                    <a:pt x="16020" y="6223"/>
                  </a:lnTo>
                  <a:lnTo>
                    <a:pt x="16014" y="6222"/>
                  </a:lnTo>
                  <a:lnTo>
                    <a:pt x="16008" y="6219"/>
                  </a:lnTo>
                  <a:lnTo>
                    <a:pt x="16001" y="6216"/>
                  </a:lnTo>
                  <a:lnTo>
                    <a:pt x="15995" y="6212"/>
                  </a:lnTo>
                  <a:lnTo>
                    <a:pt x="15989" y="6207"/>
                  </a:lnTo>
                  <a:lnTo>
                    <a:pt x="15983" y="6201"/>
                  </a:lnTo>
                  <a:lnTo>
                    <a:pt x="15977" y="6194"/>
                  </a:lnTo>
                  <a:lnTo>
                    <a:pt x="15973" y="6187"/>
                  </a:lnTo>
                  <a:lnTo>
                    <a:pt x="15968" y="6179"/>
                  </a:lnTo>
                  <a:lnTo>
                    <a:pt x="15948" y="6149"/>
                  </a:lnTo>
                  <a:lnTo>
                    <a:pt x="15932" y="6128"/>
                  </a:lnTo>
                  <a:lnTo>
                    <a:pt x="15930" y="6125"/>
                  </a:lnTo>
                  <a:lnTo>
                    <a:pt x="15930" y="6121"/>
                  </a:lnTo>
                  <a:lnTo>
                    <a:pt x="15932" y="6119"/>
                  </a:lnTo>
                  <a:lnTo>
                    <a:pt x="15934" y="6118"/>
                  </a:lnTo>
                  <a:lnTo>
                    <a:pt x="15939" y="6118"/>
                  </a:lnTo>
                  <a:lnTo>
                    <a:pt x="15946" y="6118"/>
                  </a:lnTo>
                  <a:lnTo>
                    <a:pt x="15955" y="6120"/>
                  </a:lnTo>
                  <a:lnTo>
                    <a:pt x="15968" y="6122"/>
                  </a:lnTo>
                  <a:lnTo>
                    <a:pt x="15981" y="6126"/>
                  </a:lnTo>
                  <a:lnTo>
                    <a:pt x="15991" y="6130"/>
                  </a:lnTo>
                  <a:lnTo>
                    <a:pt x="16002" y="6134"/>
                  </a:lnTo>
                  <a:lnTo>
                    <a:pt x="16011" y="6139"/>
                  </a:lnTo>
                  <a:lnTo>
                    <a:pt x="16018" y="6143"/>
                  </a:lnTo>
                  <a:lnTo>
                    <a:pt x="16026" y="6148"/>
                  </a:lnTo>
                  <a:lnTo>
                    <a:pt x="16031" y="6154"/>
                  </a:lnTo>
                  <a:lnTo>
                    <a:pt x="16036" y="6159"/>
                  </a:lnTo>
                  <a:lnTo>
                    <a:pt x="16040" y="6163"/>
                  </a:lnTo>
                  <a:lnTo>
                    <a:pt x="16043" y="6169"/>
                  </a:lnTo>
                  <a:lnTo>
                    <a:pt x="16045" y="6174"/>
                  </a:lnTo>
                  <a:lnTo>
                    <a:pt x="16047" y="6179"/>
                  </a:lnTo>
                  <a:lnTo>
                    <a:pt x="16048" y="6189"/>
                  </a:lnTo>
                  <a:lnTo>
                    <a:pt x="16048" y="6197"/>
                  </a:lnTo>
                  <a:close/>
                  <a:moveTo>
                    <a:pt x="16553" y="5963"/>
                  </a:moveTo>
                  <a:lnTo>
                    <a:pt x="16558" y="5965"/>
                  </a:lnTo>
                  <a:lnTo>
                    <a:pt x="16562" y="5966"/>
                  </a:lnTo>
                  <a:lnTo>
                    <a:pt x="16568" y="5966"/>
                  </a:lnTo>
                  <a:lnTo>
                    <a:pt x="16574" y="5966"/>
                  </a:lnTo>
                  <a:lnTo>
                    <a:pt x="16585" y="5964"/>
                  </a:lnTo>
                  <a:lnTo>
                    <a:pt x="16596" y="5959"/>
                  </a:lnTo>
                  <a:lnTo>
                    <a:pt x="16608" y="5953"/>
                  </a:lnTo>
                  <a:lnTo>
                    <a:pt x="16619" y="5946"/>
                  </a:lnTo>
                  <a:lnTo>
                    <a:pt x="16629" y="5937"/>
                  </a:lnTo>
                  <a:lnTo>
                    <a:pt x="16640" y="5927"/>
                  </a:lnTo>
                  <a:lnTo>
                    <a:pt x="16648" y="5918"/>
                  </a:lnTo>
                  <a:lnTo>
                    <a:pt x="16655" y="5907"/>
                  </a:lnTo>
                  <a:lnTo>
                    <a:pt x="16662" y="5898"/>
                  </a:lnTo>
                  <a:lnTo>
                    <a:pt x="16666" y="5889"/>
                  </a:lnTo>
                  <a:lnTo>
                    <a:pt x="16668" y="5880"/>
                  </a:lnTo>
                  <a:lnTo>
                    <a:pt x="16668" y="5873"/>
                  </a:lnTo>
                  <a:lnTo>
                    <a:pt x="16667" y="5870"/>
                  </a:lnTo>
                  <a:lnTo>
                    <a:pt x="16666" y="5867"/>
                  </a:lnTo>
                  <a:lnTo>
                    <a:pt x="16663" y="5865"/>
                  </a:lnTo>
                  <a:lnTo>
                    <a:pt x="16660" y="5864"/>
                  </a:lnTo>
                  <a:lnTo>
                    <a:pt x="16656" y="5863"/>
                  </a:lnTo>
                  <a:lnTo>
                    <a:pt x="16653" y="5863"/>
                  </a:lnTo>
                  <a:lnTo>
                    <a:pt x="16649" y="5863"/>
                  </a:lnTo>
                  <a:lnTo>
                    <a:pt x="16646" y="5864"/>
                  </a:lnTo>
                  <a:lnTo>
                    <a:pt x="16637" y="5867"/>
                  </a:lnTo>
                  <a:lnTo>
                    <a:pt x="16628" y="5873"/>
                  </a:lnTo>
                  <a:lnTo>
                    <a:pt x="16620" y="5880"/>
                  </a:lnTo>
                  <a:lnTo>
                    <a:pt x="16610" y="5889"/>
                  </a:lnTo>
                  <a:lnTo>
                    <a:pt x="16602" y="5898"/>
                  </a:lnTo>
                  <a:lnTo>
                    <a:pt x="16593" y="5909"/>
                  </a:lnTo>
                  <a:lnTo>
                    <a:pt x="16565" y="5945"/>
                  </a:lnTo>
                  <a:lnTo>
                    <a:pt x="16553" y="5963"/>
                  </a:lnTo>
                  <a:close/>
                  <a:moveTo>
                    <a:pt x="14718" y="6884"/>
                  </a:moveTo>
                  <a:lnTo>
                    <a:pt x="14717" y="6877"/>
                  </a:lnTo>
                  <a:lnTo>
                    <a:pt x="14717" y="6873"/>
                  </a:lnTo>
                  <a:lnTo>
                    <a:pt x="14716" y="6871"/>
                  </a:lnTo>
                  <a:lnTo>
                    <a:pt x="14714" y="6871"/>
                  </a:lnTo>
                  <a:lnTo>
                    <a:pt x="14710" y="6877"/>
                  </a:lnTo>
                  <a:lnTo>
                    <a:pt x="14704" y="6887"/>
                  </a:lnTo>
                  <a:lnTo>
                    <a:pt x="14697" y="6896"/>
                  </a:lnTo>
                  <a:lnTo>
                    <a:pt x="14691" y="6903"/>
                  </a:lnTo>
                  <a:lnTo>
                    <a:pt x="14688" y="6904"/>
                  </a:lnTo>
                  <a:lnTo>
                    <a:pt x="14684" y="6903"/>
                  </a:lnTo>
                  <a:lnTo>
                    <a:pt x="14681" y="6900"/>
                  </a:lnTo>
                  <a:lnTo>
                    <a:pt x="14679" y="6894"/>
                  </a:lnTo>
                  <a:lnTo>
                    <a:pt x="14676" y="6885"/>
                  </a:lnTo>
                  <a:lnTo>
                    <a:pt x="14674" y="6877"/>
                  </a:lnTo>
                  <a:lnTo>
                    <a:pt x="14674" y="6868"/>
                  </a:lnTo>
                  <a:lnTo>
                    <a:pt x="14674" y="6858"/>
                  </a:lnTo>
                  <a:lnTo>
                    <a:pt x="14674" y="6841"/>
                  </a:lnTo>
                  <a:lnTo>
                    <a:pt x="14675" y="6824"/>
                  </a:lnTo>
                  <a:lnTo>
                    <a:pt x="14675" y="6819"/>
                  </a:lnTo>
                  <a:lnTo>
                    <a:pt x="14675" y="6813"/>
                  </a:lnTo>
                  <a:lnTo>
                    <a:pt x="14674" y="6808"/>
                  </a:lnTo>
                  <a:lnTo>
                    <a:pt x="14673" y="6804"/>
                  </a:lnTo>
                  <a:lnTo>
                    <a:pt x="14670" y="6803"/>
                  </a:lnTo>
                  <a:lnTo>
                    <a:pt x="14667" y="6803"/>
                  </a:lnTo>
                  <a:lnTo>
                    <a:pt x="14661" y="6804"/>
                  </a:lnTo>
                  <a:lnTo>
                    <a:pt x="14654" y="6809"/>
                  </a:lnTo>
                  <a:lnTo>
                    <a:pt x="14641" y="6820"/>
                  </a:lnTo>
                  <a:lnTo>
                    <a:pt x="14628" y="6829"/>
                  </a:lnTo>
                  <a:lnTo>
                    <a:pt x="14617" y="6840"/>
                  </a:lnTo>
                  <a:lnTo>
                    <a:pt x="14609" y="6848"/>
                  </a:lnTo>
                  <a:lnTo>
                    <a:pt x="14602" y="6857"/>
                  </a:lnTo>
                  <a:lnTo>
                    <a:pt x="14596" y="6867"/>
                  </a:lnTo>
                  <a:lnTo>
                    <a:pt x="14593" y="6876"/>
                  </a:lnTo>
                  <a:lnTo>
                    <a:pt x="14590" y="6884"/>
                  </a:lnTo>
                  <a:lnTo>
                    <a:pt x="14589" y="6889"/>
                  </a:lnTo>
                  <a:lnTo>
                    <a:pt x="14587" y="6893"/>
                  </a:lnTo>
                  <a:lnTo>
                    <a:pt x="14582" y="6896"/>
                  </a:lnTo>
                  <a:lnTo>
                    <a:pt x="14578" y="6900"/>
                  </a:lnTo>
                  <a:lnTo>
                    <a:pt x="14566" y="6904"/>
                  </a:lnTo>
                  <a:lnTo>
                    <a:pt x="14552" y="6907"/>
                  </a:lnTo>
                  <a:lnTo>
                    <a:pt x="14546" y="6908"/>
                  </a:lnTo>
                  <a:lnTo>
                    <a:pt x="14539" y="6908"/>
                  </a:lnTo>
                  <a:lnTo>
                    <a:pt x="14533" y="6907"/>
                  </a:lnTo>
                  <a:lnTo>
                    <a:pt x="14528" y="6905"/>
                  </a:lnTo>
                  <a:lnTo>
                    <a:pt x="14523" y="6903"/>
                  </a:lnTo>
                  <a:lnTo>
                    <a:pt x="14521" y="6901"/>
                  </a:lnTo>
                  <a:lnTo>
                    <a:pt x="14519" y="6897"/>
                  </a:lnTo>
                  <a:lnTo>
                    <a:pt x="14519" y="6894"/>
                  </a:lnTo>
                  <a:lnTo>
                    <a:pt x="14525" y="6871"/>
                  </a:lnTo>
                  <a:lnTo>
                    <a:pt x="14533" y="6842"/>
                  </a:lnTo>
                  <a:lnTo>
                    <a:pt x="14534" y="6835"/>
                  </a:lnTo>
                  <a:lnTo>
                    <a:pt x="14535" y="6827"/>
                  </a:lnTo>
                  <a:lnTo>
                    <a:pt x="14535" y="6820"/>
                  </a:lnTo>
                  <a:lnTo>
                    <a:pt x="14535" y="6813"/>
                  </a:lnTo>
                  <a:lnTo>
                    <a:pt x="14533" y="6807"/>
                  </a:lnTo>
                  <a:lnTo>
                    <a:pt x="14531" y="6801"/>
                  </a:lnTo>
                  <a:lnTo>
                    <a:pt x="14527" y="6795"/>
                  </a:lnTo>
                  <a:lnTo>
                    <a:pt x="14523" y="6790"/>
                  </a:lnTo>
                  <a:lnTo>
                    <a:pt x="14512" y="6782"/>
                  </a:lnTo>
                  <a:lnTo>
                    <a:pt x="14499" y="6775"/>
                  </a:lnTo>
                  <a:lnTo>
                    <a:pt x="14485" y="6769"/>
                  </a:lnTo>
                  <a:lnTo>
                    <a:pt x="14471" y="6763"/>
                  </a:lnTo>
                  <a:lnTo>
                    <a:pt x="14440" y="6753"/>
                  </a:lnTo>
                  <a:lnTo>
                    <a:pt x="14412" y="6743"/>
                  </a:lnTo>
                  <a:lnTo>
                    <a:pt x="14406" y="6740"/>
                  </a:lnTo>
                  <a:lnTo>
                    <a:pt x="14401" y="6736"/>
                  </a:lnTo>
                  <a:lnTo>
                    <a:pt x="14398" y="6733"/>
                  </a:lnTo>
                  <a:lnTo>
                    <a:pt x="14395" y="6728"/>
                  </a:lnTo>
                  <a:lnTo>
                    <a:pt x="14392" y="6719"/>
                  </a:lnTo>
                  <a:lnTo>
                    <a:pt x="14388" y="6711"/>
                  </a:lnTo>
                  <a:lnTo>
                    <a:pt x="14385" y="6707"/>
                  </a:lnTo>
                  <a:lnTo>
                    <a:pt x="14381" y="6703"/>
                  </a:lnTo>
                  <a:lnTo>
                    <a:pt x="14377" y="6701"/>
                  </a:lnTo>
                  <a:lnTo>
                    <a:pt x="14370" y="6700"/>
                  </a:lnTo>
                  <a:lnTo>
                    <a:pt x="14361" y="6699"/>
                  </a:lnTo>
                  <a:lnTo>
                    <a:pt x="14350" y="6700"/>
                  </a:lnTo>
                  <a:lnTo>
                    <a:pt x="14337" y="6702"/>
                  </a:lnTo>
                  <a:lnTo>
                    <a:pt x="14320" y="6706"/>
                  </a:lnTo>
                  <a:lnTo>
                    <a:pt x="14287" y="6714"/>
                  </a:lnTo>
                  <a:lnTo>
                    <a:pt x="14259" y="6723"/>
                  </a:lnTo>
                  <a:lnTo>
                    <a:pt x="14237" y="6733"/>
                  </a:lnTo>
                  <a:lnTo>
                    <a:pt x="14218" y="6740"/>
                  </a:lnTo>
                  <a:lnTo>
                    <a:pt x="14196" y="6753"/>
                  </a:lnTo>
                  <a:lnTo>
                    <a:pt x="14189" y="6758"/>
                  </a:lnTo>
                  <a:lnTo>
                    <a:pt x="14175" y="6753"/>
                  </a:lnTo>
                  <a:lnTo>
                    <a:pt x="14142" y="6746"/>
                  </a:lnTo>
                  <a:lnTo>
                    <a:pt x="14132" y="6745"/>
                  </a:lnTo>
                  <a:lnTo>
                    <a:pt x="14122" y="6745"/>
                  </a:lnTo>
                  <a:lnTo>
                    <a:pt x="14112" y="6745"/>
                  </a:lnTo>
                  <a:lnTo>
                    <a:pt x="14103" y="6746"/>
                  </a:lnTo>
                  <a:lnTo>
                    <a:pt x="14095" y="6748"/>
                  </a:lnTo>
                  <a:lnTo>
                    <a:pt x="14087" y="6750"/>
                  </a:lnTo>
                  <a:lnTo>
                    <a:pt x="14080" y="6756"/>
                  </a:lnTo>
                  <a:lnTo>
                    <a:pt x="14074" y="6762"/>
                  </a:lnTo>
                  <a:lnTo>
                    <a:pt x="14068" y="6770"/>
                  </a:lnTo>
                  <a:lnTo>
                    <a:pt x="14063" y="6780"/>
                  </a:lnTo>
                  <a:lnTo>
                    <a:pt x="14058" y="6790"/>
                  </a:lnTo>
                  <a:lnTo>
                    <a:pt x="14055" y="6802"/>
                  </a:lnTo>
                  <a:lnTo>
                    <a:pt x="14048" y="6828"/>
                  </a:lnTo>
                  <a:lnTo>
                    <a:pt x="14041" y="6855"/>
                  </a:lnTo>
                  <a:lnTo>
                    <a:pt x="14033" y="6900"/>
                  </a:lnTo>
                  <a:lnTo>
                    <a:pt x="14029" y="6920"/>
                  </a:lnTo>
                  <a:lnTo>
                    <a:pt x="14008" y="6913"/>
                  </a:lnTo>
                  <a:lnTo>
                    <a:pt x="13959" y="6897"/>
                  </a:lnTo>
                  <a:lnTo>
                    <a:pt x="13932" y="6890"/>
                  </a:lnTo>
                  <a:lnTo>
                    <a:pt x="13906" y="6884"/>
                  </a:lnTo>
                  <a:lnTo>
                    <a:pt x="13894" y="6882"/>
                  </a:lnTo>
                  <a:lnTo>
                    <a:pt x="13883" y="6880"/>
                  </a:lnTo>
                  <a:lnTo>
                    <a:pt x="13876" y="6880"/>
                  </a:lnTo>
                  <a:lnTo>
                    <a:pt x="13871" y="6880"/>
                  </a:lnTo>
                  <a:lnTo>
                    <a:pt x="13861" y="6883"/>
                  </a:lnTo>
                  <a:lnTo>
                    <a:pt x="13849" y="6889"/>
                  </a:lnTo>
                  <a:lnTo>
                    <a:pt x="13838" y="6896"/>
                  </a:lnTo>
                  <a:lnTo>
                    <a:pt x="13825" y="6904"/>
                  </a:lnTo>
                  <a:lnTo>
                    <a:pt x="13812" y="6914"/>
                  </a:lnTo>
                  <a:lnTo>
                    <a:pt x="13798" y="6922"/>
                  </a:lnTo>
                  <a:lnTo>
                    <a:pt x="13785" y="6930"/>
                  </a:lnTo>
                  <a:lnTo>
                    <a:pt x="13771" y="6936"/>
                  </a:lnTo>
                  <a:lnTo>
                    <a:pt x="13757" y="6941"/>
                  </a:lnTo>
                  <a:lnTo>
                    <a:pt x="13740" y="6945"/>
                  </a:lnTo>
                  <a:lnTo>
                    <a:pt x="13724" y="6950"/>
                  </a:lnTo>
                  <a:lnTo>
                    <a:pt x="13706" y="6952"/>
                  </a:lnTo>
                  <a:lnTo>
                    <a:pt x="13690" y="6954"/>
                  </a:lnTo>
                  <a:lnTo>
                    <a:pt x="13676" y="6952"/>
                  </a:lnTo>
                  <a:lnTo>
                    <a:pt x="13669" y="6950"/>
                  </a:lnTo>
                  <a:lnTo>
                    <a:pt x="13662" y="6948"/>
                  </a:lnTo>
                  <a:lnTo>
                    <a:pt x="13657" y="6944"/>
                  </a:lnTo>
                  <a:lnTo>
                    <a:pt x="13651" y="6941"/>
                  </a:lnTo>
                  <a:lnTo>
                    <a:pt x="13642" y="6931"/>
                  </a:lnTo>
                  <a:lnTo>
                    <a:pt x="13632" y="6920"/>
                  </a:lnTo>
                  <a:lnTo>
                    <a:pt x="13622" y="6908"/>
                  </a:lnTo>
                  <a:lnTo>
                    <a:pt x="13612" y="6895"/>
                  </a:lnTo>
                  <a:lnTo>
                    <a:pt x="13605" y="6883"/>
                  </a:lnTo>
                  <a:lnTo>
                    <a:pt x="13599" y="6870"/>
                  </a:lnTo>
                  <a:lnTo>
                    <a:pt x="13598" y="6864"/>
                  </a:lnTo>
                  <a:lnTo>
                    <a:pt x="13598" y="6858"/>
                  </a:lnTo>
                  <a:lnTo>
                    <a:pt x="13598" y="6853"/>
                  </a:lnTo>
                  <a:lnTo>
                    <a:pt x="13599" y="6847"/>
                  </a:lnTo>
                  <a:lnTo>
                    <a:pt x="13603" y="6841"/>
                  </a:lnTo>
                  <a:lnTo>
                    <a:pt x="13607" y="6836"/>
                  </a:lnTo>
                  <a:lnTo>
                    <a:pt x="13613" y="6830"/>
                  </a:lnTo>
                  <a:lnTo>
                    <a:pt x="13619" y="6823"/>
                  </a:lnTo>
                  <a:lnTo>
                    <a:pt x="13634" y="6812"/>
                  </a:lnTo>
                  <a:lnTo>
                    <a:pt x="13650" y="6797"/>
                  </a:lnTo>
                  <a:lnTo>
                    <a:pt x="13657" y="6790"/>
                  </a:lnTo>
                  <a:lnTo>
                    <a:pt x="13663" y="6783"/>
                  </a:lnTo>
                  <a:lnTo>
                    <a:pt x="13669" y="6775"/>
                  </a:lnTo>
                  <a:lnTo>
                    <a:pt x="13672" y="6767"/>
                  </a:lnTo>
                  <a:lnTo>
                    <a:pt x="13674" y="6759"/>
                  </a:lnTo>
                  <a:lnTo>
                    <a:pt x="13674" y="6750"/>
                  </a:lnTo>
                  <a:lnTo>
                    <a:pt x="13672" y="6742"/>
                  </a:lnTo>
                  <a:lnTo>
                    <a:pt x="13667" y="6734"/>
                  </a:lnTo>
                  <a:lnTo>
                    <a:pt x="13646" y="6705"/>
                  </a:lnTo>
                  <a:lnTo>
                    <a:pt x="13629" y="6685"/>
                  </a:lnTo>
                  <a:lnTo>
                    <a:pt x="13623" y="6676"/>
                  </a:lnTo>
                  <a:lnTo>
                    <a:pt x="13618" y="6668"/>
                  </a:lnTo>
                  <a:lnTo>
                    <a:pt x="13613" y="6659"/>
                  </a:lnTo>
                  <a:lnTo>
                    <a:pt x="13612" y="6649"/>
                  </a:lnTo>
                  <a:lnTo>
                    <a:pt x="13611" y="6630"/>
                  </a:lnTo>
                  <a:lnTo>
                    <a:pt x="13610" y="6611"/>
                  </a:lnTo>
                  <a:lnTo>
                    <a:pt x="13607" y="6599"/>
                  </a:lnTo>
                  <a:lnTo>
                    <a:pt x="13600" y="6586"/>
                  </a:lnTo>
                  <a:lnTo>
                    <a:pt x="13591" y="6570"/>
                  </a:lnTo>
                  <a:lnTo>
                    <a:pt x="13576" y="6551"/>
                  </a:lnTo>
                  <a:lnTo>
                    <a:pt x="13568" y="6540"/>
                  </a:lnTo>
                  <a:lnTo>
                    <a:pt x="13561" y="6529"/>
                  </a:lnTo>
                  <a:lnTo>
                    <a:pt x="13555" y="6518"/>
                  </a:lnTo>
                  <a:lnTo>
                    <a:pt x="13550" y="6507"/>
                  </a:lnTo>
                  <a:lnTo>
                    <a:pt x="13548" y="6497"/>
                  </a:lnTo>
                  <a:lnTo>
                    <a:pt x="13544" y="6486"/>
                  </a:lnTo>
                  <a:lnTo>
                    <a:pt x="13543" y="6477"/>
                  </a:lnTo>
                  <a:lnTo>
                    <a:pt x="13543" y="6467"/>
                  </a:lnTo>
                  <a:lnTo>
                    <a:pt x="13543" y="6458"/>
                  </a:lnTo>
                  <a:lnTo>
                    <a:pt x="13544" y="6450"/>
                  </a:lnTo>
                  <a:lnTo>
                    <a:pt x="13545" y="6442"/>
                  </a:lnTo>
                  <a:lnTo>
                    <a:pt x="13548" y="6436"/>
                  </a:lnTo>
                  <a:lnTo>
                    <a:pt x="13550" y="6430"/>
                  </a:lnTo>
                  <a:lnTo>
                    <a:pt x="13553" y="6425"/>
                  </a:lnTo>
                  <a:lnTo>
                    <a:pt x="13556" y="6422"/>
                  </a:lnTo>
                  <a:lnTo>
                    <a:pt x="13559" y="6419"/>
                  </a:lnTo>
                  <a:lnTo>
                    <a:pt x="13562" y="6418"/>
                  </a:lnTo>
                  <a:lnTo>
                    <a:pt x="13563" y="6417"/>
                  </a:lnTo>
                  <a:lnTo>
                    <a:pt x="13563" y="6415"/>
                  </a:lnTo>
                  <a:lnTo>
                    <a:pt x="13563" y="6413"/>
                  </a:lnTo>
                  <a:lnTo>
                    <a:pt x="13562" y="6409"/>
                  </a:lnTo>
                  <a:lnTo>
                    <a:pt x="13558" y="6404"/>
                  </a:lnTo>
                  <a:lnTo>
                    <a:pt x="13546" y="6392"/>
                  </a:lnTo>
                  <a:lnTo>
                    <a:pt x="13532" y="6379"/>
                  </a:lnTo>
                  <a:lnTo>
                    <a:pt x="13516" y="6365"/>
                  </a:lnTo>
                  <a:lnTo>
                    <a:pt x="13501" y="6352"/>
                  </a:lnTo>
                  <a:lnTo>
                    <a:pt x="13487" y="6339"/>
                  </a:lnTo>
                  <a:lnTo>
                    <a:pt x="13478" y="6329"/>
                  </a:lnTo>
                  <a:lnTo>
                    <a:pt x="13476" y="6324"/>
                  </a:lnTo>
                  <a:lnTo>
                    <a:pt x="13475" y="6318"/>
                  </a:lnTo>
                  <a:lnTo>
                    <a:pt x="13476" y="6310"/>
                  </a:lnTo>
                  <a:lnTo>
                    <a:pt x="13477" y="6302"/>
                  </a:lnTo>
                  <a:lnTo>
                    <a:pt x="13481" y="6294"/>
                  </a:lnTo>
                  <a:lnTo>
                    <a:pt x="13484" y="6283"/>
                  </a:lnTo>
                  <a:lnTo>
                    <a:pt x="13490" y="6274"/>
                  </a:lnTo>
                  <a:lnTo>
                    <a:pt x="13495" y="6263"/>
                  </a:lnTo>
                  <a:lnTo>
                    <a:pt x="13508" y="6243"/>
                  </a:lnTo>
                  <a:lnTo>
                    <a:pt x="13522" y="6226"/>
                  </a:lnTo>
                  <a:lnTo>
                    <a:pt x="13535" y="6209"/>
                  </a:lnTo>
                  <a:lnTo>
                    <a:pt x="13548" y="6197"/>
                  </a:lnTo>
                  <a:lnTo>
                    <a:pt x="13582" y="6170"/>
                  </a:lnTo>
                  <a:lnTo>
                    <a:pt x="13627" y="6133"/>
                  </a:lnTo>
                  <a:lnTo>
                    <a:pt x="13650" y="6114"/>
                  </a:lnTo>
                  <a:lnTo>
                    <a:pt x="13672" y="6099"/>
                  </a:lnTo>
                  <a:lnTo>
                    <a:pt x="13681" y="6093"/>
                  </a:lnTo>
                  <a:lnTo>
                    <a:pt x="13690" y="6089"/>
                  </a:lnTo>
                  <a:lnTo>
                    <a:pt x="13697" y="6086"/>
                  </a:lnTo>
                  <a:lnTo>
                    <a:pt x="13704" y="6085"/>
                  </a:lnTo>
                  <a:lnTo>
                    <a:pt x="13726" y="6087"/>
                  </a:lnTo>
                  <a:lnTo>
                    <a:pt x="13753" y="6089"/>
                  </a:lnTo>
                  <a:lnTo>
                    <a:pt x="13766" y="6089"/>
                  </a:lnTo>
                  <a:lnTo>
                    <a:pt x="13779" y="6087"/>
                  </a:lnTo>
                  <a:lnTo>
                    <a:pt x="13786" y="6085"/>
                  </a:lnTo>
                  <a:lnTo>
                    <a:pt x="13792" y="6082"/>
                  </a:lnTo>
                  <a:lnTo>
                    <a:pt x="13798" y="6080"/>
                  </a:lnTo>
                  <a:lnTo>
                    <a:pt x="13802" y="6075"/>
                  </a:lnTo>
                  <a:lnTo>
                    <a:pt x="13808" y="6072"/>
                  </a:lnTo>
                  <a:lnTo>
                    <a:pt x="13815" y="6068"/>
                  </a:lnTo>
                  <a:lnTo>
                    <a:pt x="13824" y="6066"/>
                  </a:lnTo>
                  <a:lnTo>
                    <a:pt x="13832" y="6064"/>
                  </a:lnTo>
                  <a:lnTo>
                    <a:pt x="13851" y="6060"/>
                  </a:lnTo>
                  <a:lnTo>
                    <a:pt x="13869" y="6058"/>
                  </a:lnTo>
                  <a:lnTo>
                    <a:pt x="13886" y="6055"/>
                  </a:lnTo>
                  <a:lnTo>
                    <a:pt x="13901" y="6053"/>
                  </a:lnTo>
                  <a:lnTo>
                    <a:pt x="13906" y="6051"/>
                  </a:lnTo>
                  <a:lnTo>
                    <a:pt x="13910" y="6048"/>
                  </a:lnTo>
                  <a:lnTo>
                    <a:pt x="13913" y="6046"/>
                  </a:lnTo>
                  <a:lnTo>
                    <a:pt x="13914" y="6042"/>
                  </a:lnTo>
                  <a:lnTo>
                    <a:pt x="13913" y="6030"/>
                  </a:lnTo>
                  <a:lnTo>
                    <a:pt x="13910" y="6008"/>
                  </a:lnTo>
                  <a:lnTo>
                    <a:pt x="13908" y="5979"/>
                  </a:lnTo>
                  <a:lnTo>
                    <a:pt x="13905" y="5947"/>
                  </a:lnTo>
                  <a:lnTo>
                    <a:pt x="13903" y="5916"/>
                  </a:lnTo>
                  <a:lnTo>
                    <a:pt x="13903" y="5886"/>
                  </a:lnTo>
                  <a:lnTo>
                    <a:pt x="13903" y="5875"/>
                  </a:lnTo>
                  <a:lnTo>
                    <a:pt x="13906" y="5864"/>
                  </a:lnTo>
                  <a:lnTo>
                    <a:pt x="13908" y="5855"/>
                  </a:lnTo>
                  <a:lnTo>
                    <a:pt x="13910" y="5849"/>
                  </a:lnTo>
                  <a:lnTo>
                    <a:pt x="13915" y="5845"/>
                  </a:lnTo>
                  <a:lnTo>
                    <a:pt x="13922" y="5844"/>
                  </a:lnTo>
                  <a:lnTo>
                    <a:pt x="13930" y="5843"/>
                  </a:lnTo>
                  <a:lnTo>
                    <a:pt x="13941" y="5844"/>
                  </a:lnTo>
                  <a:lnTo>
                    <a:pt x="13963" y="5848"/>
                  </a:lnTo>
                  <a:lnTo>
                    <a:pt x="13987" y="5852"/>
                  </a:lnTo>
                  <a:lnTo>
                    <a:pt x="14011" y="5858"/>
                  </a:lnTo>
                  <a:lnTo>
                    <a:pt x="14033" y="5863"/>
                  </a:lnTo>
                  <a:lnTo>
                    <a:pt x="14041" y="5863"/>
                  </a:lnTo>
                  <a:lnTo>
                    <a:pt x="14049" y="5863"/>
                  </a:lnTo>
                  <a:lnTo>
                    <a:pt x="14054" y="5862"/>
                  </a:lnTo>
                  <a:lnTo>
                    <a:pt x="14057" y="5859"/>
                  </a:lnTo>
                  <a:lnTo>
                    <a:pt x="14068" y="5836"/>
                  </a:lnTo>
                  <a:lnTo>
                    <a:pt x="14081" y="5802"/>
                  </a:lnTo>
                  <a:lnTo>
                    <a:pt x="14088" y="5783"/>
                  </a:lnTo>
                  <a:lnTo>
                    <a:pt x="14096" y="5768"/>
                  </a:lnTo>
                  <a:lnTo>
                    <a:pt x="14100" y="5761"/>
                  </a:lnTo>
                  <a:lnTo>
                    <a:pt x="14104" y="5755"/>
                  </a:lnTo>
                  <a:lnTo>
                    <a:pt x="14109" y="5750"/>
                  </a:lnTo>
                  <a:lnTo>
                    <a:pt x="14112" y="5747"/>
                  </a:lnTo>
                  <a:lnTo>
                    <a:pt x="14130" y="5734"/>
                  </a:lnTo>
                  <a:lnTo>
                    <a:pt x="14149" y="5724"/>
                  </a:lnTo>
                  <a:lnTo>
                    <a:pt x="14154" y="5723"/>
                  </a:lnTo>
                  <a:lnTo>
                    <a:pt x="14158" y="5722"/>
                  </a:lnTo>
                  <a:lnTo>
                    <a:pt x="14163" y="5723"/>
                  </a:lnTo>
                  <a:lnTo>
                    <a:pt x="14169" y="5724"/>
                  </a:lnTo>
                  <a:lnTo>
                    <a:pt x="14175" y="5728"/>
                  </a:lnTo>
                  <a:lnTo>
                    <a:pt x="14181" y="5732"/>
                  </a:lnTo>
                  <a:lnTo>
                    <a:pt x="14186" y="5738"/>
                  </a:lnTo>
                  <a:lnTo>
                    <a:pt x="14192" y="5747"/>
                  </a:lnTo>
                  <a:lnTo>
                    <a:pt x="14206" y="5763"/>
                  </a:lnTo>
                  <a:lnTo>
                    <a:pt x="14219" y="5776"/>
                  </a:lnTo>
                  <a:lnTo>
                    <a:pt x="14225" y="5782"/>
                  </a:lnTo>
                  <a:lnTo>
                    <a:pt x="14232" y="5785"/>
                  </a:lnTo>
                  <a:lnTo>
                    <a:pt x="14238" y="5789"/>
                  </a:lnTo>
                  <a:lnTo>
                    <a:pt x="14244" y="5791"/>
                  </a:lnTo>
                  <a:lnTo>
                    <a:pt x="14250" y="5792"/>
                  </a:lnTo>
                  <a:lnTo>
                    <a:pt x="14255" y="5792"/>
                  </a:lnTo>
                  <a:lnTo>
                    <a:pt x="14260" y="5791"/>
                  </a:lnTo>
                  <a:lnTo>
                    <a:pt x="14265" y="5789"/>
                  </a:lnTo>
                  <a:lnTo>
                    <a:pt x="14270" y="5785"/>
                  </a:lnTo>
                  <a:lnTo>
                    <a:pt x="14273" y="5779"/>
                  </a:lnTo>
                  <a:lnTo>
                    <a:pt x="14277" y="5774"/>
                  </a:lnTo>
                  <a:lnTo>
                    <a:pt x="14280" y="5765"/>
                  </a:lnTo>
                  <a:lnTo>
                    <a:pt x="14289" y="5739"/>
                  </a:lnTo>
                  <a:lnTo>
                    <a:pt x="14292" y="5725"/>
                  </a:lnTo>
                  <a:lnTo>
                    <a:pt x="14296" y="5721"/>
                  </a:lnTo>
                  <a:lnTo>
                    <a:pt x="14302" y="5714"/>
                  </a:lnTo>
                  <a:lnTo>
                    <a:pt x="14309" y="5703"/>
                  </a:lnTo>
                  <a:lnTo>
                    <a:pt x="14320" y="5690"/>
                  </a:lnTo>
                  <a:lnTo>
                    <a:pt x="14326" y="5682"/>
                  </a:lnTo>
                  <a:lnTo>
                    <a:pt x="14330" y="5674"/>
                  </a:lnTo>
                  <a:lnTo>
                    <a:pt x="14333" y="5664"/>
                  </a:lnTo>
                  <a:lnTo>
                    <a:pt x="14336" y="5655"/>
                  </a:lnTo>
                  <a:lnTo>
                    <a:pt x="14337" y="5639"/>
                  </a:lnTo>
                  <a:lnTo>
                    <a:pt x="14336" y="5623"/>
                  </a:lnTo>
                  <a:lnTo>
                    <a:pt x="14336" y="5613"/>
                  </a:lnTo>
                  <a:lnTo>
                    <a:pt x="14337" y="5607"/>
                  </a:lnTo>
                  <a:lnTo>
                    <a:pt x="14339" y="5607"/>
                  </a:lnTo>
                  <a:lnTo>
                    <a:pt x="14341" y="5609"/>
                  </a:lnTo>
                  <a:lnTo>
                    <a:pt x="14346" y="5613"/>
                  </a:lnTo>
                  <a:lnTo>
                    <a:pt x="14352" y="5620"/>
                  </a:lnTo>
                  <a:lnTo>
                    <a:pt x="14377" y="5649"/>
                  </a:lnTo>
                  <a:lnTo>
                    <a:pt x="14395" y="5673"/>
                  </a:lnTo>
                  <a:lnTo>
                    <a:pt x="14407" y="5689"/>
                  </a:lnTo>
                  <a:lnTo>
                    <a:pt x="14412" y="5695"/>
                  </a:lnTo>
                  <a:lnTo>
                    <a:pt x="14412" y="5680"/>
                  </a:lnTo>
                  <a:lnTo>
                    <a:pt x="14413" y="5648"/>
                  </a:lnTo>
                  <a:lnTo>
                    <a:pt x="14414" y="5630"/>
                  </a:lnTo>
                  <a:lnTo>
                    <a:pt x="14419" y="5615"/>
                  </a:lnTo>
                  <a:lnTo>
                    <a:pt x="14421" y="5609"/>
                  </a:lnTo>
                  <a:lnTo>
                    <a:pt x="14424" y="5604"/>
                  </a:lnTo>
                  <a:lnTo>
                    <a:pt x="14427" y="5602"/>
                  </a:lnTo>
                  <a:lnTo>
                    <a:pt x="14432" y="5601"/>
                  </a:lnTo>
                  <a:lnTo>
                    <a:pt x="14437" y="5601"/>
                  </a:lnTo>
                  <a:lnTo>
                    <a:pt x="14440" y="5603"/>
                  </a:lnTo>
                  <a:lnTo>
                    <a:pt x="14445" y="5606"/>
                  </a:lnTo>
                  <a:lnTo>
                    <a:pt x="14450" y="5608"/>
                  </a:lnTo>
                  <a:lnTo>
                    <a:pt x="14458" y="5616"/>
                  </a:lnTo>
                  <a:lnTo>
                    <a:pt x="14466" y="5624"/>
                  </a:lnTo>
                  <a:lnTo>
                    <a:pt x="14473" y="5633"/>
                  </a:lnTo>
                  <a:lnTo>
                    <a:pt x="14480" y="5641"/>
                  </a:lnTo>
                  <a:lnTo>
                    <a:pt x="14486" y="5646"/>
                  </a:lnTo>
                  <a:lnTo>
                    <a:pt x="14492" y="5648"/>
                  </a:lnTo>
                  <a:lnTo>
                    <a:pt x="14515" y="5644"/>
                  </a:lnTo>
                  <a:lnTo>
                    <a:pt x="14558" y="5637"/>
                  </a:lnTo>
                  <a:lnTo>
                    <a:pt x="14569" y="5637"/>
                  </a:lnTo>
                  <a:lnTo>
                    <a:pt x="14581" y="5636"/>
                  </a:lnTo>
                  <a:lnTo>
                    <a:pt x="14592" y="5637"/>
                  </a:lnTo>
                  <a:lnTo>
                    <a:pt x="14602" y="5637"/>
                  </a:lnTo>
                  <a:lnTo>
                    <a:pt x="14612" y="5640"/>
                  </a:lnTo>
                  <a:lnTo>
                    <a:pt x="14620" y="5643"/>
                  </a:lnTo>
                  <a:lnTo>
                    <a:pt x="14626" y="5647"/>
                  </a:lnTo>
                  <a:lnTo>
                    <a:pt x="14630" y="5653"/>
                  </a:lnTo>
                  <a:lnTo>
                    <a:pt x="14633" y="5660"/>
                  </a:lnTo>
                  <a:lnTo>
                    <a:pt x="14634" y="5667"/>
                  </a:lnTo>
                  <a:lnTo>
                    <a:pt x="14633" y="5676"/>
                  </a:lnTo>
                  <a:lnTo>
                    <a:pt x="14630" y="5685"/>
                  </a:lnTo>
                  <a:lnTo>
                    <a:pt x="14623" y="5708"/>
                  </a:lnTo>
                  <a:lnTo>
                    <a:pt x="14614" y="5730"/>
                  </a:lnTo>
                  <a:lnTo>
                    <a:pt x="14605" y="5752"/>
                  </a:lnTo>
                  <a:lnTo>
                    <a:pt x="14597" y="5775"/>
                  </a:lnTo>
                  <a:lnTo>
                    <a:pt x="14596" y="5784"/>
                  </a:lnTo>
                  <a:lnTo>
                    <a:pt x="14596" y="5792"/>
                  </a:lnTo>
                  <a:lnTo>
                    <a:pt x="14597" y="5797"/>
                  </a:lnTo>
                  <a:lnTo>
                    <a:pt x="14599" y="5801"/>
                  </a:lnTo>
                  <a:lnTo>
                    <a:pt x="14600" y="5804"/>
                  </a:lnTo>
                  <a:lnTo>
                    <a:pt x="14602" y="5808"/>
                  </a:lnTo>
                  <a:lnTo>
                    <a:pt x="14614" y="5819"/>
                  </a:lnTo>
                  <a:lnTo>
                    <a:pt x="14628" y="5830"/>
                  </a:lnTo>
                  <a:lnTo>
                    <a:pt x="14643" y="5840"/>
                  </a:lnTo>
                  <a:lnTo>
                    <a:pt x="14660" y="5850"/>
                  </a:lnTo>
                  <a:lnTo>
                    <a:pt x="14694" y="5867"/>
                  </a:lnTo>
                  <a:lnTo>
                    <a:pt x="14725" y="5887"/>
                  </a:lnTo>
                  <a:lnTo>
                    <a:pt x="14757" y="5913"/>
                  </a:lnTo>
                  <a:lnTo>
                    <a:pt x="14788" y="5938"/>
                  </a:lnTo>
                  <a:lnTo>
                    <a:pt x="14795" y="5943"/>
                  </a:lnTo>
                  <a:lnTo>
                    <a:pt x="14801" y="5945"/>
                  </a:lnTo>
                  <a:lnTo>
                    <a:pt x="14808" y="5947"/>
                  </a:lnTo>
                  <a:lnTo>
                    <a:pt x="14814" y="5947"/>
                  </a:lnTo>
                  <a:lnTo>
                    <a:pt x="14819" y="5945"/>
                  </a:lnTo>
                  <a:lnTo>
                    <a:pt x="14825" y="5941"/>
                  </a:lnTo>
                  <a:lnTo>
                    <a:pt x="14830" y="5934"/>
                  </a:lnTo>
                  <a:lnTo>
                    <a:pt x="14834" y="5925"/>
                  </a:lnTo>
                  <a:lnTo>
                    <a:pt x="14842" y="5903"/>
                  </a:lnTo>
                  <a:lnTo>
                    <a:pt x="14851" y="5879"/>
                  </a:lnTo>
                  <a:lnTo>
                    <a:pt x="14859" y="5853"/>
                  </a:lnTo>
                  <a:lnTo>
                    <a:pt x="14868" y="5829"/>
                  </a:lnTo>
                  <a:lnTo>
                    <a:pt x="14870" y="5816"/>
                  </a:lnTo>
                  <a:lnTo>
                    <a:pt x="14872" y="5804"/>
                  </a:lnTo>
                  <a:lnTo>
                    <a:pt x="14875" y="5792"/>
                  </a:lnTo>
                  <a:lnTo>
                    <a:pt x="14875" y="5781"/>
                  </a:lnTo>
                  <a:lnTo>
                    <a:pt x="14875" y="5770"/>
                  </a:lnTo>
                  <a:lnTo>
                    <a:pt x="14872" y="5759"/>
                  </a:lnTo>
                  <a:lnTo>
                    <a:pt x="14870" y="5750"/>
                  </a:lnTo>
                  <a:lnTo>
                    <a:pt x="14865" y="5742"/>
                  </a:lnTo>
                  <a:lnTo>
                    <a:pt x="14861" y="5732"/>
                  </a:lnTo>
                  <a:lnTo>
                    <a:pt x="14858" y="5722"/>
                  </a:lnTo>
                  <a:lnTo>
                    <a:pt x="14856" y="5710"/>
                  </a:lnTo>
                  <a:lnTo>
                    <a:pt x="14855" y="5696"/>
                  </a:lnTo>
                  <a:lnTo>
                    <a:pt x="14855" y="5682"/>
                  </a:lnTo>
                  <a:lnTo>
                    <a:pt x="14856" y="5667"/>
                  </a:lnTo>
                  <a:lnTo>
                    <a:pt x="14858" y="5651"/>
                  </a:lnTo>
                  <a:lnTo>
                    <a:pt x="14861" y="5635"/>
                  </a:lnTo>
                  <a:lnTo>
                    <a:pt x="14866" y="5607"/>
                  </a:lnTo>
                  <a:lnTo>
                    <a:pt x="14873" y="5581"/>
                  </a:lnTo>
                  <a:lnTo>
                    <a:pt x="14877" y="5572"/>
                  </a:lnTo>
                  <a:lnTo>
                    <a:pt x="14879" y="5563"/>
                  </a:lnTo>
                  <a:lnTo>
                    <a:pt x="14883" y="5557"/>
                  </a:lnTo>
                  <a:lnTo>
                    <a:pt x="14885" y="5554"/>
                  </a:lnTo>
                  <a:lnTo>
                    <a:pt x="14886" y="5553"/>
                  </a:lnTo>
                  <a:lnTo>
                    <a:pt x="14888" y="5554"/>
                  </a:lnTo>
                  <a:lnTo>
                    <a:pt x="14889" y="5554"/>
                  </a:lnTo>
                  <a:lnTo>
                    <a:pt x="14890" y="5556"/>
                  </a:lnTo>
                  <a:lnTo>
                    <a:pt x="14893" y="5561"/>
                  </a:lnTo>
                  <a:lnTo>
                    <a:pt x="14896" y="5568"/>
                  </a:lnTo>
                  <a:lnTo>
                    <a:pt x="14903" y="5587"/>
                  </a:lnTo>
                  <a:lnTo>
                    <a:pt x="14911" y="5610"/>
                  </a:lnTo>
                  <a:lnTo>
                    <a:pt x="14919" y="5637"/>
                  </a:lnTo>
                  <a:lnTo>
                    <a:pt x="14931" y="5666"/>
                  </a:lnTo>
                  <a:lnTo>
                    <a:pt x="14937" y="5678"/>
                  </a:lnTo>
                  <a:lnTo>
                    <a:pt x="14943" y="5691"/>
                  </a:lnTo>
                  <a:lnTo>
                    <a:pt x="14950" y="5703"/>
                  </a:lnTo>
                  <a:lnTo>
                    <a:pt x="14957" y="5714"/>
                  </a:lnTo>
                  <a:lnTo>
                    <a:pt x="14986" y="5750"/>
                  </a:lnTo>
                  <a:lnTo>
                    <a:pt x="15014" y="5785"/>
                  </a:lnTo>
                  <a:lnTo>
                    <a:pt x="15026" y="5802"/>
                  </a:lnTo>
                  <a:lnTo>
                    <a:pt x="15038" y="5821"/>
                  </a:lnTo>
                  <a:lnTo>
                    <a:pt x="15048" y="5839"/>
                  </a:lnTo>
                  <a:lnTo>
                    <a:pt x="15057" y="5859"/>
                  </a:lnTo>
                  <a:lnTo>
                    <a:pt x="15064" y="5883"/>
                  </a:lnTo>
                  <a:lnTo>
                    <a:pt x="15070" y="5907"/>
                  </a:lnTo>
                  <a:lnTo>
                    <a:pt x="15074" y="5934"/>
                  </a:lnTo>
                  <a:lnTo>
                    <a:pt x="15080" y="5963"/>
                  </a:lnTo>
                  <a:lnTo>
                    <a:pt x="15087" y="5988"/>
                  </a:lnTo>
                  <a:lnTo>
                    <a:pt x="15094" y="6012"/>
                  </a:lnTo>
                  <a:lnTo>
                    <a:pt x="15099" y="6022"/>
                  </a:lnTo>
                  <a:lnTo>
                    <a:pt x="15104" y="6032"/>
                  </a:lnTo>
                  <a:lnTo>
                    <a:pt x="15110" y="6040"/>
                  </a:lnTo>
                  <a:lnTo>
                    <a:pt x="15115" y="6047"/>
                  </a:lnTo>
                  <a:lnTo>
                    <a:pt x="15124" y="6053"/>
                  </a:lnTo>
                  <a:lnTo>
                    <a:pt x="15134" y="6059"/>
                  </a:lnTo>
                  <a:lnTo>
                    <a:pt x="15145" y="6062"/>
                  </a:lnTo>
                  <a:lnTo>
                    <a:pt x="15158" y="6067"/>
                  </a:lnTo>
                  <a:lnTo>
                    <a:pt x="15186" y="6074"/>
                  </a:lnTo>
                  <a:lnTo>
                    <a:pt x="15215" y="6080"/>
                  </a:lnTo>
                  <a:lnTo>
                    <a:pt x="15229" y="6084"/>
                  </a:lnTo>
                  <a:lnTo>
                    <a:pt x="15243" y="6087"/>
                  </a:lnTo>
                  <a:lnTo>
                    <a:pt x="15255" y="6092"/>
                  </a:lnTo>
                  <a:lnTo>
                    <a:pt x="15266" y="6095"/>
                  </a:lnTo>
                  <a:lnTo>
                    <a:pt x="15274" y="6101"/>
                  </a:lnTo>
                  <a:lnTo>
                    <a:pt x="15281" y="6106"/>
                  </a:lnTo>
                  <a:lnTo>
                    <a:pt x="15283" y="6109"/>
                  </a:lnTo>
                  <a:lnTo>
                    <a:pt x="15284" y="6113"/>
                  </a:lnTo>
                  <a:lnTo>
                    <a:pt x="15286" y="6116"/>
                  </a:lnTo>
                  <a:lnTo>
                    <a:pt x="15286" y="6120"/>
                  </a:lnTo>
                  <a:lnTo>
                    <a:pt x="15286" y="6138"/>
                  </a:lnTo>
                  <a:lnTo>
                    <a:pt x="15287" y="6159"/>
                  </a:lnTo>
                  <a:lnTo>
                    <a:pt x="15290" y="6182"/>
                  </a:lnTo>
                  <a:lnTo>
                    <a:pt x="15296" y="6208"/>
                  </a:lnTo>
                  <a:lnTo>
                    <a:pt x="15304" y="6236"/>
                  </a:lnTo>
                  <a:lnTo>
                    <a:pt x="15315" y="6266"/>
                  </a:lnTo>
                  <a:lnTo>
                    <a:pt x="15328" y="6295"/>
                  </a:lnTo>
                  <a:lnTo>
                    <a:pt x="15343" y="6324"/>
                  </a:lnTo>
                  <a:lnTo>
                    <a:pt x="15361" y="6359"/>
                  </a:lnTo>
                  <a:lnTo>
                    <a:pt x="15381" y="6402"/>
                  </a:lnTo>
                  <a:lnTo>
                    <a:pt x="15403" y="6449"/>
                  </a:lnTo>
                  <a:lnTo>
                    <a:pt x="15423" y="6498"/>
                  </a:lnTo>
                  <a:lnTo>
                    <a:pt x="15434" y="6523"/>
                  </a:lnTo>
                  <a:lnTo>
                    <a:pt x="15442" y="6547"/>
                  </a:lnTo>
                  <a:lnTo>
                    <a:pt x="15450" y="6571"/>
                  </a:lnTo>
                  <a:lnTo>
                    <a:pt x="15457" y="6593"/>
                  </a:lnTo>
                  <a:lnTo>
                    <a:pt x="15463" y="6614"/>
                  </a:lnTo>
                  <a:lnTo>
                    <a:pt x="15468" y="6634"/>
                  </a:lnTo>
                  <a:lnTo>
                    <a:pt x="15470" y="6652"/>
                  </a:lnTo>
                  <a:lnTo>
                    <a:pt x="15471" y="6667"/>
                  </a:lnTo>
                  <a:lnTo>
                    <a:pt x="15471" y="6674"/>
                  </a:lnTo>
                  <a:lnTo>
                    <a:pt x="15470" y="6681"/>
                  </a:lnTo>
                  <a:lnTo>
                    <a:pt x="15468" y="6688"/>
                  </a:lnTo>
                  <a:lnTo>
                    <a:pt x="15465" y="6695"/>
                  </a:lnTo>
                  <a:lnTo>
                    <a:pt x="15459" y="6711"/>
                  </a:lnTo>
                  <a:lnTo>
                    <a:pt x="15450" y="6725"/>
                  </a:lnTo>
                  <a:lnTo>
                    <a:pt x="15441" y="6740"/>
                  </a:lnTo>
                  <a:lnTo>
                    <a:pt x="15429" y="6754"/>
                  </a:lnTo>
                  <a:lnTo>
                    <a:pt x="15416" y="6768"/>
                  </a:lnTo>
                  <a:lnTo>
                    <a:pt x="15402" y="6783"/>
                  </a:lnTo>
                  <a:lnTo>
                    <a:pt x="15375" y="6810"/>
                  </a:lnTo>
                  <a:lnTo>
                    <a:pt x="15348" y="6837"/>
                  </a:lnTo>
                  <a:lnTo>
                    <a:pt x="15335" y="6850"/>
                  </a:lnTo>
                  <a:lnTo>
                    <a:pt x="15324" y="6862"/>
                  </a:lnTo>
                  <a:lnTo>
                    <a:pt x="15315" y="6874"/>
                  </a:lnTo>
                  <a:lnTo>
                    <a:pt x="15307" y="6884"/>
                  </a:lnTo>
                  <a:lnTo>
                    <a:pt x="15295" y="6907"/>
                  </a:lnTo>
                  <a:lnTo>
                    <a:pt x="15284" y="6929"/>
                  </a:lnTo>
                  <a:lnTo>
                    <a:pt x="15275" y="6952"/>
                  </a:lnTo>
                  <a:lnTo>
                    <a:pt x="15268" y="6975"/>
                  </a:lnTo>
                  <a:lnTo>
                    <a:pt x="15261" y="6996"/>
                  </a:lnTo>
                  <a:lnTo>
                    <a:pt x="15255" y="7016"/>
                  </a:lnTo>
                  <a:lnTo>
                    <a:pt x="15249" y="7031"/>
                  </a:lnTo>
                  <a:lnTo>
                    <a:pt x="15243" y="7044"/>
                  </a:lnTo>
                  <a:lnTo>
                    <a:pt x="15239" y="7053"/>
                  </a:lnTo>
                  <a:lnTo>
                    <a:pt x="15234" y="7060"/>
                  </a:lnTo>
                  <a:lnTo>
                    <a:pt x="15230" y="7065"/>
                  </a:lnTo>
                  <a:lnTo>
                    <a:pt x="15226" y="7069"/>
                  </a:lnTo>
                  <a:lnTo>
                    <a:pt x="15209" y="7076"/>
                  </a:lnTo>
                  <a:lnTo>
                    <a:pt x="15175" y="7086"/>
                  </a:lnTo>
                  <a:lnTo>
                    <a:pt x="15165" y="7091"/>
                  </a:lnTo>
                  <a:lnTo>
                    <a:pt x="15154" y="7095"/>
                  </a:lnTo>
                  <a:lnTo>
                    <a:pt x="15144" y="7100"/>
                  </a:lnTo>
                  <a:lnTo>
                    <a:pt x="15134" y="7106"/>
                  </a:lnTo>
                  <a:lnTo>
                    <a:pt x="15115" y="7118"/>
                  </a:lnTo>
                  <a:lnTo>
                    <a:pt x="15100" y="7129"/>
                  </a:lnTo>
                  <a:lnTo>
                    <a:pt x="15085" y="7138"/>
                  </a:lnTo>
                  <a:lnTo>
                    <a:pt x="15073" y="7145"/>
                  </a:lnTo>
                  <a:lnTo>
                    <a:pt x="15068" y="7146"/>
                  </a:lnTo>
                  <a:lnTo>
                    <a:pt x="15064" y="7146"/>
                  </a:lnTo>
                  <a:lnTo>
                    <a:pt x="15060" y="7145"/>
                  </a:lnTo>
                  <a:lnTo>
                    <a:pt x="15057" y="7143"/>
                  </a:lnTo>
                  <a:lnTo>
                    <a:pt x="15048" y="7136"/>
                  </a:lnTo>
                  <a:lnTo>
                    <a:pt x="15038" y="7127"/>
                  </a:lnTo>
                  <a:lnTo>
                    <a:pt x="15026" y="7119"/>
                  </a:lnTo>
                  <a:lnTo>
                    <a:pt x="15012" y="7113"/>
                  </a:lnTo>
                  <a:lnTo>
                    <a:pt x="15006" y="7111"/>
                  </a:lnTo>
                  <a:lnTo>
                    <a:pt x="14999" y="7109"/>
                  </a:lnTo>
                  <a:lnTo>
                    <a:pt x="14993" y="7107"/>
                  </a:lnTo>
                  <a:lnTo>
                    <a:pt x="14987" y="7106"/>
                  </a:lnTo>
                  <a:lnTo>
                    <a:pt x="14982" y="7107"/>
                  </a:lnTo>
                  <a:lnTo>
                    <a:pt x="14977" y="7109"/>
                  </a:lnTo>
                  <a:lnTo>
                    <a:pt x="14972" y="7111"/>
                  </a:lnTo>
                  <a:lnTo>
                    <a:pt x="14969" y="7114"/>
                  </a:lnTo>
                  <a:lnTo>
                    <a:pt x="14963" y="7125"/>
                  </a:lnTo>
                  <a:lnTo>
                    <a:pt x="14956" y="7136"/>
                  </a:lnTo>
                  <a:lnTo>
                    <a:pt x="14949" y="7146"/>
                  </a:lnTo>
                  <a:lnTo>
                    <a:pt x="14942" y="7154"/>
                  </a:lnTo>
                  <a:lnTo>
                    <a:pt x="14937" y="7157"/>
                  </a:lnTo>
                  <a:lnTo>
                    <a:pt x="14933" y="7159"/>
                  </a:lnTo>
                  <a:lnTo>
                    <a:pt x="14929" y="7159"/>
                  </a:lnTo>
                  <a:lnTo>
                    <a:pt x="14925" y="7158"/>
                  </a:lnTo>
                  <a:lnTo>
                    <a:pt x="14920" y="7154"/>
                  </a:lnTo>
                  <a:lnTo>
                    <a:pt x="14916" y="7150"/>
                  </a:lnTo>
                  <a:lnTo>
                    <a:pt x="14910" y="7143"/>
                  </a:lnTo>
                  <a:lnTo>
                    <a:pt x="14905" y="7133"/>
                  </a:lnTo>
                  <a:lnTo>
                    <a:pt x="14899" y="7124"/>
                  </a:lnTo>
                  <a:lnTo>
                    <a:pt x="14893" y="7116"/>
                  </a:lnTo>
                  <a:lnTo>
                    <a:pt x="14886" y="7109"/>
                  </a:lnTo>
                  <a:lnTo>
                    <a:pt x="14879" y="7103"/>
                  </a:lnTo>
                  <a:lnTo>
                    <a:pt x="14871" y="7097"/>
                  </a:lnTo>
                  <a:lnTo>
                    <a:pt x="14863" y="7093"/>
                  </a:lnTo>
                  <a:lnTo>
                    <a:pt x="14855" y="7090"/>
                  </a:lnTo>
                  <a:lnTo>
                    <a:pt x="14848" y="7087"/>
                  </a:lnTo>
                  <a:lnTo>
                    <a:pt x="14819" y="7082"/>
                  </a:lnTo>
                  <a:lnTo>
                    <a:pt x="14802" y="7077"/>
                  </a:lnTo>
                  <a:lnTo>
                    <a:pt x="14797" y="7072"/>
                  </a:lnTo>
                  <a:lnTo>
                    <a:pt x="14795" y="7066"/>
                  </a:lnTo>
                  <a:lnTo>
                    <a:pt x="14792" y="7058"/>
                  </a:lnTo>
                  <a:lnTo>
                    <a:pt x="14791" y="7049"/>
                  </a:lnTo>
                  <a:lnTo>
                    <a:pt x="14790" y="7024"/>
                  </a:lnTo>
                  <a:lnTo>
                    <a:pt x="14790" y="6992"/>
                  </a:lnTo>
                  <a:lnTo>
                    <a:pt x="14789" y="6984"/>
                  </a:lnTo>
                  <a:lnTo>
                    <a:pt x="14788" y="6977"/>
                  </a:lnTo>
                  <a:lnTo>
                    <a:pt x="14785" y="6970"/>
                  </a:lnTo>
                  <a:lnTo>
                    <a:pt x="14782" y="6964"/>
                  </a:lnTo>
                  <a:lnTo>
                    <a:pt x="14777" y="6959"/>
                  </a:lnTo>
                  <a:lnTo>
                    <a:pt x="14774" y="6955"/>
                  </a:lnTo>
                  <a:lnTo>
                    <a:pt x="14768" y="6951"/>
                  </a:lnTo>
                  <a:lnTo>
                    <a:pt x="14763" y="6948"/>
                  </a:lnTo>
                  <a:lnTo>
                    <a:pt x="14754" y="6942"/>
                  </a:lnTo>
                  <a:lnTo>
                    <a:pt x="14744" y="6936"/>
                  </a:lnTo>
                  <a:lnTo>
                    <a:pt x="14741" y="6934"/>
                  </a:lnTo>
                  <a:lnTo>
                    <a:pt x="14737" y="6931"/>
                  </a:lnTo>
                  <a:lnTo>
                    <a:pt x="14735" y="6929"/>
                  </a:lnTo>
                  <a:lnTo>
                    <a:pt x="14734" y="6927"/>
                  </a:lnTo>
                  <a:lnTo>
                    <a:pt x="14730" y="6916"/>
                  </a:lnTo>
                  <a:lnTo>
                    <a:pt x="14724" y="6905"/>
                  </a:lnTo>
                  <a:lnTo>
                    <a:pt x="14722" y="6901"/>
                  </a:lnTo>
                  <a:lnTo>
                    <a:pt x="14720" y="6895"/>
                  </a:lnTo>
                  <a:lnTo>
                    <a:pt x="14718" y="6890"/>
                  </a:lnTo>
                  <a:lnTo>
                    <a:pt x="14718" y="6884"/>
                  </a:lnTo>
                  <a:close/>
                  <a:moveTo>
                    <a:pt x="15009" y="7251"/>
                  </a:moveTo>
                  <a:lnTo>
                    <a:pt x="15001" y="7260"/>
                  </a:lnTo>
                  <a:lnTo>
                    <a:pt x="14998" y="7268"/>
                  </a:lnTo>
                  <a:lnTo>
                    <a:pt x="14997" y="7275"/>
                  </a:lnTo>
                  <a:lnTo>
                    <a:pt x="14997" y="7281"/>
                  </a:lnTo>
                  <a:lnTo>
                    <a:pt x="14999" y="7287"/>
                  </a:lnTo>
                  <a:lnTo>
                    <a:pt x="15003" y="7293"/>
                  </a:lnTo>
                  <a:lnTo>
                    <a:pt x="15007" y="7298"/>
                  </a:lnTo>
                  <a:lnTo>
                    <a:pt x="15012" y="7302"/>
                  </a:lnTo>
                  <a:lnTo>
                    <a:pt x="15024" y="7313"/>
                  </a:lnTo>
                  <a:lnTo>
                    <a:pt x="15034" y="7323"/>
                  </a:lnTo>
                  <a:lnTo>
                    <a:pt x="15038" y="7331"/>
                  </a:lnTo>
                  <a:lnTo>
                    <a:pt x="15040" y="7338"/>
                  </a:lnTo>
                  <a:lnTo>
                    <a:pt x="15041" y="7346"/>
                  </a:lnTo>
                  <a:lnTo>
                    <a:pt x="15040" y="7354"/>
                  </a:lnTo>
                  <a:lnTo>
                    <a:pt x="15039" y="7363"/>
                  </a:lnTo>
                  <a:lnTo>
                    <a:pt x="15040" y="7370"/>
                  </a:lnTo>
                  <a:lnTo>
                    <a:pt x="15041" y="7376"/>
                  </a:lnTo>
                  <a:lnTo>
                    <a:pt x="15045" y="7381"/>
                  </a:lnTo>
                  <a:lnTo>
                    <a:pt x="15050" y="7385"/>
                  </a:lnTo>
                  <a:lnTo>
                    <a:pt x="15055" y="7387"/>
                  </a:lnTo>
                  <a:lnTo>
                    <a:pt x="15061" y="7388"/>
                  </a:lnTo>
                  <a:lnTo>
                    <a:pt x="15068" y="7389"/>
                  </a:lnTo>
                  <a:lnTo>
                    <a:pt x="15082" y="7388"/>
                  </a:lnTo>
                  <a:lnTo>
                    <a:pt x="15098" y="7386"/>
                  </a:lnTo>
                  <a:lnTo>
                    <a:pt x="15111" y="7382"/>
                  </a:lnTo>
                  <a:lnTo>
                    <a:pt x="15120" y="7377"/>
                  </a:lnTo>
                  <a:lnTo>
                    <a:pt x="15124" y="7375"/>
                  </a:lnTo>
                  <a:lnTo>
                    <a:pt x="15128" y="7370"/>
                  </a:lnTo>
                  <a:lnTo>
                    <a:pt x="15134" y="7363"/>
                  </a:lnTo>
                  <a:lnTo>
                    <a:pt x="15139" y="7355"/>
                  </a:lnTo>
                  <a:lnTo>
                    <a:pt x="15149" y="7335"/>
                  </a:lnTo>
                  <a:lnTo>
                    <a:pt x="15160" y="7312"/>
                  </a:lnTo>
                  <a:lnTo>
                    <a:pt x="15169" y="7288"/>
                  </a:lnTo>
                  <a:lnTo>
                    <a:pt x="15176" y="7266"/>
                  </a:lnTo>
                  <a:lnTo>
                    <a:pt x="15179" y="7255"/>
                  </a:lnTo>
                  <a:lnTo>
                    <a:pt x="15180" y="7246"/>
                  </a:lnTo>
                  <a:lnTo>
                    <a:pt x="15180" y="7238"/>
                  </a:lnTo>
                  <a:lnTo>
                    <a:pt x="15180" y="7232"/>
                  </a:lnTo>
                  <a:lnTo>
                    <a:pt x="15179" y="7230"/>
                  </a:lnTo>
                  <a:lnTo>
                    <a:pt x="15178" y="7228"/>
                  </a:lnTo>
                  <a:lnTo>
                    <a:pt x="15175" y="7227"/>
                  </a:lnTo>
                  <a:lnTo>
                    <a:pt x="15174" y="7226"/>
                  </a:lnTo>
                  <a:lnTo>
                    <a:pt x="15168" y="7226"/>
                  </a:lnTo>
                  <a:lnTo>
                    <a:pt x="15162" y="7227"/>
                  </a:lnTo>
                  <a:lnTo>
                    <a:pt x="15147" y="7234"/>
                  </a:lnTo>
                  <a:lnTo>
                    <a:pt x="15131" y="7245"/>
                  </a:lnTo>
                  <a:lnTo>
                    <a:pt x="15113" y="7255"/>
                  </a:lnTo>
                  <a:lnTo>
                    <a:pt x="15097" y="7266"/>
                  </a:lnTo>
                  <a:lnTo>
                    <a:pt x="15088" y="7269"/>
                  </a:lnTo>
                  <a:lnTo>
                    <a:pt x="15082" y="7273"/>
                  </a:lnTo>
                  <a:lnTo>
                    <a:pt x="15077" y="7274"/>
                  </a:lnTo>
                  <a:lnTo>
                    <a:pt x="15072" y="7274"/>
                  </a:lnTo>
                  <a:lnTo>
                    <a:pt x="15054" y="7269"/>
                  </a:lnTo>
                  <a:lnTo>
                    <a:pt x="15033" y="7261"/>
                  </a:lnTo>
                  <a:lnTo>
                    <a:pt x="15016" y="7254"/>
                  </a:lnTo>
                  <a:lnTo>
                    <a:pt x="15009" y="7251"/>
                  </a:lnTo>
                  <a:close/>
                  <a:moveTo>
                    <a:pt x="16338" y="7213"/>
                  </a:moveTo>
                  <a:lnTo>
                    <a:pt x="16337" y="7218"/>
                  </a:lnTo>
                  <a:lnTo>
                    <a:pt x="16334" y="7221"/>
                  </a:lnTo>
                  <a:lnTo>
                    <a:pt x="16332" y="7225"/>
                  </a:lnTo>
                  <a:lnTo>
                    <a:pt x="16329" y="7228"/>
                  </a:lnTo>
                  <a:lnTo>
                    <a:pt x="16321" y="7233"/>
                  </a:lnTo>
                  <a:lnTo>
                    <a:pt x="16312" y="7239"/>
                  </a:lnTo>
                  <a:lnTo>
                    <a:pt x="16303" y="7245"/>
                  </a:lnTo>
                  <a:lnTo>
                    <a:pt x="16293" y="7251"/>
                  </a:lnTo>
                  <a:lnTo>
                    <a:pt x="16284" y="7257"/>
                  </a:lnTo>
                  <a:lnTo>
                    <a:pt x="16274" y="7265"/>
                  </a:lnTo>
                  <a:lnTo>
                    <a:pt x="16267" y="7273"/>
                  </a:lnTo>
                  <a:lnTo>
                    <a:pt x="16263" y="7281"/>
                  </a:lnTo>
                  <a:lnTo>
                    <a:pt x="16260" y="7288"/>
                  </a:lnTo>
                  <a:lnTo>
                    <a:pt x="16257" y="7296"/>
                  </a:lnTo>
                  <a:lnTo>
                    <a:pt x="16251" y="7306"/>
                  </a:lnTo>
                  <a:lnTo>
                    <a:pt x="16243" y="7316"/>
                  </a:lnTo>
                  <a:lnTo>
                    <a:pt x="16228" y="7329"/>
                  </a:lnTo>
                  <a:lnTo>
                    <a:pt x="16206" y="7345"/>
                  </a:lnTo>
                  <a:lnTo>
                    <a:pt x="16154" y="7381"/>
                  </a:lnTo>
                  <a:lnTo>
                    <a:pt x="16103" y="7417"/>
                  </a:lnTo>
                  <a:lnTo>
                    <a:pt x="16082" y="7435"/>
                  </a:lnTo>
                  <a:lnTo>
                    <a:pt x="16063" y="7453"/>
                  </a:lnTo>
                  <a:lnTo>
                    <a:pt x="16055" y="7461"/>
                  </a:lnTo>
                  <a:lnTo>
                    <a:pt x="16048" y="7470"/>
                  </a:lnTo>
                  <a:lnTo>
                    <a:pt x="16043" y="7478"/>
                  </a:lnTo>
                  <a:lnTo>
                    <a:pt x="16040" y="7486"/>
                  </a:lnTo>
                  <a:lnTo>
                    <a:pt x="16037" y="7494"/>
                  </a:lnTo>
                  <a:lnTo>
                    <a:pt x="16036" y="7501"/>
                  </a:lnTo>
                  <a:lnTo>
                    <a:pt x="16035" y="7508"/>
                  </a:lnTo>
                  <a:lnTo>
                    <a:pt x="16036" y="7515"/>
                  </a:lnTo>
                  <a:lnTo>
                    <a:pt x="16038" y="7521"/>
                  </a:lnTo>
                  <a:lnTo>
                    <a:pt x="16041" y="7525"/>
                  </a:lnTo>
                  <a:lnTo>
                    <a:pt x="16044" y="7531"/>
                  </a:lnTo>
                  <a:lnTo>
                    <a:pt x="16049" y="7536"/>
                  </a:lnTo>
                  <a:lnTo>
                    <a:pt x="16055" y="7540"/>
                  </a:lnTo>
                  <a:lnTo>
                    <a:pt x="16062" y="7543"/>
                  </a:lnTo>
                  <a:lnTo>
                    <a:pt x="16069" y="7547"/>
                  </a:lnTo>
                  <a:lnTo>
                    <a:pt x="16077" y="7550"/>
                  </a:lnTo>
                  <a:lnTo>
                    <a:pt x="16097" y="7554"/>
                  </a:lnTo>
                  <a:lnTo>
                    <a:pt x="16119" y="7557"/>
                  </a:lnTo>
                  <a:lnTo>
                    <a:pt x="16139" y="7558"/>
                  </a:lnTo>
                  <a:lnTo>
                    <a:pt x="16154" y="7561"/>
                  </a:lnTo>
                  <a:lnTo>
                    <a:pt x="16164" y="7562"/>
                  </a:lnTo>
                  <a:lnTo>
                    <a:pt x="16172" y="7561"/>
                  </a:lnTo>
                  <a:lnTo>
                    <a:pt x="16176" y="7559"/>
                  </a:lnTo>
                  <a:lnTo>
                    <a:pt x="16179" y="7557"/>
                  </a:lnTo>
                  <a:lnTo>
                    <a:pt x="16183" y="7554"/>
                  </a:lnTo>
                  <a:lnTo>
                    <a:pt x="16186" y="7549"/>
                  </a:lnTo>
                  <a:lnTo>
                    <a:pt x="16197" y="7537"/>
                  </a:lnTo>
                  <a:lnTo>
                    <a:pt x="16211" y="7520"/>
                  </a:lnTo>
                  <a:lnTo>
                    <a:pt x="16226" y="7498"/>
                  </a:lnTo>
                  <a:lnTo>
                    <a:pt x="16243" y="7481"/>
                  </a:lnTo>
                  <a:lnTo>
                    <a:pt x="16259" y="7463"/>
                  </a:lnTo>
                  <a:lnTo>
                    <a:pt x="16276" y="7447"/>
                  </a:lnTo>
                  <a:lnTo>
                    <a:pt x="16309" y="7416"/>
                  </a:lnTo>
                  <a:lnTo>
                    <a:pt x="16346" y="7382"/>
                  </a:lnTo>
                  <a:lnTo>
                    <a:pt x="16354" y="7374"/>
                  </a:lnTo>
                  <a:lnTo>
                    <a:pt x="16363" y="7365"/>
                  </a:lnTo>
                  <a:lnTo>
                    <a:pt x="16370" y="7354"/>
                  </a:lnTo>
                  <a:lnTo>
                    <a:pt x="16375" y="7345"/>
                  </a:lnTo>
                  <a:lnTo>
                    <a:pt x="16380" y="7334"/>
                  </a:lnTo>
                  <a:lnTo>
                    <a:pt x="16385" y="7325"/>
                  </a:lnTo>
                  <a:lnTo>
                    <a:pt x="16388" y="7315"/>
                  </a:lnTo>
                  <a:lnTo>
                    <a:pt x="16391" y="7306"/>
                  </a:lnTo>
                  <a:lnTo>
                    <a:pt x="16397" y="7277"/>
                  </a:lnTo>
                  <a:lnTo>
                    <a:pt x="16398" y="7265"/>
                  </a:lnTo>
                  <a:lnTo>
                    <a:pt x="16388" y="7255"/>
                  </a:lnTo>
                  <a:lnTo>
                    <a:pt x="16370" y="7234"/>
                  </a:lnTo>
                  <a:lnTo>
                    <a:pt x="16358" y="7224"/>
                  </a:lnTo>
                  <a:lnTo>
                    <a:pt x="16348" y="7215"/>
                  </a:lnTo>
                  <a:lnTo>
                    <a:pt x="16345" y="7213"/>
                  </a:lnTo>
                  <a:lnTo>
                    <a:pt x="16341" y="7212"/>
                  </a:lnTo>
                  <a:lnTo>
                    <a:pt x="16339" y="7212"/>
                  </a:lnTo>
                  <a:lnTo>
                    <a:pt x="16338" y="7213"/>
                  </a:lnTo>
                  <a:close/>
                  <a:moveTo>
                    <a:pt x="16370" y="6913"/>
                  </a:moveTo>
                  <a:lnTo>
                    <a:pt x="16367" y="6915"/>
                  </a:lnTo>
                  <a:lnTo>
                    <a:pt x="16365" y="6918"/>
                  </a:lnTo>
                  <a:lnTo>
                    <a:pt x="16364" y="6922"/>
                  </a:lnTo>
                  <a:lnTo>
                    <a:pt x="16364" y="6927"/>
                  </a:lnTo>
                  <a:lnTo>
                    <a:pt x="16364" y="6937"/>
                  </a:lnTo>
                  <a:lnTo>
                    <a:pt x="16366" y="6949"/>
                  </a:lnTo>
                  <a:lnTo>
                    <a:pt x="16370" y="6962"/>
                  </a:lnTo>
                  <a:lnTo>
                    <a:pt x="16374" y="6974"/>
                  </a:lnTo>
                  <a:lnTo>
                    <a:pt x="16380" y="6984"/>
                  </a:lnTo>
                  <a:lnTo>
                    <a:pt x="16386" y="6992"/>
                  </a:lnTo>
                  <a:lnTo>
                    <a:pt x="16391" y="7002"/>
                  </a:lnTo>
                  <a:lnTo>
                    <a:pt x="16395" y="7013"/>
                  </a:lnTo>
                  <a:lnTo>
                    <a:pt x="16400" y="7029"/>
                  </a:lnTo>
                  <a:lnTo>
                    <a:pt x="16402" y="7044"/>
                  </a:lnTo>
                  <a:lnTo>
                    <a:pt x="16405" y="7059"/>
                  </a:lnTo>
                  <a:lnTo>
                    <a:pt x="16406" y="7075"/>
                  </a:lnTo>
                  <a:lnTo>
                    <a:pt x="16406" y="7086"/>
                  </a:lnTo>
                  <a:lnTo>
                    <a:pt x="16406" y="7096"/>
                  </a:lnTo>
                  <a:lnTo>
                    <a:pt x="16404" y="7099"/>
                  </a:lnTo>
                  <a:lnTo>
                    <a:pt x="16401" y="7103"/>
                  </a:lnTo>
                  <a:lnTo>
                    <a:pt x="16398" y="7107"/>
                  </a:lnTo>
                  <a:lnTo>
                    <a:pt x="16393" y="7111"/>
                  </a:lnTo>
                  <a:lnTo>
                    <a:pt x="16383" y="7119"/>
                  </a:lnTo>
                  <a:lnTo>
                    <a:pt x="16372" y="7127"/>
                  </a:lnTo>
                  <a:lnTo>
                    <a:pt x="16367" y="7131"/>
                  </a:lnTo>
                  <a:lnTo>
                    <a:pt x="16364" y="7136"/>
                  </a:lnTo>
                  <a:lnTo>
                    <a:pt x="16360" y="7140"/>
                  </a:lnTo>
                  <a:lnTo>
                    <a:pt x="16358" y="7144"/>
                  </a:lnTo>
                  <a:lnTo>
                    <a:pt x="16357" y="7149"/>
                  </a:lnTo>
                  <a:lnTo>
                    <a:pt x="16358" y="7153"/>
                  </a:lnTo>
                  <a:lnTo>
                    <a:pt x="16361" y="7157"/>
                  </a:lnTo>
                  <a:lnTo>
                    <a:pt x="16366" y="7161"/>
                  </a:lnTo>
                  <a:lnTo>
                    <a:pt x="16372" y="7166"/>
                  </a:lnTo>
                  <a:lnTo>
                    <a:pt x="16379" y="7168"/>
                  </a:lnTo>
                  <a:lnTo>
                    <a:pt x="16386" y="7171"/>
                  </a:lnTo>
                  <a:lnTo>
                    <a:pt x="16393" y="7172"/>
                  </a:lnTo>
                  <a:lnTo>
                    <a:pt x="16408" y="7173"/>
                  </a:lnTo>
                  <a:lnTo>
                    <a:pt x="16422" y="7174"/>
                  </a:lnTo>
                  <a:lnTo>
                    <a:pt x="16434" y="7174"/>
                  </a:lnTo>
                  <a:lnTo>
                    <a:pt x="16444" y="7177"/>
                  </a:lnTo>
                  <a:lnTo>
                    <a:pt x="16447" y="7179"/>
                  </a:lnTo>
                  <a:lnTo>
                    <a:pt x="16449" y="7181"/>
                  </a:lnTo>
                  <a:lnTo>
                    <a:pt x="16449" y="7185"/>
                  </a:lnTo>
                  <a:lnTo>
                    <a:pt x="16449" y="7190"/>
                  </a:lnTo>
                  <a:lnTo>
                    <a:pt x="16440" y="7212"/>
                  </a:lnTo>
                  <a:lnTo>
                    <a:pt x="16431" y="7234"/>
                  </a:lnTo>
                  <a:lnTo>
                    <a:pt x="16430" y="7240"/>
                  </a:lnTo>
                  <a:lnTo>
                    <a:pt x="16428" y="7245"/>
                  </a:lnTo>
                  <a:lnTo>
                    <a:pt x="16428" y="7250"/>
                  </a:lnTo>
                  <a:lnTo>
                    <a:pt x="16430" y="7253"/>
                  </a:lnTo>
                  <a:lnTo>
                    <a:pt x="16432" y="7257"/>
                  </a:lnTo>
                  <a:lnTo>
                    <a:pt x="16435" y="7260"/>
                  </a:lnTo>
                  <a:lnTo>
                    <a:pt x="16439" y="7264"/>
                  </a:lnTo>
                  <a:lnTo>
                    <a:pt x="16445" y="7265"/>
                  </a:lnTo>
                  <a:lnTo>
                    <a:pt x="16452" y="7266"/>
                  </a:lnTo>
                  <a:lnTo>
                    <a:pt x="16458" y="7266"/>
                  </a:lnTo>
                  <a:lnTo>
                    <a:pt x="16464" y="7265"/>
                  </a:lnTo>
                  <a:lnTo>
                    <a:pt x="16468" y="7264"/>
                  </a:lnTo>
                  <a:lnTo>
                    <a:pt x="16473" y="7260"/>
                  </a:lnTo>
                  <a:lnTo>
                    <a:pt x="16476" y="7257"/>
                  </a:lnTo>
                  <a:lnTo>
                    <a:pt x="16481" y="7253"/>
                  </a:lnTo>
                  <a:lnTo>
                    <a:pt x="16485" y="7248"/>
                  </a:lnTo>
                  <a:lnTo>
                    <a:pt x="16498" y="7225"/>
                  </a:lnTo>
                  <a:lnTo>
                    <a:pt x="16509" y="7199"/>
                  </a:lnTo>
                  <a:lnTo>
                    <a:pt x="16520" y="7176"/>
                  </a:lnTo>
                  <a:lnTo>
                    <a:pt x="16533" y="7154"/>
                  </a:lnTo>
                  <a:lnTo>
                    <a:pt x="16539" y="7144"/>
                  </a:lnTo>
                  <a:lnTo>
                    <a:pt x="16547" y="7136"/>
                  </a:lnTo>
                  <a:lnTo>
                    <a:pt x="16555" y="7127"/>
                  </a:lnTo>
                  <a:lnTo>
                    <a:pt x="16565" y="7119"/>
                  </a:lnTo>
                  <a:lnTo>
                    <a:pt x="16569" y="7116"/>
                  </a:lnTo>
                  <a:lnTo>
                    <a:pt x="16573" y="7111"/>
                  </a:lnTo>
                  <a:lnTo>
                    <a:pt x="16575" y="7106"/>
                  </a:lnTo>
                  <a:lnTo>
                    <a:pt x="16576" y="7102"/>
                  </a:lnTo>
                  <a:lnTo>
                    <a:pt x="16576" y="7097"/>
                  </a:lnTo>
                  <a:lnTo>
                    <a:pt x="16576" y="7092"/>
                  </a:lnTo>
                  <a:lnTo>
                    <a:pt x="16575" y="7086"/>
                  </a:lnTo>
                  <a:lnTo>
                    <a:pt x="16573" y="7082"/>
                  </a:lnTo>
                  <a:lnTo>
                    <a:pt x="16568" y="7072"/>
                  </a:lnTo>
                  <a:lnTo>
                    <a:pt x="16562" y="7065"/>
                  </a:lnTo>
                  <a:lnTo>
                    <a:pt x="16559" y="7063"/>
                  </a:lnTo>
                  <a:lnTo>
                    <a:pt x="16555" y="7060"/>
                  </a:lnTo>
                  <a:lnTo>
                    <a:pt x="16552" y="7059"/>
                  </a:lnTo>
                  <a:lnTo>
                    <a:pt x="16549" y="7058"/>
                  </a:lnTo>
                  <a:lnTo>
                    <a:pt x="16538" y="7062"/>
                  </a:lnTo>
                  <a:lnTo>
                    <a:pt x="16526" y="7067"/>
                  </a:lnTo>
                  <a:lnTo>
                    <a:pt x="16520" y="7069"/>
                  </a:lnTo>
                  <a:lnTo>
                    <a:pt x="16512" y="7069"/>
                  </a:lnTo>
                  <a:lnTo>
                    <a:pt x="16507" y="7067"/>
                  </a:lnTo>
                  <a:lnTo>
                    <a:pt x="16501" y="7065"/>
                  </a:lnTo>
                  <a:lnTo>
                    <a:pt x="16495" y="7062"/>
                  </a:lnTo>
                  <a:lnTo>
                    <a:pt x="16489" y="7058"/>
                  </a:lnTo>
                  <a:lnTo>
                    <a:pt x="16469" y="7045"/>
                  </a:lnTo>
                  <a:lnTo>
                    <a:pt x="16459" y="7037"/>
                  </a:lnTo>
                  <a:lnTo>
                    <a:pt x="16451" y="7023"/>
                  </a:lnTo>
                  <a:lnTo>
                    <a:pt x="16438" y="6997"/>
                  </a:lnTo>
                  <a:lnTo>
                    <a:pt x="16422" y="6961"/>
                  </a:lnTo>
                  <a:lnTo>
                    <a:pt x="16410" y="6929"/>
                  </a:lnTo>
                  <a:lnTo>
                    <a:pt x="16406" y="6922"/>
                  </a:lnTo>
                  <a:lnTo>
                    <a:pt x="16402" y="6916"/>
                  </a:lnTo>
                  <a:lnTo>
                    <a:pt x="16398" y="6913"/>
                  </a:lnTo>
                  <a:lnTo>
                    <a:pt x="16394" y="6909"/>
                  </a:lnTo>
                  <a:lnTo>
                    <a:pt x="16388" y="6908"/>
                  </a:lnTo>
                  <a:lnTo>
                    <a:pt x="16383" y="6908"/>
                  </a:lnTo>
                  <a:lnTo>
                    <a:pt x="16377" y="6909"/>
                  </a:lnTo>
                  <a:lnTo>
                    <a:pt x="16370" y="6913"/>
                  </a:lnTo>
                  <a:close/>
                  <a:moveTo>
                    <a:pt x="13914" y="3584"/>
                  </a:moveTo>
                  <a:lnTo>
                    <a:pt x="13908" y="3585"/>
                  </a:lnTo>
                  <a:lnTo>
                    <a:pt x="13903" y="3587"/>
                  </a:lnTo>
                  <a:lnTo>
                    <a:pt x="13899" y="3591"/>
                  </a:lnTo>
                  <a:lnTo>
                    <a:pt x="13893" y="3594"/>
                  </a:lnTo>
                  <a:lnTo>
                    <a:pt x="13883" y="3602"/>
                  </a:lnTo>
                  <a:lnTo>
                    <a:pt x="13875" y="3613"/>
                  </a:lnTo>
                  <a:lnTo>
                    <a:pt x="13867" y="3626"/>
                  </a:lnTo>
                  <a:lnTo>
                    <a:pt x="13860" y="3639"/>
                  </a:lnTo>
                  <a:lnTo>
                    <a:pt x="13855" y="3653"/>
                  </a:lnTo>
                  <a:lnTo>
                    <a:pt x="13851" y="3667"/>
                  </a:lnTo>
                  <a:lnTo>
                    <a:pt x="13847" y="3681"/>
                  </a:lnTo>
                  <a:lnTo>
                    <a:pt x="13845" y="3695"/>
                  </a:lnTo>
                  <a:lnTo>
                    <a:pt x="13845" y="3707"/>
                  </a:lnTo>
                  <a:lnTo>
                    <a:pt x="13846" y="3719"/>
                  </a:lnTo>
                  <a:lnTo>
                    <a:pt x="13847" y="3723"/>
                  </a:lnTo>
                  <a:lnTo>
                    <a:pt x="13848" y="3727"/>
                  </a:lnTo>
                  <a:lnTo>
                    <a:pt x="13849" y="3732"/>
                  </a:lnTo>
                  <a:lnTo>
                    <a:pt x="13852" y="3734"/>
                  </a:lnTo>
                  <a:lnTo>
                    <a:pt x="13855" y="3736"/>
                  </a:lnTo>
                  <a:lnTo>
                    <a:pt x="13859" y="3739"/>
                  </a:lnTo>
                  <a:lnTo>
                    <a:pt x="13862" y="3739"/>
                  </a:lnTo>
                  <a:lnTo>
                    <a:pt x="13866" y="3739"/>
                  </a:lnTo>
                  <a:lnTo>
                    <a:pt x="13871" y="3739"/>
                  </a:lnTo>
                  <a:lnTo>
                    <a:pt x="13875" y="3736"/>
                  </a:lnTo>
                  <a:lnTo>
                    <a:pt x="13880" y="3734"/>
                  </a:lnTo>
                  <a:lnTo>
                    <a:pt x="13885" y="3730"/>
                  </a:lnTo>
                  <a:lnTo>
                    <a:pt x="13893" y="3722"/>
                  </a:lnTo>
                  <a:lnTo>
                    <a:pt x="13901" y="3712"/>
                  </a:lnTo>
                  <a:lnTo>
                    <a:pt x="13909" y="3699"/>
                  </a:lnTo>
                  <a:lnTo>
                    <a:pt x="13916" y="3686"/>
                  </a:lnTo>
                  <a:lnTo>
                    <a:pt x="13922" y="3671"/>
                  </a:lnTo>
                  <a:lnTo>
                    <a:pt x="13928" y="3656"/>
                  </a:lnTo>
                  <a:lnTo>
                    <a:pt x="13932" y="3641"/>
                  </a:lnTo>
                  <a:lnTo>
                    <a:pt x="13934" y="3627"/>
                  </a:lnTo>
                  <a:lnTo>
                    <a:pt x="13935" y="3614"/>
                  </a:lnTo>
                  <a:lnTo>
                    <a:pt x="13935" y="3604"/>
                  </a:lnTo>
                  <a:lnTo>
                    <a:pt x="13934" y="3599"/>
                  </a:lnTo>
                  <a:lnTo>
                    <a:pt x="13933" y="3594"/>
                  </a:lnTo>
                  <a:lnTo>
                    <a:pt x="13932" y="3591"/>
                  </a:lnTo>
                  <a:lnTo>
                    <a:pt x="13929" y="3587"/>
                  </a:lnTo>
                  <a:lnTo>
                    <a:pt x="13926" y="3585"/>
                  </a:lnTo>
                  <a:lnTo>
                    <a:pt x="13922" y="3584"/>
                  </a:lnTo>
                  <a:lnTo>
                    <a:pt x="13919" y="3584"/>
                  </a:lnTo>
                  <a:lnTo>
                    <a:pt x="13914" y="3584"/>
                  </a:lnTo>
                  <a:close/>
                  <a:moveTo>
                    <a:pt x="14790" y="2657"/>
                  </a:moveTo>
                  <a:lnTo>
                    <a:pt x="14784" y="2662"/>
                  </a:lnTo>
                  <a:lnTo>
                    <a:pt x="14781" y="2668"/>
                  </a:lnTo>
                  <a:lnTo>
                    <a:pt x="14777" y="2675"/>
                  </a:lnTo>
                  <a:lnTo>
                    <a:pt x="14775" y="2683"/>
                  </a:lnTo>
                  <a:lnTo>
                    <a:pt x="14771" y="2703"/>
                  </a:lnTo>
                  <a:lnTo>
                    <a:pt x="14770" y="2724"/>
                  </a:lnTo>
                  <a:lnTo>
                    <a:pt x="14768" y="2748"/>
                  </a:lnTo>
                  <a:lnTo>
                    <a:pt x="14765" y="2772"/>
                  </a:lnTo>
                  <a:lnTo>
                    <a:pt x="14763" y="2784"/>
                  </a:lnTo>
                  <a:lnTo>
                    <a:pt x="14761" y="2796"/>
                  </a:lnTo>
                  <a:lnTo>
                    <a:pt x="14758" y="2806"/>
                  </a:lnTo>
                  <a:lnTo>
                    <a:pt x="14754" y="2818"/>
                  </a:lnTo>
                  <a:lnTo>
                    <a:pt x="14737" y="2858"/>
                  </a:lnTo>
                  <a:lnTo>
                    <a:pt x="14721" y="2893"/>
                  </a:lnTo>
                  <a:lnTo>
                    <a:pt x="14714" y="2906"/>
                  </a:lnTo>
                  <a:lnTo>
                    <a:pt x="14707" y="2917"/>
                  </a:lnTo>
                  <a:lnTo>
                    <a:pt x="14703" y="2920"/>
                  </a:lnTo>
                  <a:lnTo>
                    <a:pt x="14701" y="2924"/>
                  </a:lnTo>
                  <a:lnTo>
                    <a:pt x="14697" y="2925"/>
                  </a:lnTo>
                  <a:lnTo>
                    <a:pt x="14694" y="2926"/>
                  </a:lnTo>
                  <a:lnTo>
                    <a:pt x="14686" y="2927"/>
                  </a:lnTo>
                  <a:lnTo>
                    <a:pt x="14671" y="2932"/>
                  </a:lnTo>
                  <a:lnTo>
                    <a:pt x="14655" y="2939"/>
                  </a:lnTo>
                  <a:lnTo>
                    <a:pt x="14635" y="2948"/>
                  </a:lnTo>
                  <a:lnTo>
                    <a:pt x="14616" y="2958"/>
                  </a:lnTo>
                  <a:lnTo>
                    <a:pt x="14597" y="2970"/>
                  </a:lnTo>
                  <a:lnTo>
                    <a:pt x="14582" y="2980"/>
                  </a:lnTo>
                  <a:lnTo>
                    <a:pt x="14570" y="2992"/>
                  </a:lnTo>
                  <a:lnTo>
                    <a:pt x="14566" y="2995"/>
                  </a:lnTo>
                  <a:lnTo>
                    <a:pt x="14558" y="2999"/>
                  </a:lnTo>
                  <a:lnTo>
                    <a:pt x="14549" y="3000"/>
                  </a:lnTo>
                  <a:lnTo>
                    <a:pt x="14539" y="3000"/>
                  </a:lnTo>
                  <a:lnTo>
                    <a:pt x="14515" y="2998"/>
                  </a:lnTo>
                  <a:lnTo>
                    <a:pt x="14491" y="2993"/>
                  </a:lnTo>
                  <a:lnTo>
                    <a:pt x="14466" y="2988"/>
                  </a:lnTo>
                  <a:lnTo>
                    <a:pt x="14444" y="2986"/>
                  </a:lnTo>
                  <a:lnTo>
                    <a:pt x="14434" y="2985"/>
                  </a:lnTo>
                  <a:lnTo>
                    <a:pt x="14426" y="2986"/>
                  </a:lnTo>
                  <a:lnTo>
                    <a:pt x="14420" y="2988"/>
                  </a:lnTo>
                  <a:lnTo>
                    <a:pt x="14415" y="2992"/>
                  </a:lnTo>
                  <a:lnTo>
                    <a:pt x="14401" y="3009"/>
                  </a:lnTo>
                  <a:lnTo>
                    <a:pt x="14384" y="3028"/>
                  </a:lnTo>
                  <a:lnTo>
                    <a:pt x="14365" y="3046"/>
                  </a:lnTo>
                  <a:lnTo>
                    <a:pt x="14347" y="3062"/>
                  </a:lnTo>
                  <a:lnTo>
                    <a:pt x="14344" y="3065"/>
                  </a:lnTo>
                  <a:lnTo>
                    <a:pt x="14339" y="3068"/>
                  </a:lnTo>
                  <a:lnTo>
                    <a:pt x="14333" y="3069"/>
                  </a:lnTo>
                  <a:lnTo>
                    <a:pt x="14327" y="3072"/>
                  </a:lnTo>
                  <a:lnTo>
                    <a:pt x="14316" y="3075"/>
                  </a:lnTo>
                  <a:lnTo>
                    <a:pt x="14304" y="3079"/>
                  </a:lnTo>
                  <a:lnTo>
                    <a:pt x="14299" y="3081"/>
                  </a:lnTo>
                  <a:lnTo>
                    <a:pt x="14293" y="3083"/>
                  </a:lnTo>
                  <a:lnTo>
                    <a:pt x="14290" y="3088"/>
                  </a:lnTo>
                  <a:lnTo>
                    <a:pt x="14286" y="3093"/>
                  </a:lnTo>
                  <a:lnTo>
                    <a:pt x="14284" y="3098"/>
                  </a:lnTo>
                  <a:lnTo>
                    <a:pt x="14283" y="3105"/>
                  </a:lnTo>
                  <a:lnTo>
                    <a:pt x="14283" y="3113"/>
                  </a:lnTo>
                  <a:lnTo>
                    <a:pt x="14284" y="3123"/>
                  </a:lnTo>
                  <a:lnTo>
                    <a:pt x="14290" y="3145"/>
                  </a:lnTo>
                  <a:lnTo>
                    <a:pt x="14296" y="3163"/>
                  </a:lnTo>
                  <a:lnTo>
                    <a:pt x="14304" y="3182"/>
                  </a:lnTo>
                  <a:lnTo>
                    <a:pt x="14312" y="3199"/>
                  </a:lnTo>
                  <a:lnTo>
                    <a:pt x="14320" y="3211"/>
                  </a:lnTo>
                  <a:lnTo>
                    <a:pt x="14330" y="3222"/>
                  </a:lnTo>
                  <a:lnTo>
                    <a:pt x="14334" y="3226"/>
                  </a:lnTo>
                  <a:lnTo>
                    <a:pt x="14339" y="3229"/>
                  </a:lnTo>
                  <a:lnTo>
                    <a:pt x="14344" y="3230"/>
                  </a:lnTo>
                  <a:lnTo>
                    <a:pt x="14347" y="3231"/>
                  </a:lnTo>
                  <a:lnTo>
                    <a:pt x="14357" y="3230"/>
                  </a:lnTo>
                  <a:lnTo>
                    <a:pt x="14366" y="3228"/>
                  </a:lnTo>
                  <a:lnTo>
                    <a:pt x="14376" y="3222"/>
                  </a:lnTo>
                  <a:lnTo>
                    <a:pt x="14385" y="3215"/>
                  </a:lnTo>
                  <a:lnTo>
                    <a:pt x="14388" y="3211"/>
                  </a:lnTo>
                  <a:lnTo>
                    <a:pt x="14392" y="3206"/>
                  </a:lnTo>
                  <a:lnTo>
                    <a:pt x="14395" y="3200"/>
                  </a:lnTo>
                  <a:lnTo>
                    <a:pt x="14398" y="3194"/>
                  </a:lnTo>
                  <a:lnTo>
                    <a:pt x="14400" y="3187"/>
                  </a:lnTo>
                  <a:lnTo>
                    <a:pt x="14403" y="3179"/>
                  </a:lnTo>
                  <a:lnTo>
                    <a:pt x="14404" y="3170"/>
                  </a:lnTo>
                  <a:lnTo>
                    <a:pt x="14404" y="3161"/>
                  </a:lnTo>
                  <a:lnTo>
                    <a:pt x="14405" y="3153"/>
                  </a:lnTo>
                  <a:lnTo>
                    <a:pt x="14406" y="3146"/>
                  </a:lnTo>
                  <a:lnTo>
                    <a:pt x="14410" y="3141"/>
                  </a:lnTo>
                  <a:lnTo>
                    <a:pt x="14413" y="3139"/>
                  </a:lnTo>
                  <a:lnTo>
                    <a:pt x="14418" y="3137"/>
                  </a:lnTo>
                  <a:lnTo>
                    <a:pt x="14422" y="3137"/>
                  </a:lnTo>
                  <a:lnTo>
                    <a:pt x="14428" y="3139"/>
                  </a:lnTo>
                  <a:lnTo>
                    <a:pt x="14435" y="3141"/>
                  </a:lnTo>
                  <a:lnTo>
                    <a:pt x="14448" y="3146"/>
                  </a:lnTo>
                  <a:lnTo>
                    <a:pt x="14462" y="3152"/>
                  </a:lnTo>
                  <a:lnTo>
                    <a:pt x="14469" y="3154"/>
                  </a:lnTo>
                  <a:lnTo>
                    <a:pt x="14475" y="3155"/>
                  </a:lnTo>
                  <a:lnTo>
                    <a:pt x="14481" y="3156"/>
                  </a:lnTo>
                  <a:lnTo>
                    <a:pt x="14487" y="3156"/>
                  </a:lnTo>
                  <a:lnTo>
                    <a:pt x="14492" y="3155"/>
                  </a:lnTo>
                  <a:lnTo>
                    <a:pt x="14498" y="3153"/>
                  </a:lnTo>
                  <a:lnTo>
                    <a:pt x="14501" y="3150"/>
                  </a:lnTo>
                  <a:lnTo>
                    <a:pt x="14506" y="3148"/>
                  </a:lnTo>
                  <a:lnTo>
                    <a:pt x="14514" y="3140"/>
                  </a:lnTo>
                  <a:lnTo>
                    <a:pt x="14521" y="3130"/>
                  </a:lnTo>
                  <a:lnTo>
                    <a:pt x="14527" y="3120"/>
                  </a:lnTo>
                  <a:lnTo>
                    <a:pt x="14533" y="3108"/>
                  </a:lnTo>
                  <a:lnTo>
                    <a:pt x="14539" y="3095"/>
                  </a:lnTo>
                  <a:lnTo>
                    <a:pt x="14542" y="3081"/>
                  </a:lnTo>
                  <a:lnTo>
                    <a:pt x="14546" y="3071"/>
                  </a:lnTo>
                  <a:lnTo>
                    <a:pt x="14546" y="3068"/>
                  </a:lnTo>
                  <a:lnTo>
                    <a:pt x="14546" y="3071"/>
                  </a:lnTo>
                  <a:lnTo>
                    <a:pt x="14546" y="3078"/>
                  </a:lnTo>
                  <a:lnTo>
                    <a:pt x="14546" y="3082"/>
                  </a:lnTo>
                  <a:lnTo>
                    <a:pt x="14547" y="3087"/>
                  </a:lnTo>
                  <a:lnTo>
                    <a:pt x="14548" y="3093"/>
                  </a:lnTo>
                  <a:lnTo>
                    <a:pt x="14552" y="3098"/>
                  </a:lnTo>
                  <a:lnTo>
                    <a:pt x="14555" y="3102"/>
                  </a:lnTo>
                  <a:lnTo>
                    <a:pt x="14560" y="3107"/>
                  </a:lnTo>
                  <a:lnTo>
                    <a:pt x="14567" y="3110"/>
                  </a:lnTo>
                  <a:lnTo>
                    <a:pt x="14575" y="3114"/>
                  </a:lnTo>
                  <a:lnTo>
                    <a:pt x="14583" y="3116"/>
                  </a:lnTo>
                  <a:lnTo>
                    <a:pt x="14592" y="3116"/>
                  </a:lnTo>
                  <a:lnTo>
                    <a:pt x="14599" y="3116"/>
                  </a:lnTo>
                  <a:lnTo>
                    <a:pt x="14605" y="3116"/>
                  </a:lnTo>
                  <a:lnTo>
                    <a:pt x="14610" y="3114"/>
                  </a:lnTo>
                  <a:lnTo>
                    <a:pt x="14616" y="3112"/>
                  </a:lnTo>
                  <a:lnTo>
                    <a:pt x="14621" y="3109"/>
                  </a:lnTo>
                  <a:lnTo>
                    <a:pt x="14624" y="3106"/>
                  </a:lnTo>
                  <a:lnTo>
                    <a:pt x="14630" y="3098"/>
                  </a:lnTo>
                  <a:lnTo>
                    <a:pt x="14635" y="3089"/>
                  </a:lnTo>
                  <a:lnTo>
                    <a:pt x="14637" y="3082"/>
                  </a:lnTo>
                  <a:lnTo>
                    <a:pt x="14639" y="3076"/>
                  </a:lnTo>
                  <a:lnTo>
                    <a:pt x="14640" y="3073"/>
                  </a:lnTo>
                  <a:lnTo>
                    <a:pt x="14642" y="3071"/>
                  </a:lnTo>
                  <a:lnTo>
                    <a:pt x="14647" y="3067"/>
                  </a:lnTo>
                  <a:lnTo>
                    <a:pt x="14653" y="3063"/>
                  </a:lnTo>
                  <a:lnTo>
                    <a:pt x="14667" y="3058"/>
                  </a:lnTo>
                  <a:lnTo>
                    <a:pt x="14684" y="3051"/>
                  </a:lnTo>
                  <a:lnTo>
                    <a:pt x="14702" y="3044"/>
                  </a:lnTo>
                  <a:lnTo>
                    <a:pt x="14718" y="3036"/>
                  </a:lnTo>
                  <a:lnTo>
                    <a:pt x="14733" y="3031"/>
                  </a:lnTo>
                  <a:lnTo>
                    <a:pt x="14742" y="3025"/>
                  </a:lnTo>
                  <a:lnTo>
                    <a:pt x="14761" y="3012"/>
                  </a:lnTo>
                  <a:lnTo>
                    <a:pt x="14788" y="2998"/>
                  </a:lnTo>
                  <a:lnTo>
                    <a:pt x="14802" y="2991"/>
                  </a:lnTo>
                  <a:lnTo>
                    <a:pt x="14814" y="2982"/>
                  </a:lnTo>
                  <a:lnTo>
                    <a:pt x="14818" y="2979"/>
                  </a:lnTo>
                  <a:lnTo>
                    <a:pt x="14822" y="2975"/>
                  </a:lnTo>
                  <a:lnTo>
                    <a:pt x="14824" y="2972"/>
                  </a:lnTo>
                  <a:lnTo>
                    <a:pt x="14825" y="2968"/>
                  </a:lnTo>
                  <a:lnTo>
                    <a:pt x="14828" y="2940"/>
                  </a:lnTo>
                  <a:lnTo>
                    <a:pt x="14830" y="2897"/>
                  </a:lnTo>
                  <a:lnTo>
                    <a:pt x="14831" y="2874"/>
                  </a:lnTo>
                  <a:lnTo>
                    <a:pt x="14835" y="2854"/>
                  </a:lnTo>
                  <a:lnTo>
                    <a:pt x="14837" y="2846"/>
                  </a:lnTo>
                  <a:lnTo>
                    <a:pt x="14839" y="2839"/>
                  </a:lnTo>
                  <a:lnTo>
                    <a:pt x="14842" y="2835"/>
                  </a:lnTo>
                  <a:lnTo>
                    <a:pt x="14845" y="2832"/>
                  </a:lnTo>
                  <a:lnTo>
                    <a:pt x="14853" y="2829"/>
                  </a:lnTo>
                  <a:lnTo>
                    <a:pt x="14861" y="2825"/>
                  </a:lnTo>
                  <a:lnTo>
                    <a:pt x="14864" y="2823"/>
                  </a:lnTo>
                  <a:lnTo>
                    <a:pt x="14868" y="2820"/>
                  </a:lnTo>
                  <a:lnTo>
                    <a:pt x="14870" y="2818"/>
                  </a:lnTo>
                  <a:lnTo>
                    <a:pt x="14872" y="2815"/>
                  </a:lnTo>
                  <a:lnTo>
                    <a:pt x="14875" y="2811"/>
                  </a:lnTo>
                  <a:lnTo>
                    <a:pt x="14876" y="2806"/>
                  </a:lnTo>
                  <a:lnTo>
                    <a:pt x="14876" y="2802"/>
                  </a:lnTo>
                  <a:lnTo>
                    <a:pt x="14875" y="2795"/>
                  </a:lnTo>
                  <a:lnTo>
                    <a:pt x="14873" y="2786"/>
                  </a:lnTo>
                  <a:lnTo>
                    <a:pt x="14871" y="2778"/>
                  </a:lnTo>
                  <a:lnTo>
                    <a:pt x="14866" y="2768"/>
                  </a:lnTo>
                  <a:lnTo>
                    <a:pt x="14862" y="2756"/>
                  </a:lnTo>
                  <a:lnTo>
                    <a:pt x="14842" y="2709"/>
                  </a:lnTo>
                  <a:lnTo>
                    <a:pt x="14829" y="2671"/>
                  </a:lnTo>
                  <a:lnTo>
                    <a:pt x="14825" y="2664"/>
                  </a:lnTo>
                  <a:lnTo>
                    <a:pt x="14822" y="2660"/>
                  </a:lnTo>
                  <a:lnTo>
                    <a:pt x="14817" y="2655"/>
                  </a:lnTo>
                  <a:lnTo>
                    <a:pt x="14814" y="2651"/>
                  </a:lnTo>
                  <a:lnTo>
                    <a:pt x="14809" y="2650"/>
                  </a:lnTo>
                  <a:lnTo>
                    <a:pt x="14803" y="2651"/>
                  </a:lnTo>
                  <a:lnTo>
                    <a:pt x="14797" y="2654"/>
                  </a:lnTo>
                  <a:lnTo>
                    <a:pt x="14790" y="2657"/>
                  </a:lnTo>
                  <a:close/>
                  <a:moveTo>
                    <a:pt x="14882" y="2474"/>
                  </a:moveTo>
                  <a:lnTo>
                    <a:pt x="14876" y="2476"/>
                  </a:lnTo>
                  <a:lnTo>
                    <a:pt x="14871" y="2479"/>
                  </a:lnTo>
                  <a:lnTo>
                    <a:pt x="14866" y="2482"/>
                  </a:lnTo>
                  <a:lnTo>
                    <a:pt x="14863" y="2487"/>
                  </a:lnTo>
                  <a:lnTo>
                    <a:pt x="14856" y="2496"/>
                  </a:lnTo>
                  <a:lnTo>
                    <a:pt x="14850" y="2507"/>
                  </a:lnTo>
                  <a:lnTo>
                    <a:pt x="14846" y="2519"/>
                  </a:lnTo>
                  <a:lnTo>
                    <a:pt x="14843" y="2529"/>
                  </a:lnTo>
                  <a:lnTo>
                    <a:pt x="14842" y="2539"/>
                  </a:lnTo>
                  <a:lnTo>
                    <a:pt x="14842" y="2544"/>
                  </a:lnTo>
                  <a:lnTo>
                    <a:pt x="14841" y="2548"/>
                  </a:lnTo>
                  <a:lnTo>
                    <a:pt x="14837" y="2550"/>
                  </a:lnTo>
                  <a:lnTo>
                    <a:pt x="14831" y="2554"/>
                  </a:lnTo>
                  <a:lnTo>
                    <a:pt x="14824" y="2557"/>
                  </a:lnTo>
                  <a:lnTo>
                    <a:pt x="14808" y="2567"/>
                  </a:lnTo>
                  <a:lnTo>
                    <a:pt x="14790" y="2576"/>
                  </a:lnTo>
                  <a:lnTo>
                    <a:pt x="14782" y="2581"/>
                  </a:lnTo>
                  <a:lnTo>
                    <a:pt x="14774" y="2587"/>
                  </a:lnTo>
                  <a:lnTo>
                    <a:pt x="14768" y="2593"/>
                  </a:lnTo>
                  <a:lnTo>
                    <a:pt x="14763" y="2599"/>
                  </a:lnTo>
                  <a:lnTo>
                    <a:pt x="14760" y="2604"/>
                  </a:lnTo>
                  <a:lnTo>
                    <a:pt x="14758" y="2611"/>
                  </a:lnTo>
                  <a:lnTo>
                    <a:pt x="14760" y="2615"/>
                  </a:lnTo>
                  <a:lnTo>
                    <a:pt x="14761" y="2617"/>
                  </a:lnTo>
                  <a:lnTo>
                    <a:pt x="14763" y="2621"/>
                  </a:lnTo>
                  <a:lnTo>
                    <a:pt x="14765" y="2624"/>
                  </a:lnTo>
                  <a:lnTo>
                    <a:pt x="14772" y="2631"/>
                  </a:lnTo>
                  <a:lnTo>
                    <a:pt x="14780" y="2636"/>
                  </a:lnTo>
                  <a:lnTo>
                    <a:pt x="14787" y="2640"/>
                  </a:lnTo>
                  <a:lnTo>
                    <a:pt x="14792" y="2642"/>
                  </a:lnTo>
                  <a:lnTo>
                    <a:pt x="14799" y="2643"/>
                  </a:lnTo>
                  <a:lnTo>
                    <a:pt x="14808" y="2644"/>
                  </a:lnTo>
                  <a:lnTo>
                    <a:pt x="14815" y="2644"/>
                  </a:lnTo>
                  <a:lnTo>
                    <a:pt x="14822" y="2643"/>
                  </a:lnTo>
                  <a:lnTo>
                    <a:pt x="14855" y="2636"/>
                  </a:lnTo>
                  <a:lnTo>
                    <a:pt x="14893" y="2629"/>
                  </a:lnTo>
                  <a:lnTo>
                    <a:pt x="14913" y="2627"/>
                  </a:lnTo>
                  <a:lnTo>
                    <a:pt x="14933" y="2624"/>
                  </a:lnTo>
                  <a:lnTo>
                    <a:pt x="14952" y="2620"/>
                  </a:lnTo>
                  <a:lnTo>
                    <a:pt x="14967" y="2616"/>
                  </a:lnTo>
                  <a:lnTo>
                    <a:pt x="14992" y="2609"/>
                  </a:lnTo>
                  <a:lnTo>
                    <a:pt x="15000" y="2606"/>
                  </a:lnTo>
                  <a:lnTo>
                    <a:pt x="15013" y="2606"/>
                  </a:lnTo>
                  <a:lnTo>
                    <a:pt x="15041" y="2602"/>
                  </a:lnTo>
                  <a:lnTo>
                    <a:pt x="15048" y="2601"/>
                  </a:lnTo>
                  <a:lnTo>
                    <a:pt x="15054" y="2597"/>
                  </a:lnTo>
                  <a:lnTo>
                    <a:pt x="15061" y="2594"/>
                  </a:lnTo>
                  <a:lnTo>
                    <a:pt x="15066" y="2590"/>
                  </a:lnTo>
                  <a:lnTo>
                    <a:pt x="15070" y="2586"/>
                  </a:lnTo>
                  <a:lnTo>
                    <a:pt x="15073" y="2579"/>
                  </a:lnTo>
                  <a:lnTo>
                    <a:pt x="15073" y="2571"/>
                  </a:lnTo>
                  <a:lnTo>
                    <a:pt x="15072" y="2563"/>
                  </a:lnTo>
                  <a:lnTo>
                    <a:pt x="15070" y="2555"/>
                  </a:lnTo>
                  <a:lnTo>
                    <a:pt x="15065" y="2548"/>
                  </a:lnTo>
                  <a:lnTo>
                    <a:pt x="15059" y="2541"/>
                  </a:lnTo>
                  <a:lnTo>
                    <a:pt x="15052" y="2536"/>
                  </a:lnTo>
                  <a:lnTo>
                    <a:pt x="15044" y="2530"/>
                  </a:lnTo>
                  <a:lnTo>
                    <a:pt x="15034" y="2527"/>
                  </a:lnTo>
                  <a:lnTo>
                    <a:pt x="15025" y="2523"/>
                  </a:lnTo>
                  <a:lnTo>
                    <a:pt x="15016" y="2521"/>
                  </a:lnTo>
                  <a:lnTo>
                    <a:pt x="14997" y="2517"/>
                  </a:lnTo>
                  <a:lnTo>
                    <a:pt x="14980" y="2515"/>
                  </a:lnTo>
                  <a:lnTo>
                    <a:pt x="14966" y="2515"/>
                  </a:lnTo>
                  <a:lnTo>
                    <a:pt x="14957" y="2516"/>
                  </a:lnTo>
                  <a:lnTo>
                    <a:pt x="14953" y="2516"/>
                  </a:lnTo>
                  <a:lnTo>
                    <a:pt x="14950" y="2516"/>
                  </a:lnTo>
                  <a:lnTo>
                    <a:pt x="14946" y="2514"/>
                  </a:lnTo>
                  <a:lnTo>
                    <a:pt x="14943" y="2510"/>
                  </a:lnTo>
                  <a:lnTo>
                    <a:pt x="14935" y="2503"/>
                  </a:lnTo>
                  <a:lnTo>
                    <a:pt x="14925" y="2494"/>
                  </a:lnTo>
                  <a:lnTo>
                    <a:pt x="14915" y="2485"/>
                  </a:lnTo>
                  <a:lnTo>
                    <a:pt x="14904" y="2478"/>
                  </a:lnTo>
                  <a:lnTo>
                    <a:pt x="14898" y="2475"/>
                  </a:lnTo>
                  <a:lnTo>
                    <a:pt x="14893" y="2474"/>
                  </a:lnTo>
                  <a:lnTo>
                    <a:pt x="14888" y="2473"/>
                  </a:lnTo>
                  <a:lnTo>
                    <a:pt x="14882" y="2474"/>
                  </a:lnTo>
                  <a:close/>
                  <a:moveTo>
                    <a:pt x="14922" y="1995"/>
                  </a:moveTo>
                  <a:lnTo>
                    <a:pt x="14902" y="1997"/>
                  </a:lnTo>
                  <a:lnTo>
                    <a:pt x="14877" y="2000"/>
                  </a:lnTo>
                  <a:lnTo>
                    <a:pt x="14871" y="2001"/>
                  </a:lnTo>
                  <a:lnTo>
                    <a:pt x="14865" y="2002"/>
                  </a:lnTo>
                  <a:lnTo>
                    <a:pt x="14861" y="2004"/>
                  </a:lnTo>
                  <a:lnTo>
                    <a:pt x="14857" y="2008"/>
                  </a:lnTo>
                  <a:lnTo>
                    <a:pt x="14853" y="2011"/>
                  </a:lnTo>
                  <a:lnTo>
                    <a:pt x="14850" y="2016"/>
                  </a:lnTo>
                  <a:lnTo>
                    <a:pt x="14849" y="2022"/>
                  </a:lnTo>
                  <a:lnTo>
                    <a:pt x="14849" y="2029"/>
                  </a:lnTo>
                  <a:lnTo>
                    <a:pt x="14843" y="2015"/>
                  </a:lnTo>
                  <a:lnTo>
                    <a:pt x="14837" y="2002"/>
                  </a:lnTo>
                  <a:lnTo>
                    <a:pt x="14830" y="1990"/>
                  </a:lnTo>
                  <a:lnTo>
                    <a:pt x="14822" y="1981"/>
                  </a:lnTo>
                  <a:lnTo>
                    <a:pt x="14814" y="1974"/>
                  </a:lnTo>
                  <a:lnTo>
                    <a:pt x="14803" y="1969"/>
                  </a:lnTo>
                  <a:lnTo>
                    <a:pt x="14798" y="1968"/>
                  </a:lnTo>
                  <a:lnTo>
                    <a:pt x="14792" y="1967"/>
                  </a:lnTo>
                  <a:lnTo>
                    <a:pt x="14788" y="1966"/>
                  </a:lnTo>
                  <a:lnTo>
                    <a:pt x="14782" y="1967"/>
                  </a:lnTo>
                  <a:lnTo>
                    <a:pt x="14769" y="1969"/>
                  </a:lnTo>
                  <a:lnTo>
                    <a:pt x="14757" y="1973"/>
                  </a:lnTo>
                  <a:lnTo>
                    <a:pt x="14747" y="1977"/>
                  </a:lnTo>
                  <a:lnTo>
                    <a:pt x="14736" y="1982"/>
                  </a:lnTo>
                  <a:lnTo>
                    <a:pt x="14725" y="1987"/>
                  </a:lnTo>
                  <a:lnTo>
                    <a:pt x="14715" y="1991"/>
                  </a:lnTo>
                  <a:lnTo>
                    <a:pt x="14703" y="1994"/>
                  </a:lnTo>
                  <a:lnTo>
                    <a:pt x="14690" y="1995"/>
                  </a:lnTo>
                  <a:lnTo>
                    <a:pt x="14684" y="1994"/>
                  </a:lnTo>
                  <a:lnTo>
                    <a:pt x="14680" y="1991"/>
                  </a:lnTo>
                  <a:lnTo>
                    <a:pt x="14676" y="1989"/>
                  </a:lnTo>
                  <a:lnTo>
                    <a:pt x="14674" y="1984"/>
                  </a:lnTo>
                  <a:lnTo>
                    <a:pt x="14671" y="1980"/>
                  </a:lnTo>
                  <a:lnTo>
                    <a:pt x="14671" y="1974"/>
                  </a:lnTo>
                  <a:lnTo>
                    <a:pt x="14670" y="1968"/>
                  </a:lnTo>
                  <a:lnTo>
                    <a:pt x="14670" y="1962"/>
                  </a:lnTo>
                  <a:lnTo>
                    <a:pt x="14671" y="1949"/>
                  </a:lnTo>
                  <a:lnTo>
                    <a:pt x="14671" y="1940"/>
                  </a:lnTo>
                  <a:lnTo>
                    <a:pt x="14671" y="1935"/>
                  </a:lnTo>
                  <a:lnTo>
                    <a:pt x="14670" y="1932"/>
                  </a:lnTo>
                  <a:lnTo>
                    <a:pt x="14669" y="1929"/>
                  </a:lnTo>
                  <a:lnTo>
                    <a:pt x="14667" y="1929"/>
                  </a:lnTo>
                  <a:lnTo>
                    <a:pt x="14663" y="1929"/>
                  </a:lnTo>
                  <a:lnTo>
                    <a:pt x="14660" y="1932"/>
                  </a:lnTo>
                  <a:lnTo>
                    <a:pt x="14655" y="1934"/>
                  </a:lnTo>
                  <a:lnTo>
                    <a:pt x="14652" y="1937"/>
                  </a:lnTo>
                  <a:lnTo>
                    <a:pt x="14642" y="1947"/>
                  </a:lnTo>
                  <a:lnTo>
                    <a:pt x="14632" y="1955"/>
                  </a:lnTo>
                  <a:lnTo>
                    <a:pt x="14627" y="1960"/>
                  </a:lnTo>
                  <a:lnTo>
                    <a:pt x="14622" y="1962"/>
                  </a:lnTo>
                  <a:lnTo>
                    <a:pt x="14617" y="1966"/>
                  </a:lnTo>
                  <a:lnTo>
                    <a:pt x="14612" y="1967"/>
                  </a:lnTo>
                  <a:lnTo>
                    <a:pt x="14607" y="1967"/>
                  </a:lnTo>
                  <a:lnTo>
                    <a:pt x="14603" y="1966"/>
                  </a:lnTo>
                  <a:lnTo>
                    <a:pt x="14599" y="1962"/>
                  </a:lnTo>
                  <a:lnTo>
                    <a:pt x="14595" y="1957"/>
                  </a:lnTo>
                  <a:lnTo>
                    <a:pt x="14592" y="1950"/>
                  </a:lnTo>
                  <a:lnTo>
                    <a:pt x="14592" y="1944"/>
                  </a:lnTo>
                  <a:lnTo>
                    <a:pt x="14593" y="1937"/>
                  </a:lnTo>
                  <a:lnTo>
                    <a:pt x="14596" y="1932"/>
                  </a:lnTo>
                  <a:lnTo>
                    <a:pt x="14601" y="1925"/>
                  </a:lnTo>
                  <a:lnTo>
                    <a:pt x="14607" y="1917"/>
                  </a:lnTo>
                  <a:lnTo>
                    <a:pt x="14614" y="1910"/>
                  </a:lnTo>
                  <a:lnTo>
                    <a:pt x="14622" y="1905"/>
                  </a:lnTo>
                  <a:lnTo>
                    <a:pt x="14642" y="1892"/>
                  </a:lnTo>
                  <a:lnTo>
                    <a:pt x="14664" y="1879"/>
                  </a:lnTo>
                  <a:lnTo>
                    <a:pt x="14687" y="1868"/>
                  </a:lnTo>
                  <a:lnTo>
                    <a:pt x="14710" y="1859"/>
                  </a:lnTo>
                  <a:lnTo>
                    <a:pt x="14722" y="1853"/>
                  </a:lnTo>
                  <a:lnTo>
                    <a:pt x="14734" y="1845"/>
                  </a:lnTo>
                  <a:lnTo>
                    <a:pt x="14747" y="1835"/>
                  </a:lnTo>
                  <a:lnTo>
                    <a:pt x="14761" y="1824"/>
                  </a:lnTo>
                  <a:lnTo>
                    <a:pt x="14789" y="1798"/>
                  </a:lnTo>
                  <a:lnTo>
                    <a:pt x="14817" y="1770"/>
                  </a:lnTo>
                  <a:lnTo>
                    <a:pt x="14844" y="1741"/>
                  </a:lnTo>
                  <a:lnTo>
                    <a:pt x="14870" y="1718"/>
                  </a:lnTo>
                  <a:lnTo>
                    <a:pt x="14881" y="1708"/>
                  </a:lnTo>
                  <a:lnTo>
                    <a:pt x="14891" y="1701"/>
                  </a:lnTo>
                  <a:lnTo>
                    <a:pt x="14900" y="1697"/>
                  </a:lnTo>
                  <a:lnTo>
                    <a:pt x="14909" y="1694"/>
                  </a:lnTo>
                  <a:lnTo>
                    <a:pt x="14926" y="1693"/>
                  </a:lnTo>
                  <a:lnTo>
                    <a:pt x="14949" y="1693"/>
                  </a:lnTo>
                  <a:lnTo>
                    <a:pt x="14976" y="1694"/>
                  </a:lnTo>
                  <a:lnTo>
                    <a:pt x="15005" y="1697"/>
                  </a:lnTo>
                  <a:lnTo>
                    <a:pt x="15037" y="1698"/>
                  </a:lnTo>
                  <a:lnTo>
                    <a:pt x="15070" y="1699"/>
                  </a:lnTo>
                  <a:lnTo>
                    <a:pt x="15102" y="1699"/>
                  </a:lnTo>
                  <a:lnTo>
                    <a:pt x="15137" y="1699"/>
                  </a:lnTo>
                  <a:lnTo>
                    <a:pt x="15152" y="1697"/>
                  </a:lnTo>
                  <a:lnTo>
                    <a:pt x="15166" y="1696"/>
                  </a:lnTo>
                  <a:lnTo>
                    <a:pt x="15179" y="1692"/>
                  </a:lnTo>
                  <a:lnTo>
                    <a:pt x="15192" y="1690"/>
                  </a:lnTo>
                  <a:lnTo>
                    <a:pt x="15213" y="1683"/>
                  </a:lnTo>
                  <a:lnTo>
                    <a:pt x="15230" y="1677"/>
                  </a:lnTo>
                  <a:lnTo>
                    <a:pt x="15245" y="1671"/>
                  </a:lnTo>
                  <a:lnTo>
                    <a:pt x="15257" y="1669"/>
                  </a:lnTo>
                  <a:lnTo>
                    <a:pt x="15263" y="1669"/>
                  </a:lnTo>
                  <a:lnTo>
                    <a:pt x="15269" y="1669"/>
                  </a:lnTo>
                  <a:lnTo>
                    <a:pt x="15274" y="1671"/>
                  </a:lnTo>
                  <a:lnTo>
                    <a:pt x="15280" y="1676"/>
                  </a:lnTo>
                  <a:lnTo>
                    <a:pt x="15292" y="1684"/>
                  </a:lnTo>
                  <a:lnTo>
                    <a:pt x="15306" y="1693"/>
                  </a:lnTo>
                  <a:lnTo>
                    <a:pt x="15321" y="1701"/>
                  </a:lnTo>
                  <a:lnTo>
                    <a:pt x="15337" y="1710"/>
                  </a:lnTo>
                  <a:lnTo>
                    <a:pt x="15355" y="1716"/>
                  </a:lnTo>
                  <a:lnTo>
                    <a:pt x="15373" y="1720"/>
                  </a:lnTo>
                  <a:lnTo>
                    <a:pt x="15381" y="1721"/>
                  </a:lnTo>
                  <a:lnTo>
                    <a:pt x="15388" y="1723"/>
                  </a:lnTo>
                  <a:lnTo>
                    <a:pt x="15396" y="1723"/>
                  </a:lnTo>
                  <a:lnTo>
                    <a:pt x="15403" y="1723"/>
                  </a:lnTo>
                  <a:lnTo>
                    <a:pt x="15414" y="1720"/>
                  </a:lnTo>
                  <a:lnTo>
                    <a:pt x="15422" y="1719"/>
                  </a:lnTo>
                  <a:lnTo>
                    <a:pt x="15428" y="1718"/>
                  </a:lnTo>
                  <a:lnTo>
                    <a:pt x="15432" y="1714"/>
                  </a:lnTo>
                  <a:lnTo>
                    <a:pt x="15448" y="1701"/>
                  </a:lnTo>
                  <a:lnTo>
                    <a:pt x="15478" y="1676"/>
                  </a:lnTo>
                  <a:lnTo>
                    <a:pt x="15519" y="1644"/>
                  </a:lnTo>
                  <a:lnTo>
                    <a:pt x="15556" y="1617"/>
                  </a:lnTo>
                  <a:lnTo>
                    <a:pt x="15573" y="1605"/>
                  </a:lnTo>
                  <a:lnTo>
                    <a:pt x="15589" y="1593"/>
                  </a:lnTo>
                  <a:lnTo>
                    <a:pt x="15602" y="1580"/>
                  </a:lnTo>
                  <a:lnTo>
                    <a:pt x="15613" y="1566"/>
                  </a:lnTo>
                  <a:lnTo>
                    <a:pt x="15619" y="1561"/>
                  </a:lnTo>
                  <a:lnTo>
                    <a:pt x="15626" y="1553"/>
                  </a:lnTo>
                  <a:lnTo>
                    <a:pt x="15633" y="1548"/>
                  </a:lnTo>
                  <a:lnTo>
                    <a:pt x="15642" y="1542"/>
                  </a:lnTo>
                  <a:lnTo>
                    <a:pt x="15650" y="1536"/>
                  </a:lnTo>
                  <a:lnTo>
                    <a:pt x="15659" y="1531"/>
                  </a:lnTo>
                  <a:lnTo>
                    <a:pt x="15667" y="1528"/>
                  </a:lnTo>
                  <a:lnTo>
                    <a:pt x="15677" y="1524"/>
                  </a:lnTo>
                  <a:lnTo>
                    <a:pt x="15685" y="1523"/>
                  </a:lnTo>
                  <a:lnTo>
                    <a:pt x="15692" y="1522"/>
                  </a:lnTo>
                  <a:lnTo>
                    <a:pt x="15700" y="1521"/>
                  </a:lnTo>
                  <a:lnTo>
                    <a:pt x="15706" y="1522"/>
                  </a:lnTo>
                  <a:lnTo>
                    <a:pt x="15712" y="1524"/>
                  </a:lnTo>
                  <a:lnTo>
                    <a:pt x="15717" y="1528"/>
                  </a:lnTo>
                  <a:lnTo>
                    <a:pt x="15719" y="1532"/>
                  </a:lnTo>
                  <a:lnTo>
                    <a:pt x="15721" y="1538"/>
                  </a:lnTo>
                  <a:lnTo>
                    <a:pt x="15721" y="1566"/>
                  </a:lnTo>
                  <a:lnTo>
                    <a:pt x="15723" y="1590"/>
                  </a:lnTo>
                  <a:lnTo>
                    <a:pt x="15724" y="1596"/>
                  </a:lnTo>
                  <a:lnTo>
                    <a:pt x="15725" y="1600"/>
                  </a:lnTo>
                  <a:lnTo>
                    <a:pt x="15726" y="1604"/>
                  </a:lnTo>
                  <a:lnTo>
                    <a:pt x="15728" y="1607"/>
                  </a:lnTo>
                  <a:lnTo>
                    <a:pt x="15731" y="1610"/>
                  </a:lnTo>
                  <a:lnTo>
                    <a:pt x="15734" y="1612"/>
                  </a:lnTo>
                  <a:lnTo>
                    <a:pt x="15739" y="1613"/>
                  </a:lnTo>
                  <a:lnTo>
                    <a:pt x="15745" y="1613"/>
                  </a:lnTo>
                  <a:lnTo>
                    <a:pt x="15751" y="1613"/>
                  </a:lnTo>
                  <a:lnTo>
                    <a:pt x="15758" y="1612"/>
                  </a:lnTo>
                  <a:lnTo>
                    <a:pt x="15765" y="1610"/>
                  </a:lnTo>
                  <a:lnTo>
                    <a:pt x="15772" y="1607"/>
                  </a:lnTo>
                  <a:lnTo>
                    <a:pt x="15786" y="1600"/>
                  </a:lnTo>
                  <a:lnTo>
                    <a:pt x="15801" y="1592"/>
                  </a:lnTo>
                  <a:lnTo>
                    <a:pt x="15833" y="1575"/>
                  </a:lnTo>
                  <a:lnTo>
                    <a:pt x="15865" y="1557"/>
                  </a:lnTo>
                  <a:lnTo>
                    <a:pt x="15893" y="1543"/>
                  </a:lnTo>
                  <a:lnTo>
                    <a:pt x="15915" y="1529"/>
                  </a:lnTo>
                  <a:lnTo>
                    <a:pt x="15930" y="1519"/>
                  </a:lnTo>
                  <a:lnTo>
                    <a:pt x="15936" y="1515"/>
                  </a:lnTo>
                  <a:lnTo>
                    <a:pt x="15929" y="1521"/>
                  </a:lnTo>
                  <a:lnTo>
                    <a:pt x="15909" y="1536"/>
                  </a:lnTo>
                  <a:lnTo>
                    <a:pt x="15882" y="1558"/>
                  </a:lnTo>
                  <a:lnTo>
                    <a:pt x="15849" y="1584"/>
                  </a:lnTo>
                  <a:lnTo>
                    <a:pt x="15814" y="1612"/>
                  </a:lnTo>
                  <a:lnTo>
                    <a:pt x="15781" y="1638"/>
                  </a:lnTo>
                  <a:lnTo>
                    <a:pt x="15753" y="1660"/>
                  </a:lnTo>
                  <a:lnTo>
                    <a:pt x="15733" y="1676"/>
                  </a:lnTo>
                  <a:lnTo>
                    <a:pt x="15715" y="1685"/>
                  </a:lnTo>
                  <a:lnTo>
                    <a:pt x="15694" y="1696"/>
                  </a:lnTo>
                  <a:lnTo>
                    <a:pt x="15671" y="1705"/>
                  </a:lnTo>
                  <a:lnTo>
                    <a:pt x="15645" y="1717"/>
                  </a:lnTo>
                  <a:lnTo>
                    <a:pt x="15620" y="1728"/>
                  </a:lnTo>
                  <a:lnTo>
                    <a:pt x="15596" y="1743"/>
                  </a:lnTo>
                  <a:lnTo>
                    <a:pt x="15585" y="1751"/>
                  </a:lnTo>
                  <a:lnTo>
                    <a:pt x="15575" y="1759"/>
                  </a:lnTo>
                  <a:lnTo>
                    <a:pt x="15566" y="1768"/>
                  </a:lnTo>
                  <a:lnTo>
                    <a:pt x="15558" y="1779"/>
                  </a:lnTo>
                  <a:lnTo>
                    <a:pt x="15531" y="1815"/>
                  </a:lnTo>
                  <a:lnTo>
                    <a:pt x="15511" y="1845"/>
                  </a:lnTo>
                  <a:lnTo>
                    <a:pt x="15508" y="1852"/>
                  </a:lnTo>
                  <a:lnTo>
                    <a:pt x="15505" y="1860"/>
                  </a:lnTo>
                  <a:lnTo>
                    <a:pt x="15502" y="1867"/>
                  </a:lnTo>
                  <a:lnTo>
                    <a:pt x="15501" y="1875"/>
                  </a:lnTo>
                  <a:lnTo>
                    <a:pt x="15498" y="1885"/>
                  </a:lnTo>
                  <a:lnTo>
                    <a:pt x="15498" y="1894"/>
                  </a:lnTo>
                  <a:lnTo>
                    <a:pt x="15497" y="1903"/>
                  </a:lnTo>
                  <a:lnTo>
                    <a:pt x="15498" y="1915"/>
                  </a:lnTo>
                  <a:lnTo>
                    <a:pt x="15499" y="1927"/>
                  </a:lnTo>
                  <a:lnTo>
                    <a:pt x="15502" y="1939"/>
                  </a:lnTo>
                  <a:lnTo>
                    <a:pt x="15506" y="1950"/>
                  </a:lnTo>
                  <a:lnTo>
                    <a:pt x="15510" y="1963"/>
                  </a:lnTo>
                  <a:lnTo>
                    <a:pt x="15521" y="1989"/>
                  </a:lnTo>
                  <a:lnTo>
                    <a:pt x="15531" y="2015"/>
                  </a:lnTo>
                  <a:lnTo>
                    <a:pt x="15536" y="2028"/>
                  </a:lnTo>
                  <a:lnTo>
                    <a:pt x="15541" y="2041"/>
                  </a:lnTo>
                  <a:lnTo>
                    <a:pt x="15544" y="2054"/>
                  </a:lnTo>
                  <a:lnTo>
                    <a:pt x="15545" y="2067"/>
                  </a:lnTo>
                  <a:lnTo>
                    <a:pt x="15546" y="2078"/>
                  </a:lnTo>
                  <a:lnTo>
                    <a:pt x="15545" y="2090"/>
                  </a:lnTo>
                  <a:lnTo>
                    <a:pt x="15543" y="2102"/>
                  </a:lnTo>
                  <a:lnTo>
                    <a:pt x="15538" y="2112"/>
                  </a:lnTo>
                  <a:lnTo>
                    <a:pt x="15526" y="2135"/>
                  </a:lnTo>
                  <a:lnTo>
                    <a:pt x="15518" y="2157"/>
                  </a:lnTo>
                  <a:lnTo>
                    <a:pt x="15510" y="2180"/>
                  </a:lnTo>
                  <a:lnTo>
                    <a:pt x="15504" y="2202"/>
                  </a:lnTo>
                  <a:lnTo>
                    <a:pt x="15497" y="2236"/>
                  </a:lnTo>
                  <a:lnTo>
                    <a:pt x="15495" y="2249"/>
                  </a:lnTo>
                  <a:lnTo>
                    <a:pt x="15503" y="2236"/>
                  </a:lnTo>
                  <a:lnTo>
                    <a:pt x="15526" y="2203"/>
                  </a:lnTo>
                  <a:lnTo>
                    <a:pt x="15543" y="2182"/>
                  </a:lnTo>
                  <a:lnTo>
                    <a:pt x="15563" y="2159"/>
                  </a:lnTo>
                  <a:lnTo>
                    <a:pt x="15573" y="2149"/>
                  </a:lnTo>
                  <a:lnTo>
                    <a:pt x="15585" y="2137"/>
                  </a:lnTo>
                  <a:lnTo>
                    <a:pt x="15597" y="2126"/>
                  </a:lnTo>
                  <a:lnTo>
                    <a:pt x="15610" y="2117"/>
                  </a:lnTo>
                  <a:lnTo>
                    <a:pt x="15622" y="2107"/>
                  </a:lnTo>
                  <a:lnTo>
                    <a:pt x="15633" y="2097"/>
                  </a:lnTo>
                  <a:lnTo>
                    <a:pt x="15645" y="2087"/>
                  </a:lnTo>
                  <a:lnTo>
                    <a:pt x="15656" y="2076"/>
                  </a:lnTo>
                  <a:lnTo>
                    <a:pt x="15674" y="2054"/>
                  </a:lnTo>
                  <a:lnTo>
                    <a:pt x="15692" y="2033"/>
                  </a:lnTo>
                  <a:lnTo>
                    <a:pt x="15720" y="1995"/>
                  </a:lnTo>
                  <a:lnTo>
                    <a:pt x="15741" y="1967"/>
                  </a:lnTo>
                  <a:lnTo>
                    <a:pt x="15746" y="1962"/>
                  </a:lnTo>
                  <a:lnTo>
                    <a:pt x="15752" y="1957"/>
                  </a:lnTo>
                  <a:lnTo>
                    <a:pt x="15759" y="1953"/>
                  </a:lnTo>
                  <a:lnTo>
                    <a:pt x="15766" y="1949"/>
                  </a:lnTo>
                  <a:lnTo>
                    <a:pt x="15781" y="1942"/>
                  </a:lnTo>
                  <a:lnTo>
                    <a:pt x="15798" y="1935"/>
                  </a:lnTo>
                  <a:lnTo>
                    <a:pt x="15813" y="1928"/>
                  </a:lnTo>
                  <a:lnTo>
                    <a:pt x="15825" y="1921"/>
                  </a:lnTo>
                  <a:lnTo>
                    <a:pt x="15829" y="1916"/>
                  </a:lnTo>
                  <a:lnTo>
                    <a:pt x="15833" y="1912"/>
                  </a:lnTo>
                  <a:lnTo>
                    <a:pt x="15835" y="1907"/>
                  </a:lnTo>
                  <a:lnTo>
                    <a:pt x="15836" y="1901"/>
                  </a:lnTo>
                  <a:lnTo>
                    <a:pt x="15838" y="1888"/>
                  </a:lnTo>
                  <a:lnTo>
                    <a:pt x="15840" y="1874"/>
                  </a:lnTo>
                  <a:lnTo>
                    <a:pt x="15843" y="1860"/>
                  </a:lnTo>
                  <a:lnTo>
                    <a:pt x="15848" y="1846"/>
                  </a:lnTo>
                  <a:lnTo>
                    <a:pt x="15859" y="1816"/>
                  </a:lnTo>
                  <a:lnTo>
                    <a:pt x="15868" y="1788"/>
                  </a:lnTo>
                  <a:lnTo>
                    <a:pt x="15869" y="1781"/>
                  </a:lnTo>
                  <a:lnTo>
                    <a:pt x="15871" y="1775"/>
                  </a:lnTo>
                  <a:lnTo>
                    <a:pt x="15871" y="1771"/>
                  </a:lnTo>
                  <a:lnTo>
                    <a:pt x="15869" y="1767"/>
                  </a:lnTo>
                  <a:lnTo>
                    <a:pt x="15867" y="1760"/>
                  </a:lnTo>
                  <a:lnTo>
                    <a:pt x="15863" y="1754"/>
                  </a:lnTo>
                  <a:lnTo>
                    <a:pt x="15861" y="1747"/>
                  </a:lnTo>
                  <a:lnTo>
                    <a:pt x="15860" y="1739"/>
                  </a:lnTo>
                  <a:lnTo>
                    <a:pt x="15860" y="1734"/>
                  </a:lnTo>
                  <a:lnTo>
                    <a:pt x="15862" y="1727"/>
                  </a:lnTo>
                  <a:lnTo>
                    <a:pt x="15865" y="1721"/>
                  </a:lnTo>
                  <a:lnTo>
                    <a:pt x="15868" y="1713"/>
                  </a:lnTo>
                  <a:lnTo>
                    <a:pt x="15876" y="1696"/>
                  </a:lnTo>
                  <a:lnTo>
                    <a:pt x="15883" y="1679"/>
                  </a:lnTo>
                  <a:lnTo>
                    <a:pt x="15887" y="1672"/>
                  </a:lnTo>
                  <a:lnTo>
                    <a:pt x="15892" y="1665"/>
                  </a:lnTo>
                  <a:lnTo>
                    <a:pt x="15896" y="1659"/>
                  </a:lnTo>
                  <a:lnTo>
                    <a:pt x="15902" y="1653"/>
                  </a:lnTo>
                  <a:lnTo>
                    <a:pt x="15909" y="1647"/>
                  </a:lnTo>
                  <a:lnTo>
                    <a:pt x="15917" y="1643"/>
                  </a:lnTo>
                  <a:lnTo>
                    <a:pt x="15927" y="1638"/>
                  </a:lnTo>
                  <a:lnTo>
                    <a:pt x="15939" y="1634"/>
                  </a:lnTo>
                  <a:lnTo>
                    <a:pt x="15953" y="1632"/>
                  </a:lnTo>
                  <a:lnTo>
                    <a:pt x="15968" y="1630"/>
                  </a:lnTo>
                  <a:lnTo>
                    <a:pt x="15987" y="1629"/>
                  </a:lnTo>
                  <a:lnTo>
                    <a:pt x="16008" y="1627"/>
                  </a:lnTo>
                  <a:lnTo>
                    <a:pt x="16045" y="1629"/>
                  </a:lnTo>
                  <a:lnTo>
                    <a:pt x="16071" y="1630"/>
                  </a:lnTo>
                  <a:lnTo>
                    <a:pt x="16090" y="1631"/>
                  </a:lnTo>
                  <a:lnTo>
                    <a:pt x="16104" y="1632"/>
                  </a:lnTo>
                  <a:lnTo>
                    <a:pt x="16117" y="1633"/>
                  </a:lnTo>
                  <a:lnTo>
                    <a:pt x="16131" y="1634"/>
                  </a:lnTo>
                  <a:lnTo>
                    <a:pt x="16152" y="1633"/>
                  </a:lnTo>
                  <a:lnTo>
                    <a:pt x="16183" y="1632"/>
                  </a:lnTo>
                  <a:lnTo>
                    <a:pt x="16199" y="1631"/>
                  </a:lnTo>
                  <a:lnTo>
                    <a:pt x="16216" y="1629"/>
                  </a:lnTo>
                  <a:lnTo>
                    <a:pt x="16231" y="1625"/>
                  </a:lnTo>
                  <a:lnTo>
                    <a:pt x="16245" y="1620"/>
                  </a:lnTo>
                  <a:lnTo>
                    <a:pt x="16258" y="1616"/>
                  </a:lnTo>
                  <a:lnTo>
                    <a:pt x="16271" y="1610"/>
                  </a:lnTo>
                  <a:lnTo>
                    <a:pt x="16284" y="1604"/>
                  </a:lnTo>
                  <a:lnTo>
                    <a:pt x="16296" y="1597"/>
                  </a:lnTo>
                  <a:lnTo>
                    <a:pt x="16320" y="1583"/>
                  </a:lnTo>
                  <a:lnTo>
                    <a:pt x="16345" y="1569"/>
                  </a:lnTo>
                  <a:lnTo>
                    <a:pt x="16359" y="1562"/>
                  </a:lnTo>
                  <a:lnTo>
                    <a:pt x="16373" y="1555"/>
                  </a:lnTo>
                  <a:lnTo>
                    <a:pt x="16388" y="1549"/>
                  </a:lnTo>
                  <a:lnTo>
                    <a:pt x="16406" y="1543"/>
                  </a:lnTo>
                  <a:lnTo>
                    <a:pt x="16439" y="1534"/>
                  </a:lnTo>
                  <a:lnTo>
                    <a:pt x="16469" y="1524"/>
                  </a:lnTo>
                  <a:lnTo>
                    <a:pt x="16499" y="1517"/>
                  </a:lnTo>
                  <a:lnTo>
                    <a:pt x="16525" y="1511"/>
                  </a:lnTo>
                  <a:lnTo>
                    <a:pt x="16548" y="1508"/>
                  </a:lnTo>
                  <a:lnTo>
                    <a:pt x="16568" y="1505"/>
                  </a:lnTo>
                  <a:lnTo>
                    <a:pt x="16576" y="1505"/>
                  </a:lnTo>
                  <a:lnTo>
                    <a:pt x="16585" y="1506"/>
                  </a:lnTo>
                  <a:lnTo>
                    <a:pt x="16590" y="1508"/>
                  </a:lnTo>
                  <a:lnTo>
                    <a:pt x="16596" y="1510"/>
                  </a:lnTo>
                  <a:lnTo>
                    <a:pt x="16608" y="1515"/>
                  </a:lnTo>
                  <a:lnTo>
                    <a:pt x="16619" y="1517"/>
                  </a:lnTo>
                  <a:lnTo>
                    <a:pt x="16624" y="1517"/>
                  </a:lnTo>
                  <a:lnTo>
                    <a:pt x="16630" y="1516"/>
                  </a:lnTo>
                  <a:lnTo>
                    <a:pt x="16635" y="1516"/>
                  </a:lnTo>
                  <a:lnTo>
                    <a:pt x="16640" y="1514"/>
                  </a:lnTo>
                  <a:lnTo>
                    <a:pt x="16643" y="1512"/>
                  </a:lnTo>
                  <a:lnTo>
                    <a:pt x="16646" y="1509"/>
                  </a:lnTo>
                  <a:lnTo>
                    <a:pt x="16648" y="1506"/>
                  </a:lnTo>
                  <a:lnTo>
                    <a:pt x="16649" y="1503"/>
                  </a:lnTo>
                  <a:lnTo>
                    <a:pt x="16649" y="1498"/>
                  </a:lnTo>
                  <a:lnTo>
                    <a:pt x="16648" y="1494"/>
                  </a:lnTo>
                  <a:lnTo>
                    <a:pt x="16644" y="1488"/>
                  </a:lnTo>
                  <a:lnTo>
                    <a:pt x="16640" y="1482"/>
                  </a:lnTo>
                  <a:lnTo>
                    <a:pt x="16615" y="1456"/>
                  </a:lnTo>
                  <a:lnTo>
                    <a:pt x="16588" y="1429"/>
                  </a:lnTo>
                  <a:lnTo>
                    <a:pt x="16582" y="1422"/>
                  </a:lnTo>
                  <a:lnTo>
                    <a:pt x="16579" y="1416"/>
                  </a:lnTo>
                  <a:lnTo>
                    <a:pt x="16575" y="1411"/>
                  </a:lnTo>
                  <a:lnTo>
                    <a:pt x="16573" y="1407"/>
                  </a:lnTo>
                  <a:lnTo>
                    <a:pt x="16572" y="1402"/>
                  </a:lnTo>
                  <a:lnTo>
                    <a:pt x="16573" y="1398"/>
                  </a:lnTo>
                  <a:lnTo>
                    <a:pt x="16575" y="1395"/>
                  </a:lnTo>
                  <a:lnTo>
                    <a:pt x="16581" y="1393"/>
                  </a:lnTo>
                  <a:lnTo>
                    <a:pt x="16604" y="1386"/>
                  </a:lnTo>
                  <a:lnTo>
                    <a:pt x="16626" y="1377"/>
                  </a:lnTo>
                  <a:lnTo>
                    <a:pt x="16635" y="1371"/>
                  </a:lnTo>
                  <a:lnTo>
                    <a:pt x="16644" y="1363"/>
                  </a:lnTo>
                  <a:lnTo>
                    <a:pt x="16648" y="1359"/>
                  </a:lnTo>
                  <a:lnTo>
                    <a:pt x="16651" y="1354"/>
                  </a:lnTo>
                  <a:lnTo>
                    <a:pt x="16654" y="1348"/>
                  </a:lnTo>
                  <a:lnTo>
                    <a:pt x="16656" y="1341"/>
                  </a:lnTo>
                  <a:lnTo>
                    <a:pt x="16657" y="1334"/>
                  </a:lnTo>
                  <a:lnTo>
                    <a:pt x="16657" y="1326"/>
                  </a:lnTo>
                  <a:lnTo>
                    <a:pt x="16657" y="1317"/>
                  </a:lnTo>
                  <a:lnTo>
                    <a:pt x="16655" y="1308"/>
                  </a:lnTo>
                  <a:lnTo>
                    <a:pt x="16649" y="1290"/>
                  </a:lnTo>
                  <a:lnTo>
                    <a:pt x="16643" y="1270"/>
                  </a:lnTo>
                  <a:lnTo>
                    <a:pt x="16640" y="1261"/>
                  </a:lnTo>
                  <a:lnTo>
                    <a:pt x="16637" y="1252"/>
                  </a:lnTo>
                  <a:lnTo>
                    <a:pt x="16635" y="1242"/>
                  </a:lnTo>
                  <a:lnTo>
                    <a:pt x="16634" y="1233"/>
                  </a:lnTo>
                  <a:lnTo>
                    <a:pt x="16635" y="1224"/>
                  </a:lnTo>
                  <a:lnTo>
                    <a:pt x="16636" y="1215"/>
                  </a:lnTo>
                  <a:lnTo>
                    <a:pt x="16640" y="1207"/>
                  </a:lnTo>
                  <a:lnTo>
                    <a:pt x="16644" y="1200"/>
                  </a:lnTo>
                  <a:lnTo>
                    <a:pt x="16649" y="1193"/>
                  </a:lnTo>
                  <a:lnTo>
                    <a:pt x="16653" y="1186"/>
                  </a:lnTo>
                  <a:lnTo>
                    <a:pt x="16654" y="1178"/>
                  </a:lnTo>
                  <a:lnTo>
                    <a:pt x="16654" y="1171"/>
                  </a:lnTo>
                  <a:lnTo>
                    <a:pt x="16651" y="1164"/>
                  </a:lnTo>
                  <a:lnTo>
                    <a:pt x="16649" y="1157"/>
                  </a:lnTo>
                  <a:lnTo>
                    <a:pt x="16644" y="1150"/>
                  </a:lnTo>
                  <a:lnTo>
                    <a:pt x="16640" y="1142"/>
                  </a:lnTo>
                  <a:lnTo>
                    <a:pt x="16634" y="1137"/>
                  </a:lnTo>
                  <a:lnTo>
                    <a:pt x="16627" y="1130"/>
                  </a:lnTo>
                  <a:lnTo>
                    <a:pt x="16620" y="1125"/>
                  </a:lnTo>
                  <a:lnTo>
                    <a:pt x="16612" y="1119"/>
                  </a:lnTo>
                  <a:lnTo>
                    <a:pt x="16604" y="1115"/>
                  </a:lnTo>
                  <a:lnTo>
                    <a:pt x="16596" y="1111"/>
                  </a:lnTo>
                  <a:lnTo>
                    <a:pt x="16588" y="1108"/>
                  </a:lnTo>
                  <a:lnTo>
                    <a:pt x="16581" y="1106"/>
                  </a:lnTo>
                  <a:lnTo>
                    <a:pt x="16572" y="1105"/>
                  </a:lnTo>
                  <a:lnTo>
                    <a:pt x="16561" y="1104"/>
                  </a:lnTo>
                  <a:lnTo>
                    <a:pt x="16548" y="1104"/>
                  </a:lnTo>
                  <a:lnTo>
                    <a:pt x="16533" y="1104"/>
                  </a:lnTo>
                  <a:lnTo>
                    <a:pt x="16500" y="1104"/>
                  </a:lnTo>
                  <a:lnTo>
                    <a:pt x="16465" y="1105"/>
                  </a:lnTo>
                  <a:lnTo>
                    <a:pt x="16430" y="1105"/>
                  </a:lnTo>
                  <a:lnTo>
                    <a:pt x="16397" y="1105"/>
                  </a:lnTo>
                  <a:lnTo>
                    <a:pt x="16383" y="1104"/>
                  </a:lnTo>
                  <a:lnTo>
                    <a:pt x="16371" y="1103"/>
                  </a:lnTo>
                  <a:lnTo>
                    <a:pt x="16361" y="1100"/>
                  </a:lnTo>
                  <a:lnTo>
                    <a:pt x="16353" y="1097"/>
                  </a:lnTo>
                  <a:lnTo>
                    <a:pt x="16341" y="1090"/>
                  </a:lnTo>
                  <a:lnTo>
                    <a:pt x="16327" y="1083"/>
                  </a:lnTo>
                  <a:lnTo>
                    <a:pt x="16312" y="1076"/>
                  </a:lnTo>
                  <a:lnTo>
                    <a:pt x="16298" y="1070"/>
                  </a:lnTo>
                  <a:lnTo>
                    <a:pt x="16284" y="1066"/>
                  </a:lnTo>
                  <a:lnTo>
                    <a:pt x="16272" y="1064"/>
                  </a:lnTo>
                  <a:lnTo>
                    <a:pt x="16266" y="1064"/>
                  </a:lnTo>
                  <a:lnTo>
                    <a:pt x="16262" y="1065"/>
                  </a:lnTo>
                  <a:lnTo>
                    <a:pt x="16258" y="1066"/>
                  </a:lnTo>
                  <a:lnTo>
                    <a:pt x="16255" y="1069"/>
                  </a:lnTo>
                  <a:lnTo>
                    <a:pt x="16247" y="1077"/>
                  </a:lnTo>
                  <a:lnTo>
                    <a:pt x="16239" y="1088"/>
                  </a:lnTo>
                  <a:lnTo>
                    <a:pt x="16231" y="1103"/>
                  </a:lnTo>
                  <a:lnTo>
                    <a:pt x="16223" y="1119"/>
                  </a:lnTo>
                  <a:lnTo>
                    <a:pt x="16209" y="1146"/>
                  </a:lnTo>
                  <a:lnTo>
                    <a:pt x="16203" y="1158"/>
                  </a:lnTo>
                  <a:lnTo>
                    <a:pt x="16198" y="1159"/>
                  </a:lnTo>
                  <a:lnTo>
                    <a:pt x="16185" y="1158"/>
                  </a:lnTo>
                  <a:lnTo>
                    <a:pt x="16177" y="1154"/>
                  </a:lnTo>
                  <a:lnTo>
                    <a:pt x="16169" y="1148"/>
                  </a:lnTo>
                  <a:lnTo>
                    <a:pt x="16164" y="1144"/>
                  </a:lnTo>
                  <a:lnTo>
                    <a:pt x="16159" y="1139"/>
                  </a:lnTo>
                  <a:lnTo>
                    <a:pt x="16155" y="1132"/>
                  </a:lnTo>
                  <a:lnTo>
                    <a:pt x="16151" y="1125"/>
                  </a:lnTo>
                  <a:lnTo>
                    <a:pt x="16145" y="1118"/>
                  </a:lnTo>
                  <a:lnTo>
                    <a:pt x="16137" y="1111"/>
                  </a:lnTo>
                  <a:lnTo>
                    <a:pt x="16128" y="1106"/>
                  </a:lnTo>
                  <a:lnTo>
                    <a:pt x="16116" y="1101"/>
                  </a:lnTo>
                  <a:lnTo>
                    <a:pt x="16103" y="1098"/>
                  </a:lnTo>
                  <a:lnTo>
                    <a:pt x="16089" y="1094"/>
                  </a:lnTo>
                  <a:lnTo>
                    <a:pt x="16075" y="1092"/>
                  </a:lnTo>
                  <a:lnTo>
                    <a:pt x="16060" y="1090"/>
                  </a:lnTo>
                  <a:lnTo>
                    <a:pt x="16029" y="1088"/>
                  </a:lnTo>
                  <a:lnTo>
                    <a:pt x="16000" y="1087"/>
                  </a:lnTo>
                  <a:lnTo>
                    <a:pt x="15975" y="1087"/>
                  </a:lnTo>
                  <a:lnTo>
                    <a:pt x="15956" y="1087"/>
                  </a:lnTo>
                  <a:lnTo>
                    <a:pt x="15926" y="1088"/>
                  </a:lnTo>
                  <a:lnTo>
                    <a:pt x="15894" y="1092"/>
                  </a:lnTo>
                  <a:lnTo>
                    <a:pt x="15861" y="1097"/>
                  </a:lnTo>
                  <a:lnTo>
                    <a:pt x="15828" y="1101"/>
                  </a:lnTo>
                  <a:lnTo>
                    <a:pt x="15799" y="1106"/>
                  </a:lnTo>
                  <a:lnTo>
                    <a:pt x="15774" y="1108"/>
                  </a:lnTo>
                  <a:lnTo>
                    <a:pt x="15768" y="1108"/>
                  </a:lnTo>
                  <a:lnTo>
                    <a:pt x="15762" y="1107"/>
                  </a:lnTo>
                  <a:lnTo>
                    <a:pt x="15758" y="1106"/>
                  </a:lnTo>
                  <a:lnTo>
                    <a:pt x="15752" y="1104"/>
                  </a:lnTo>
                  <a:lnTo>
                    <a:pt x="15746" y="1101"/>
                  </a:lnTo>
                  <a:lnTo>
                    <a:pt x="15740" y="1098"/>
                  </a:lnTo>
                  <a:lnTo>
                    <a:pt x="15734" y="1093"/>
                  </a:lnTo>
                  <a:lnTo>
                    <a:pt x="15728" y="1087"/>
                  </a:lnTo>
                  <a:lnTo>
                    <a:pt x="15717" y="1076"/>
                  </a:lnTo>
                  <a:lnTo>
                    <a:pt x="15704" y="1066"/>
                  </a:lnTo>
                  <a:lnTo>
                    <a:pt x="15690" y="1057"/>
                  </a:lnTo>
                  <a:lnTo>
                    <a:pt x="15677" y="1050"/>
                  </a:lnTo>
                  <a:lnTo>
                    <a:pt x="15654" y="1037"/>
                  </a:lnTo>
                  <a:lnTo>
                    <a:pt x="15637" y="1026"/>
                  </a:lnTo>
                  <a:lnTo>
                    <a:pt x="15633" y="1024"/>
                  </a:lnTo>
                  <a:lnTo>
                    <a:pt x="15629" y="1022"/>
                  </a:lnTo>
                  <a:lnTo>
                    <a:pt x="15622" y="1019"/>
                  </a:lnTo>
                  <a:lnTo>
                    <a:pt x="15613" y="1018"/>
                  </a:lnTo>
                  <a:lnTo>
                    <a:pt x="15595" y="1016"/>
                  </a:lnTo>
                  <a:lnTo>
                    <a:pt x="15571" y="1015"/>
                  </a:lnTo>
                  <a:lnTo>
                    <a:pt x="15546" y="1016"/>
                  </a:lnTo>
                  <a:lnTo>
                    <a:pt x="15519" y="1017"/>
                  </a:lnTo>
                  <a:lnTo>
                    <a:pt x="15492" y="1018"/>
                  </a:lnTo>
                  <a:lnTo>
                    <a:pt x="15467" y="1022"/>
                  </a:lnTo>
                  <a:lnTo>
                    <a:pt x="15416" y="1027"/>
                  </a:lnTo>
                  <a:lnTo>
                    <a:pt x="15374" y="1030"/>
                  </a:lnTo>
                  <a:lnTo>
                    <a:pt x="15342" y="1031"/>
                  </a:lnTo>
                  <a:lnTo>
                    <a:pt x="15331" y="1031"/>
                  </a:lnTo>
                  <a:lnTo>
                    <a:pt x="15326" y="1029"/>
                  </a:lnTo>
                  <a:lnTo>
                    <a:pt x="15309" y="1019"/>
                  </a:lnTo>
                  <a:lnTo>
                    <a:pt x="15284" y="1005"/>
                  </a:lnTo>
                  <a:lnTo>
                    <a:pt x="15252" y="984"/>
                  </a:lnTo>
                  <a:lnTo>
                    <a:pt x="15234" y="972"/>
                  </a:lnTo>
                  <a:lnTo>
                    <a:pt x="15216" y="962"/>
                  </a:lnTo>
                  <a:lnTo>
                    <a:pt x="15199" y="951"/>
                  </a:lnTo>
                  <a:lnTo>
                    <a:pt x="15183" y="943"/>
                  </a:lnTo>
                  <a:lnTo>
                    <a:pt x="15169" y="937"/>
                  </a:lnTo>
                  <a:lnTo>
                    <a:pt x="15158" y="931"/>
                  </a:lnTo>
                  <a:lnTo>
                    <a:pt x="15147" y="929"/>
                  </a:lnTo>
                  <a:lnTo>
                    <a:pt x="15140" y="928"/>
                  </a:lnTo>
                  <a:lnTo>
                    <a:pt x="15111" y="931"/>
                  </a:lnTo>
                  <a:lnTo>
                    <a:pt x="15061" y="936"/>
                  </a:lnTo>
                  <a:lnTo>
                    <a:pt x="15033" y="938"/>
                  </a:lnTo>
                  <a:lnTo>
                    <a:pt x="15009" y="937"/>
                  </a:lnTo>
                  <a:lnTo>
                    <a:pt x="14997" y="936"/>
                  </a:lnTo>
                  <a:lnTo>
                    <a:pt x="14987" y="935"/>
                  </a:lnTo>
                  <a:lnTo>
                    <a:pt x="14979" y="931"/>
                  </a:lnTo>
                  <a:lnTo>
                    <a:pt x="14973" y="928"/>
                  </a:lnTo>
                  <a:lnTo>
                    <a:pt x="14963" y="919"/>
                  </a:lnTo>
                  <a:lnTo>
                    <a:pt x="14952" y="911"/>
                  </a:lnTo>
                  <a:lnTo>
                    <a:pt x="14942" y="905"/>
                  </a:lnTo>
                  <a:lnTo>
                    <a:pt x="14932" y="899"/>
                  </a:lnTo>
                  <a:lnTo>
                    <a:pt x="14923" y="896"/>
                  </a:lnTo>
                  <a:lnTo>
                    <a:pt x="14913" y="892"/>
                  </a:lnTo>
                  <a:lnTo>
                    <a:pt x="14905" y="890"/>
                  </a:lnTo>
                  <a:lnTo>
                    <a:pt x="14897" y="890"/>
                  </a:lnTo>
                  <a:lnTo>
                    <a:pt x="14893" y="889"/>
                  </a:lnTo>
                  <a:lnTo>
                    <a:pt x="14890" y="888"/>
                  </a:lnTo>
                  <a:lnTo>
                    <a:pt x="14886" y="887"/>
                  </a:lnTo>
                  <a:lnTo>
                    <a:pt x="14884" y="884"/>
                  </a:lnTo>
                  <a:lnTo>
                    <a:pt x="14878" y="878"/>
                  </a:lnTo>
                  <a:lnTo>
                    <a:pt x="14875" y="871"/>
                  </a:lnTo>
                  <a:lnTo>
                    <a:pt x="14873" y="868"/>
                  </a:lnTo>
                  <a:lnTo>
                    <a:pt x="14873" y="864"/>
                  </a:lnTo>
                  <a:lnTo>
                    <a:pt x="14873" y="861"/>
                  </a:lnTo>
                  <a:lnTo>
                    <a:pt x="14875" y="858"/>
                  </a:lnTo>
                  <a:lnTo>
                    <a:pt x="14876" y="856"/>
                  </a:lnTo>
                  <a:lnTo>
                    <a:pt x="14878" y="854"/>
                  </a:lnTo>
                  <a:lnTo>
                    <a:pt x="14882" y="852"/>
                  </a:lnTo>
                  <a:lnTo>
                    <a:pt x="14885" y="852"/>
                  </a:lnTo>
                  <a:lnTo>
                    <a:pt x="14898" y="850"/>
                  </a:lnTo>
                  <a:lnTo>
                    <a:pt x="14917" y="847"/>
                  </a:lnTo>
                  <a:lnTo>
                    <a:pt x="14938" y="841"/>
                  </a:lnTo>
                  <a:lnTo>
                    <a:pt x="14962" y="834"/>
                  </a:lnTo>
                  <a:lnTo>
                    <a:pt x="15003" y="821"/>
                  </a:lnTo>
                  <a:lnTo>
                    <a:pt x="15020" y="815"/>
                  </a:lnTo>
                  <a:lnTo>
                    <a:pt x="15014" y="807"/>
                  </a:lnTo>
                  <a:lnTo>
                    <a:pt x="14999" y="789"/>
                  </a:lnTo>
                  <a:lnTo>
                    <a:pt x="14989" y="780"/>
                  </a:lnTo>
                  <a:lnTo>
                    <a:pt x="14977" y="771"/>
                  </a:lnTo>
                  <a:lnTo>
                    <a:pt x="14970" y="768"/>
                  </a:lnTo>
                  <a:lnTo>
                    <a:pt x="14963" y="766"/>
                  </a:lnTo>
                  <a:lnTo>
                    <a:pt x="14956" y="763"/>
                  </a:lnTo>
                  <a:lnTo>
                    <a:pt x="14949" y="763"/>
                  </a:lnTo>
                  <a:lnTo>
                    <a:pt x="14932" y="762"/>
                  </a:lnTo>
                  <a:lnTo>
                    <a:pt x="14915" y="760"/>
                  </a:lnTo>
                  <a:lnTo>
                    <a:pt x="14895" y="755"/>
                  </a:lnTo>
                  <a:lnTo>
                    <a:pt x="14876" y="751"/>
                  </a:lnTo>
                  <a:lnTo>
                    <a:pt x="14841" y="743"/>
                  </a:lnTo>
                  <a:lnTo>
                    <a:pt x="14817" y="740"/>
                  </a:lnTo>
                  <a:lnTo>
                    <a:pt x="14811" y="741"/>
                  </a:lnTo>
                  <a:lnTo>
                    <a:pt x="14808" y="743"/>
                  </a:lnTo>
                  <a:lnTo>
                    <a:pt x="14805" y="747"/>
                  </a:lnTo>
                  <a:lnTo>
                    <a:pt x="14803" y="750"/>
                  </a:lnTo>
                  <a:lnTo>
                    <a:pt x="14799" y="754"/>
                  </a:lnTo>
                  <a:lnTo>
                    <a:pt x="14795" y="755"/>
                  </a:lnTo>
                  <a:lnTo>
                    <a:pt x="14787" y="756"/>
                  </a:lnTo>
                  <a:lnTo>
                    <a:pt x="14774" y="754"/>
                  </a:lnTo>
                  <a:lnTo>
                    <a:pt x="14767" y="753"/>
                  </a:lnTo>
                  <a:lnTo>
                    <a:pt x="14758" y="751"/>
                  </a:lnTo>
                  <a:lnTo>
                    <a:pt x="14750" y="751"/>
                  </a:lnTo>
                  <a:lnTo>
                    <a:pt x="14742" y="753"/>
                  </a:lnTo>
                  <a:lnTo>
                    <a:pt x="14727" y="754"/>
                  </a:lnTo>
                  <a:lnTo>
                    <a:pt x="14710" y="756"/>
                  </a:lnTo>
                  <a:lnTo>
                    <a:pt x="14697" y="757"/>
                  </a:lnTo>
                  <a:lnTo>
                    <a:pt x="14686" y="756"/>
                  </a:lnTo>
                  <a:lnTo>
                    <a:pt x="14680" y="755"/>
                  </a:lnTo>
                  <a:lnTo>
                    <a:pt x="14676" y="753"/>
                  </a:lnTo>
                  <a:lnTo>
                    <a:pt x="14673" y="749"/>
                  </a:lnTo>
                  <a:lnTo>
                    <a:pt x="14670" y="744"/>
                  </a:lnTo>
                  <a:lnTo>
                    <a:pt x="14669" y="740"/>
                  </a:lnTo>
                  <a:lnTo>
                    <a:pt x="14667" y="736"/>
                  </a:lnTo>
                  <a:lnTo>
                    <a:pt x="14664" y="734"/>
                  </a:lnTo>
                  <a:lnTo>
                    <a:pt x="14662" y="732"/>
                  </a:lnTo>
                  <a:lnTo>
                    <a:pt x="14660" y="730"/>
                  </a:lnTo>
                  <a:lnTo>
                    <a:pt x="14657" y="729"/>
                  </a:lnTo>
                  <a:lnTo>
                    <a:pt x="14654" y="729"/>
                  </a:lnTo>
                  <a:lnTo>
                    <a:pt x="14652" y="730"/>
                  </a:lnTo>
                  <a:lnTo>
                    <a:pt x="14646" y="733"/>
                  </a:lnTo>
                  <a:lnTo>
                    <a:pt x="14641" y="737"/>
                  </a:lnTo>
                  <a:lnTo>
                    <a:pt x="14636" y="743"/>
                  </a:lnTo>
                  <a:lnTo>
                    <a:pt x="14632" y="750"/>
                  </a:lnTo>
                  <a:lnTo>
                    <a:pt x="14628" y="759"/>
                  </a:lnTo>
                  <a:lnTo>
                    <a:pt x="14626" y="768"/>
                  </a:lnTo>
                  <a:lnTo>
                    <a:pt x="14624" y="776"/>
                  </a:lnTo>
                  <a:lnTo>
                    <a:pt x="14626" y="784"/>
                  </a:lnTo>
                  <a:lnTo>
                    <a:pt x="14628" y="793"/>
                  </a:lnTo>
                  <a:lnTo>
                    <a:pt x="14634" y="800"/>
                  </a:lnTo>
                  <a:lnTo>
                    <a:pt x="14636" y="803"/>
                  </a:lnTo>
                  <a:lnTo>
                    <a:pt x="14641" y="806"/>
                  </a:lnTo>
                  <a:lnTo>
                    <a:pt x="14646" y="808"/>
                  </a:lnTo>
                  <a:lnTo>
                    <a:pt x="14650" y="810"/>
                  </a:lnTo>
                  <a:lnTo>
                    <a:pt x="14673" y="815"/>
                  </a:lnTo>
                  <a:lnTo>
                    <a:pt x="14694" y="818"/>
                  </a:lnTo>
                  <a:lnTo>
                    <a:pt x="14714" y="820"/>
                  </a:lnTo>
                  <a:lnTo>
                    <a:pt x="14733" y="821"/>
                  </a:lnTo>
                  <a:lnTo>
                    <a:pt x="14749" y="822"/>
                  </a:lnTo>
                  <a:lnTo>
                    <a:pt x="14763" y="824"/>
                  </a:lnTo>
                  <a:lnTo>
                    <a:pt x="14769" y="827"/>
                  </a:lnTo>
                  <a:lnTo>
                    <a:pt x="14774" y="830"/>
                  </a:lnTo>
                  <a:lnTo>
                    <a:pt x="14778" y="834"/>
                  </a:lnTo>
                  <a:lnTo>
                    <a:pt x="14782" y="838"/>
                  </a:lnTo>
                  <a:lnTo>
                    <a:pt x="14787" y="848"/>
                  </a:lnTo>
                  <a:lnTo>
                    <a:pt x="14789" y="857"/>
                  </a:lnTo>
                  <a:lnTo>
                    <a:pt x="14789" y="865"/>
                  </a:lnTo>
                  <a:lnTo>
                    <a:pt x="14788" y="872"/>
                  </a:lnTo>
                  <a:lnTo>
                    <a:pt x="14784" y="885"/>
                  </a:lnTo>
                  <a:lnTo>
                    <a:pt x="14782" y="899"/>
                  </a:lnTo>
                  <a:lnTo>
                    <a:pt x="14781" y="908"/>
                  </a:lnTo>
                  <a:lnTo>
                    <a:pt x="14776" y="918"/>
                  </a:lnTo>
                  <a:lnTo>
                    <a:pt x="14770" y="930"/>
                  </a:lnTo>
                  <a:lnTo>
                    <a:pt x="14763" y="943"/>
                  </a:lnTo>
                  <a:lnTo>
                    <a:pt x="14755" y="955"/>
                  </a:lnTo>
                  <a:lnTo>
                    <a:pt x="14747" y="965"/>
                  </a:lnTo>
                  <a:lnTo>
                    <a:pt x="14738" y="973"/>
                  </a:lnTo>
                  <a:lnTo>
                    <a:pt x="14730" y="979"/>
                  </a:lnTo>
                  <a:lnTo>
                    <a:pt x="14722" y="982"/>
                  </a:lnTo>
                  <a:lnTo>
                    <a:pt x="14714" y="982"/>
                  </a:lnTo>
                  <a:lnTo>
                    <a:pt x="14706" y="980"/>
                  </a:lnTo>
                  <a:lnTo>
                    <a:pt x="14696" y="978"/>
                  </a:lnTo>
                  <a:lnTo>
                    <a:pt x="14686" y="978"/>
                  </a:lnTo>
                  <a:lnTo>
                    <a:pt x="14674" y="978"/>
                  </a:lnTo>
                  <a:lnTo>
                    <a:pt x="14667" y="979"/>
                  </a:lnTo>
                  <a:lnTo>
                    <a:pt x="14661" y="982"/>
                  </a:lnTo>
                  <a:lnTo>
                    <a:pt x="14654" y="985"/>
                  </a:lnTo>
                  <a:lnTo>
                    <a:pt x="14647" y="989"/>
                  </a:lnTo>
                  <a:lnTo>
                    <a:pt x="14639" y="992"/>
                  </a:lnTo>
                  <a:lnTo>
                    <a:pt x="14629" y="996"/>
                  </a:lnTo>
                  <a:lnTo>
                    <a:pt x="14619" y="998"/>
                  </a:lnTo>
                  <a:lnTo>
                    <a:pt x="14608" y="999"/>
                  </a:lnTo>
                  <a:lnTo>
                    <a:pt x="14585" y="1002"/>
                  </a:lnTo>
                  <a:lnTo>
                    <a:pt x="14560" y="1002"/>
                  </a:lnTo>
                  <a:lnTo>
                    <a:pt x="14538" y="1002"/>
                  </a:lnTo>
                  <a:lnTo>
                    <a:pt x="14519" y="1002"/>
                  </a:lnTo>
                  <a:lnTo>
                    <a:pt x="14511" y="1003"/>
                  </a:lnTo>
                  <a:lnTo>
                    <a:pt x="14504" y="1004"/>
                  </a:lnTo>
                  <a:lnTo>
                    <a:pt x="14499" y="1005"/>
                  </a:lnTo>
                  <a:lnTo>
                    <a:pt x="14495" y="1007"/>
                  </a:lnTo>
                  <a:lnTo>
                    <a:pt x="14493" y="1010"/>
                  </a:lnTo>
                  <a:lnTo>
                    <a:pt x="14491" y="1010"/>
                  </a:lnTo>
                  <a:lnTo>
                    <a:pt x="14487" y="1010"/>
                  </a:lnTo>
                  <a:lnTo>
                    <a:pt x="14485" y="1007"/>
                  </a:lnTo>
                  <a:lnTo>
                    <a:pt x="14478" y="1003"/>
                  </a:lnTo>
                  <a:lnTo>
                    <a:pt x="14471" y="995"/>
                  </a:lnTo>
                  <a:lnTo>
                    <a:pt x="14462" y="988"/>
                  </a:lnTo>
                  <a:lnTo>
                    <a:pt x="14455" y="982"/>
                  </a:lnTo>
                  <a:lnTo>
                    <a:pt x="14451" y="979"/>
                  </a:lnTo>
                  <a:lnTo>
                    <a:pt x="14447" y="978"/>
                  </a:lnTo>
                  <a:lnTo>
                    <a:pt x="14444" y="978"/>
                  </a:lnTo>
                  <a:lnTo>
                    <a:pt x="14440" y="979"/>
                  </a:lnTo>
                  <a:lnTo>
                    <a:pt x="14419" y="995"/>
                  </a:lnTo>
                  <a:lnTo>
                    <a:pt x="14393" y="1018"/>
                  </a:lnTo>
                  <a:lnTo>
                    <a:pt x="14379" y="1029"/>
                  </a:lnTo>
                  <a:lnTo>
                    <a:pt x="14365" y="1038"/>
                  </a:lnTo>
                  <a:lnTo>
                    <a:pt x="14358" y="1042"/>
                  </a:lnTo>
                  <a:lnTo>
                    <a:pt x="14352" y="1044"/>
                  </a:lnTo>
                  <a:lnTo>
                    <a:pt x="14345" y="1045"/>
                  </a:lnTo>
                  <a:lnTo>
                    <a:pt x="14340" y="1045"/>
                  </a:lnTo>
                  <a:lnTo>
                    <a:pt x="14330" y="1042"/>
                  </a:lnTo>
                  <a:lnTo>
                    <a:pt x="14318" y="1037"/>
                  </a:lnTo>
                  <a:lnTo>
                    <a:pt x="14307" y="1029"/>
                  </a:lnTo>
                  <a:lnTo>
                    <a:pt x="14298" y="1019"/>
                  </a:lnTo>
                  <a:lnTo>
                    <a:pt x="14289" y="1009"/>
                  </a:lnTo>
                  <a:lnTo>
                    <a:pt x="14283" y="997"/>
                  </a:lnTo>
                  <a:lnTo>
                    <a:pt x="14279" y="990"/>
                  </a:lnTo>
                  <a:lnTo>
                    <a:pt x="14278" y="984"/>
                  </a:lnTo>
                  <a:lnTo>
                    <a:pt x="14277" y="977"/>
                  </a:lnTo>
                  <a:lnTo>
                    <a:pt x="14277" y="970"/>
                  </a:lnTo>
                  <a:lnTo>
                    <a:pt x="14276" y="956"/>
                  </a:lnTo>
                  <a:lnTo>
                    <a:pt x="14275" y="941"/>
                  </a:lnTo>
                  <a:lnTo>
                    <a:pt x="14272" y="926"/>
                  </a:lnTo>
                  <a:lnTo>
                    <a:pt x="14269" y="912"/>
                  </a:lnTo>
                  <a:lnTo>
                    <a:pt x="14265" y="899"/>
                  </a:lnTo>
                  <a:lnTo>
                    <a:pt x="14262" y="889"/>
                  </a:lnTo>
                  <a:lnTo>
                    <a:pt x="14257" y="881"/>
                  </a:lnTo>
                  <a:lnTo>
                    <a:pt x="14252" y="876"/>
                  </a:lnTo>
                  <a:lnTo>
                    <a:pt x="14245" y="872"/>
                  </a:lnTo>
                  <a:lnTo>
                    <a:pt x="14231" y="870"/>
                  </a:lnTo>
                  <a:lnTo>
                    <a:pt x="14215" y="868"/>
                  </a:lnTo>
                  <a:lnTo>
                    <a:pt x="14195" y="865"/>
                  </a:lnTo>
                  <a:lnTo>
                    <a:pt x="14174" y="864"/>
                  </a:lnTo>
                  <a:lnTo>
                    <a:pt x="14154" y="864"/>
                  </a:lnTo>
                  <a:lnTo>
                    <a:pt x="14136" y="865"/>
                  </a:lnTo>
                  <a:lnTo>
                    <a:pt x="14121" y="867"/>
                  </a:lnTo>
                  <a:lnTo>
                    <a:pt x="14087" y="871"/>
                  </a:lnTo>
                  <a:lnTo>
                    <a:pt x="14042" y="877"/>
                  </a:lnTo>
                  <a:lnTo>
                    <a:pt x="14019" y="882"/>
                  </a:lnTo>
                  <a:lnTo>
                    <a:pt x="13999" y="887"/>
                  </a:lnTo>
                  <a:lnTo>
                    <a:pt x="13990" y="890"/>
                  </a:lnTo>
                  <a:lnTo>
                    <a:pt x="13983" y="892"/>
                  </a:lnTo>
                  <a:lnTo>
                    <a:pt x="13977" y="896"/>
                  </a:lnTo>
                  <a:lnTo>
                    <a:pt x="13974" y="899"/>
                  </a:lnTo>
                  <a:lnTo>
                    <a:pt x="13967" y="906"/>
                  </a:lnTo>
                  <a:lnTo>
                    <a:pt x="13957" y="912"/>
                  </a:lnTo>
                  <a:lnTo>
                    <a:pt x="13947" y="918"/>
                  </a:lnTo>
                  <a:lnTo>
                    <a:pt x="13934" y="923"/>
                  </a:lnTo>
                  <a:lnTo>
                    <a:pt x="13922" y="926"/>
                  </a:lnTo>
                  <a:lnTo>
                    <a:pt x="13909" y="930"/>
                  </a:lnTo>
                  <a:lnTo>
                    <a:pt x="13898" y="931"/>
                  </a:lnTo>
                  <a:lnTo>
                    <a:pt x="13886" y="932"/>
                  </a:lnTo>
                  <a:lnTo>
                    <a:pt x="13876" y="931"/>
                  </a:lnTo>
                  <a:lnTo>
                    <a:pt x="13866" y="926"/>
                  </a:lnTo>
                  <a:lnTo>
                    <a:pt x="13854" y="922"/>
                  </a:lnTo>
                  <a:lnTo>
                    <a:pt x="13842" y="915"/>
                  </a:lnTo>
                  <a:lnTo>
                    <a:pt x="13829" y="908"/>
                  </a:lnTo>
                  <a:lnTo>
                    <a:pt x="13813" y="901"/>
                  </a:lnTo>
                  <a:lnTo>
                    <a:pt x="13795" y="895"/>
                  </a:lnTo>
                  <a:lnTo>
                    <a:pt x="13774" y="890"/>
                  </a:lnTo>
                  <a:lnTo>
                    <a:pt x="13750" y="887"/>
                  </a:lnTo>
                  <a:lnTo>
                    <a:pt x="13719" y="884"/>
                  </a:lnTo>
                  <a:lnTo>
                    <a:pt x="13687" y="882"/>
                  </a:lnTo>
                  <a:lnTo>
                    <a:pt x="13654" y="879"/>
                  </a:lnTo>
                  <a:lnTo>
                    <a:pt x="13625" y="878"/>
                  </a:lnTo>
                  <a:lnTo>
                    <a:pt x="13598" y="878"/>
                  </a:lnTo>
                  <a:lnTo>
                    <a:pt x="13579" y="879"/>
                  </a:lnTo>
                  <a:lnTo>
                    <a:pt x="13568" y="881"/>
                  </a:lnTo>
                  <a:lnTo>
                    <a:pt x="13561" y="882"/>
                  </a:lnTo>
                  <a:lnTo>
                    <a:pt x="13551" y="881"/>
                  </a:lnTo>
                  <a:lnTo>
                    <a:pt x="13541" y="878"/>
                  </a:lnTo>
                  <a:lnTo>
                    <a:pt x="13531" y="875"/>
                  </a:lnTo>
                  <a:lnTo>
                    <a:pt x="13526" y="874"/>
                  </a:lnTo>
                  <a:lnTo>
                    <a:pt x="13522" y="871"/>
                  </a:lnTo>
                  <a:lnTo>
                    <a:pt x="13519" y="868"/>
                  </a:lnTo>
                  <a:lnTo>
                    <a:pt x="13517" y="865"/>
                  </a:lnTo>
                  <a:lnTo>
                    <a:pt x="13516" y="862"/>
                  </a:lnTo>
                  <a:lnTo>
                    <a:pt x="13516" y="860"/>
                  </a:lnTo>
                  <a:lnTo>
                    <a:pt x="13517" y="856"/>
                  </a:lnTo>
                  <a:lnTo>
                    <a:pt x="13521" y="852"/>
                  </a:lnTo>
                  <a:lnTo>
                    <a:pt x="13529" y="843"/>
                  </a:lnTo>
                  <a:lnTo>
                    <a:pt x="13541" y="831"/>
                  </a:lnTo>
                  <a:lnTo>
                    <a:pt x="13552" y="817"/>
                  </a:lnTo>
                  <a:lnTo>
                    <a:pt x="13563" y="802"/>
                  </a:lnTo>
                  <a:lnTo>
                    <a:pt x="13568" y="794"/>
                  </a:lnTo>
                  <a:lnTo>
                    <a:pt x="13571" y="786"/>
                  </a:lnTo>
                  <a:lnTo>
                    <a:pt x="13573" y="777"/>
                  </a:lnTo>
                  <a:lnTo>
                    <a:pt x="13575" y="770"/>
                  </a:lnTo>
                  <a:lnTo>
                    <a:pt x="13575" y="763"/>
                  </a:lnTo>
                  <a:lnTo>
                    <a:pt x="13573" y="756"/>
                  </a:lnTo>
                  <a:lnTo>
                    <a:pt x="13570" y="750"/>
                  </a:lnTo>
                  <a:lnTo>
                    <a:pt x="13564" y="744"/>
                  </a:lnTo>
                  <a:lnTo>
                    <a:pt x="13557" y="739"/>
                  </a:lnTo>
                  <a:lnTo>
                    <a:pt x="13549" y="735"/>
                  </a:lnTo>
                  <a:lnTo>
                    <a:pt x="13539" y="732"/>
                  </a:lnTo>
                  <a:lnTo>
                    <a:pt x="13530" y="728"/>
                  </a:lnTo>
                  <a:lnTo>
                    <a:pt x="13510" y="722"/>
                  </a:lnTo>
                  <a:lnTo>
                    <a:pt x="13489" y="719"/>
                  </a:lnTo>
                  <a:lnTo>
                    <a:pt x="13447" y="714"/>
                  </a:lnTo>
                  <a:lnTo>
                    <a:pt x="13413" y="712"/>
                  </a:lnTo>
                  <a:lnTo>
                    <a:pt x="13386" y="707"/>
                  </a:lnTo>
                  <a:lnTo>
                    <a:pt x="13356" y="703"/>
                  </a:lnTo>
                  <a:lnTo>
                    <a:pt x="13341" y="702"/>
                  </a:lnTo>
                  <a:lnTo>
                    <a:pt x="13323" y="702"/>
                  </a:lnTo>
                  <a:lnTo>
                    <a:pt x="13306" y="703"/>
                  </a:lnTo>
                  <a:lnTo>
                    <a:pt x="13286" y="707"/>
                  </a:lnTo>
                  <a:lnTo>
                    <a:pt x="13267" y="712"/>
                  </a:lnTo>
                  <a:lnTo>
                    <a:pt x="13250" y="716"/>
                  </a:lnTo>
                  <a:lnTo>
                    <a:pt x="13239" y="722"/>
                  </a:lnTo>
                  <a:lnTo>
                    <a:pt x="13228" y="728"/>
                  </a:lnTo>
                  <a:lnTo>
                    <a:pt x="13223" y="729"/>
                  </a:lnTo>
                  <a:lnTo>
                    <a:pt x="13219" y="732"/>
                  </a:lnTo>
                  <a:lnTo>
                    <a:pt x="13214" y="732"/>
                  </a:lnTo>
                  <a:lnTo>
                    <a:pt x="13211" y="732"/>
                  </a:lnTo>
                  <a:lnTo>
                    <a:pt x="13206" y="730"/>
                  </a:lnTo>
                  <a:lnTo>
                    <a:pt x="13202" y="728"/>
                  </a:lnTo>
                  <a:lnTo>
                    <a:pt x="13198" y="726"/>
                  </a:lnTo>
                  <a:lnTo>
                    <a:pt x="13194" y="721"/>
                  </a:lnTo>
                  <a:lnTo>
                    <a:pt x="13191" y="716"/>
                  </a:lnTo>
                  <a:lnTo>
                    <a:pt x="13189" y="713"/>
                  </a:lnTo>
                  <a:lnTo>
                    <a:pt x="13189" y="712"/>
                  </a:lnTo>
                  <a:lnTo>
                    <a:pt x="13192" y="710"/>
                  </a:lnTo>
                  <a:lnTo>
                    <a:pt x="13198" y="710"/>
                  </a:lnTo>
                  <a:lnTo>
                    <a:pt x="13205" y="712"/>
                  </a:lnTo>
                  <a:lnTo>
                    <a:pt x="13207" y="713"/>
                  </a:lnTo>
                  <a:lnTo>
                    <a:pt x="13208" y="713"/>
                  </a:lnTo>
                  <a:lnTo>
                    <a:pt x="13208" y="712"/>
                  </a:lnTo>
                  <a:lnTo>
                    <a:pt x="13206" y="710"/>
                  </a:lnTo>
                  <a:lnTo>
                    <a:pt x="13194" y="705"/>
                  </a:lnTo>
                  <a:lnTo>
                    <a:pt x="13169" y="693"/>
                  </a:lnTo>
                  <a:lnTo>
                    <a:pt x="13154" y="686"/>
                  </a:lnTo>
                  <a:lnTo>
                    <a:pt x="13140" y="680"/>
                  </a:lnTo>
                  <a:lnTo>
                    <a:pt x="13127" y="676"/>
                  </a:lnTo>
                  <a:lnTo>
                    <a:pt x="13114" y="674"/>
                  </a:lnTo>
                  <a:lnTo>
                    <a:pt x="13101" y="673"/>
                  </a:lnTo>
                  <a:lnTo>
                    <a:pt x="13091" y="673"/>
                  </a:lnTo>
                  <a:lnTo>
                    <a:pt x="13080" y="673"/>
                  </a:lnTo>
                  <a:lnTo>
                    <a:pt x="13071" y="674"/>
                  </a:lnTo>
                  <a:lnTo>
                    <a:pt x="13054" y="675"/>
                  </a:lnTo>
                  <a:lnTo>
                    <a:pt x="13040" y="676"/>
                  </a:lnTo>
                  <a:lnTo>
                    <a:pt x="13034" y="676"/>
                  </a:lnTo>
                  <a:lnTo>
                    <a:pt x="13030" y="675"/>
                  </a:lnTo>
                  <a:lnTo>
                    <a:pt x="13026" y="673"/>
                  </a:lnTo>
                  <a:lnTo>
                    <a:pt x="13023" y="669"/>
                  </a:lnTo>
                  <a:lnTo>
                    <a:pt x="13016" y="658"/>
                  </a:lnTo>
                  <a:lnTo>
                    <a:pt x="13012" y="648"/>
                  </a:lnTo>
                  <a:lnTo>
                    <a:pt x="13011" y="642"/>
                  </a:lnTo>
                  <a:lnTo>
                    <a:pt x="13011" y="636"/>
                  </a:lnTo>
                  <a:lnTo>
                    <a:pt x="13012" y="634"/>
                  </a:lnTo>
                  <a:lnTo>
                    <a:pt x="13014" y="633"/>
                  </a:lnTo>
                  <a:lnTo>
                    <a:pt x="13017" y="634"/>
                  </a:lnTo>
                  <a:lnTo>
                    <a:pt x="13019" y="636"/>
                  </a:lnTo>
                  <a:lnTo>
                    <a:pt x="13020" y="641"/>
                  </a:lnTo>
                  <a:lnTo>
                    <a:pt x="13020" y="646"/>
                  </a:lnTo>
                  <a:lnTo>
                    <a:pt x="13019" y="653"/>
                  </a:lnTo>
                  <a:lnTo>
                    <a:pt x="13014" y="661"/>
                  </a:lnTo>
                  <a:lnTo>
                    <a:pt x="13007" y="672"/>
                  </a:lnTo>
                  <a:lnTo>
                    <a:pt x="12997" y="682"/>
                  </a:lnTo>
                  <a:lnTo>
                    <a:pt x="12982" y="694"/>
                  </a:lnTo>
                  <a:lnTo>
                    <a:pt x="12963" y="707"/>
                  </a:lnTo>
                  <a:lnTo>
                    <a:pt x="12942" y="719"/>
                  </a:lnTo>
                  <a:lnTo>
                    <a:pt x="12922" y="728"/>
                  </a:lnTo>
                  <a:lnTo>
                    <a:pt x="12904" y="736"/>
                  </a:lnTo>
                  <a:lnTo>
                    <a:pt x="12889" y="742"/>
                  </a:lnTo>
                  <a:lnTo>
                    <a:pt x="12864" y="749"/>
                  </a:lnTo>
                  <a:lnTo>
                    <a:pt x="12848" y="754"/>
                  </a:lnTo>
                  <a:lnTo>
                    <a:pt x="12837" y="754"/>
                  </a:lnTo>
                  <a:lnTo>
                    <a:pt x="12821" y="753"/>
                  </a:lnTo>
                  <a:lnTo>
                    <a:pt x="12801" y="749"/>
                  </a:lnTo>
                  <a:lnTo>
                    <a:pt x="12778" y="744"/>
                  </a:lnTo>
                  <a:lnTo>
                    <a:pt x="12756" y="739"/>
                  </a:lnTo>
                  <a:lnTo>
                    <a:pt x="12738" y="733"/>
                  </a:lnTo>
                  <a:lnTo>
                    <a:pt x="12731" y="729"/>
                  </a:lnTo>
                  <a:lnTo>
                    <a:pt x="12726" y="727"/>
                  </a:lnTo>
                  <a:lnTo>
                    <a:pt x="12722" y="723"/>
                  </a:lnTo>
                  <a:lnTo>
                    <a:pt x="12721" y="721"/>
                  </a:lnTo>
                  <a:lnTo>
                    <a:pt x="12718" y="701"/>
                  </a:lnTo>
                  <a:lnTo>
                    <a:pt x="12717" y="687"/>
                  </a:lnTo>
                  <a:lnTo>
                    <a:pt x="12715" y="682"/>
                  </a:lnTo>
                  <a:lnTo>
                    <a:pt x="12714" y="678"/>
                  </a:lnTo>
                  <a:lnTo>
                    <a:pt x="12711" y="674"/>
                  </a:lnTo>
                  <a:lnTo>
                    <a:pt x="12709" y="672"/>
                  </a:lnTo>
                  <a:lnTo>
                    <a:pt x="12707" y="670"/>
                  </a:lnTo>
                  <a:lnTo>
                    <a:pt x="12704" y="670"/>
                  </a:lnTo>
                  <a:lnTo>
                    <a:pt x="12702" y="670"/>
                  </a:lnTo>
                  <a:lnTo>
                    <a:pt x="12699" y="672"/>
                  </a:lnTo>
                  <a:lnTo>
                    <a:pt x="12693" y="675"/>
                  </a:lnTo>
                  <a:lnTo>
                    <a:pt x="12686" y="681"/>
                  </a:lnTo>
                  <a:lnTo>
                    <a:pt x="12672" y="697"/>
                  </a:lnTo>
                  <a:lnTo>
                    <a:pt x="12656" y="716"/>
                  </a:lnTo>
                  <a:lnTo>
                    <a:pt x="12648" y="724"/>
                  </a:lnTo>
                  <a:lnTo>
                    <a:pt x="12640" y="733"/>
                  </a:lnTo>
                  <a:lnTo>
                    <a:pt x="12633" y="740"/>
                  </a:lnTo>
                  <a:lnTo>
                    <a:pt x="12625" y="744"/>
                  </a:lnTo>
                  <a:lnTo>
                    <a:pt x="12596" y="760"/>
                  </a:lnTo>
                  <a:lnTo>
                    <a:pt x="12571" y="774"/>
                  </a:lnTo>
                  <a:lnTo>
                    <a:pt x="12559" y="778"/>
                  </a:lnTo>
                  <a:lnTo>
                    <a:pt x="12546" y="782"/>
                  </a:lnTo>
                  <a:lnTo>
                    <a:pt x="12539" y="783"/>
                  </a:lnTo>
                  <a:lnTo>
                    <a:pt x="12532" y="783"/>
                  </a:lnTo>
                  <a:lnTo>
                    <a:pt x="12525" y="783"/>
                  </a:lnTo>
                  <a:lnTo>
                    <a:pt x="12518" y="782"/>
                  </a:lnTo>
                  <a:lnTo>
                    <a:pt x="12501" y="778"/>
                  </a:lnTo>
                  <a:lnTo>
                    <a:pt x="12484" y="776"/>
                  </a:lnTo>
                  <a:lnTo>
                    <a:pt x="12465" y="776"/>
                  </a:lnTo>
                  <a:lnTo>
                    <a:pt x="12446" y="776"/>
                  </a:lnTo>
                  <a:lnTo>
                    <a:pt x="12426" y="777"/>
                  </a:lnTo>
                  <a:lnTo>
                    <a:pt x="12407" y="781"/>
                  </a:lnTo>
                  <a:lnTo>
                    <a:pt x="12390" y="784"/>
                  </a:lnTo>
                  <a:lnTo>
                    <a:pt x="12374" y="791"/>
                  </a:lnTo>
                  <a:lnTo>
                    <a:pt x="12346" y="802"/>
                  </a:lnTo>
                  <a:lnTo>
                    <a:pt x="12320" y="811"/>
                  </a:lnTo>
                  <a:lnTo>
                    <a:pt x="12307" y="817"/>
                  </a:lnTo>
                  <a:lnTo>
                    <a:pt x="12295" y="823"/>
                  </a:lnTo>
                  <a:lnTo>
                    <a:pt x="12280" y="833"/>
                  </a:lnTo>
                  <a:lnTo>
                    <a:pt x="12266" y="843"/>
                  </a:lnTo>
                  <a:lnTo>
                    <a:pt x="12250" y="855"/>
                  </a:lnTo>
                  <a:lnTo>
                    <a:pt x="12231" y="864"/>
                  </a:lnTo>
                  <a:lnTo>
                    <a:pt x="12212" y="874"/>
                  </a:lnTo>
                  <a:lnTo>
                    <a:pt x="12194" y="881"/>
                  </a:lnTo>
                  <a:lnTo>
                    <a:pt x="12163" y="891"/>
                  </a:lnTo>
                  <a:lnTo>
                    <a:pt x="12151" y="895"/>
                  </a:lnTo>
                  <a:lnTo>
                    <a:pt x="12140" y="894"/>
                  </a:lnTo>
                  <a:lnTo>
                    <a:pt x="12113" y="892"/>
                  </a:lnTo>
                  <a:lnTo>
                    <a:pt x="12078" y="890"/>
                  </a:lnTo>
                  <a:lnTo>
                    <a:pt x="12048" y="890"/>
                  </a:lnTo>
                  <a:lnTo>
                    <a:pt x="12034" y="890"/>
                  </a:lnTo>
                  <a:lnTo>
                    <a:pt x="12020" y="890"/>
                  </a:lnTo>
                  <a:lnTo>
                    <a:pt x="12007" y="891"/>
                  </a:lnTo>
                  <a:lnTo>
                    <a:pt x="11996" y="894"/>
                  </a:lnTo>
                  <a:lnTo>
                    <a:pt x="11992" y="896"/>
                  </a:lnTo>
                  <a:lnTo>
                    <a:pt x="11989" y="898"/>
                  </a:lnTo>
                  <a:lnTo>
                    <a:pt x="11987" y="901"/>
                  </a:lnTo>
                  <a:lnTo>
                    <a:pt x="11986" y="904"/>
                  </a:lnTo>
                  <a:lnTo>
                    <a:pt x="11986" y="908"/>
                  </a:lnTo>
                  <a:lnTo>
                    <a:pt x="11987" y="912"/>
                  </a:lnTo>
                  <a:lnTo>
                    <a:pt x="11990" y="917"/>
                  </a:lnTo>
                  <a:lnTo>
                    <a:pt x="11996" y="923"/>
                  </a:lnTo>
                  <a:lnTo>
                    <a:pt x="12002" y="929"/>
                  </a:lnTo>
                  <a:lnTo>
                    <a:pt x="12010" y="935"/>
                  </a:lnTo>
                  <a:lnTo>
                    <a:pt x="12020" y="942"/>
                  </a:lnTo>
                  <a:lnTo>
                    <a:pt x="12029" y="948"/>
                  </a:lnTo>
                  <a:lnTo>
                    <a:pt x="12050" y="959"/>
                  </a:lnTo>
                  <a:lnTo>
                    <a:pt x="12073" y="970"/>
                  </a:lnTo>
                  <a:lnTo>
                    <a:pt x="12094" y="982"/>
                  </a:lnTo>
                  <a:lnTo>
                    <a:pt x="12113" y="991"/>
                  </a:lnTo>
                  <a:lnTo>
                    <a:pt x="12121" y="996"/>
                  </a:lnTo>
                  <a:lnTo>
                    <a:pt x="12127" y="999"/>
                  </a:lnTo>
                  <a:lnTo>
                    <a:pt x="12132" y="1004"/>
                  </a:lnTo>
                  <a:lnTo>
                    <a:pt x="12135" y="1007"/>
                  </a:lnTo>
                  <a:lnTo>
                    <a:pt x="12140" y="1016"/>
                  </a:lnTo>
                  <a:lnTo>
                    <a:pt x="12144" y="1027"/>
                  </a:lnTo>
                  <a:lnTo>
                    <a:pt x="12148" y="1040"/>
                  </a:lnTo>
                  <a:lnTo>
                    <a:pt x="12151" y="1053"/>
                  </a:lnTo>
                  <a:lnTo>
                    <a:pt x="12152" y="1067"/>
                  </a:lnTo>
                  <a:lnTo>
                    <a:pt x="12152" y="1079"/>
                  </a:lnTo>
                  <a:lnTo>
                    <a:pt x="12151" y="1085"/>
                  </a:lnTo>
                  <a:lnTo>
                    <a:pt x="12149" y="1090"/>
                  </a:lnTo>
                  <a:lnTo>
                    <a:pt x="12147" y="1093"/>
                  </a:lnTo>
                  <a:lnTo>
                    <a:pt x="12143" y="1097"/>
                  </a:lnTo>
                  <a:lnTo>
                    <a:pt x="12135" y="1101"/>
                  </a:lnTo>
                  <a:lnTo>
                    <a:pt x="12127" y="1104"/>
                  </a:lnTo>
                  <a:lnTo>
                    <a:pt x="12122" y="1104"/>
                  </a:lnTo>
                  <a:lnTo>
                    <a:pt x="12118" y="1104"/>
                  </a:lnTo>
                  <a:lnTo>
                    <a:pt x="12114" y="1103"/>
                  </a:lnTo>
                  <a:lnTo>
                    <a:pt x="12109" y="1101"/>
                  </a:lnTo>
                  <a:lnTo>
                    <a:pt x="12105" y="1099"/>
                  </a:lnTo>
                  <a:lnTo>
                    <a:pt x="12102" y="1097"/>
                  </a:lnTo>
                  <a:lnTo>
                    <a:pt x="12098" y="1093"/>
                  </a:lnTo>
                  <a:lnTo>
                    <a:pt x="12095" y="1088"/>
                  </a:lnTo>
                  <a:lnTo>
                    <a:pt x="12093" y="1084"/>
                  </a:lnTo>
                  <a:lnTo>
                    <a:pt x="12090" y="1078"/>
                  </a:lnTo>
                  <a:lnTo>
                    <a:pt x="12089" y="1071"/>
                  </a:lnTo>
                  <a:lnTo>
                    <a:pt x="12088" y="1064"/>
                  </a:lnTo>
                  <a:lnTo>
                    <a:pt x="12085" y="1050"/>
                  </a:lnTo>
                  <a:lnTo>
                    <a:pt x="12084" y="1038"/>
                  </a:lnTo>
                  <a:lnTo>
                    <a:pt x="12081" y="1030"/>
                  </a:lnTo>
                  <a:lnTo>
                    <a:pt x="12076" y="1022"/>
                  </a:lnTo>
                  <a:lnTo>
                    <a:pt x="12069" y="1016"/>
                  </a:lnTo>
                  <a:lnTo>
                    <a:pt x="12060" y="1010"/>
                  </a:lnTo>
                  <a:lnTo>
                    <a:pt x="12048" y="1004"/>
                  </a:lnTo>
                  <a:lnTo>
                    <a:pt x="12031" y="998"/>
                  </a:lnTo>
                  <a:lnTo>
                    <a:pt x="12004" y="989"/>
                  </a:lnTo>
                  <a:lnTo>
                    <a:pt x="11987" y="983"/>
                  </a:lnTo>
                  <a:lnTo>
                    <a:pt x="11980" y="979"/>
                  </a:lnTo>
                  <a:lnTo>
                    <a:pt x="11972" y="973"/>
                  </a:lnTo>
                  <a:lnTo>
                    <a:pt x="11961" y="964"/>
                  </a:lnTo>
                  <a:lnTo>
                    <a:pt x="11948" y="951"/>
                  </a:lnTo>
                  <a:lnTo>
                    <a:pt x="11941" y="944"/>
                  </a:lnTo>
                  <a:lnTo>
                    <a:pt x="11933" y="937"/>
                  </a:lnTo>
                  <a:lnTo>
                    <a:pt x="11926" y="932"/>
                  </a:lnTo>
                  <a:lnTo>
                    <a:pt x="11918" y="928"/>
                  </a:lnTo>
                  <a:lnTo>
                    <a:pt x="11911" y="924"/>
                  </a:lnTo>
                  <a:lnTo>
                    <a:pt x="11903" y="922"/>
                  </a:lnTo>
                  <a:lnTo>
                    <a:pt x="11896" y="921"/>
                  </a:lnTo>
                  <a:lnTo>
                    <a:pt x="11889" y="919"/>
                  </a:lnTo>
                  <a:lnTo>
                    <a:pt x="11882" y="921"/>
                  </a:lnTo>
                  <a:lnTo>
                    <a:pt x="11875" y="921"/>
                  </a:lnTo>
                  <a:lnTo>
                    <a:pt x="11869" y="923"/>
                  </a:lnTo>
                  <a:lnTo>
                    <a:pt x="11864" y="925"/>
                  </a:lnTo>
                  <a:lnTo>
                    <a:pt x="11858" y="929"/>
                  </a:lnTo>
                  <a:lnTo>
                    <a:pt x="11853" y="932"/>
                  </a:lnTo>
                  <a:lnTo>
                    <a:pt x="11848" y="937"/>
                  </a:lnTo>
                  <a:lnTo>
                    <a:pt x="11845" y="942"/>
                  </a:lnTo>
                  <a:lnTo>
                    <a:pt x="11841" y="948"/>
                  </a:lnTo>
                  <a:lnTo>
                    <a:pt x="11839" y="953"/>
                  </a:lnTo>
                  <a:lnTo>
                    <a:pt x="11837" y="959"/>
                  </a:lnTo>
                  <a:lnTo>
                    <a:pt x="11834" y="966"/>
                  </a:lnTo>
                  <a:lnTo>
                    <a:pt x="11832" y="980"/>
                  </a:lnTo>
                  <a:lnTo>
                    <a:pt x="11831" y="995"/>
                  </a:lnTo>
                  <a:lnTo>
                    <a:pt x="11828" y="1007"/>
                  </a:lnTo>
                  <a:lnTo>
                    <a:pt x="11825" y="1019"/>
                  </a:lnTo>
                  <a:lnTo>
                    <a:pt x="11822" y="1024"/>
                  </a:lnTo>
                  <a:lnTo>
                    <a:pt x="11820" y="1027"/>
                  </a:lnTo>
                  <a:lnTo>
                    <a:pt x="11817" y="1030"/>
                  </a:lnTo>
                  <a:lnTo>
                    <a:pt x="11813" y="1031"/>
                  </a:lnTo>
                  <a:lnTo>
                    <a:pt x="11794" y="1036"/>
                  </a:lnTo>
                  <a:lnTo>
                    <a:pt x="11778" y="1039"/>
                  </a:lnTo>
                  <a:lnTo>
                    <a:pt x="11773" y="1039"/>
                  </a:lnTo>
                  <a:lnTo>
                    <a:pt x="11770" y="1038"/>
                  </a:lnTo>
                  <a:lnTo>
                    <a:pt x="11767" y="1036"/>
                  </a:lnTo>
                  <a:lnTo>
                    <a:pt x="11764" y="1033"/>
                  </a:lnTo>
                  <a:lnTo>
                    <a:pt x="11761" y="1030"/>
                  </a:lnTo>
                  <a:lnTo>
                    <a:pt x="11759" y="1025"/>
                  </a:lnTo>
                  <a:lnTo>
                    <a:pt x="11758" y="1019"/>
                  </a:lnTo>
                  <a:lnTo>
                    <a:pt x="11757" y="1012"/>
                  </a:lnTo>
                  <a:lnTo>
                    <a:pt x="11754" y="976"/>
                  </a:lnTo>
                  <a:lnTo>
                    <a:pt x="11750" y="941"/>
                  </a:lnTo>
                  <a:lnTo>
                    <a:pt x="11748" y="935"/>
                  </a:lnTo>
                  <a:lnTo>
                    <a:pt x="11746" y="929"/>
                  </a:lnTo>
                  <a:lnTo>
                    <a:pt x="11744" y="925"/>
                  </a:lnTo>
                  <a:lnTo>
                    <a:pt x="11741" y="923"/>
                  </a:lnTo>
                  <a:lnTo>
                    <a:pt x="11738" y="923"/>
                  </a:lnTo>
                  <a:lnTo>
                    <a:pt x="11734" y="925"/>
                  </a:lnTo>
                  <a:lnTo>
                    <a:pt x="11730" y="930"/>
                  </a:lnTo>
                  <a:lnTo>
                    <a:pt x="11725" y="937"/>
                  </a:lnTo>
                  <a:lnTo>
                    <a:pt x="11707" y="964"/>
                  </a:lnTo>
                  <a:lnTo>
                    <a:pt x="11694" y="980"/>
                  </a:lnTo>
                  <a:lnTo>
                    <a:pt x="11691" y="988"/>
                  </a:lnTo>
                  <a:lnTo>
                    <a:pt x="11687" y="993"/>
                  </a:lnTo>
                  <a:lnTo>
                    <a:pt x="11686" y="999"/>
                  </a:lnTo>
                  <a:lnTo>
                    <a:pt x="11685" y="1007"/>
                  </a:lnTo>
                  <a:lnTo>
                    <a:pt x="11686" y="1017"/>
                  </a:lnTo>
                  <a:lnTo>
                    <a:pt x="11689" y="1025"/>
                  </a:lnTo>
                  <a:lnTo>
                    <a:pt x="11692" y="1034"/>
                  </a:lnTo>
                  <a:lnTo>
                    <a:pt x="11697" y="1045"/>
                  </a:lnTo>
                  <a:lnTo>
                    <a:pt x="11700" y="1056"/>
                  </a:lnTo>
                  <a:lnTo>
                    <a:pt x="11703" y="1069"/>
                  </a:lnTo>
                  <a:lnTo>
                    <a:pt x="11703" y="1081"/>
                  </a:lnTo>
                  <a:lnTo>
                    <a:pt x="11701" y="1097"/>
                  </a:lnTo>
                  <a:lnTo>
                    <a:pt x="11699" y="1112"/>
                  </a:lnTo>
                  <a:lnTo>
                    <a:pt x="11697" y="1126"/>
                  </a:lnTo>
                  <a:lnTo>
                    <a:pt x="11696" y="1138"/>
                  </a:lnTo>
                  <a:lnTo>
                    <a:pt x="11696" y="1148"/>
                  </a:lnTo>
                  <a:lnTo>
                    <a:pt x="11697" y="1157"/>
                  </a:lnTo>
                  <a:lnTo>
                    <a:pt x="11699" y="1162"/>
                  </a:lnTo>
                  <a:lnTo>
                    <a:pt x="11700" y="1165"/>
                  </a:lnTo>
                  <a:lnTo>
                    <a:pt x="11701" y="1166"/>
                  </a:lnTo>
                  <a:lnTo>
                    <a:pt x="11704" y="1167"/>
                  </a:lnTo>
                  <a:lnTo>
                    <a:pt x="11705" y="1167"/>
                  </a:lnTo>
                  <a:lnTo>
                    <a:pt x="11711" y="1166"/>
                  </a:lnTo>
                  <a:lnTo>
                    <a:pt x="11717" y="1160"/>
                  </a:lnTo>
                  <a:lnTo>
                    <a:pt x="11725" y="1153"/>
                  </a:lnTo>
                  <a:lnTo>
                    <a:pt x="11734" y="1145"/>
                  </a:lnTo>
                  <a:lnTo>
                    <a:pt x="11745" y="1137"/>
                  </a:lnTo>
                  <a:lnTo>
                    <a:pt x="11755" y="1127"/>
                  </a:lnTo>
                  <a:lnTo>
                    <a:pt x="11768" y="1120"/>
                  </a:lnTo>
                  <a:lnTo>
                    <a:pt x="11781" y="1115"/>
                  </a:lnTo>
                  <a:lnTo>
                    <a:pt x="11795" y="1112"/>
                  </a:lnTo>
                  <a:lnTo>
                    <a:pt x="11812" y="1107"/>
                  </a:lnTo>
                  <a:lnTo>
                    <a:pt x="11828" y="1104"/>
                  </a:lnTo>
                  <a:lnTo>
                    <a:pt x="11845" y="1101"/>
                  </a:lnTo>
                  <a:lnTo>
                    <a:pt x="11852" y="1100"/>
                  </a:lnTo>
                  <a:lnTo>
                    <a:pt x="11860" y="1101"/>
                  </a:lnTo>
                  <a:lnTo>
                    <a:pt x="11866" y="1103"/>
                  </a:lnTo>
                  <a:lnTo>
                    <a:pt x="11872" y="1104"/>
                  </a:lnTo>
                  <a:lnTo>
                    <a:pt x="11876" y="1107"/>
                  </a:lnTo>
                  <a:lnTo>
                    <a:pt x="11880" y="1112"/>
                  </a:lnTo>
                  <a:lnTo>
                    <a:pt x="11884" y="1118"/>
                  </a:lnTo>
                  <a:lnTo>
                    <a:pt x="11885" y="1125"/>
                  </a:lnTo>
                  <a:lnTo>
                    <a:pt x="11886" y="1133"/>
                  </a:lnTo>
                  <a:lnTo>
                    <a:pt x="11887" y="1140"/>
                  </a:lnTo>
                  <a:lnTo>
                    <a:pt x="11889" y="1146"/>
                  </a:lnTo>
                  <a:lnTo>
                    <a:pt x="11893" y="1152"/>
                  </a:lnTo>
                  <a:lnTo>
                    <a:pt x="11898" y="1162"/>
                  </a:lnTo>
                  <a:lnTo>
                    <a:pt x="11902" y="1172"/>
                  </a:lnTo>
                  <a:lnTo>
                    <a:pt x="11905" y="1175"/>
                  </a:lnTo>
                  <a:lnTo>
                    <a:pt x="11906" y="1179"/>
                  </a:lnTo>
                  <a:lnTo>
                    <a:pt x="11906" y="1182"/>
                  </a:lnTo>
                  <a:lnTo>
                    <a:pt x="11905" y="1186"/>
                  </a:lnTo>
                  <a:lnTo>
                    <a:pt x="11903" y="1189"/>
                  </a:lnTo>
                  <a:lnTo>
                    <a:pt x="11900" y="1193"/>
                  </a:lnTo>
                  <a:lnTo>
                    <a:pt x="11895" y="1197"/>
                  </a:lnTo>
                  <a:lnTo>
                    <a:pt x="11888" y="1200"/>
                  </a:lnTo>
                  <a:lnTo>
                    <a:pt x="11881" y="1204"/>
                  </a:lnTo>
                  <a:lnTo>
                    <a:pt x="11873" y="1206"/>
                  </a:lnTo>
                  <a:lnTo>
                    <a:pt x="11866" y="1208"/>
                  </a:lnTo>
                  <a:lnTo>
                    <a:pt x="11859" y="1209"/>
                  </a:lnTo>
                  <a:lnTo>
                    <a:pt x="11844" y="1209"/>
                  </a:lnTo>
                  <a:lnTo>
                    <a:pt x="11831" y="1208"/>
                  </a:lnTo>
                  <a:lnTo>
                    <a:pt x="11825" y="1207"/>
                  </a:lnTo>
                  <a:lnTo>
                    <a:pt x="11819" y="1205"/>
                  </a:lnTo>
                  <a:lnTo>
                    <a:pt x="11814" y="1202"/>
                  </a:lnTo>
                  <a:lnTo>
                    <a:pt x="11810" y="1199"/>
                  </a:lnTo>
                  <a:lnTo>
                    <a:pt x="11805" y="1195"/>
                  </a:lnTo>
                  <a:lnTo>
                    <a:pt x="11801" y="1191"/>
                  </a:lnTo>
                  <a:lnTo>
                    <a:pt x="11799" y="1186"/>
                  </a:lnTo>
                  <a:lnTo>
                    <a:pt x="11797" y="1181"/>
                  </a:lnTo>
                  <a:lnTo>
                    <a:pt x="11795" y="1177"/>
                  </a:lnTo>
                  <a:lnTo>
                    <a:pt x="11793" y="1172"/>
                  </a:lnTo>
                  <a:lnTo>
                    <a:pt x="11791" y="1168"/>
                  </a:lnTo>
                  <a:lnTo>
                    <a:pt x="11787" y="1166"/>
                  </a:lnTo>
                  <a:lnTo>
                    <a:pt x="11784" y="1162"/>
                  </a:lnTo>
                  <a:lnTo>
                    <a:pt x="11780" y="1161"/>
                  </a:lnTo>
                  <a:lnTo>
                    <a:pt x="11777" y="1160"/>
                  </a:lnTo>
                  <a:lnTo>
                    <a:pt x="11772" y="1160"/>
                  </a:lnTo>
                  <a:lnTo>
                    <a:pt x="11764" y="1160"/>
                  </a:lnTo>
                  <a:lnTo>
                    <a:pt x="11754" y="1164"/>
                  </a:lnTo>
                  <a:lnTo>
                    <a:pt x="11744" y="1170"/>
                  </a:lnTo>
                  <a:lnTo>
                    <a:pt x="11733" y="1177"/>
                  </a:lnTo>
                  <a:lnTo>
                    <a:pt x="11721" y="1188"/>
                  </a:lnTo>
                  <a:lnTo>
                    <a:pt x="11707" y="1204"/>
                  </a:lnTo>
                  <a:lnTo>
                    <a:pt x="11693" y="1221"/>
                  </a:lnTo>
                  <a:lnTo>
                    <a:pt x="11679" y="1240"/>
                  </a:lnTo>
                  <a:lnTo>
                    <a:pt x="11656" y="1272"/>
                  </a:lnTo>
                  <a:lnTo>
                    <a:pt x="11645" y="1285"/>
                  </a:lnTo>
                  <a:lnTo>
                    <a:pt x="11631" y="1293"/>
                  </a:lnTo>
                  <a:lnTo>
                    <a:pt x="11596" y="1309"/>
                  </a:lnTo>
                  <a:lnTo>
                    <a:pt x="11577" y="1317"/>
                  </a:lnTo>
                  <a:lnTo>
                    <a:pt x="11561" y="1324"/>
                  </a:lnTo>
                  <a:lnTo>
                    <a:pt x="11552" y="1327"/>
                  </a:lnTo>
                  <a:lnTo>
                    <a:pt x="11546" y="1328"/>
                  </a:lnTo>
                  <a:lnTo>
                    <a:pt x="11542" y="1328"/>
                  </a:lnTo>
                  <a:lnTo>
                    <a:pt x="11538" y="1327"/>
                  </a:lnTo>
                  <a:lnTo>
                    <a:pt x="11537" y="1324"/>
                  </a:lnTo>
                  <a:lnTo>
                    <a:pt x="11536" y="1322"/>
                  </a:lnTo>
                  <a:lnTo>
                    <a:pt x="11537" y="1317"/>
                  </a:lnTo>
                  <a:lnTo>
                    <a:pt x="11538" y="1313"/>
                  </a:lnTo>
                  <a:lnTo>
                    <a:pt x="11544" y="1302"/>
                  </a:lnTo>
                  <a:lnTo>
                    <a:pt x="11554" y="1290"/>
                  </a:lnTo>
                  <a:lnTo>
                    <a:pt x="11564" y="1278"/>
                  </a:lnTo>
                  <a:lnTo>
                    <a:pt x="11577" y="1265"/>
                  </a:lnTo>
                  <a:lnTo>
                    <a:pt x="11590" y="1253"/>
                  </a:lnTo>
                  <a:lnTo>
                    <a:pt x="11602" y="1242"/>
                  </a:lnTo>
                  <a:lnTo>
                    <a:pt x="11613" y="1233"/>
                  </a:lnTo>
                  <a:lnTo>
                    <a:pt x="11624" y="1221"/>
                  </a:lnTo>
                  <a:lnTo>
                    <a:pt x="11633" y="1207"/>
                  </a:lnTo>
                  <a:lnTo>
                    <a:pt x="11640" y="1194"/>
                  </a:lnTo>
                  <a:lnTo>
                    <a:pt x="11645" y="1181"/>
                  </a:lnTo>
                  <a:lnTo>
                    <a:pt x="11649" y="1170"/>
                  </a:lnTo>
                  <a:lnTo>
                    <a:pt x="11649" y="1165"/>
                  </a:lnTo>
                  <a:lnTo>
                    <a:pt x="11649" y="1160"/>
                  </a:lnTo>
                  <a:lnTo>
                    <a:pt x="11647" y="1157"/>
                  </a:lnTo>
                  <a:lnTo>
                    <a:pt x="11645" y="1153"/>
                  </a:lnTo>
                  <a:lnTo>
                    <a:pt x="11642" y="1145"/>
                  </a:lnTo>
                  <a:lnTo>
                    <a:pt x="11637" y="1131"/>
                  </a:lnTo>
                  <a:lnTo>
                    <a:pt x="11632" y="1113"/>
                  </a:lnTo>
                  <a:lnTo>
                    <a:pt x="11629" y="1093"/>
                  </a:lnTo>
                  <a:lnTo>
                    <a:pt x="11625" y="1073"/>
                  </a:lnTo>
                  <a:lnTo>
                    <a:pt x="11624" y="1054"/>
                  </a:lnTo>
                  <a:lnTo>
                    <a:pt x="11624" y="1038"/>
                  </a:lnTo>
                  <a:lnTo>
                    <a:pt x="11626" y="1026"/>
                  </a:lnTo>
                  <a:lnTo>
                    <a:pt x="11636" y="1007"/>
                  </a:lnTo>
                  <a:lnTo>
                    <a:pt x="11645" y="986"/>
                  </a:lnTo>
                  <a:lnTo>
                    <a:pt x="11647" y="980"/>
                  </a:lnTo>
                  <a:lnTo>
                    <a:pt x="11649" y="976"/>
                  </a:lnTo>
                  <a:lnTo>
                    <a:pt x="11649" y="971"/>
                  </a:lnTo>
                  <a:lnTo>
                    <a:pt x="11647" y="965"/>
                  </a:lnTo>
                  <a:lnTo>
                    <a:pt x="11645" y="960"/>
                  </a:lnTo>
                  <a:lnTo>
                    <a:pt x="11642" y="956"/>
                  </a:lnTo>
                  <a:lnTo>
                    <a:pt x="11637" y="951"/>
                  </a:lnTo>
                  <a:lnTo>
                    <a:pt x="11630" y="946"/>
                  </a:lnTo>
                  <a:lnTo>
                    <a:pt x="11602" y="928"/>
                  </a:lnTo>
                  <a:lnTo>
                    <a:pt x="11577" y="910"/>
                  </a:lnTo>
                  <a:lnTo>
                    <a:pt x="11565" y="902"/>
                  </a:lnTo>
                  <a:lnTo>
                    <a:pt x="11554" y="894"/>
                  </a:lnTo>
                  <a:lnTo>
                    <a:pt x="11542" y="887"/>
                  </a:lnTo>
                  <a:lnTo>
                    <a:pt x="11530" y="881"/>
                  </a:lnTo>
                  <a:lnTo>
                    <a:pt x="11524" y="878"/>
                  </a:lnTo>
                  <a:lnTo>
                    <a:pt x="11518" y="879"/>
                  </a:lnTo>
                  <a:lnTo>
                    <a:pt x="11512" y="881"/>
                  </a:lnTo>
                  <a:lnTo>
                    <a:pt x="11505" y="884"/>
                  </a:lnTo>
                  <a:lnTo>
                    <a:pt x="11499" y="888"/>
                  </a:lnTo>
                  <a:lnTo>
                    <a:pt x="11494" y="894"/>
                  </a:lnTo>
                  <a:lnTo>
                    <a:pt x="11488" y="899"/>
                  </a:lnTo>
                  <a:lnTo>
                    <a:pt x="11481" y="905"/>
                  </a:lnTo>
                  <a:lnTo>
                    <a:pt x="11469" y="919"/>
                  </a:lnTo>
                  <a:lnTo>
                    <a:pt x="11457" y="933"/>
                  </a:lnTo>
                  <a:lnTo>
                    <a:pt x="11445" y="946"/>
                  </a:lnTo>
                  <a:lnTo>
                    <a:pt x="11435" y="956"/>
                  </a:lnTo>
                  <a:lnTo>
                    <a:pt x="11425" y="963"/>
                  </a:lnTo>
                  <a:lnTo>
                    <a:pt x="11418" y="970"/>
                  </a:lnTo>
                  <a:lnTo>
                    <a:pt x="11413" y="978"/>
                  </a:lnTo>
                  <a:lnTo>
                    <a:pt x="11408" y="984"/>
                  </a:lnTo>
                  <a:lnTo>
                    <a:pt x="11402" y="991"/>
                  </a:lnTo>
                  <a:lnTo>
                    <a:pt x="11396" y="996"/>
                  </a:lnTo>
                  <a:lnTo>
                    <a:pt x="11387" y="1000"/>
                  </a:lnTo>
                  <a:lnTo>
                    <a:pt x="11375" y="1003"/>
                  </a:lnTo>
                  <a:lnTo>
                    <a:pt x="11368" y="1004"/>
                  </a:lnTo>
                  <a:lnTo>
                    <a:pt x="11362" y="1006"/>
                  </a:lnTo>
                  <a:lnTo>
                    <a:pt x="11356" y="1010"/>
                  </a:lnTo>
                  <a:lnTo>
                    <a:pt x="11352" y="1015"/>
                  </a:lnTo>
                  <a:lnTo>
                    <a:pt x="11347" y="1020"/>
                  </a:lnTo>
                  <a:lnTo>
                    <a:pt x="11343" y="1026"/>
                  </a:lnTo>
                  <a:lnTo>
                    <a:pt x="11341" y="1032"/>
                  </a:lnTo>
                  <a:lnTo>
                    <a:pt x="11340" y="1039"/>
                  </a:lnTo>
                  <a:lnTo>
                    <a:pt x="11339" y="1046"/>
                  </a:lnTo>
                  <a:lnTo>
                    <a:pt x="11340" y="1053"/>
                  </a:lnTo>
                  <a:lnTo>
                    <a:pt x="11341" y="1061"/>
                  </a:lnTo>
                  <a:lnTo>
                    <a:pt x="11344" y="1069"/>
                  </a:lnTo>
                  <a:lnTo>
                    <a:pt x="11349" y="1077"/>
                  </a:lnTo>
                  <a:lnTo>
                    <a:pt x="11356" y="1084"/>
                  </a:lnTo>
                  <a:lnTo>
                    <a:pt x="11364" y="1091"/>
                  </a:lnTo>
                  <a:lnTo>
                    <a:pt x="11375" y="1097"/>
                  </a:lnTo>
                  <a:lnTo>
                    <a:pt x="11395" y="1108"/>
                  </a:lnTo>
                  <a:lnTo>
                    <a:pt x="11413" y="1120"/>
                  </a:lnTo>
                  <a:lnTo>
                    <a:pt x="11425" y="1130"/>
                  </a:lnTo>
                  <a:lnTo>
                    <a:pt x="11435" y="1140"/>
                  </a:lnTo>
                  <a:lnTo>
                    <a:pt x="11438" y="1144"/>
                  </a:lnTo>
                  <a:lnTo>
                    <a:pt x="11441" y="1148"/>
                  </a:lnTo>
                  <a:lnTo>
                    <a:pt x="11443" y="1153"/>
                  </a:lnTo>
                  <a:lnTo>
                    <a:pt x="11444" y="1157"/>
                  </a:lnTo>
                  <a:lnTo>
                    <a:pt x="11444" y="1161"/>
                  </a:lnTo>
                  <a:lnTo>
                    <a:pt x="11443" y="1165"/>
                  </a:lnTo>
                  <a:lnTo>
                    <a:pt x="11441" y="1168"/>
                  </a:lnTo>
                  <a:lnTo>
                    <a:pt x="11438" y="1172"/>
                  </a:lnTo>
                  <a:lnTo>
                    <a:pt x="11435" y="1175"/>
                  </a:lnTo>
                  <a:lnTo>
                    <a:pt x="11430" y="1177"/>
                  </a:lnTo>
                  <a:lnTo>
                    <a:pt x="11425" y="1178"/>
                  </a:lnTo>
                  <a:lnTo>
                    <a:pt x="11418" y="1179"/>
                  </a:lnTo>
                  <a:lnTo>
                    <a:pt x="11406" y="1178"/>
                  </a:lnTo>
                  <a:lnTo>
                    <a:pt x="11391" y="1174"/>
                  </a:lnTo>
                  <a:lnTo>
                    <a:pt x="11366" y="1167"/>
                  </a:lnTo>
                  <a:lnTo>
                    <a:pt x="11355" y="1162"/>
                  </a:lnTo>
                  <a:lnTo>
                    <a:pt x="11347" y="1158"/>
                  </a:lnTo>
                  <a:lnTo>
                    <a:pt x="11326" y="1148"/>
                  </a:lnTo>
                  <a:lnTo>
                    <a:pt x="11312" y="1144"/>
                  </a:lnTo>
                  <a:lnTo>
                    <a:pt x="11297" y="1139"/>
                  </a:lnTo>
                  <a:lnTo>
                    <a:pt x="11285" y="1135"/>
                  </a:lnTo>
                  <a:lnTo>
                    <a:pt x="11272" y="1134"/>
                  </a:lnTo>
                  <a:lnTo>
                    <a:pt x="11259" y="1133"/>
                  </a:lnTo>
                  <a:lnTo>
                    <a:pt x="11247" y="1131"/>
                  </a:lnTo>
                  <a:lnTo>
                    <a:pt x="11233" y="1127"/>
                  </a:lnTo>
                  <a:lnTo>
                    <a:pt x="11220" y="1123"/>
                  </a:lnTo>
                  <a:lnTo>
                    <a:pt x="11206" y="1117"/>
                  </a:lnTo>
                  <a:lnTo>
                    <a:pt x="11193" y="1112"/>
                  </a:lnTo>
                  <a:lnTo>
                    <a:pt x="11180" y="1108"/>
                  </a:lnTo>
                  <a:lnTo>
                    <a:pt x="11168" y="1106"/>
                  </a:lnTo>
                  <a:lnTo>
                    <a:pt x="11155" y="1105"/>
                  </a:lnTo>
                  <a:lnTo>
                    <a:pt x="11139" y="1104"/>
                  </a:lnTo>
                  <a:lnTo>
                    <a:pt x="11123" y="1104"/>
                  </a:lnTo>
                  <a:lnTo>
                    <a:pt x="11106" y="1105"/>
                  </a:lnTo>
                  <a:lnTo>
                    <a:pt x="11091" y="1106"/>
                  </a:lnTo>
                  <a:lnTo>
                    <a:pt x="11077" y="1110"/>
                  </a:lnTo>
                  <a:lnTo>
                    <a:pt x="11070" y="1112"/>
                  </a:lnTo>
                  <a:lnTo>
                    <a:pt x="11065" y="1114"/>
                  </a:lnTo>
                  <a:lnTo>
                    <a:pt x="11060" y="1117"/>
                  </a:lnTo>
                  <a:lnTo>
                    <a:pt x="11057" y="1120"/>
                  </a:lnTo>
                  <a:lnTo>
                    <a:pt x="11040" y="1140"/>
                  </a:lnTo>
                  <a:lnTo>
                    <a:pt x="11019" y="1162"/>
                  </a:lnTo>
                  <a:lnTo>
                    <a:pt x="11013" y="1167"/>
                  </a:lnTo>
                  <a:lnTo>
                    <a:pt x="11006" y="1172"/>
                  </a:lnTo>
                  <a:lnTo>
                    <a:pt x="11000" y="1175"/>
                  </a:lnTo>
                  <a:lnTo>
                    <a:pt x="10994" y="1179"/>
                  </a:lnTo>
                  <a:lnTo>
                    <a:pt x="10987" y="1180"/>
                  </a:lnTo>
                  <a:lnTo>
                    <a:pt x="10982" y="1180"/>
                  </a:lnTo>
                  <a:lnTo>
                    <a:pt x="10976" y="1179"/>
                  </a:lnTo>
                  <a:lnTo>
                    <a:pt x="10969" y="1177"/>
                  </a:lnTo>
                  <a:lnTo>
                    <a:pt x="10950" y="1164"/>
                  </a:lnTo>
                  <a:lnTo>
                    <a:pt x="10936" y="1153"/>
                  </a:lnTo>
                  <a:lnTo>
                    <a:pt x="10932" y="1152"/>
                  </a:lnTo>
                  <a:lnTo>
                    <a:pt x="10929" y="1151"/>
                  </a:lnTo>
                  <a:lnTo>
                    <a:pt x="10924" y="1150"/>
                  </a:lnTo>
                  <a:lnTo>
                    <a:pt x="10919" y="1151"/>
                  </a:lnTo>
                  <a:lnTo>
                    <a:pt x="10908" y="1153"/>
                  </a:lnTo>
                  <a:lnTo>
                    <a:pt x="10894" y="1158"/>
                  </a:lnTo>
                  <a:lnTo>
                    <a:pt x="10885" y="1161"/>
                  </a:lnTo>
                  <a:lnTo>
                    <a:pt x="10877" y="1162"/>
                  </a:lnTo>
                  <a:lnTo>
                    <a:pt x="10869" y="1164"/>
                  </a:lnTo>
                  <a:lnTo>
                    <a:pt x="10861" y="1164"/>
                  </a:lnTo>
                  <a:lnTo>
                    <a:pt x="10845" y="1164"/>
                  </a:lnTo>
                  <a:lnTo>
                    <a:pt x="10830" y="1161"/>
                  </a:lnTo>
                  <a:lnTo>
                    <a:pt x="10816" y="1160"/>
                  </a:lnTo>
                  <a:lnTo>
                    <a:pt x="10803" y="1160"/>
                  </a:lnTo>
                  <a:lnTo>
                    <a:pt x="10797" y="1161"/>
                  </a:lnTo>
                  <a:lnTo>
                    <a:pt x="10793" y="1164"/>
                  </a:lnTo>
                  <a:lnTo>
                    <a:pt x="10787" y="1167"/>
                  </a:lnTo>
                  <a:lnTo>
                    <a:pt x="10782" y="1172"/>
                  </a:lnTo>
                  <a:lnTo>
                    <a:pt x="10775" y="1181"/>
                  </a:lnTo>
                  <a:lnTo>
                    <a:pt x="10770" y="1188"/>
                  </a:lnTo>
                  <a:lnTo>
                    <a:pt x="10768" y="1191"/>
                  </a:lnTo>
                  <a:lnTo>
                    <a:pt x="10767" y="1192"/>
                  </a:lnTo>
                  <a:lnTo>
                    <a:pt x="10764" y="1193"/>
                  </a:lnTo>
                  <a:lnTo>
                    <a:pt x="10762" y="1193"/>
                  </a:lnTo>
                  <a:lnTo>
                    <a:pt x="10743" y="1188"/>
                  </a:lnTo>
                  <a:lnTo>
                    <a:pt x="10702" y="1172"/>
                  </a:lnTo>
                  <a:lnTo>
                    <a:pt x="10689" y="1167"/>
                  </a:lnTo>
                  <a:lnTo>
                    <a:pt x="10677" y="1165"/>
                  </a:lnTo>
                  <a:lnTo>
                    <a:pt x="10668" y="1164"/>
                  </a:lnTo>
                  <a:lnTo>
                    <a:pt x="10660" y="1164"/>
                  </a:lnTo>
                  <a:lnTo>
                    <a:pt x="10653" y="1165"/>
                  </a:lnTo>
                  <a:lnTo>
                    <a:pt x="10647" y="1166"/>
                  </a:lnTo>
                  <a:lnTo>
                    <a:pt x="10641" y="1170"/>
                  </a:lnTo>
                  <a:lnTo>
                    <a:pt x="10635" y="1173"/>
                  </a:lnTo>
                  <a:lnTo>
                    <a:pt x="10625" y="1181"/>
                  </a:lnTo>
                  <a:lnTo>
                    <a:pt x="10612" y="1189"/>
                  </a:lnTo>
                  <a:lnTo>
                    <a:pt x="10603" y="1194"/>
                  </a:lnTo>
                  <a:lnTo>
                    <a:pt x="10594" y="1199"/>
                  </a:lnTo>
                  <a:lnTo>
                    <a:pt x="10583" y="1202"/>
                  </a:lnTo>
                  <a:lnTo>
                    <a:pt x="10571" y="1205"/>
                  </a:lnTo>
                  <a:lnTo>
                    <a:pt x="10558" y="1207"/>
                  </a:lnTo>
                  <a:lnTo>
                    <a:pt x="10546" y="1208"/>
                  </a:lnTo>
                  <a:lnTo>
                    <a:pt x="10534" y="1209"/>
                  </a:lnTo>
                  <a:lnTo>
                    <a:pt x="10522" y="1209"/>
                  </a:lnTo>
                  <a:lnTo>
                    <a:pt x="10502" y="1208"/>
                  </a:lnTo>
                  <a:lnTo>
                    <a:pt x="10484" y="1207"/>
                  </a:lnTo>
                  <a:lnTo>
                    <a:pt x="10468" y="1206"/>
                  </a:lnTo>
                  <a:lnTo>
                    <a:pt x="10455" y="1207"/>
                  </a:lnTo>
                  <a:lnTo>
                    <a:pt x="10450" y="1208"/>
                  </a:lnTo>
                  <a:lnTo>
                    <a:pt x="10445" y="1211"/>
                  </a:lnTo>
                  <a:lnTo>
                    <a:pt x="10440" y="1214"/>
                  </a:lnTo>
                  <a:lnTo>
                    <a:pt x="10435" y="1219"/>
                  </a:lnTo>
                  <a:lnTo>
                    <a:pt x="10420" y="1243"/>
                  </a:lnTo>
                  <a:lnTo>
                    <a:pt x="10403" y="1266"/>
                  </a:lnTo>
                  <a:lnTo>
                    <a:pt x="10399" y="1269"/>
                  </a:lnTo>
                  <a:lnTo>
                    <a:pt x="10396" y="1273"/>
                  </a:lnTo>
                  <a:lnTo>
                    <a:pt x="10391" y="1275"/>
                  </a:lnTo>
                  <a:lnTo>
                    <a:pt x="10387" y="1276"/>
                  </a:lnTo>
                  <a:lnTo>
                    <a:pt x="10384" y="1276"/>
                  </a:lnTo>
                  <a:lnTo>
                    <a:pt x="10381" y="1274"/>
                  </a:lnTo>
                  <a:lnTo>
                    <a:pt x="10379" y="1272"/>
                  </a:lnTo>
                  <a:lnTo>
                    <a:pt x="10376" y="1266"/>
                  </a:lnTo>
                  <a:lnTo>
                    <a:pt x="10374" y="1260"/>
                  </a:lnTo>
                  <a:lnTo>
                    <a:pt x="10374" y="1253"/>
                  </a:lnTo>
                  <a:lnTo>
                    <a:pt x="10376" y="1246"/>
                  </a:lnTo>
                  <a:lnTo>
                    <a:pt x="10377" y="1238"/>
                  </a:lnTo>
                  <a:lnTo>
                    <a:pt x="10383" y="1222"/>
                  </a:lnTo>
                  <a:lnTo>
                    <a:pt x="10389" y="1207"/>
                  </a:lnTo>
                  <a:lnTo>
                    <a:pt x="10396" y="1192"/>
                  </a:lnTo>
                  <a:lnTo>
                    <a:pt x="10399" y="1178"/>
                  </a:lnTo>
                  <a:lnTo>
                    <a:pt x="10400" y="1172"/>
                  </a:lnTo>
                  <a:lnTo>
                    <a:pt x="10400" y="1167"/>
                  </a:lnTo>
                  <a:lnTo>
                    <a:pt x="10399" y="1161"/>
                  </a:lnTo>
                  <a:lnTo>
                    <a:pt x="10396" y="1158"/>
                  </a:lnTo>
                  <a:lnTo>
                    <a:pt x="10392" y="1154"/>
                  </a:lnTo>
                  <a:lnTo>
                    <a:pt x="10386" y="1152"/>
                  </a:lnTo>
                  <a:lnTo>
                    <a:pt x="10379" y="1150"/>
                  </a:lnTo>
                  <a:lnTo>
                    <a:pt x="10371" y="1148"/>
                  </a:lnTo>
                  <a:lnTo>
                    <a:pt x="10354" y="1147"/>
                  </a:lnTo>
                  <a:lnTo>
                    <a:pt x="10336" y="1148"/>
                  </a:lnTo>
                  <a:lnTo>
                    <a:pt x="10317" y="1150"/>
                  </a:lnTo>
                  <a:lnTo>
                    <a:pt x="10300" y="1153"/>
                  </a:lnTo>
                  <a:lnTo>
                    <a:pt x="10295" y="1155"/>
                  </a:lnTo>
                  <a:lnTo>
                    <a:pt x="10289" y="1158"/>
                  </a:lnTo>
                  <a:lnTo>
                    <a:pt x="10284" y="1160"/>
                  </a:lnTo>
                  <a:lnTo>
                    <a:pt x="10280" y="1162"/>
                  </a:lnTo>
                  <a:lnTo>
                    <a:pt x="10278" y="1166"/>
                  </a:lnTo>
                  <a:lnTo>
                    <a:pt x="10277" y="1170"/>
                  </a:lnTo>
                  <a:lnTo>
                    <a:pt x="10276" y="1174"/>
                  </a:lnTo>
                  <a:lnTo>
                    <a:pt x="10275" y="1179"/>
                  </a:lnTo>
                  <a:lnTo>
                    <a:pt x="10275" y="1191"/>
                  </a:lnTo>
                  <a:lnTo>
                    <a:pt x="10275" y="1204"/>
                  </a:lnTo>
                  <a:lnTo>
                    <a:pt x="10277" y="1216"/>
                  </a:lnTo>
                  <a:lnTo>
                    <a:pt x="10279" y="1228"/>
                  </a:lnTo>
                  <a:lnTo>
                    <a:pt x="10282" y="1239"/>
                  </a:lnTo>
                  <a:lnTo>
                    <a:pt x="10284" y="1247"/>
                  </a:lnTo>
                  <a:lnTo>
                    <a:pt x="10288" y="1256"/>
                  </a:lnTo>
                  <a:lnTo>
                    <a:pt x="10291" y="1269"/>
                  </a:lnTo>
                  <a:lnTo>
                    <a:pt x="10293" y="1285"/>
                  </a:lnTo>
                  <a:lnTo>
                    <a:pt x="10295" y="1300"/>
                  </a:lnTo>
                  <a:lnTo>
                    <a:pt x="10295" y="1313"/>
                  </a:lnTo>
                  <a:lnTo>
                    <a:pt x="10292" y="1323"/>
                  </a:lnTo>
                  <a:lnTo>
                    <a:pt x="10291" y="1327"/>
                  </a:lnTo>
                  <a:lnTo>
                    <a:pt x="10288" y="1328"/>
                  </a:lnTo>
                  <a:lnTo>
                    <a:pt x="10285" y="1329"/>
                  </a:lnTo>
                  <a:lnTo>
                    <a:pt x="10280" y="1327"/>
                  </a:lnTo>
                  <a:lnTo>
                    <a:pt x="10277" y="1324"/>
                  </a:lnTo>
                  <a:lnTo>
                    <a:pt x="10273" y="1321"/>
                  </a:lnTo>
                  <a:lnTo>
                    <a:pt x="10270" y="1316"/>
                  </a:lnTo>
                  <a:lnTo>
                    <a:pt x="10268" y="1312"/>
                  </a:lnTo>
                  <a:lnTo>
                    <a:pt x="10263" y="1302"/>
                  </a:lnTo>
                  <a:lnTo>
                    <a:pt x="10258" y="1292"/>
                  </a:lnTo>
                  <a:lnTo>
                    <a:pt x="10255" y="1282"/>
                  </a:lnTo>
                  <a:lnTo>
                    <a:pt x="10250" y="1275"/>
                  </a:lnTo>
                  <a:lnTo>
                    <a:pt x="10248" y="1273"/>
                  </a:lnTo>
                  <a:lnTo>
                    <a:pt x="10244" y="1272"/>
                  </a:lnTo>
                  <a:lnTo>
                    <a:pt x="10241" y="1270"/>
                  </a:lnTo>
                  <a:lnTo>
                    <a:pt x="10237" y="1270"/>
                  </a:lnTo>
                  <a:lnTo>
                    <a:pt x="10218" y="1276"/>
                  </a:lnTo>
                  <a:lnTo>
                    <a:pt x="10201" y="1283"/>
                  </a:lnTo>
                  <a:lnTo>
                    <a:pt x="10185" y="1292"/>
                  </a:lnTo>
                  <a:lnTo>
                    <a:pt x="10174" y="1299"/>
                  </a:lnTo>
                  <a:lnTo>
                    <a:pt x="10168" y="1302"/>
                  </a:lnTo>
                  <a:lnTo>
                    <a:pt x="10158" y="1305"/>
                  </a:lnTo>
                  <a:lnTo>
                    <a:pt x="10149" y="1307"/>
                  </a:lnTo>
                  <a:lnTo>
                    <a:pt x="10137" y="1309"/>
                  </a:lnTo>
                  <a:lnTo>
                    <a:pt x="10127" y="1313"/>
                  </a:lnTo>
                  <a:lnTo>
                    <a:pt x="10116" y="1316"/>
                  </a:lnTo>
                  <a:lnTo>
                    <a:pt x="10111" y="1319"/>
                  </a:lnTo>
                  <a:lnTo>
                    <a:pt x="10108" y="1321"/>
                  </a:lnTo>
                  <a:lnTo>
                    <a:pt x="10104" y="1323"/>
                  </a:lnTo>
                  <a:lnTo>
                    <a:pt x="10102" y="1327"/>
                  </a:lnTo>
                  <a:lnTo>
                    <a:pt x="10098" y="1335"/>
                  </a:lnTo>
                  <a:lnTo>
                    <a:pt x="10097" y="1346"/>
                  </a:lnTo>
                  <a:lnTo>
                    <a:pt x="10096" y="1357"/>
                  </a:lnTo>
                  <a:lnTo>
                    <a:pt x="10096" y="1370"/>
                  </a:lnTo>
                  <a:lnTo>
                    <a:pt x="10096" y="1381"/>
                  </a:lnTo>
                  <a:lnTo>
                    <a:pt x="10095" y="1391"/>
                  </a:lnTo>
                  <a:lnTo>
                    <a:pt x="10094" y="1395"/>
                  </a:lnTo>
                  <a:lnTo>
                    <a:pt x="10091" y="1398"/>
                  </a:lnTo>
                  <a:lnTo>
                    <a:pt x="10089" y="1401"/>
                  </a:lnTo>
                  <a:lnTo>
                    <a:pt x="10086" y="1402"/>
                  </a:lnTo>
                  <a:lnTo>
                    <a:pt x="10071" y="1408"/>
                  </a:lnTo>
                  <a:lnTo>
                    <a:pt x="10055" y="1411"/>
                  </a:lnTo>
                  <a:lnTo>
                    <a:pt x="10046" y="1411"/>
                  </a:lnTo>
                  <a:lnTo>
                    <a:pt x="10034" y="1409"/>
                  </a:lnTo>
                  <a:lnTo>
                    <a:pt x="10028" y="1407"/>
                  </a:lnTo>
                  <a:lnTo>
                    <a:pt x="10021" y="1403"/>
                  </a:lnTo>
                  <a:lnTo>
                    <a:pt x="10014" y="1398"/>
                  </a:lnTo>
                  <a:lnTo>
                    <a:pt x="10006" y="1393"/>
                  </a:lnTo>
                  <a:lnTo>
                    <a:pt x="9992" y="1383"/>
                  </a:lnTo>
                  <a:lnTo>
                    <a:pt x="9981" y="1377"/>
                  </a:lnTo>
                  <a:lnTo>
                    <a:pt x="9973" y="1375"/>
                  </a:lnTo>
                  <a:lnTo>
                    <a:pt x="9966" y="1375"/>
                  </a:lnTo>
                  <a:lnTo>
                    <a:pt x="9958" y="1381"/>
                  </a:lnTo>
                  <a:lnTo>
                    <a:pt x="9950" y="1388"/>
                  </a:lnTo>
                  <a:lnTo>
                    <a:pt x="9943" y="1393"/>
                  </a:lnTo>
                  <a:lnTo>
                    <a:pt x="9934" y="1398"/>
                  </a:lnTo>
                  <a:lnTo>
                    <a:pt x="9923" y="1406"/>
                  </a:lnTo>
                  <a:lnTo>
                    <a:pt x="9912" y="1410"/>
                  </a:lnTo>
                  <a:lnTo>
                    <a:pt x="9906" y="1411"/>
                  </a:lnTo>
                  <a:lnTo>
                    <a:pt x="9900" y="1413"/>
                  </a:lnTo>
                  <a:lnTo>
                    <a:pt x="9894" y="1413"/>
                  </a:lnTo>
                  <a:lnTo>
                    <a:pt x="9889" y="1411"/>
                  </a:lnTo>
                  <a:lnTo>
                    <a:pt x="9886" y="1409"/>
                  </a:lnTo>
                  <a:lnTo>
                    <a:pt x="9882" y="1406"/>
                  </a:lnTo>
                  <a:lnTo>
                    <a:pt x="9880" y="1400"/>
                  </a:lnTo>
                  <a:lnTo>
                    <a:pt x="9879" y="1393"/>
                  </a:lnTo>
                  <a:lnTo>
                    <a:pt x="9878" y="1366"/>
                  </a:lnTo>
                  <a:lnTo>
                    <a:pt x="9876" y="1346"/>
                  </a:lnTo>
                  <a:lnTo>
                    <a:pt x="9874" y="1336"/>
                  </a:lnTo>
                  <a:lnTo>
                    <a:pt x="9869" y="1327"/>
                  </a:lnTo>
                  <a:lnTo>
                    <a:pt x="9862" y="1319"/>
                  </a:lnTo>
                  <a:lnTo>
                    <a:pt x="9851" y="1308"/>
                  </a:lnTo>
                  <a:lnTo>
                    <a:pt x="9840" y="1299"/>
                  </a:lnTo>
                  <a:lnTo>
                    <a:pt x="9835" y="1293"/>
                  </a:lnTo>
                  <a:lnTo>
                    <a:pt x="9834" y="1289"/>
                  </a:lnTo>
                  <a:lnTo>
                    <a:pt x="9835" y="1288"/>
                  </a:lnTo>
                  <a:lnTo>
                    <a:pt x="9837" y="1287"/>
                  </a:lnTo>
                  <a:lnTo>
                    <a:pt x="9839" y="1286"/>
                  </a:lnTo>
                  <a:lnTo>
                    <a:pt x="9847" y="1286"/>
                  </a:lnTo>
                  <a:lnTo>
                    <a:pt x="9859" y="1288"/>
                  </a:lnTo>
                  <a:lnTo>
                    <a:pt x="9874" y="1293"/>
                  </a:lnTo>
                  <a:lnTo>
                    <a:pt x="9891" y="1299"/>
                  </a:lnTo>
                  <a:lnTo>
                    <a:pt x="9909" y="1306"/>
                  </a:lnTo>
                  <a:lnTo>
                    <a:pt x="9929" y="1310"/>
                  </a:lnTo>
                  <a:lnTo>
                    <a:pt x="9950" y="1314"/>
                  </a:lnTo>
                  <a:lnTo>
                    <a:pt x="9973" y="1316"/>
                  </a:lnTo>
                  <a:lnTo>
                    <a:pt x="9986" y="1316"/>
                  </a:lnTo>
                  <a:lnTo>
                    <a:pt x="9997" y="1315"/>
                  </a:lnTo>
                  <a:lnTo>
                    <a:pt x="10012" y="1314"/>
                  </a:lnTo>
                  <a:lnTo>
                    <a:pt x="10024" y="1312"/>
                  </a:lnTo>
                  <a:lnTo>
                    <a:pt x="10039" y="1308"/>
                  </a:lnTo>
                  <a:lnTo>
                    <a:pt x="10054" y="1305"/>
                  </a:lnTo>
                  <a:lnTo>
                    <a:pt x="10069" y="1300"/>
                  </a:lnTo>
                  <a:lnTo>
                    <a:pt x="10086" y="1294"/>
                  </a:lnTo>
                  <a:lnTo>
                    <a:pt x="10116" y="1282"/>
                  </a:lnTo>
                  <a:lnTo>
                    <a:pt x="10141" y="1273"/>
                  </a:lnTo>
                  <a:lnTo>
                    <a:pt x="10161" y="1263"/>
                  </a:lnTo>
                  <a:lnTo>
                    <a:pt x="10176" y="1256"/>
                  </a:lnTo>
                  <a:lnTo>
                    <a:pt x="10181" y="1253"/>
                  </a:lnTo>
                  <a:lnTo>
                    <a:pt x="10184" y="1249"/>
                  </a:lnTo>
                  <a:lnTo>
                    <a:pt x="10187" y="1246"/>
                  </a:lnTo>
                  <a:lnTo>
                    <a:pt x="10187" y="1242"/>
                  </a:lnTo>
                  <a:lnTo>
                    <a:pt x="10187" y="1239"/>
                  </a:lnTo>
                  <a:lnTo>
                    <a:pt x="10183" y="1235"/>
                  </a:lnTo>
                  <a:lnTo>
                    <a:pt x="10179" y="1232"/>
                  </a:lnTo>
                  <a:lnTo>
                    <a:pt x="10174" y="1228"/>
                  </a:lnTo>
                  <a:lnTo>
                    <a:pt x="10167" y="1225"/>
                  </a:lnTo>
                  <a:lnTo>
                    <a:pt x="10160" y="1220"/>
                  </a:lnTo>
                  <a:lnTo>
                    <a:pt x="10154" y="1214"/>
                  </a:lnTo>
                  <a:lnTo>
                    <a:pt x="10147" y="1208"/>
                  </a:lnTo>
                  <a:lnTo>
                    <a:pt x="10134" y="1195"/>
                  </a:lnTo>
                  <a:lnTo>
                    <a:pt x="10121" y="1181"/>
                  </a:lnTo>
                  <a:lnTo>
                    <a:pt x="10105" y="1167"/>
                  </a:lnTo>
                  <a:lnTo>
                    <a:pt x="10090" y="1155"/>
                  </a:lnTo>
                  <a:lnTo>
                    <a:pt x="10082" y="1151"/>
                  </a:lnTo>
                  <a:lnTo>
                    <a:pt x="10073" y="1146"/>
                  </a:lnTo>
                  <a:lnTo>
                    <a:pt x="10063" y="1142"/>
                  </a:lnTo>
                  <a:lnTo>
                    <a:pt x="10053" y="1140"/>
                  </a:lnTo>
                  <a:lnTo>
                    <a:pt x="10042" y="1139"/>
                  </a:lnTo>
                  <a:lnTo>
                    <a:pt x="10030" y="1139"/>
                  </a:lnTo>
                  <a:lnTo>
                    <a:pt x="10019" y="1139"/>
                  </a:lnTo>
                  <a:lnTo>
                    <a:pt x="10007" y="1140"/>
                  </a:lnTo>
                  <a:lnTo>
                    <a:pt x="9980" y="1144"/>
                  </a:lnTo>
                  <a:lnTo>
                    <a:pt x="9952" y="1148"/>
                  </a:lnTo>
                  <a:lnTo>
                    <a:pt x="9938" y="1150"/>
                  </a:lnTo>
                  <a:lnTo>
                    <a:pt x="9922" y="1151"/>
                  </a:lnTo>
                  <a:lnTo>
                    <a:pt x="9907" y="1151"/>
                  </a:lnTo>
                  <a:lnTo>
                    <a:pt x="9892" y="1150"/>
                  </a:lnTo>
                  <a:lnTo>
                    <a:pt x="9875" y="1148"/>
                  </a:lnTo>
                  <a:lnTo>
                    <a:pt x="9860" y="1145"/>
                  </a:lnTo>
                  <a:lnTo>
                    <a:pt x="9844" y="1140"/>
                  </a:lnTo>
                  <a:lnTo>
                    <a:pt x="9827" y="1134"/>
                  </a:lnTo>
                  <a:lnTo>
                    <a:pt x="9773" y="1111"/>
                  </a:lnTo>
                  <a:lnTo>
                    <a:pt x="9736" y="1093"/>
                  </a:lnTo>
                  <a:lnTo>
                    <a:pt x="9721" y="1087"/>
                  </a:lnTo>
                  <a:lnTo>
                    <a:pt x="9709" y="1081"/>
                  </a:lnTo>
                  <a:lnTo>
                    <a:pt x="9697" y="1077"/>
                  </a:lnTo>
                  <a:lnTo>
                    <a:pt x="9684" y="1073"/>
                  </a:lnTo>
                  <a:lnTo>
                    <a:pt x="9663" y="1065"/>
                  </a:lnTo>
                  <a:lnTo>
                    <a:pt x="9628" y="1051"/>
                  </a:lnTo>
                  <a:lnTo>
                    <a:pt x="9582" y="1031"/>
                  </a:lnTo>
                  <a:lnTo>
                    <a:pt x="9530" y="1011"/>
                  </a:lnTo>
                  <a:lnTo>
                    <a:pt x="9503" y="1000"/>
                  </a:lnTo>
                  <a:lnTo>
                    <a:pt x="9476" y="991"/>
                  </a:lnTo>
                  <a:lnTo>
                    <a:pt x="9449" y="983"/>
                  </a:lnTo>
                  <a:lnTo>
                    <a:pt x="9422" y="976"/>
                  </a:lnTo>
                  <a:lnTo>
                    <a:pt x="9396" y="971"/>
                  </a:lnTo>
                  <a:lnTo>
                    <a:pt x="9372" y="968"/>
                  </a:lnTo>
                  <a:lnTo>
                    <a:pt x="9361" y="968"/>
                  </a:lnTo>
                  <a:lnTo>
                    <a:pt x="9349" y="968"/>
                  </a:lnTo>
                  <a:lnTo>
                    <a:pt x="9340" y="968"/>
                  </a:lnTo>
                  <a:lnTo>
                    <a:pt x="9329" y="969"/>
                  </a:lnTo>
                  <a:lnTo>
                    <a:pt x="9309" y="975"/>
                  </a:lnTo>
                  <a:lnTo>
                    <a:pt x="9285" y="982"/>
                  </a:lnTo>
                  <a:lnTo>
                    <a:pt x="9258" y="992"/>
                  </a:lnTo>
                  <a:lnTo>
                    <a:pt x="9229" y="1005"/>
                  </a:lnTo>
                  <a:lnTo>
                    <a:pt x="9167" y="1033"/>
                  </a:lnTo>
                  <a:lnTo>
                    <a:pt x="9104" y="1065"/>
                  </a:lnTo>
                  <a:lnTo>
                    <a:pt x="9044" y="1097"/>
                  </a:lnTo>
                  <a:lnTo>
                    <a:pt x="8993" y="1125"/>
                  </a:lnTo>
                  <a:lnTo>
                    <a:pt x="8957" y="1146"/>
                  </a:lnTo>
                  <a:lnTo>
                    <a:pt x="8939" y="1158"/>
                  </a:lnTo>
                  <a:lnTo>
                    <a:pt x="8925" y="1175"/>
                  </a:lnTo>
                  <a:lnTo>
                    <a:pt x="8908" y="1205"/>
                  </a:lnTo>
                  <a:lnTo>
                    <a:pt x="8896" y="1221"/>
                  </a:lnTo>
                  <a:lnTo>
                    <a:pt x="8882" y="1239"/>
                  </a:lnTo>
                  <a:lnTo>
                    <a:pt x="8867" y="1258"/>
                  </a:lnTo>
                  <a:lnTo>
                    <a:pt x="8848" y="1275"/>
                  </a:lnTo>
                  <a:lnTo>
                    <a:pt x="8827" y="1293"/>
                  </a:lnTo>
                  <a:lnTo>
                    <a:pt x="8803" y="1310"/>
                  </a:lnTo>
                  <a:lnTo>
                    <a:pt x="8776" y="1327"/>
                  </a:lnTo>
                  <a:lnTo>
                    <a:pt x="8748" y="1342"/>
                  </a:lnTo>
                  <a:lnTo>
                    <a:pt x="8719" y="1356"/>
                  </a:lnTo>
                  <a:lnTo>
                    <a:pt x="8689" y="1369"/>
                  </a:lnTo>
                  <a:lnTo>
                    <a:pt x="8660" y="1380"/>
                  </a:lnTo>
                  <a:lnTo>
                    <a:pt x="8630" y="1388"/>
                  </a:lnTo>
                  <a:lnTo>
                    <a:pt x="8616" y="1393"/>
                  </a:lnTo>
                  <a:lnTo>
                    <a:pt x="8601" y="1400"/>
                  </a:lnTo>
                  <a:lnTo>
                    <a:pt x="8587" y="1409"/>
                  </a:lnTo>
                  <a:lnTo>
                    <a:pt x="8572" y="1421"/>
                  </a:lnTo>
                  <a:lnTo>
                    <a:pt x="8558" y="1433"/>
                  </a:lnTo>
                  <a:lnTo>
                    <a:pt x="8544" y="1447"/>
                  </a:lnTo>
                  <a:lnTo>
                    <a:pt x="8531" y="1461"/>
                  </a:lnTo>
                  <a:lnTo>
                    <a:pt x="8518" y="1475"/>
                  </a:lnTo>
                  <a:lnTo>
                    <a:pt x="8495" y="1504"/>
                  </a:lnTo>
                  <a:lnTo>
                    <a:pt x="8478" y="1530"/>
                  </a:lnTo>
                  <a:lnTo>
                    <a:pt x="8471" y="1541"/>
                  </a:lnTo>
                  <a:lnTo>
                    <a:pt x="8466" y="1550"/>
                  </a:lnTo>
                  <a:lnTo>
                    <a:pt x="8463" y="1557"/>
                  </a:lnTo>
                  <a:lnTo>
                    <a:pt x="8461" y="1562"/>
                  </a:lnTo>
                  <a:lnTo>
                    <a:pt x="8464" y="1571"/>
                  </a:lnTo>
                  <a:lnTo>
                    <a:pt x="8467" y="1584"/>
                  </a:lnTo>
                  <a:lnTo>
                    <a:pt x="8472" y="1599"/>
                  </a:lnTo>
                  <a:lnTo>
                    <a:pt x="8477" y="1616"/>
                  </a:lnTo>
                  <a:lnTo>
                    <a:pt x="8481" y="1632"/>
                  </a:lnTo>
                  <a:lnTo>
                    <a:pt x="8485" y="1646"/>
                  </a:lnTo>
                  <a:lnTo>
                    <a:pt x="8486" y="1652"/>
                  </a:lnTo>
                  <a:lnTo>
                    <a:pt x="8487" y="1658"/>
                  </a:lnTo>
                  <a:lnTo>
                    <a:pt x="8487" y="1663"/>
                  </a:lnTo>
                  <a:lnTo>
                    <a:pt x="8486" y="1666"/>
                  </a:lnTo>
                  <a:lnTo>
                    <a:pt x="8485" y="1669"/>
                  </a:lnTo>
                  <a:lnTo>
                    <a:pt x="8484" y="1673"/>
                  </a:lnTo>
                  <a:lnTo>
                    <a:pt x="8485" y="1679"/>
                  </a:lnTo>
                  <a:lnTo>
                    <a:pt x="8486" y="1685"/>
                  </a:lnTo>
                  <a:lnTo>
                    <a:pt x="8490" y="1699"/>
                  </a:lnTo>
                  <a:lnTo>
                    <a:pt x="8497" y="1716"/>
                  </a:lnTo>
                  <a:lnTo>
                    <a:pt x="8500" y="1724"/>
                  </a:lnTo>
                  <a:lnTo>
                    <a:pt x="8505" y="1732"/>
                  </a:lnTo>
                  <a:lnTo>
                    <a:pt x="8511" y="1740"/>
                  </a:lnTo>
                  <a:lnTo>
                    <a:pt x="8517" y="1747"/>
                  </a:lnTo>
                  <a:lnTo>
                    <a:pt x="8522" y="1754"/>
                  </a:lnTo>
                  <a:lnTo>
                    <a:pt x="8529" y="1760"/>
                  </a:lnTo>
                  <a:lnTo>
                    <a:pt x="8538" y="1765"/>
                  </a:lnTo>
                  <a:lnTo>
                    <a:pt x="8546" y="1770"/>
                  </a:lnTo>
                  <a:lnTo>
                    <a:pt x="8554" y="1772"/>
                  </a:lnTo>
                  <a:lnTo>
                    <a:pt x="8564" y="1775"/>
                  </a:lnTo>
                  <a:lnTo>
                    <a:pt x="8573" y="1777"/>
                  </a:lnTo>
                  <a:lnTo>
                    <a:pt x="8582" y="1779"/>
                  </a:lnTo>
                  <a:lnTo>
                    <a:pt x="8602" y="1780"/>
                  </a:lnTo>
                  <a:lnTo>
                    <a:pt x="8622" y="1780"/>
                  </a:lnTo>
                  <a:lnTo>
                    <a:pt x="8632" y="1779"/>
                  </a:lnTo>
                  <a:lnTo>
                    <a:pt x="8640" y="1777"/>
                  </a:lnTo>
                  <a:lnTo>
                    <a:pt x="8647" y="1774"/>
                  </a:lnTo>
                  <a:lnTo>
                    <a:pt x="8654" y="1772"/>
                  </a:lnTo>
                  <a:lnTo>
                    <a:pt x="8660" y="1768"/>
                  </a:lnTo>
                  <a:lnTo>
                    <a:pt x="8665" y="1765"/>
                  </a:lnTo>
                  <a:lnTo>
                    <a:pt x="8667" y="1760"/>
                  </a:lnTo>
                  <a:lnTo>
                    <a:pt x="8669" y="1755"/>
                  </a:lnTo>
                  <a:lnTo>
                    <a:pt x="8670" y="1750"/>
                  </a:lnTo>
                  <a:lnTo>
                    <a:pt x="8673" y="1744"/>
                  </a:lnTo>
                  <a:lnTo>
                    <a:pt x="8676" y="1737"/>
                  </a:lnTo>
                  <a:lnTo>
                    <a:pt x="8681" y="1730"/>
                  </a:lnTo>
                  <a:lnTo>
                    <a:pt x="8690" y="1717"/>
                  </a:lnTo>
                  <a:lnTo>
                    <a:pt x="8702" y="1705"/>
                  </a:lnTo>
                  <a:lnTo>
                    <a:pt x="8708" y="1700"/>
                  </a:lnTo>
                  <a:lnTo>
                    <a:pt x="8714" y="1697"/>
                  </a:lnTo>
                  <a:lnTo>
                    <a:pt x="8720" y="1694"/>
                  </a:lnTo>
                  <a:lnTo>
                    <a:pt x="8724" y="1693"/>
                  </a:lnTo>
                  <a:lnTo>
                    <a:pt x="8729" y="1694"/>
                  </a:lnTo>
                  <a:lnTo>
                    <a:pt x="8733" y="1697"/>
                  </a:lnTo>
                  <a:lnTo>
                    <a:pt x="8735" y="1701"/>
                  </a:lnTo>
                  <a:lnTo>
                    <a:pt x="8736" y="1708"/>
                  </a:lnTo>
                  <a:lnTo>
                    <a:pt x="8740" y="1725"/>
                  </a:lnTo>
                  <a:lnTo>
                    <a:pt x="8744" y="1744"/>
                  </a:lnTo>
                  <a:lnTo>
                    <a:pt x="8751" y="1762"/>
                  </a:lnTo>
                  <a:lnTo>
                    <a:pt x="8758" y="1781"/>
                  </a:lnTo>
                  <a:lnTo>
                    <a:pt x="8766" y="1800"/>
                  </a:lnTo>
                  <a:lnTo>
                    <a:pt x="8770" y="1816"/>
                  </a:lnTo>
                  <a:lnTo>
                    <a:pt x="8773" y="1825"/>
                  </a:lnTo>
                  <a:lnTo>
                    <a:pt x="8774" y="1832"/>
                  </a:lnTo>
                  <a:lnTo>
                    <a:pt x="8774" y="1839"/>
                  </a:lnTo>
                  <a:lnTo>
                    <a:pt x="8773" y="1845"/>
                  </a:lnTo>
                  <a:lnTo>
                    <a:pt x="8770" y="1855"/>
                  </a:lnTo>
                  <a:lnTo>
                    <a:pt x="8769" y="1865"/>
                  </a:lnTo>
                  <a:lnTo>
                    <a:pt x="8770" y="1874"/>
                  </a:lnTo>
                  <a:lnTo>
                    <a:pt x="8773" y="1882"/>
                  </a:lnTo>
                  <a:lnTo>
                    <a:pt x="8775" y="1886"/>
                  </a:lnTo>
                  <a:lnTo>
                    <a:pt x="8777" y="1889"/>
                  </a:lnTo>
                  <a:lnTo>
                    <a:pt x="8780" y="1892"/>
                  </a:lnTo>
                  <a:lnTo>
                    <a:pt x="8783" y="1894"/>
                  </a:lnTo>
                  <a:lnTo>
                    <a:pt x="8787" y="1895"/>
                  </a:lnTo>
                  <a:lnTo>
                    <a:pt x="8790" y="1896"/>
                  </a:lnTo>
                  <a:lnTo>
                    <a:pt x="8795" y="1896"/>
                  </a:lnTo>
                  <a:lnTo>
                    <a:pt x="8800" y="1896"/>
                  </a:lnTo>
                  <a:lnTo>
                    <a:pt x="8840" y="1887"/>
                  </a:lnTo>
                  <a:lnTo>
                    <a:pt x="8898" y="1873"/>
                  </a:lnTo>
                  <a:lnTo>
                    <a:pt x="8952" y="1860"/>
                  </a:lnTo>
                  <a:lnTo>
                    <a:pt x="8976" y="1854"/>
                  </a:lnTo>
                  <a:lnTo>
                    <a:pt x="8983" y="1849"/>
                  </a:lnTo>
                  <a:lnTo>
                    <a:pt x="8998" y="1838"/>
                  </a:lnTo>
                  <a:lnTo>
                    <a:pt x="9006" y="1828"/>
                  </a:lnTo>
                  <a:lnTo>
                    <a:pt x="9012" y="1818"/>
                  </a:lnTo>
                  <a:lnTo>
                    <a:pt x="9015" y="1812"/>
                  </a:lnTo>
                  <a:lnTo>
                    <a:pt x="9016" y="1806"/>
                  </a:lnTo>
                  <a:lnTo>
                    <a:pt x="9016" y="1799"/>
                  </a:lnTo>
                  <a:lnTo>
                    <a:pt x="9016" y="1793"/>
                  </a:lnTo>
                  <a:lnTo>
                    <a:pt x="9015" y="1785"/>
                  </a:lnTo>
                  <a:lnTo>
                    <a:pt x="9015" y="1778"/>
                  </a:lnTo>
                  <a:lnTo>
                    <a:pt x="9017" y="1771"/>
                  </a:lnTo>
                  <a:lnTo>
                    <a:pt x="9020" y="1762"/>
                  </a:lnTo>
                  <a:lnTo>
                    <a:pt x="9029" y="1747"/>
                  </a:lnTo>
                  <a:lnTo>
                    <a:pt x="9039" y="1732"/>
                  </a:lnTo>
                  <a:lnTo>
                    <a:pt x="9063" y="1706"/>
                  </a:lnTo>
                  <a:lnTo>
                    <a:pt x="9079" y="1690"/>
                  </a:lnTo>
                  <a:lnTo>
                    <a:pt x="9085" y="1681"/>
                  </a:lnTo>
                  <a:lnTo>
                    <a:pt x="9092" y="1672"/>
                  </a:lnTo>
                  <a:lnTo>
                    <a:pt x="9099" y="1659"/>
                  </a:lnTo>
                  <a:lnTo>
                    <a:pt x="9105" y="1646"/>
                  </a:lnTo>
                  <a:lnTo>
                    <a:pt x="9106" y="1639"/>
                  </a:lnTo>
                  <a:lnTo>
                    <a:pt x="9107" y="1632"/>
                  </a:lnTo>
                  <a:lnTo>
                    <a:pt x="9107" y="1626"/>
                  </a:lnTo>
                  <a:lnTo>
                    <a:pt x="9106" y="1619"/>
                  </a:lnTo>
                  <a:lnTo>
                    <a:pt x="9103" y="1613"/>
                  </a:lnTo>
                  <a:lnTo>
                    <a:pt x="9098" y="1609"/>
                  </a:lnTo>
                  <a:lnTo>
                    <a:pt x="9091" y="1604"/>
                  </a:lnTo>
                  <a:lnTo>
                    <a:pt x="9083" y="1599"/>
                  </a:lnTo>
                  <a:lnTo>
                    <a:pt x="9064" y="1593"/>
                  </a:lnTo>
                  <a:lnTo>
                    <a:pt x="9047" y="1588"/>
                  </a:lnTo>
                  <a:lnTo>
                    <a:pt x="9040" y="1584"/>
                  </a:lnTo>
                  <a:lnTo>
                    <a:pt x="9034" y="1582"/>
                  </a:lnTo>
                  <a:lnTo>
                    <a:pt x="9029" y="1578"/>
                  </a:lnTo>
                  <a:lnTo>
                    <a:pt x="9024" y="1573"/>
                  </a:lnTo>
                  <a:lnTo>
                    <a:pt x="9022" y="1570"/>
                  </a:lnTo>
                  <a:lnTo>
                    <a:pt x="9020" y="1565"/>
                  </a:lnTo>
                  <a:lnTo>
                    <a:pt x="9020" y="1559"/>
                  </a:lnTo>
                  <a:lnTo>
                    <a:pt x="9022" y="1553"/>
                  </a:lnTo>
                  <a:lnTo>
                    <a:pt x="9025" y="1546"/>
                  </a:lnTo>
                  <a:lnTo>
                    <a:pt x="9030" y="1538"/>
                  </a:lnTo>
                  <a:lnTo>
                    <a:pt x="9038" y="1530"/>
                  </a:lnTo>
                  <a:lnTo>
                    <a:pt x="9046" y="1519"/>
                  </a:lnTo>
                  <a:lnTo>
                    <a:pt x="9057" y="1510"/>
                  </a:lnTo>
                  <a:lnTo>
                    <a:pt x="9067" y="1503"/>
                  </a:lnTo>
                  <a:lnTo>
                    <a:pt x="9077" y="1498"/>
                  </a:lnTo>
                  <a:lnTo>
                    <a:pt x="9086" y="1495"/>
                  </a:lnTo>
                  <a:lnTo>
                    <a:pt x="9104" y="1490"/>
                  </a:lnTo>
                  <a:lnTo>
                    <a:pt x="9123" y="1488"/>
                  </a:lnTo>
                  <a:lnTo>
                    <a:pt x="9132" y="1487"/>
                  </a:lnTo>
                  <a:lnTo>
                    <a:pt x="9141" y="1484"/>
                  </a:lnTo>
                  <a:lnTo>
                    <a:pt x="9152" y="1481"/>
                  </a:lnTo>
                  <a:lnTo>
                    <a:pt x="9162" y="1476"/>
                  </a:lnTo>
                  <a:lnTo>
                    <a:pt x="9173" y="1470"/>
                  </a:lnTo>
                  <a:lnTo>
                    <a:pt x="9185" y="1461"/>
                  </a:lnTo>
                  <a:lnTo>
                    <a:pt x="9197" y="1449"/>
                  </a:lnTo>
                  <a:lnTo>
                    <a:pt x="9209" y="1435"/>
                  </a:lnTo>
                  <a:lnTo>
                    <a:pt x="9221" y="1420"/>
                  </a:lnTo>
                  <a:lnTo>
                    <a:pt x="9231" y="1407"/>
                  </a:lnTo>
                  <a:lnTo>
                    <a:pt x="9235" y="1394"/>
                  </a:lnTo>
                  <a:lnTo>
                    <a:pt x="9239" y="1382"/>
                  </a:lnTo>
                  <a:lnTo>
                    <a:pt x="9240" y="1373"/>
                  </a:lnTo>
                  <a:lnTo>
                    <a:pt x="9240" y="1363"/>
                  </a:lnTo>
                  <a:lnTo>
                    <a:pt x="9240" y="1356"/>
                  </a:lnTo>
                  <a:lnTo>
                    <a:pt x="9239" y="1349"/>
                  </a:lnTo>
                  <a:lnTo>
                    <a:pt x="9238" y="1343"/>
                  </a:lnTo>
                  <a:lnTo>
                    <a:pt x="9236" y="1337"/>
                  </a:lnTo>
                  <a:lnTo>
                    <a:pt x="9236" y="1334"/>
                  </a:lnTo>
                  <a:lnTo>
                    <a:pt x="9239" y="1330"/>
                  </a:lnTo>
                  <a:lnTo>
                    <a:pt x="9242" y="1327"/>
                  </a:lnTo>
                  <a:lnTo>
                    <a:pt x="9248" y="1324"/>
                  </a:lnTo>
                  <a:lnTo>
                    <a:pt x="9258" y="1323"/>
                  </a:lnTo>
                  <a:lnTo>
                    <a:pt x="9269" y="1322"/>
                  </a:lnTo>
                  <a:lnTo>
                    <a:pt x="9299" y="1321"/>
                  </a:lnTo>
                  <a:lnTo>
                    <a:pt x="9326" y="1320"/>
                  </a:lnTo>
                  <a:lnTo>
                    <a:pt x="9352" y="1319"/>
                  </a:lnTo>
                  <a:lnTo>
                    <a:pt x="9374" y="1320"/>
                  </a:lnTo>
                  <a:lnTo>
                    <a:pt x="9383" y="1320"/>
                  </a:lnTo>
                  <a:lnTo>
                    <a:pt x="9391" y="1322"/>
                  </a:lnTo>
                  <a:lnTo>
                    <a:pt x="9399" y="1323"/>
                  </a:lnTo>
                  <a:lnTo>
                    <a:pt x="9404" y="1326"/>
                  </a:lnTo>
                  <a:lnTo>
                    <a:pt x="9408" y="1328"/>
                  </a:lnTo>
                  <a:lnTo>
                    <a:pt x="9410" y="1332"/>
                  </a:lnTo>
                  <a:lnTo>
                    <a:pt x="9410" y="1336"/>
                  </a:lnTo>
                  <a:lnTo>
                    <a:pt x="9409" y="1341"/>
                  </a:lnTo>
                  <a:lnTo>
                    <a:pt x="9406" y="1347"/>
                  </a:lnTo>
                  <a:lnTo>
                    <a:pt x="9400" y="1353"/>
                  </a:lnTo>
                  <a:lnTo>
                    <a:pt x="9393" y="1360"/>
                  </a:lnTo>
                  <a:lnTo>
                    <a:pt x="9384" y="1368"/>
                  </a:lnTo>
                  <a:lnTo>
                    <a:pt x="9366" y="1383"/>
                  </a:lnTo>
                  <a:lnTo>
                    <a:pt x="9343" y="1400"/>
                  </a:lnTo>
                  <a:lnTo>
                    <a:pt x="9319" y="1416"/>
                  </a:lnTo>
                  <a:lnTo>
                    <a:pt x="9294" y="1433"/>
                  </a:lnTo>
                  <a:lnTo>
                    <a:pt x="9271" y="1447"/>
                  </a:lnTo>
                  <a:lnTo>
                    <a:pt x="9249" y="1458"/>
                  </a:lnTo>
                  <a:lnTo>
                    <a:pt x="9241" y="1464"/>
                  </a:lnTo>
                  <a:lnTo>
                    <a:pt x="9233" y="1470"/>
                  </a:lnTo>
                  <a:lnTo>
                    <a:pt x="9227" y="1477"/>
                  </a:lnTo>
                  <a:lnTo>
                    <a:pt x="9221" y="1484"/>
                  </a:lnTo>
                  <a:lnTo>
                    <a:pt x="9218" y="1491"/>
                  </a:lnTo>
                  <a:lnTo>
                    <a:pt x="9214" y="1498"/>
                  </a:lnTo>
                  <a:lnTo>
                    <a:pt x="9212" y="1505"/>
                  </a:lnTo>
                  <a:lnTo>
                    <a:pt x="9211" y="1512"/>
                  </a:lnTo>
                  <a:lnTo>
                    <a:pt x="9211" y="1521"/>
                  </a:lnTo>
                  <a:lnTo>
                    <a:pt x="9211" y="1528"/>
                  </a:lnTo>
                  <a:lnTo>
                    <a:pt x="9212" y="1535"/>
                  </a:lnTo>
                  <a:lnTo>
                    <a:pt x="9214" y="1542"/>
                  </a:lnTo>
                  <a:lnTo>
                    <a:pt x="9219" y="1556"/>
                  </a:lnTo>
                  <a:lnTo>
                    <a:pt x="9226" y="1566"/>
                  </a:lnTo>
                  <a:lnTo>
                    <a:pt x="9239" y="1593"/>
                  </a:lnTo>
                  <a:lnTo>
                    <a:pt x="9252" y="1623"/>
                  </a:lnTo>
                  <a:lnTo>
                    <a:pt x="9255" y="1630"/>
                  </a:lnTo>
                  <a:lnTo>
                    <a:pt x="9259" y="1637"/>
                  </a:lnTo>
                  <a:lnTo>
                    <a:pt x="9263" y="1642"/>
                  </a:lnTo>
                  <a:lnTo>
                    <a:pt x="9267" y="1646"/>
                  </a:lnTo>
                  <a:lnTo>
                    <a:pt x="9272" y="1650"/>
                  </a:lnTo>
                  <a:lnTo>
                    <a:pt x="9278" y="1652"/>
                  </a:lnTo>
                  <a:lnTo>
                    <a:pt x="9283" y="1652"/>
                  </a:lnTo>
                  <a:lnTo>
                    <a:pt x="9289" y="1652"/>
                  </a:lnTo>
                  <a:lnTo>
                    <a:pt x="9317" y="1642"/>
                  </a:lnTo>
                  <a:lnTo>
                    <a:pt x="9348" y="1627"/>
                  </a:lnTo>
                  <a:lnTo>
                    <a:pt x="9363" y="1622"/>
                  </a:lnTo>
                  <a:lnTo>
                    <a:pt x="9379" y="1617"/>
                  </a:lnTo>
                  <a:lnTo>
                    <a:pt x="9387" y="1615"/>
                  </a:lnTo>
                  <a:lnTo>
                    <a:pt x="9394" y="1613"/>
                  </a:lnTo>
                  <a:lnTo>
                    <a:pt x="9401" y="1613"/>
                  </a:lnTo>
                  <a:lnTo>
                    <a:pt x="9409" y="1613"/>
                  </a:lnTo>
                  <a:lnTo>
                    <a:pt x="9426" y="1615"/>
                  </a:lnTo>
                  <a:lnTo>
                    <a:pt x="9444" y="1616"/>
                  </a:lnTo>
                  <a:lnTo>
                    <a:pt x="9464" y="1615"/>
                  </a:lnTo>
                  <a:lnTo>
                    <a:pt x="9485" y="1613"/>
                  </a:lnTo>
                  <a:lnTo>
                    <a:pt x="9521" y="1611"/>
                  </a:lnTo>
                  <a:lnTo>
                    <a:pt x="9541" y="1609"/>
                  </a:lnTo>
                  <a:lnTo>
                    <a:pt x="9543" y="1610"/>
                  </a:lnTo>
                  <a:lnTo>
                    <a:pt x="9546" y="1612"/>
                  </a:lnTo>
                  <a:lnTo>
                    <a:pt x="9551" y="1616"/>
                  </a:lnTo>
                  <a:lnTo>
                    <a:pt x="9556" y="1619"/>
                  </a:lnTo>
                  <a:lnTo>
                    <a:pt x="9565" y="1631"/>
                  </a:lnTo>
                  <a:lnTo>
                    <a:pt x="9575" y="1643"/>
                  </a:lnTo>
                  <a:lnTo>
                    <a:pt x="9578" y="1650"/>
                  </a:lnTo>
                  <a:lnTo>
                    <a:pt x="9582" y="1657"/>
                  </a:lnTo>
                  <a:lnTo>
                    <a:pt x="9584" y="1663"/>
                  </a:lnTo>
                  <a:lnTo>
                    <a:pt x="9585" y="1669"/>
                  </a:lnTo>
                  <a:lnTo>
                    <a:pt x="9585" y="1674"/>
                  </a:lnTo>
                  <a:lnTo>
                    <a:pt x="9584" y="1679"/>
                  </a:lnTo>
                  <a:lnTo>
                    <a:pt x="9582" y="1683"/>
                  </a:lnTo>
                  <a:lnTo>
                    <a:pt x="9576" y="1685"/>
                  </a:lnTo>
                  <a:lnTo>
                    <a:pt x="9564" y="1687"/>
                  </a:lnTo>
                  <a:lnTo>
                    <a:pt x="9550" y="1690"/>
                  </a:lnTo>
                  <a:lnTo>
                    <a:pt x="9536" y="1691"/>
                  </a:lnTo>
                  <a:lnTo>
                    <a:pt x="9519" y="1691"/>
                  </a:lnTo>
                  <a:lnTo>
                    <a:pt x="9483" y="1692"/>
                  </a:lnTo>
                  <a:lnTo>
                    <a:pt x="9437" y="1694"/>
                  </a:lnTo>
                  <a:lnTo>
                    <a:pt x="9386" y="1697"/>
                  </a:lnTo>
                  <a:lnTo>
                    <a:pt x="9340" y="1700"/>
                  </a:lnTo>
                  <a:lnTo>
                    <a:pt x="9321" y="1701"/>
                  </a:lnTo>
                  <a:lnTo>
                    <a:pt x="9307" y="1705"/>
                  </a:lnTo>
                  <a:lnTo>
                    <a:pt x="9301" y="1706"/>
                  </a:lnTo>
                  <a:lnTo>
                    <a:pt x="9298" y="1708"/>
                  </a:lnTo>
                  <a:lnTo>
                    <a:pt x="9294" y="1710"/>
                  </a:lnTo>
                  <a:lnTo>
                    <a:pt x="9294" y="1713"/>
                  </a:lnTo>
                  <a:lnTo>
                    <a:pt x="9295" y="1716"/>
                  </a:lnTo>
                  <a:lnTo>
                    <a:pt x="9298" y="1719"/>
                  </a:lnTo>
                  <a:lnTo>
                    <a:pt x="9302" y="1723"/>
                  </a:lnTo>
                  <a:lnTo>
                    <a:pt x="9307" y="1726"/>
                  </a:lnTo>
                  <a:lnTo>
                    <a:pt x="9321" y="1735"/>
                  </a:lnTo>
                  <a:lnTo>
                    <a:pt x="9335" y="1745"/>
                  </a:lnTo>
                  <a:lnTo>
                    <a:pt x="9342" y="1750"/>
                  </a:lnTo>
                  <a:lnTo>
                    <a:pt x="9348" y="1754"/>
                  </a:lnTo>
                  <a:lnTo>
                    <a:pt x="9354" y="1759"/>
                  </a:lnTo>
                  <a:lnTo>
                    <a:pt x="9357" y="1764"/>
                  </a:lnTo>
                  <a:lnTo>
                    <a:pt x="9360" y="1770"/>
                  </a:lnTo>
                  <a:lnTo>
                    <a:pt x="9360" y="1774"/>
                  </a:lnTo>
                  <a:lnTo>
                    <a:pt x="9357" y="1779"/>
                  </a:lnTo>
                  <a:lnTo>
                    <a:pt x="9353" y="1784"/>
                  </a:lnTo>
                  <a:lnTo>
                    <a:pt x="9347" y="1787"/>
                  </a:lnTo>
                  <a:lnTo>
                    <a:pt x="9341" y="1789"/>
                  </a:lnTo>
                  <a:lnTo>
                    <a:pt x="9335" y="1792"/>
                  </a:lnTo>
                  <a:lnTo>
                    <a:pt x="9329" y="1792"/>
                  </a:lnTo>
                  <a:lnTo>
                    <a:pt x="9317" y="1792"/>
                  </a:lnTo>
                  <a:lnTo>
                    <a:pt x="9305" y="1789"/>
                  </a:lnTo>
                  <a:lnTo>
                    <a:pt x="9279" y="1780"/>
                  </a:lnTo>
                  <a:lnTo>
                    <a:pt x="9249" y="1774"/>
                  </a:lnTo>
                  <a:lnTo>
                    <a:pt x="9242" y="1774"/>
                  </a:lnTo>
                  <a:lnTo>
                    <a:pt x="9235" y="1775"/>
                  </a:lnTo>
                  <a:lnTo>
                    <a:pt x="9229" y="1778"/>
                  </a:lnTo>
                  <a:lnTo>
                    <a:pt x="9222" y="1782"/>
                  </a:lnTo>
                  <a:lnTo>
                    <a:pt x="9216" y="1787"/>
                  </a:lnTo>
                  <a:lnTo>
                    <a:pt x="9212" y="1793"/>
                  </a:lnTo>
                  <a:lnTo>
                    <a:pt x="9206" y="1800"/>
                  </a:lnTo>
                  <a:lnTo>
                    <a:pt x="9201" y="1807"/>
                  </a:lnTo>
                  <a:lnTo>
                    <a:pt x="9193" y="1824"/>
                  </a:lnTo>
                  <a:lnTo>
                    <a:pt x="9186" y="1840"/>
                  </a:lnTo>
                  <a:lnTo>
                    <a:pt x="9179" y="1858"/>
                  </a:lnTo>
                  <a:lnTo>
                    <a:pt x="9174" y="1873"/>
                  </a:lnTo>
                  <a:lnTo>
                    <a:pt x="9172" y="1880"/>
                  </a:lnTo>
                  <a:lnTo>
                    <a:pt x="9172" y="1888"/>
                  </a:lnTo>
                  <a:lnTo>
                    <a:pt x="9171" y="1896"/>
                  </a:lnTo>
                  <a:lnTo>
                    <a:pt x="9172" y="1905"/>
                  </a:lnTo>
                  <a:lnTo>
                    <a:pt x="9172" y="1921"/>
                  </a:lnTo>
                  <a:lnTo>
                    <a:pt x="9172" y="1935"/>
                  </a:lnTo>
                  <a:lnTo>
                    <a:pt x="9172" y="1942"/>
                  </a:lnTo>
                  <a:lnTo>
                    <a:pt x="9170" y="1947"/>
                  </a:lnTo>
                  <a:lnTo>
                    <a:pt x="9167" y="1952"/>
                  </a:lnTo>
                  <a:lnTo>
                    <a:pt x="9164" y="1955"/>
                  </a:lnTo>
                  <a:lnTo>
                    <a:pt x="9159" y="1957"/>
                  </a:lnTo>
                  <a:lnTo>
                    <a:pt x="9153" y="1957"/>
                  </a:lnTo>
                  <a:lnTo>
                    <a:pt x="9145" y="1956"/>
                  </a:lnTo>
                  <a:lnTo>
                    <a:pt x="9134" y="1953"/>
                  </a:lnTo>
                  <a:lnTo>
                    <a:pt x="9113" y="1944"/>
                  </a:lnTo>
                  <a:lnTo>
                    <a:pt x="9093" y="1939"/>
                  </a:lnTo>
                  <a:lnTo>
                    <a:pt x="9074" y="1935"/>
                  </a:lnTo>
                  <a:lnTo>
                    <a:pt x="9058" y="1933"/>
                  </a:lnTo>
                  <a:lnTo>
                    <a:pt x="9044" y="1933"/>
                  </a:lnTo>
                  <a:lnTo>
                    <a:pt x="9032" y="1933"/>
                  </a:lnTo>
                  <a:lnTo>
                    <a:pt x="9023" y="1935"/>
                  </a:lnTo>
                  <a:lnTo>
                    <a:pt x="9016" y="1939"/>
                  </a:lnTo>
                  <a:lnTo>
                    <a:pt x="9009" y="1941"/>
                  </a:lnTo>
                  <a:lnTo>
                    <a:pt x="9000" y="1941"/>
                  </a:lnTo>
                  <a:lnTo>
                    <a:pt x="8992" y="1941"/>
                  </a:lnTo>
                  <a:lnTo>
                    <a:pt x="8982" y="1940"/>
                  </a:lnTo>
                  <a:lnTo>
                    <a:pt x="8970" y="1939"/>
                  </a:lnTo>
                  <a:lnTo>
                    <a:pt x="8958" y="1939"/>
                  </a:lnTo>
                  <a:lnTo>
                    <a:pt x="8944" y="1940"/>
                  </a:lnTo>
                  <a:lnTo>
                    <a:pt x="8930" y="1944"/>
                  </a:lnTo>
                  <a:lnTo>
                    <a:pt x="8917" y="1949"/>
                  </a:lnTo>
                  <a:lnTo>
                    <a:pt x="8906" y="1953"/>
                  </a:lnTo>
                  <a:lnTo>
                    <a:pt x="8897" y="1955"/>
                  </a:lnTo>
                  <a:lnTo>
                    <a:pt x="8888" y="1956"/>
                  </a:lnTo>
                  <a:lnTo>
                    <a:pt x="8867" y="1957"/>
                  </a:lnTo>
                  <a:lnTo>
                    <a:pt x="8836" y="1957"/>
                  </a:lnTo>
                  <a:lnTo>
                    <a:pt x="8805" y="1957"/>
                  </a:lnTo>
                  <a:lnTo>
                    <a:pt x="8790" y="1957"/>
                  </a:lnTo>
                  <a:lnTo>
                    <a:pt x="8785" y="1957"/>
                  </a:lnTo>
                  <a:lnTo>
                    <a:pt x="8784" y="1957"/>
                  </a:lnTo>
                  <a:lnTo>
                    <a:pt x="8753" y="1962"/>
                  </a:lnTo>
                  <a:lnTo>
                    <a:pt x="8747" y="1957"/>
                  </a:lnTo>
                  <a:lnTo>
                    <a:pt x="8736" y="1946"/>
                  </a:lnTo>
                  <a:lnTo>
                    <a:pt x="8729" y="1936"/>
                  </a:lnTo>
                  <a:lnTo>
                    <a:pt x="8723" y="1926"/>
                  </a:lnTo>
                  <a:lnTo>
                    <a:pt x="8720" y="1914"/>
                  </a:lnTo>
                  <a:lnTo>
                    <a:pt x="8716" y="1901"/>
                  </a:lnTo>
                  <a:lnTo>
                    <a:pt x="8716" y="1887"/>
                  </a:lnTo>
                  <a:lnTo>
                    <a:pt x="8717" y="1872"/>
                  </a:lnTo>
                  <a:lnTo>
                    <a:pt x="8719" y="1859"/>
                  </a:lnTo>
                  <a:lnTo>
                    <a:pt x="8721" y="1846"/>
                  </a:lnTo>
                  <a:lnTo>
                    <a:pt x="8722" y="1834"/>
                  </a:lnTo>
                  <a:lnTo>
                    <a:pt x="8721" y="1824"/>
                  </a:lnTo>
                  <a:lnTo>
                    <a:pt x="8720" y="1820"/>
                  </a:lnTo>
                  <a:lnTo>
                    <a:pt x="8719" y="1816"/>
                  </a:lnTo>
                  <a:lnTo>
                    <a:pt x="8716" y="1813"/>
                  </a:lnTo>
                  <a:lnTo>
                    <a:pt x="8713" y="1812"/>
                  </a:lnTo>
                  <a:lnTo>
                    <a:pt x="8708" y="1809"/>
                  </a:lnTo>
                  <a:lnTo>
                    <a:pt x="8703" y="1809"/>
                  </a:lnTo>
                  <a:lnTo>
                    <a:pt x="8696" y="1808"/>
                  </a:lnTo>
                  <a:lnTo>
                    <a:pt x="8689" y="1808"/>
                  </a:lnTo>
                  <a:lnTo>
                    <a:pt x="8674" y="1811"/>
                  </a:lnTo>
                  <a:lnTo>
                    <a:pt x="8657" y="1814"/>
                  </a:lnTo>
                  <a:lnTo>
                    <a:pt x="8642" y="1819"/>
                  </a:lnTo>
                  <a:lnTo>
                    <a:pt x="8627" y="1826"/>
                  </a:lnTo>
                  <a:lnTo>
                    <a:pt x="8621" y="1829"/>
                  </a:lnTo>
                  <a:lnTo>
                    <a:pt x="8616" y="1834"/>
                  </a:lnTo>
                  <a:lnTo>
                    <a:pt x="8612" y="1839"/>
                  </a:lnTo>
                  <a:lnTo>
                    <a:pt x="8609" y="1845"/>
                  </a:lnTo>
                  <a:lnTo>
                    <a:pt x="8605" y="1856"/>
                  </a:lnTo>
                  <a:lnTo>
                    <a:pt x="8601" y="1869"/>
                  </a:lnTo>
                  <a:lnTo>
                    <a:pt x="8598" y="1883"/>
                  </a:lnTo>
                  <a:lnTo>
                    <a:pt x="8594" y="1898"/>
                  </a:lnTo>
                  <a:lnTo>
                    <a:pt x="8593" y="1912"/>
                  </a:lnTo>
                  <a:lnTo>
                    <a:pt x="8594" y="1926"/>
                  </a:lnTo>
                  <a:lnTo>
                    <a:pt x="8595" y="1932"/>
                  </a:lnTo>
                  <a:lnTo>
                    <a:pt x="8596" y="1937"/>
                  </a:lnTo>
                  <a:lnTo>
                    <a:pt x="8599" y="1943"/>
                  </a:lnTo>
                  <a:lnTo>
                    <a:pt x="8601" y="1948"/>
                  </a:lnTo>
                  <a:lnTo>
                    <a:pt x="8618" y="1968"/>
                  </a:lnTo>
                  <a:lnTo>
                    <a:pt x="8634" y="1990"/>
                  </a:lnTo>
                  <a:lnTo>
                    <a:pt x="8636" y="1995"/>
                  </a:lnTo>
                  <a:lnTo>
                    <a:pt x="8639" y="1998"/>
                  </a:lnTo>
                  <a:lnTo>
                    <a:pt x="8639" y="2002"/>
                  </a:lnTo>
                  <a:lnTo>
                    <a:pt x="8639" y="2004"/>
                  </a:lnTo>
                  <a:lnTo>
                    <a:pt x="8636" y="2007"/>
                  </a:lnTo>
                  <a:lnTo>
                    <a:pt x="8634" y="2007"/>
                  </a:lnTo>
                  <a:lnTo>
                    <a:pt x="8628" y="2006"/>
                  </a:lnTo>
                  <a:lnTo>
                    <a:pt x="8621" y="2004"/>
                  </a:lnTo>
                  <a:lnTo>
                    <a:pt x="8605" y="2000"/>
                  </a:lnTo>
                  <a:lnTo>
                    <a:pt x="8587" y="1996"/>
                  </a:lnTo>
                  <a:lnTo>
                    <a:pt x="8568" y="1994"/>
                  </a:lnTo>
                  <a:lnTo>
                    <a:pt x="8551" y="1993"/>
                  </a:lnTo>
                  <a:lnTo>
                    <a:pt x="8542" y="1994"/>
                  </a:lnTo>
                  <a:lnTo>
                    <a:pt x="8534" y="1995"/>
                  </a:lnTo>
                  <a:lnTo>
                    <a:pt x="8526" y="1996"/>
                  </a:lnTo>
                  <a:lnTo>
                    <a:pt x="8518" y="1998"/>
                  </a:lnTo>
                  <a:lnTo>
                    <a:pt x="8510" y="2001"/>
                  </a:lnTo>
                  <a:lnTo>
                    <a:pt x="8502" y="2004"/>
                  </a:lnTo>
                  <a:lnTo>
                    <a:pt x="8495" y="2009"/>
                  </a:lnTo>
                  <a:lnTo>
                    <a:pt x="8490" y="2014"/>
                  </a:lnTo>
                  <a:lnTo>
                    <a:pt x="8463" y="2040"/>
                  </a:lnTo>
                  <a:lnTo>
                    <a:pt x="8434" y="2069"/>
                  </a:lnTo>
                  <a:lnTo>
                    <a:pt x="8411" y="2092"/>
                  </a:lnTo>
                  <a:lnTo>
                    <a:pt x="8403" y="2103"/>
                  </a:lnTo>
                  <a:lnTo>
                    <a:pt x="8386" y="2104"/>
                  </a:lnTo>
                  <a:lnTo>
                    <a:pt x="8352" y="2111"/>
                  </a:lnTo>
                  <a:lnTo>
                    <a:pt x="8335" y="2116"/>
                  </a:lnTo>
                  <a:lnTo>
                    <a:pt x="8318" y="2123"/>
                  </a:lnTo>
                  <a:lnTo>
                    <a:pt x="8312" y="2126"/>
                  </a:lnTo>
                  <a:lnTo>
                    <a:pt x="8306" y="2131"/>
                  </a:lnTo>
                  <a:lnTo>
                    <a:pt x="8304" y="2136"/>
                  </a:lnTo>
                  <a:lnTo>
                    <a:pt x="8303" y="2141"/>
                  </a:lnTo>
                  <a:lnTo>
                    <a:pt x="8303" y="2151"/>
                  </a:lnTo>
                  <a:lnTo>
                    <a:pt x="8302" y="2163"/>
                  </a:lnTo>
                  <a:lnTo>
                    <a:pt x="8300" y="2173"/>
                  </a:lnTo>
                  <a:lnTo>
                    <a:pt x="8298" y="2184"/>
                  </a:lnTo>
                  <a:lnTo>
                    <a:pt x="8296" y="2190"/>
                  </a:lnTo>
                  <a:lnTo>
                    <a:pt x="8293" y="2195"/>
                  </a:lnTo>
                  <a:lnTo>
                    <a:pt x="8291" y="2198"/>
                  </a:lnTo>
                  <a:lnTo>
                    <a:pt x="8288" y="2202"/>
                  </a:lnTo>
                  <a:lnTo>
                    <a:pt x="8283" y="2205"/>
                  </a:lnTo>
                  <a:lnTo>
                    <a:pt x="8278" y="2207"/>
                  </a:lnTo>
                  <a:lnTo>
                    <a:pt x="8273" y="2210"/>
                  </a:lnTo>
                  <a:lnTo>
                    <a:pt x="8266" y="2211"/>
                  </a:lnTo>
                  <a:lnTo>
                    <a:pt x="8238" y="2216"/>
                  </a:lnTo>
                  <a:lnTo>
                    <a:pt x="8205" y="2224"/>
                  </a:lnTo>
                  <a:lnTo>
                    <a:pt x="8171" y="2231"/>
                  </a:lnTo>
                  <a:lnTo>
                    <a:pt x="8135" y="2239"/>
                  </a:lnTo>
                  <a:lnTo>
                    <a:pt x="8120" y="2244"/>
                  </a:lnTo>
                  <a:lnTo>
                    <a:pt x="8108" y="2249"/>
                  </a:lnTo>
                  <a:lnTo>
                    <a:pt x="8097" y="2254"/>
                  </a:lnTo>
                  <a:lnTo>
                    <a:pt x="8089" y="2260"/>
                  </a:lnTo>
                  <a:lnTo>
                    <a:pt x="8080" y="2265"/>
                  </a:lnTo>
                  <a:lnTo>
                    <a:pt x="8068" y="2271"/>
                  </a:lnTo>
                  <a:lnTo>
                    <a:pt x="8054" y="2274"/>
                  </a:lnTo>
                  <a:lnTo>
                    <a:pt x="8036" y="2277"/>
                  </a:lnTo>
                  <a:lnTo>
                    <a:pt x="8026" y="2278"/>
                  </a:lnTo>
                  <a:lnTo>
                    <a:pt x="8017" y="2279"/>
                  </a:lnTo>
                  <a:lnTo>
                    <a:pt x="8009" y="2281"/>
                  </a:lnTo>
                  <a:lnTo>
                    <a:pt x="8003" y="2284"/>
                  </a:lnTo>
                  <a:lnTo>
                    <a:pt x="7999" y="2287"/>
                  </a:lnTo>
                  <a:lnTo>
                    <a:pt x="7994" y="2290"/>
                  </a:lnTo>
                  <a:lnTo>
                    <a:pt x="7992" y="2293"/>
                  </a:lnTo>
                  <a:lnTo>
                    <a:pt x="7989" y="2297"/>
                  </a:lnTo>
                  <a:lnTo>
                    <a:pt x="7989" y="2299"/>
                  </a:lnTo>
                  <a:lnTo>
                    <a:pt x="7990" y="2303"/>
                  </a:lnTo>
                  <a:lnTo>
                    <a:pt x="7993" y="2306"/>
                  </a:lnTo>
                  <a:lnTo>
                    <a:pt x="7996" y="2310"/>
                  </a:lnTo>
                  <a:lnTo>
                    <a:pt x="8001" y="2312"/>
                  </a:lnTo>
                  <a:lnTo>
                    <a:pt x="8007" y="2314"/>
                  </a:lnTo>
                  <a:lnTo>
                    <a:pt x="8015" y="2317"/>
                  </a:lnTo>
                  <a:lnTo>
                    <a:pt x="8025" y="2319"/>
                  </a:lnTo>
                  <a:lnTo>
                    <a:pt x="8044" y="2324"/>
                  </a:lnTo>
                  <a:lnTo>
                    <a:pt x="8067" y="2331"/>
                  </a:lnTo>
                  <a:lnTo>
                    <a:pt x="8089" y="2340"/>
                  </a:lnTo>
                  <a:lnTo>
                    <a:pt x="8109" y="2352"/>
                  </a:lnTo>
                  <a:lnTo>
                    <a:pt x="8120" y="2358"/>
                  </a:lnTo>
                  <a:lnTo>
                    <a:pt x="8128" y="2364"/>
                  </a:lnTo>
                  <a:lnTo>
                    <a:pt x="8136" y="2371"/>
                  </a:lnTo>
                  <a:lnTo>
                    <a:pt x="8144" y="2378"/>
                  </a:lnTo>
                  <a:lnTo>
                    <a:pt x="8150" y="2385"/>
                  </a:lnTo>
                  <a:lnTo>
                    <a:pt x="8155" y="2393"/>
                  </a:lnTo>
                  <a:lnTo>
                    <a:pt x="8157" y="2400"/>
                  </a:lnTo>
                  <a:lnTo>
                    <a:pt x="8160" y="2408"/>
                  </a:lnTo>
                  <a:lnTo>
                    <a:pt x="8161" y="2425"/>
                  </a:lnTo>
                  <a:lnTo>
                    <a:pt x="8160" y="2441"/>
                  </a:lnTo>
                  <a:lnTo>
                    <a:pt x="8158" y="2458"/>
                  </a:lnTo>
                  <a:lnTo>
                    <a:pt x="8156" y="2474"/>
                  </a:lnTo>
                  <a:lnTo>
                    <a:pt x="8153" y="2490"/>
                  </a:lnTo>
                  <a:lnTo>
                    <a:pt x="8148" y="2508"/>
                  </a:lnTo>
                  <a:lnTo>
                    <a:pt x="8142" y="2525"/>
                  </a:lnTo>
                  <a:lnTo>
                    <a:pt x="8135" y="2540"/>
                  </a:lnTo>
                  <a:lnTo>
                    <a:pt x="8133" y="2544"/>
                  </a:lnTo>
                  <a:lnTo>
                    <a:pt x="8128" y="2549"/>
                  </a:lnTo>
                  <a:lnTo>
                    <a:pt x="8121" y="2552"/>
                  </a:lnTo>
                  <a:lnTo>
                    <a:pt x="8114" y="2554"/>
                  </a:lnTo>
                  <a:lnTo>
                    <a:pt x="8097" y="2556"/>
                  </a:lnTo>
                  <a:lnTo>
                    <a:pt x="8076" y="2556"/>
                  </a:lnTo>
                  <a:lnTo>
                    <a:pt x="8033" y="2553"/>
                  </a:lnTo>
                  <a:lnTo>
                    <a:pt x="7992" y="2549"/>
                  </a:lnTo>
                  <a:lnTo>
                    <a:pt x="7972" y="2549"/>
                  </a:lnTo>
                  <a:lnTo>
                    <a:pt x="7949" y="2547"/>
                  </a:lnTo>
                  <a:lnTo>
                    <a:pt x="7924" y="2544"/>
                  </a:lnTo>
                  <a:lnTo>
                    <a:pt x="7898" y="2542"/>
                  </a:lnTo>
                  <a:lnTo>
                    <a:pt x="7872" y="2541"/>
                  </a:lnTo>
                  <a:lnTo>
                    <a:pt x="7848" y="2542"/>
                  </a:lnTo>
                  <a:lnTo>
                    <a:pt x="7837" y="2542"/>
                  </a:lnTo>
                  <a:lnTo>
                    <a:pt x="7826" y="2544"/>
                  </a:lnTo>
                  <a:lnTo>
                    <a:pt x="7818" y="2547"/>
                  </a:lnTo>
                  <a:lnTo>
                    <a:pt x="7810" y="2549"/>
                  </a:lnTo>
                  <a:lnTo>
                    <a:pt x="7803" y="2554"/>
                  </a:lnTo>
                  <a:lnTo>
                    <a:pt x="7797" y="2560"/>
                  </a:lnTo>
                  <a:lnTo>
                    <a:pt x="7792" y="2567"/>
                  </a:lnTo>
                  <a:lnTo>
                    <a:pt x="7787" y="2576"/>
                  </a:lnTo>
                  <a:lnTo>
                    <a:pt x="7785" y="2586"/>
                  </a:lnTo>
                  <a:lnTo>
                    <a:pt x="7783" y="2596"/>
                  </a:lnTo>
                  <a:lnTo>
                    <a:pt x="7780" y="2607"/>
                  </a:lnTo>
                  <a:lnTo>
                    <a:pt x="7780" y="2618"/>
                  </a:lnTo>
                  <a:lnTo>
                    <a:pt x="7780" y="2642"/>
                  </a:lnTo>
                  <a:lnTo>
                    <a:pt x="7781" y="2665"/>
                  </a:lnTo>
                  <a:lnTo>
                    <a:pt x="7785" y="2687"/>
                  </a:lnTo>
                  <a:lnTo>
                    <a:pt x="7790" y="2704"/>
                  </a:lnTo>
                  <a:lnTo>
                    <a:pt x="7792" y="2719"/>
                  </a:lnTo>
                  <a:lnTo>
                    <a:pt x="7793" y="2734"/>
                  </a:lnTo>
                  <a:lnTo>
                    <a:pt x="7792" y="2745"/>
                  </a:lnTo>
                  <a:lnTo>
                    <a:pt x="7790" y="2755"/>
                  </a:lnTo>
                  <a:lnTo>
                    <a:pt x="7786" y="2764"/>
                  </a:lnTo>
                  <a:lnTo>
                    <a:pt x="7780" y="2772"/>
                  </a:lnTo>
                  <a:lnTo>
                    <a:pt x="7776" y="2779"/>
                  </a:lnTo>
                  <a:lnTo>
                    <a:pt x="7770" y="2784"/>
                  </a:lnTo>
                  <a:lnTo>
                    <a:pt x="7764" y="2791"/>
                  </a:lnTo>
                  <a:lnTo>
                    <a:pt x="7760" y="2799"/>
                  </a:lnTo>
                  <a:lnTo>
                    <a:pt x="7757" y="2810"/>
                  </a:lnTo>
                  <a:lnTo>
                    <a:pt x="7756" y="2820"/>
                  </a:lnTo>
                  <a:lnTo>
                    <a:pt x="7757" y="2831"/>
                  </a:lnTo>
                  <a:lnTo>
                    <a:pt x="7759" y="2842"/>
                  </a:lnTo>
                  <a:lnTo>
                    <a:pt x="7760" y="2847"/>
                  </a:lnTo>
                  <a:lnTo>
                    <a:pt x="7763" y="2852"/>
                  </a:lnTo>
                  <a:lnTo>
                    <a:pt x="7766" y="2856"/>
                  </a:lnTo>
                  <a:lnTo>
                    <a:pt x="7770" y="2860"/>
                  </a:lnTo>
                  <a:lnTo>
                    <a:pt x="7777" y="2867"/>
                  </a:lnTo>
                  <a:lnTo>
                    <a:pt x="7784" y="2877"/>
                  </a:lnTo>
                  <a:lnTo>
                    <a:pt x="7791" y="2887"/>
                  </a:lnTo>
                  <a:lnTo>
                    <a:pt x="7797" y="2898"/>
                  </a:lnTo>
                  <a:lnTo>
                    <a:pt x="7803" y="2907"/>
                  </a:lnTo>
                  <a:lnTo>
                    <a:pt x="7810" y="2916"/>
                  </a:lnTo>
                  <a:lnTo>
                    <a:pt x="7815" y="2923"/>
                  </a:lnTo>
                  <a:lnTo>
                    <a:pt x="7821" y="2926"/>
                  </a:lnTo>
                  <a:lnTo>
                    <a:pt x="7839" y="2926"/>
                  </a:lnTo>
                  <a:lnTo>
                    <a:pt x="7864" y="2924"/>
                  </a:lnTo>
                  <a:lnTo>
                    <a:pt x="7877" y="2923"/>
                  </a:lnTo>
                  <a:lnTo>
                    <a:pt x="7888" y="2924"/>
                  </a:lnTo>
                  <a:lnTo>
                    <a:pt x="7894" y="2926"/>
                  </a:lnTo>
                  <a:lnTo>
                    <a:pt x="7900" y="2928"/>
                  </a:lnTo>
                  <a:lnTo>
                    <a:pt x="7905" y="2931"/>
                  </a:lnTo>
                  <a:lnTo>
                    <a:pt x="7908" y="2935"/>
                  </a:lnTo>
                  <a:lnTo>
                    <a:pt x="7924" y="2958"/>
                  </a:lnTo>
                  <a:lnTo>
                    <a:pt x="7938" y="2982"/>
                  </a:lnTo>
                  <a:lnTo>
                    <a:pt x="7943" y="2993"/>
                  </a:lnTo>
                  <a:lnTo>
                    <a:pt x="7951" y="3000"/>
                  </a:lnTo>
                  <a:lnTo>
                    <a:pt x="7953" y="3002"/>
                  </a:lnTo>
                  <a:lnTo>
                    <a:pt x="7955" y="3004"/>
                  </a:lnTo>
                  <a:lnTo>
                    <a:pt x="7958" y="3002"/>
                  </a:lnTo>
                  <a:lnTo>
                    <a:pt x="7960" y="3001"/>
                  </a:lnTo>
                  <a:lnTo>
                    <a:pt x="7970" y="2984"/>
                  </a:lnTo>
                  <a:lnTo>
                    <a:pt x="7981" y="2960"/>
                  </a:lnTo>
                  <a:lnTo>
                    <a:pt x="7987" y="2950"/>
                  </a:lnTo>
                  <a:lnTo>
                    <a:pt x="7994" y="2941"/>
                  </a:lnTo>
                  <a:lnTo>
                    <a:pt x="7997" y="2939"/>
                  </a:lnTo>
                  <a:lnTo>
                    <a:pt x="8001" y="2938"/>
                  </a:lnTo>
                  <a:lnTo>
                    <a:pt x="8005" y="2938"/>
                  </a:lnTo>
                  <a:lnTo>
                    <a:pt x="8008" y="2940"/>
                  </a:lnTo>
                  <a:lnTo>
                    <a:pt x="8013" y="2943"/>
                  </a:lnTo>
                  <a:lnTo>
                    <a:pt x="8016" y="2944"/>
                  </a:lnTo>
                  <a:lnTo>
                    <a:pt x="8022" y="2945"/>
                  </a:lnTo>
                  <a:lnTo>
                    <a:pt x="8028" y="2945"/>
                  </a:lnTo>
                  <a:lnTo>
                    <a:pt x="8040" y="2944"/>
                  </a:lnTo>
                  <a:lnTo>
                    <a:pt x="8054" y="2943"/>
                  </a:lnTo>
                  <a:lnTo>
                    <a:pt x="8083" y="2935"/>
                  </a:lnTo>
                  <a:lnTo>
                    <a:pt x="8111" y="2931"/>
                  </a:lnTo>
                  <a:lnTo>
                    <a:pt x="8118" y="2928"/>
                  </a:lnTo>
                  <a:lnTo>
                    <a:pt x="8124" y="2927"/>
                  </a:lnTo>
                  <a:lnTo>
                    <a:pt x="8130" y="2924"/>
                  </a:lnTo>
                  <a:lnTo>
                    <a:pt x="8136" y="2920"/>
                  </a:lnTo>
                  <a:lnTo>
                    <a:pt x="8147" y="2911"/>
                  </a:lnTo>
                  <a:lnTo>
                    <a:pt x="8157" y="2900"/>
                  </a:lnTo>
                  <a:lnTo>
                    <a:pt x="8168" y="2889"/>
                  </a:lnTo>
                  <a:lnTo>
                    <a:pt x="8178" y="2876"/>
                  </a:lnTo>
                  <a:lnTo>
                    <a:pt x="8190" y="2865"/>
                  </a:lnTo>
                  <a:lnTo>
                    <a:pt x="8203" y="2856"/>
                  </a:lnTo>
                  <a:lnTo>
                    <a:pt x="8214" y="2847"/>
                  </a:lnTo>
                  <a:lnTo>
                    <a:pt x="8221" y="2842"/>
                  </a:lnTo>
                  <a:lnTo>
                    <a:pt x="8222" y="2838"/>
                  </a:lnTo>
                  <a:lnTo>
                    <a:pt x="8223" y="2836"/>
                  </a:lnTo>
                  <a:lnTo>
                    <a:pt x="8223" y="2833"/>
                  </a:lnTo>
                  <a:lnTo>
                    <a:pt x="8223" y="2831"/>
                  </a:lnTo>
                  <a:lnTo>
                    <a:pt x="8217" y="2820"/>
                  </a:lnTo>
                  <a:lnTo>
                    <a:pt x="8207" y="2804"/>
                  </a:lnTo>
                  <a:lnTo>
                    <a:pt x="8205" y="2798"/>
                  </a:lnTo>
                  <a:lnTo>
                    <a:pt x="8205" y="2792"/>
                  </a:lnTo>
                  <a:lnTo>
                    <a:pt x="8207" y="2788"/>
                  </a:lnTo>
                  <a:lnTo>
                    <a:pt x="8208" y="2782"/>
                  </a:lnTo>
                  <a:lnTo>
                    <a:pt x="8215" y="2770"/>
                  </a:lnTo>
                  <a:lnTo>
                    <a:pt x="8224" y="2758"/>
                  </a:lnTo>
                  <a:lnTo>
                    <a:pt x="8248" y="2734"/>
                  </a:lnTo>
                  <a:lnTo>
                    <a:pt x="8271" y="2709"/>
                  </a:lnTo>
                  <a:lnTo>
                    <a:pt x="8276" y="2704"/>
                  </a:lnTo>
                  <a:lnTo>
                    <a:pt x="8283" y="2699"/>
                  </a:lnTo>
                  <a:lnTo>
                    <a:pt x="8289" y="2696"/>
                  </a:lnTo>
                  <a:lnTo>
                    <a:pt x="8295" y="2694"/>
                  </a:lnTo>
                  <a:lnTo>
                    <a:pt x="8309" y="2691"/>
                  </a:lnTo>
                  <a:lnTo>
                    <a:pt x="8323" y="2690"/>
                  </a:lnTo>
                  <a:lnTo>
                    <a:pt x="8336" y="2688"/>
                  </a:lnTo>
                  <a:lnTo>
                    <a:pt x="8347" y="2685"/>
                  </a:lnTo>
                  <a:lnTo>
                    <a:pt x="8352" y="2682"/>
                  </a:lnTo>
                  <a:lnTo>
                    <a:pt x="8356" y="2678"/>
                  </a:lnTo>
                  <a:lnTo>
                    <a:pt x="8359" y="2674"/>
                  </a:lnTo>
                  <a:lnTo>
                    <a:pt x="8363" y="2667"/>
                  </a:lnTo>
                  <a:lnTo>
                    <a:pt x="8370" y="2635"/>
                  </a:lnTo>
                  <a:lnTo>
                    <a:pt x="8379" y="2602"/>
                  </a:lnTo>
                  <a:lnTo>
                    <a:pt x="8382" y="2595"/>
                  </a:lnTo>
                  <a:lnTo>
                    <a:pt x="8384" y="2588"/>
                  </a:lnTo>
                  <a:lnTo>
                    <a:pt x="8387" y="2582"/>
                  </a:lnTo>
                  <a:lnTo>
                    <a:pt x="8391" y="2576"/>
                  </a:lnTo>
                  <a:lnTo>
                    <a:pt x="8394" y="2573"/>
                  </a:lnTo>
                  <a:lnTo>
                    <a:pt x="8399" y="2569"/>
                  </a:lnTo>
                  <a:lnTo>
                    <a:pt x="8404" y="2568"/>
                  </a:lnTo>
                  <a:lnTo>
                    <a:pt x="8410" y="2568"/>
                  </a:lnTo>
                  <a:lnTo>
                    <a:pt x="8423" y="2570"/>
                  </a:lnTo>
                  <a:lnTo>
                    <a:pt x="8436" y="2575"/>
                  </a:lnTo>
                  <a:lnTo>
                    <a:pt x="8450" y="2580"/>
                  </a:lnTo>
                  <a:lnTo>
                    <a:pt x="8464" y="2584"/>
                  </a:lnTo>
                  <a:lnTo>
                    <a:pt x="8477" y="2589"/>
                  </a:lnTo>
                  <a:lnTo>
                    <a:pt x="8491" y="2593"/>
                  </a:lnTo>
                  <a:lnTo>
                    <a:pt x="8502" y="2595"/>
                  </a:lnTo>
                  <a:lnTo>
                    <a:pt x="8513" y="2596"/>
                  </a:lnTo>
                  <a:lnTo>
                    <a:pt x="8519" y="2596"/>
                  </a:lnTo>
                  <a:lnTo>
                    <a:pt x="8525" y="2594"/>
                  </a:lnTo>
                  <a:lnTo>
                    <a:pt x="8532" y="2591"/>
                  </a:lnTo>
                  <a:lnTo>
                    <a:pt x="8539" y="2588"/>
                  </a:lnTo>
                  <a:lnTo>
                    <a:pt x="8554" y="2580"/>
                  </a:lnTo>
                  <a:lnTo>
                    <a:pt x="8569" y="2569"/>
                  </a:lnTo>
                  <a:lnTo>
                    <a:pt x="8598" y="2549"/>
                  </a:lnTo>
                  <a:lnTo>
                    <a:pt x="8618" y="2535"/>
                  </a:lnTo>
                  <a:lnTo>
                    <a:pt x="8625" y="2533"/>
                  </a:lnTo>
                  <a:lnTo>
                    <a:pt x="8635" y="2532"/>
                  </a:lnTo>
                  <a:lnTo>
                    <a:pt x="8648" y="2532"/>
                  </a:lnTo>
                  <a:lnTo>
                    <a:pt x="8662" y="2535"/>
                  </a:lnTo>
                  <a:lnTo>
                    <a:pt x="8668" y="2537"/>
                  </a:lnTo>
                  <a:lnTo>
                    <a:pt x="8675" y="2540"/>
                  </a:lnTo>
                  <a:lnTo>
                    <a:pt x="8681" y="2543"/>
                  </a:lnTo>
                  <a:lnTo>
                    <a:pt x="8687" y="2548"/>
                  </a:lnTo>
                  <a:lnTo>
                    <a:pt x="8692" y="2553"/>
                  </a:lnTo>
                  <a:lnTo>
                    <a:pt x="8695" y="2559"/>
                  </a:lnTo>
                  <a:lnTo>
                    <a:pt x="8699" y="2566"/>
                  </a:lnTo>
                  <a:lnTo>
                    <a:pt x="8701" y="2573"/>
                  </a:lnTo>
                  <a:lnTo>
                    <a:pt x="8703" y="2581"/>
                  </a:lnTo>
                  <a:lnTo>
                    <a:pt x="8707" y="2589"/>
                  </a:lnTo>
                  <a:lnTo>
                    <a:pt x="8710" y="2597"/>
                  </a:lnTo>
                  <a:lnTo>
                    <a:pt x="8716" y="2606"/>
                  </a:lnTo>
                  <a:lnTo>
                    <a:pt x="8729" y="2622"/>
                  </a:lnTo>
                  <a:lnTo>
                    <a:pt x="8743" y="2637"/>
                  </a:lnTo>
                  <a:lnTo>
                    <a:pt x="8758" y="2650"/>
                  </a:lnTo>
                  <a:lnTo>
                    <a:pt x="8773" y="2662"/>
                  </a:lnTo>
                  <a:lnTo>
                    <a:pt x="8784" y="2671"/>
                  </a:lnTo>
                  <a:lnTo>
                    <a:pt x="8793" y="2676"/>
                  </a:lnTo>
                  <a:lnTo>
                    <a:pt x="8817" y="2688"/>
                  </a:lnTo>
                  <a:lnTo>
                    <a:pt x="8859" y="2705"/>
                  </a:lnTo>
                  <a:lnTo>
                    <a:pt x="8882" y="2715"/>
                  </a:lnTo>
                  <a:lnTo>
                    <a:pt x="8902" y="2723"/>
                  </a:lnTo>
                  <a:lnTo>
                    <a:pt x="8918" y="2731"/>
                  </a:lnTo>
                  <a:lnTo>
                    <a:pt x="8928" y="2737"/>
                  </a:lnTo>
                  <a:lnTo>
                    <a:pt x="8933" y="2744"/>
                  </a:lnTo>
                  <a:lnTo>
                    <a:pt x="8941" y="2753"/>
                  </a:lnTo>
                  <a:lnTo>
                    <a:pt x="8948" y="2764"/>
                  </a:lnTo>
                  <a:lnTo>
                    <a:pt x="8955" y="2776"/>
                  </a:lnTo>
                  <a:lnTo>
                    <a:pt x="8960" y="2789"/>
                  </a:lnTo>
                  <a:lnTo>
                    <a:pt x="8966" y="2803"/>
                  </a:lnTo>
                  <a:lnTo>
                    <a:pt x="8971" y="2817"/>
                  </a:lnTo>
                  <a:lnTo>
                    <a:pt x="8976" y="2832"/>
                  </a:lnTo>
                  <a:lnTo>
                    <a:pt x="8977" y="2839"/>
                  </a:lnTo>
                  <a:lnTo>
                    <a:pt x="8980" y="2846"/>
                  </a:lnTo>
                  <a:lnTo>
                    <a:pt x="8983" y="2853"/>
                  </a:lnTo>
                  <a:lnTo>
                    <a:pt x="8987" y="2860"/>
                  </a:lnTo>
                  <a:lnTo>
                    <a:pt x="8997" y="2872"/>
                  </a:lnTo>
                  <a:lnTo>
                    <a:pt x="9006" y="2883"/>
                  </a:lnTo>
                  <a:lnTo>
                    <a:pt x="9011" y="2887"/>
                  </a:lnTo>
                  <a:lnTo>
                    <a:pt x="9017" y="2890"/>
                  </a:lnTo>
                  <a:lnTo>
                    <a:pt x="9020" y="2892"/>
                  </a:lnTo>
                  <a:lnTo>
                    <a:pt x="9025" y="2892"/>
                  </a:lnTo>
                  <a:lnTo>
                    <a:pt x="9029" y="2892"/>
                  </a:lnTo>
                  <a:lnTo>
                    <a:pt x="9031" y="2890"/>
                  </a:lnTo>
                  <a:lnTo>
                    <a:pt x="9033" y="2886"/>
                  </a:lnTo>
                  <a:lnTo>
                    <a:pt x="9034" y="2881"/>
                  </a:lnTo>
                  <a:lnTo>
                    <a:pt x="9036" y="2874"/>
                  </a:lnTo>
                  <a:lnTo>
                    <a:pt x="9034" y="2866"/>
                  </a:lnTo>
                  <a:lnTo>
                    <a:pt x="9033" y="2856"/>
                  </a:lnTo>
                  <a:lnTo>
                    <a:pt x="9031" y="2846"/>
                  </a:lnTo>
                  <a:lnTo>
                    <a:pt x="9025" y="2823"/>
                  </a:lnTo>
                  <a:lnTo>
                    <a:pt x="9020" y="2800"/>
                  </a:lnTo>
                  <a:lnTo>
                    <a:pt x="9016" y="2778"/>
                  </a:lnTo>
                  <a:lnTo>
                    <a:pt x="9013" y="2762"/>
                  </a:lnTo>
                  <a:lnTo>
                    <a:pt x="9015" y="2755"/>
                  </a:lnTo>
                  <a:lnTo>
                    <a:pt x="9016" y="2750"/>
                  </a:lnTo>
                  <a:lnTo>
                    <a:pt x="9017" y="2749"/>
                  </a:lnTo>
                  <a:lnTo>
                    <a:pt x="9018" y="2748"/>
                  </a:lnTo>
                  <a:lnTo>
                    <a:pt x="9020" y="2746"/>
                  </a:lnTo>
                  <a:lnTo>
                    <a:pt x="9023" y="2746"/>
                  </a:lnTo>
                  <a:lnTo>
                    <a:pt x="9033" y="2748"/>
                  </a:lnTo>
                  <a:lnTo>
                    <a:pt x="9044" y="2748"/>
                  </a:lnTo>
                  <a:lnTo>
                    <a:pt x="9054" y="2746"/>
                  </a:lnTo>
                  <a:lnTo>
                    <a:pt x="9064" y="2744"/>
                  </a:lnTo>
                  <a:lnTo>
                    <a:pt x="9077" y="2739"/>
                  </a:lnTo>
                  <a:lnTo>
                    <a:pt x="9083" y="2737"/>
                  </a:lnTo>
                  <a:lnTo>
                    <a:pt x="9071" y="2728"/>
                  </a:lnTo>
                  <a:lnTo>
                    <a:pt x="9042" y="2705"/>
                  </a:lnTo>
                  <a:lnTo>
                    <a:pt x="9024" y="2692"/>
                  </a:lnTo>
                  <a:lnTo>
                    <a:pt x="9007" y="2680"/>
                  </a:lnTo>
                  <a:lnTo>
                    <a:pt x="8991" y="2670"/>
                  </a:lnTo>
                  <a:lnTo>
                    <a:pt x="8979" y="2662"/>
                  </a:lnTo>
                  <a:lnTo>
                    <a:pt x="8968" y="2656"/>
                  </a:lnTo>
                  <a:lnTo>
                    <a:pt x="8955" y="2649"/>
                  </a:lnTo>
                  <a:lnTo>
                    <a:pt x="8941" y="2641"/>
                  </a:lnTo>
                  <a:lnTo>
                    <a:pt x="8926" y="2630"/>
                  </a:lnTo>
                  <a:lnTo>
                    <a:pt x="8911" y="2618"/>
                  </a:lnTo>
                  <a:lnTo>
                    <a:pt x="8898" y="2604"/>
                  </a:lnTo>
                  <a:lnTo>
                    <a:pt x="8892" y="2597"/>
                  </a:lnTo>
                  <a:lnTo>
                    <a:pt x="8886" y="2590"/>
                  </a:lnTo>
                  <a:lnTo>
                    <a:pt x="8881" y="2582"/>
                  </a:lnTo>
                  <a:lnTo>
                    <a:pt x="8876" y="2573"/>
                  </a:lnTo>
                  <a:lnTo>
                    <a:pt x="8871" y="2564"/>
                  </a:lnTo>
                  <a:lnTo>
                    <a:pt x="8865" y="2557"/>
                  </a:lnTo>
                  <a:lnTo>
                    <a:pt x="8859" y="2550"/>
                  </a:lnTo>
                  <a:lnTo>
                    <a:pt x="8852" y="2543"/>
                  </a:lnTo>
                  <a:lnTo>
                    <a:pt x="8840" y="2532"/>
                  </a:lnTo>
                  <a:lnTo>
                    <a:pt x="8825" y="2521"/>
                  </a:lnTo>
                  <a:lnTo>
                    <a:pt x="8820" y="2516"/>
                  </a:lnTo>
                  <a:lnTo>
                    <a:pt x="8814" y="2510"/>
                  </a:lnTo>
                  <a:lnTo>
                    <a:pt x="8808" y="2505"/>
                  </a:lnTo>
                  <a:lnTo>
                    <a:pt x="8803" y="2499"/>
                  </a:lnTo>
                  <a:lnTo>
                    <a:pt x="8800" y="2493"/>
                  </a:lnTo>
                  <a:lnTo>
                    <a:pt x="8797" y="2486"/>
                  </a:lnTo>
                  <a:lnTo>
                    <a:pt x="8796" y="2478"/>
                  </a:lnTo>
                  <a:lnTo>
                    <a:pt x="8796" y="2469"/>
                  </a:lnTo>
                  <a:lnTo>
                    <a:pt x="8797" y="2461"/>
                  </a:lnTo>
                  <a:lnTo>
                    <a:pt x="8800" y="2455"/>
                  </a:lnTo>
                  <a:lnTo>
                    <a:pt x="8803" y="2451"/>
                  </a:lnTo>
                  <a:lnTo>
                    <a:pt x="8808" y="2447"/>
                  </a:lnTo>
                  <a:lnTo>
                    <a:pt x="8813" y="2446"/>
                  </a:lnTo>
                  <a:lnTo>
                    <a:pt x="8818" y="2445"/>
                  </a:lnTo>
                  <a:lnTo>
                    <a:pt x="8824" y="2446"/>
                  </a:lnTo>
                  <a:lnTo>
                    <a:pt x="8831" y="2447"/>
                  </a:lnTo>
                  <a:lnTo>
                    <a:pt x="8838" y="2451"/>
                  </a:lnTo>
                  <a:lnTo>
                    <a:pt x="8845" y="2454"/>
                  </a:lnTo>
                  <a:lnTo>
                    <a:pt x="8854" y="2458"/>
                  </a:lnTo>
                  <a:lnTo>
                    <a:pt x="8861" y="2463"/>
                  </a:lnTo>
                  <a:lnTo>
                    <a:pt x="8875" y="2475"/>
                  </a:lnTo>
                  <a:lnTo>
                    <a:pt x="8888" y="2488"/>
                  </a:lnTo>
                  <a:lnTo>
                    <a:pt x="8902" y="2503"/>
                  </a:lnTo>
                  <a:lnTo>
                    <a:pt x="8919" y="2519"/>
                  </a:lnTo>
                  <a:lnTo>
                    <a:pt x="8938" y="2535"/>
                  </a:lnTo>
                  <a:lnTo>
                    <a:pt x="8959" y="2552"/>
                  </a:lnTo>
                  <a:lnTo>
                    <a:pt x="8979" y="2568"/>
                  </a:lnTo>
                  <a:lnTo>
                    <a:pt x="8998" y="2583"/>
                  </a:lnTo>
                  <a:lnTo>
                    <a:pt x="9015" y="2597"/>
                  </a:lnTo>
                  <a:lnTo>
                    <a:pt x="9027" y="2610"/>
                  </a:lnTo>
                  <a:lnTo>
                    <a:pt x="9038" y="2622"/>
                  </a:lnTo>
                  <a:lnTo>
                    <a:pt x="9050" y="2633"/>
                  </a:lnTo>
                  <a:lnTo>
                    <a:pt x="9063" y="2642"/>
                  </a:lnTo>
                  <a:lnTo>
                    <a:pt x="9074" y="2651"/>
                  </a:lnTo>
                  <a:lnTo>
                    <a:pt x="9086" y="2662"/>
                  </a:lnTo>
                  <a:lnTo>
                    <a:pt x="9097" y="2672"/>
                  </a:lnTo>
                  <a:lnTo>
                    <a:pt x="9100" y="2678"/>
                  </a:lnTo>
                  <a:lnTo>
                    <a:pt x="9105" y="2685"/>
                  </a:lnTo>
                  <a:lnTo>
                    <a:pt x="9108" y="2692"/>
                  </a:lnTo>
                  <a:lnTo>
                    <a:pt x="9111" y="2699"/>
                  </a:lnTo>
                  <a:lnTo>
                    <a:pt x="9115" y="2716"/>
                  </a:lnTo>
                  <a:lnTo>
                    <a:pt x="9124" y="2732"/>
                  </a:lnTo>
                  <a:lnTo>
                    <a:pt x="9132" y="2748"/>
                  </a:lnTo>
                  <a:lnTo>
                    <a:pt x="9140" y="2763"/>
                  </a:lnTo>
                  <a:lnTo>
                    <a:pt x="9158" y="2789"/>
                  </a:lnTo>
                  <a:lnTo>
                    <a:pt x="9171" y="2808"/>
                  </a:lnTo>
                  <a:lnTo>
                    <a:pt x="9172" y="2813"/>
                  </a:lnTo>
                  <a:lnTo>
                    <a:pt x="9174" y="2820"/>
                  </a:lnTo>
                  <a:lnTo>
                    <a:pt x="9177" y="2831"/>
                  </a:lnTo>
                  <a:lnTo>
                    <a:pt x="9179" y="2843"/>
                  </a:lnTo>
                  <a:lnTo>
                    <a:pt x="9182" y="2871"/>
                  </a:lnTo>
                  <a:lnTo>
                    <a:pt x="9186" y="2903"/>
                  </a:lnTo>
                  <a:lnTo>
                    <a:pt x="9189" y="2934"/>
                  </a:lnTo>
                  <a:lnTo>
                    <a:pt x="9193" y="2963"/>
                  </a:lnTo>
                  <a:lnTo>
                    <a:pt x="9197" y="2986"/>
                  </a:lnTo>
                  <a:lnTo>
                    <a:pt x="9201" y="3000"/>
                  </a:lnTo>
                  <a:lnTo>
                    <a:pt x="9202" y="3002"/>
                  </a:lnTo>
                  <a:lnTo>
                    <a:pt x="9205" y="3004"/>
                  </a:lnTo>
                  <a:lnTo>
                    <a:pt x="9206" y="3005"/>
                  </a:lnTo>
                  <a:lnTo>
                    <a:pt x="9208" y="3005"/>
                  </a:lnTo>
                  <a:lnTo>
                    <a:pt x="9214" y="3004"/>
                  </a:lnTo>
                  <a:lnTo>
                    <a:pt x="9220" y="3001"/>
                  </a:lnTo>
                  <a:lnTo>
                    <a:pt x="9234" y="2993"/>
                  </a:lnTo>
                  <a:lnTo>
                    <a:pt x="9251" y="2981"/>
                  </a:lnTo>
                  <a:lnTo>
                    <a:pt x="9282" y="2952"/>
                  </a:lnTo>
                  <a:lnTo>
                    <a:pt x="9306" y="2931"/>
                  </a:lnTo>
                  <a:lnTo>
                    <a:pt x="9322" y="2918"/>
                  </a:lnTo>
                  <a:lnTo>
                    <a:pt x="9341" y="2905"/>
                  </a:lnTo>
                  <a:lnTo>
                    <a:pt x="9350" y="2897"/>
                  </a:lnTo>
                  <a:lnTo>
                    <a:pt x="9357" y="2889"/>
                  </a:lnTo>
                  <a:lnTo>
                    <a:pt x="9360" y="2883"/>
                  </a:lnTo>
                  <a:lnTo>
                    <a:pt x="9362" y="2877"/>
                  </a:lnTo>
                  <a:lnTo>
                    <a:pt x="9364" y="2871"/>
                  </a:lnTo>
                  <a:lnTo>
                    <a:pt x="9366" y="2864"/>
                  </a:lnTo>
                  <a:lnTo>
                    <a:pt x="9366" y="2858"/>
                  </a:lnTo>
                  <a:lnTo>
                    <a:pt x="9364" y="2851"/>
                  </a:lnTo>
                  <a:lnTo>
                    <a:pt x="9362" y="2844"/>
                  </a:lnTo>
                  <a:lnTo>
                    <a:pt x="9360" y="2838"/>
                  </a:lnTo>
                  <a:lnTo>
                    <a:pt x="9352" y="2826"/>
                  </a:lnTo>
                  <a:lnTo>
                    <a:pt x="9341" y="2816"/>
                  </a:lnTo>
                  <a:lnTo>
                    <a:pt x="9319" y="2798"/>
                  </a:lnTo>
                  <a:lnTo>
                    <a:pt x="9301" y="2784"/>
                  </a:lnTo>
                  <a:lnTo>
                    <a:pt x="9300" y="2782"/>
                  </a:lnTo>
                  <a:lnTo>
                    <a:pt x="9299" y="2779"/>
                  </a:lnTo>
                  <a:lnTo>
                    <a:pt x="9300" y="2777"/>
                  </a:lnTo>
                  <a:lnTo>
                    <a:pt x="9301" y="2773"/>
                  </a:lnTo>
                  <a:lnTo>
                    <a:pt x="9308" y="2769"/>
                  </a:lnTo>
                  <a:lnTo>
                    <a:pt x="9317" y="2763"/>
                  </a:lnTo>
                  <a:lnTo>
                    <a:pt x="9329" y="2757"/>
                  </a:lnTo>
                  <a:lnTo>
                    <a:pt x="9341" y="2751"/>
                  </a:lnTo>
                  <a:lnTo>
                    <a:pt x="9353" y="2744"/>
                  </a:lnTo>
                  <a:lnTo>
                    <a:pt x="9361" y="2737"/>
                  </a:lnTo>
                  <a:lnTo>
                    <a:pt x="9369" y="2730"/>
                  </a:lnTo>
                  <a:lnTo>
                    <a:pt x="9379" y="2722"/>
                  </a:lnTo>
                  <a:lnTo>
                    <a:pt x="9388" y="2715"/>
                  </a:lnTo>
                  <a:lnTo>
                    <a:pt x="9399" y="2708"/>
                  </a:lnTo>
                  <a:lnTo>
                    <a:pt x="9403" y="2705"/>
                  </a:lnTo>
                  <a:lnTo>
                    <a:pt x="9408" y="2704"/>
                  </a:lnTo>
                  <a:lnTo>
                    <a:pt x="9413" y="2703"/>
                  </a:lnTo>
                  <a:lnTo>
                    <a:pt x="9417" y="2703"/>
                  </a:lnTo>
                  <a:lnTo>
                    <a:pt x="9422" y="2704"/>
                  </a:lnTo>
                  <a:lnTo>
                    <a:pt x="9426" y="2707"/>
                  </a:lnTo>
                  <a:lnTo>
                    <a:pt x="9429" y="2709"/>
                  </a:lnTo>
                  <a:lnTo>
                    <a:pt x="9433" y="2714"/>
                  </a:lnTo>
                  <a:lnTo>
                    <a:pt x="9435" y="2721"/>
                  </a:lnTo>
                  <a:lnTo>
                    <a:pt x="9437" y="2729"/>
                  </a:lnTo>
                  <a:lnTo>
                    <a:pt x="9440" y="2738"/>
                  </a:lnTo>
                  <a:lnTo>
                    <a:pt x="9441" y="2749"/>
                  </a:lnTo>
                  <a:lnTo>
                    <a:pt x="9443" y="2772"/>
                  </a:lnTo>
                  <a:lnTo>
                    <a:pt x="9444" y="2798"/>
                  </a:lnTo>
                  <a:lnTo>
                    <a:pt x="9444" y="2823"/>
                  </a:lnTo>
                  <a:lnTo>
                    <a:pt x="9445" y="2845"/>
                  </a:lnTo>
                  <a:lnTo>
                    <a:pt x="9447" y="2863"/>
                  </a:lnTo>
                  <a:lnTo>
                    <a:pt x="9449" y="2874"/>
                  </a:lnTo>
                  <a:lnTo>
                    <a:pt x="9451" y="2878"/>
                  </a:lnTo>
                  <a:lnTo>
                    <a:pt x="9455" y="2881"/>
                  </a:lnTo>
                  <a:lnTo>
                    <a:pt x="9460" y="2885"/>
                  </a:lnTo>
                  <a:lnTo>
                    <a:pt x="9467" y="2890"/>
                  </a:lnTo>
                  <a:lnTo>
                    <a:pt x="9481" y="2898"/>
                  </a:lnTo>
                  <a:lnTo>
                    <a:pt x="9497" y="2907"/>
                  </a:lnTo>
                  <a:lnTo>
                    <a:pt x="9515" y="2917"/>
                  </a:lnTo>
                  <a:lnTo>
                    <a:pt x="9530" y="2926"/>
                  </a:lnTo>
                  <a:lnTo>
                    <a:pt x="9537" y="2931"/>
                  </a:lnTo>
                  <a:lnTo>
                    <a:pt x="9544" y="2935"/>
                  </a:lnTo>
                  <a:lnTo>
                    <a:pt x="9549" y="2940"/>
                  </a:lnTo>
                  <a:lnTo>
                    <a:pt x="9552" y="2945"/>
                  </a:lnTo>
                  <a:lnTo>
                    <a:pt x="9556" y="2948"/>
                  </a:lnTo>
                  <a:lnTo>
                    <a:pt x="9561" y="2953"/>
                  </a:lnTo>
                  <a:lnTo>
                    <a:pt x="9566" y="2957"/>
                  </a:lnTo>
                  <a:lnTo>
                    <a:pt x="9572" y="2959"/>
                  </a:lnTo>
                  <a:lnTo>
                    <a:pt x="9586" y="2965"/>
                  </a:lnTo>
                  <a:lnTo>
                    <a:pt x="9602" y="2968"/>
                  </a:lnTo>
                  <a:lnTo>
                    <a:pt x="9617" y="2970"/>
                  </a:lnTo>
                  <a:lnTo>
                    <a:pt x="9630" y="2970"/>
                  </a:lnTo>
                  <a:lnTo>
                    <a:pt x="9636" y="2968"/>
                  </a:lnTo>
                  <a:lnTo>
                    <a:pt x="9640" y="2967"/>
                  </a:lnTo>
                  <a:lnTo>
                    <a:pt x="9645" y="2966"/>
                  </a:lnTo>
                  <a:lnTo>
                    <a:pt x="9647" y="2964"/>
                  </a:lnTo>
                  <a:lnTo>
                    <a:pt x="9651" y="2961"/>
                  </a:lnTo>
                  <a:lnTo>
                    <a:pt x="9655" y="2960"/>
                  </a:lnTo>
                  <a:lnTo>
                    <a:pt x="9659" y="2959"/>
                  </a:lnTo>
                  <a:lnTo>
                    <a:pt x="9665" y="2959"/>
                  </a:lnTo>
                  <a:lnTo>
                    <a:pt x="9678" y="2960"/>
                  </a:lnTo>
                  <a:lnTo>
                    <a:pt x="9692" y="2964"/>
                  </a:lnTo>
                  <a:lnTo>
                    <a:pt x="9720" y="2971"/>
                  </a:lnTo>
                  <a:lnTo>
                    <a:pt x="9739" y="2978"/>
                  </a:lnTo>
                  <a:lnTo>
                    <a:pt x="9747" y="2978"/>
                  </a:lnTo>
                  <a:lnTo>
                    <a:pt x="9757" y="2978"/>
                  </a:lnTo>
                  <a:lnTo>
                    <a:pt x="9768" y="2975"/>
                  </a:lnTo>
                  <a:lnTo>
                    <a:pt x="9781" y="2973"/>
                  </a:lnTo>
                  <a:lnTo>
                    <a:pt x="9808" y="2966"/>
                  </a:lnTo>
                  <a:lnTo>
                    <a:pt x="9835" y="2959"/>
                  </a:lnTo>
                  <a:lnTo>
                    <a:pt x="9858" y="2950"/>
                  </a:lnTo>
                  <a:lnTo>
                    <a:pt x="9878" y="2944"/>
                  </a:lnTo>
                  <a:lnTo>
                    <a:pt x="9882" y="2944"/>
                  </a:lnTo>
                  <a:lnTo>
                    <a:pt x="9886" y="2945"/>
                  </a:lnTo>
                  <a:lnTo>
                    <a:pt x="9889" y="2947"/>
                  </a:lnTo>
                  <a:lnTo>
                    <a:pt x="9892" y="2951"/>
                  </a:lnTo>
                  <a:lnTo>
                    <a:pt x="9893" y="2957"/>
                  </a:lnTo>
                  <a:lnTo>
                    <a:pt x="9894" y="2964"/>
                  </a:lnTo>
                  <a:lnTo>
                    <a:pt x="9895" y="2972"/>
                  </a:lnTo>
                  <a:lnTo>
                    <a:pt x="9894" y="2982"/>
                  </a:lnTo>
                  <a:lnTo>
                    <a:pt x="9893" y="3006"/>
                  </a:lnTo>
                  <a:lnTo>
                    <a:pt x="9889" y="3033"/>
                  </a:lnTo>
                  <a:lnTo>
                    <a:pt x="9886" y="3060"/>
                  </a:lnTo>
                  <a:lnTo>
                    <a:pt x="9880" y="3088"/>
                  </a:lnTo>
                  <a:lnTo>
                    <a:pt x="9873" y="3115"/>
                  </a:lnTo>
                  <a:lnTo>
                    <a:pt x="9864" y="3141"/>
                  </a:lnTo>
                  <a:lnTo>
                    <a:pt x="9859" y="3153"/>
                  </a:lnTo>
                  <a:lnTo>
                    <a:pt x="9853" y="3164"/>
                  </a:lnTo>
                  <a:lnTo>
                    <a:pt x="9846" y="3175"/>
                  </a:lnTo>
                  <a:lnTo>
                    <a:pt x="9839" y="3184"/>
                  </a:lnTo>
                  <a:lnTo>
                    <a:pt x="9826" y="3201"/>
                  </a:lnTo>
                  <a:lnTo>
                    <a:pt x="9818" y="3215"/>
                  </a:lnTo>
                  <a:lnTo>
                    <a:pt x="9812" y="3227"/>
                  </a:lnTo>
                  <a:lnTo>
                    <a:pt x="9807" y="3237"/>
                  </a:lnTo>
                  <a:lnTo>
                    <a:pt x="9805" y="3241"/>
                  </a:lnTo>
                  <a:lnTo>
                    <a:pt x="9803" y="3244"/>
                  </a:lnTo>
                  <a:lnTo>
                    <a:pt x="9800" y="3248"/>
                  </a:lnTo>
                  <a:lnTo>
                    <a:pt x="9797" y="3250"/>
                  </a:lnTo>
                  <a:lnTo>
                    <a:pt x="9792" y="3253"/>
                  </a:lnTo>
                  <a:lnTo>
                    <a:pt x="9787" y="3254"/>
                  </a:lnTo>
                  <a:lnTo>
                    <a:pt x="9783" y="3255"/>
                  </a:lnTo>
                  <a:lnTo>
                    <a:pt x="9775" y="3255"/>
                  </a:lnTo>
                  <a:lnTo>
                    <a:pt x="9761" y="3255"/>
                  </a:lnTo>
                  <a:lnTo>
                    <a:pt x="9748" y="3256"/>
                  </a:lnTo>
                  <a:lnTo>
                    <a:pt x="9737" y="3258"/>
                  </a:lnTo>
                  <a:lnTo>
                    <a:pt x="9726" y="3262"/>
                  </a:lnTo>
                  <a:lnTo>
                    <a:pt x="9721" y="3254"/>
                  </a:lnTo>
                  <a:lnTo>
                    <a:pt x="9716" y="3245"/>
                  </a:lnTo>
                  <a:lnTo>
                    <a:pt x="9710" y="3238"/>
                  </a:lnTo>
                  <a:lnTo>
                    <a:pt x="9703" y="3233"/>
                  </a:lnTo>
                  <a:lnTo>
                    <a:pt x="9696" y="3228"/>
                  </a:lnTo>
                  <a:lnTo>
                    <a:pt x="9689" y="3226"/>
                  </a:lnTo>
                  <a:lnTo>
                    <a:pt x="9680" y="3226"/>
                  </a:lnTo>
                  <a:lnTo>
                    <a:pt x="9672" y="3227"/>
                  </a:lnTo>
                  <a:lnTo>
                    <a:pt x="9635" y="3236"/>
                  </a:lnTo>
                  <a:lnTo>
                    <a:pt x="9595" y="3245"/>
                  </a:lnTo>
                  <a:lnTo>
                    <a:pt x="9585" y="3249"/>
                  </a:lnTo>
                  <a:lnTo>
                    <a:pt x="9576" y="3254"/>
                  </a:lnTo>
                  <a:lnTo>
                    <a:pt x="9566" y="3258"/>
                  </a:lnTo>
                  <a:lnTo>
                    <a:pt x="9557" y="3264"/>
                  </a:lnTo>
                  <a:lnTo>
                    <a:pt x="9549" y="3271"/>
                  </a:lnTo>
                  <a:lnTo>
                    <a:pt x="9541" y="3278"/>
                  </a:lnTo>
                  <a:lnTo>
                    <a:pt x="9532" y="3287"/>
                  </a:lnTo>
                  <a:lnTo>
                    <a:pt x="9524" y="3297"/>
                  </a:lnTo>
                  <a:lnTo>
                    <a:pt x="9510" y="3316"/>
                  </a:lnTo>
                  <a:lnTo>
                    <a:pt x="9498" y="3330"/>
                  </a:lnTo>
                  <a:lnTo>
                    <a:pt x="9489" y="3341"/>
                  </a:lnTo>
                  <a:lnTo>
                    <a:pt x="9481" y="3346"/>
                  </a:lnTo>
                  <a:lnTo>
                    <a:pt x="9477" y="3348"/>
                  </a:lnTo>
                  <a:lnTo>
                    <a:pt x="9474" y="3349"/>
                  </a:lnTo>
                  <a:lnTo>
                    <a:pt x="9471" y="3349"/>
                  </a:lnTo>
                  <a:lnTo>
                    <a:pt x="9469" y="3349"/>
                  </a:lnTo>
                  <a:lnTo>
                    <a:pt x="9464" y="3345"/>
                  </a:lnTo>
                  <a:lnTo>
                    <a:pt x="9461" y="3339"/>
                  </a:lnTo>
                  <a:lnTo>
                    <a:pt x="9461" y="3335"/>
                  </a:lnTo>
                  <a:lnTo>
                    <a:pt x="9463" y="3330"/>
                  </a:lnTo>
                  <a:lnTo>
                    <a:pt x="9468" y="3323"/>
                  </a:lnTo>
                  <a:lnTo>
                    <a:pt x="9475" y="3316"/>
                  </a:lnTo>
                  <a:lnTo>
                    <a:pt x="9492" y="3298"/>
                  </a:lnTo>
                  <a:lnTo>
                    <a:pt x="9514" y="3280"/>
                  </a:lnTo>
                  <a:lnTo>
                    <a:pt x="9534" y="3261"/>
                  </a:lnTo>
                  <a:lnTo>
                    <a:pt x="9550" y="3243"/>
                  </a:lnTo>
                  <a:lnTo>
                    <a:pt x="9556" y="3236"/>
                  </a:lnTo>
                  <a:lnTo>
                    <a:pt x="9561" y="3228"/>
                  </a:lnTo>
                  <a:lnTo>
                    <a:pt x="9562" y="3226"/>
                  </a:lnTo>
                  <a:lnTo>
                    <a:pt x="9562" y="3222"/>
                  </a:lnTo>
                  <a:lnTo>
                    <a:pt x="9562" y="3220"/>
                  </a:lnTo>
                  <a:lnTo>
                    <a:pt x="9561" y="3217"/>
                  </a:lnTo>
                  <a:lnTo>
                    <a:pt x="9556" y="3213"/>
                  </a:lnTo>
                  <a:lnTo>
                    <a:pt x="9551" y="3210"/>
                  </a:lnTo>
                  <a:lnTo>
                    <a:pt x="9544" y="3207"/>
                  </a:lnTo>
                  <a:lnTo>
                    <a:pt x="9535" y="3206"/>
                  </a:lnTo>
                  <a:lnTo>
                    <a:pt x="9515" y="3202"/>
                  </a:lnTo>
                  <a:lnTo>
                    <a:pt x="9492" y="3201"/>
                  </a:lnTo>
                  <a:lnTo>
                    <a:pt x="9442" y="3202"/>
                  </a:lnTo>
                  <a:lnTo>
                    <a:pt x="9397" y="3203"/>
                  </a:lnTo>
                  <a:lnTo>
                    <a:pt x="9388" y="3202"/>
                  </a:lnTo>
                  <a:lnTo>
                    <a:pt x="9379" y="3201"/>
                  </a:lnTo>
                  <a:lnTo>
                    <a:pt x="9369" y="3200"/>
                  </a:lnTo>
                  <a:lnTo>
                    <a:pt x="9360" y="3197"/>
                  </a:lnTo>
                  <a:lnTo>
                    <a:pt x="9342" y="3190"/>
                  </a:lnTo>
                  <a:lnTo>
                    <a:pt x="9325" y="3183"/>
                  </a:lnTo>
                  <a:lnTo>
                    <a:pt x="9308" y="3175"/>
                  </a:lnTo>
                  <a:lnTo>
                    <a:pt x="9293" y="3167"/>
                  </a:lnTo>
                  <a:lnTo>
                    <a:pt x="9276" y="3161"/>
                  </a:lnTo>
                  <a:lnTo>
                    <a:pt x="9262" y="3156"/>
                  </a:lnTo>
                  <a:lnTo>
                    <a:pt x="9254" y="3155"/>
                  </a:lnTo>
                  <a:lnTo>
                    <a:pt x="9248" y="3157"/>
                  </a:lnTo>
                  <a:lnTo>
                    <a:pt x="9241" y="3161"/>
                  </a:lnTo>
                  <a:lnTo>
                    <a:pt x="9235" y="3167"/>
                  </a:lnTo>
                  <a:lnTo>
                    <a:pt x="9229" y="3174"/>
                  </a:lnTo>
                  <a:lnTo>
                    <a:pt x="9224" y="3182"/>
                  </a:lnTo>
                  <a:lnTo>
                    <a:pt x="9218" y="3191"/>
                  </a:lnTo>
                  <a:lnTo>
                    <a:pt x="9213" y="3202"/>
                  </a:lnTo>
                  <a:lnTo>
                    <a:pt x="9201" y="3224"/>
                  </a:lnTo>
                  <a:lnTo>
                    <a:pt x="9189" y="3248"/>
                  </a:lnTo>
                  <a:lnTo>
                    <a:pt x="9184" y="3260"/>
                  </a:lnTo>
                  <a:lnTo>
                    <a:pt x="9178" y="3270"/>
                  </a:lnTo>
                  <a:lnTo>
                    <a:pt x="9171" y="3281"/>
                  </a:lnTo>
                  <a:lnTo>
                    <a:pt x="9164" y="3290"/>
                  </a:lnTo>
                  <a:lnTo>
                    <a:pt x="9155" y="3297"/>
                  </a:lnTo>
                  <a:lnTo>
                    <a:pt x="9147" y="3303"/>
                  </a:lnTo>
                  <a:lnTo>
                    <a:pt x="9139" y="3305"/>
                  </a:lnTo>
                  <a:lnTo>
                    <a:pt x="9131" y="3305"/>
                  </a:lnTo>
                  <a:lnTo>
                    <a:pt x="9121" y="3305"/>
                  </a:lnTo>
                  <a:lnTo>
                    <a:pt x="9112" y="3303"/>
                  </a:lnTo>
                  <a:lnTo>
                    <a:pt x="9103" y="3299"/>
                  </a:lnTo>
                  <a:lnTo>
                    <a:pt x="9093" y="3295"/>
                  </a:lnTo>
                  <a:lnTo>
                    <a:pt x="9076" y="3284"/>
                  </a:lnTo>
                  <a:lnTo>
                    <a:pt x="9058" y="3275"/>
                  </a:lnTo>
                  <a:lnTo>
                    <a:pt x="9050" y="3270"/>
                  </a:lnTo>
                  <a:lnTo>
                    <a:pt x="9042" y="3268"/>
                  </a:lnTo>
                  <a:lnTo>
                    <a:pt x="9034" y="3265"/>
                  </a:lnTo>
                  <a:lnTo>
                    <a:pt x="9027" y="3264"/>
                  </a:lnTo>
                  <a:lnTo>
                    <a:pt x="9020" y="3263"/>
                  </a:lnTo>
                  <a:lnTo>
                    <a:pt x="9012" y="3262"/>
                  </a:lnTo>
                  <a:lnTo>
                    <a:pt x="9004" y="3258"/>
                  </a:lnTo>
                  <a:lnTo>
                    <a:pt x="8996" y="3255"/>
                  </a:lnTo>
                  <a:lnTo>
                    <a:pt x="8978" y="3244"/>
                  </a:lnTo>
                  <a:lnTo>
                    <a:pt x="8962" y="3234"/>
                  </a:lnTo>
                  <a:lnTo>
                    <a:pt x="8935" y="3213"/>
                  </a:lnTo>
                  <a:lnTo>
                    <a:pt x="8924" y="3203"/>
                  </a:lnTo>
                  <a:lnTo>
                    <a:pt x="8912" y="3197"/>
                  </a:lnTo>
                  <a:lnTo>
                    <a:pt x="8886" y="3187"/>
                  </a:lnTo>
                  <a:lnTo>
                    <a:pt x="8870" y="3181"/>
                  </a:lnTo>
                  <a:lnTo>
                    <a:pt x="8855" y="3175"/>
                  </a:lnTo>
                  <a:lnTo>
                    <a:pt x="8840" y="3172"/>
                  </a:lnTo>
                  <a:lnTo>
                    <a:pt x="8828" y="3170"/>
                  </a:lnTo>
                  <a:lnTo>
                    <a:pt x="8822" y="3169"/>
                  </a:lnTo>
                  <a:lnTo>
                    <a:pt x="8816" y="3168"/>
                  </a:lnTo>
                  <a:lnTo>
                    <a:pt x="8810" y="3164"/>
                  </a:lnTo>
                  <a:lnTo>
                    <a:pt x="8803" y="3161"/>
                  </a:lnTo>
                  <a:lnTo>
                    <a:pt x="8788" y="3150"/>
                  </a:lnTo>
                  <a:lnTo>
                    <a:pt x="8774" y="3140"/>
                  </a:lnTo>
                  <a:lnTo>
                    <a:pt x="8760" y="3128"/>
                  </a:lnTo>
                  <a:lnTo>
                    <a:pt x="8747" y="3119"/>
                  </a:lnTo>
                  <a:lnTo>
                    <a:pt x="8741" y="3115"/>
                  </a:lnTo>
                  <a:lnTo>
                    <a:pt x="8736" y="3112"/>
                  </a:lnTo>
                  <a:lnTo>
                    <a:pt x="8731" y="3109"/>
                  </a:lnTo>
                  <a:lnTo>
                    <a:pt x="8728" y="3109"/>
                  </a:lnTo>
                  <a:lnTo>
                    <a:pt x="8721" y="3107"/>
                  </a:lnTo>
                  <a:lnTo>
                    <a:pt x="8713" y="3102"/>
                  </a:lnTo>
                  <a:lnTo>
                    <a:pt x="8704" y="3094"/>
                  </a:lnTo>
                  <a:lnTo>
                    <a:pt x="8696" y="3086"/>
                  </a:lnTo>
                  <a:lnTo>
                    <a:pt x="8694" y="3081"/>
                  </a:lnTo>
                  <a:lnTo>
                    <a:pt x="8692" y="3075"/>
                  </a:lnTo>
                  <a:lnTo>
                    <a:pt x="8690" y="3071"/>
                  </a:lnTo>
                  <a:lnTo>
                    <a:pt x="8689" y="3066"/>
                  </a:lnTo>
                  <a:lnTo>
                    <a:pt x="8690" y="3060"/>
                  </a:lnTo>
                  <a:lnTo>
                    <a:pt x="8692" y="3056"/>
                  </a:lnTo>
                  <a:lnTo>
                    <a:pt x="8695" y="3052"/>
                  </a:lnTo>
                  <a:lnTo>
                    <a:pt x="8701" y="3048"/>
                  </a:lnTo>
                  <a:lnTo>
                    <a:pt x="8707" y="3045"/>
                  </a:lnTo>
                  <a:lnTo>
                    <a:pt x="8714" y="3044"/>
                  </a:lnTo>
                  <a:lnTo>
                    <a:pt x="8721" y="3042"/>
                  </a:lnTo>
                  <a:lnTo>
                    <a:pt x="8729" y="3042"/>
                  </a:lnTo>
                  <a:lnTo>
                    <a:pt x="8744" y="3041"/>
                  </a:lnTo>
                  <a:lnTo>
                    <a:pt x="8758" y="3039"/>
                  </a:lnTo>
                  <a:lnTo>
                    <a:pt x="8764" y="3036"/>
                  </a:lnTo>
                  <a:lnTo>
                    <a:pt x="8769" y="3033"/>
                  </a:lnTo>
                  <a:lnTo>
                    <a:pt x="8774" y="3027"/>
                  </a:lnTo>
                  <a:lnTo>
                    <a:pt x="8776" y="3020"/>
                  </a:lnTo>
                  <a:lnTo>
                    <a:pt x="8777" y="3011"/>
                  </a:lnTo>
                  <a:lnTo>
                    <a:pt x="8776" y="2999"/>
                  </a:lnTo>
                  <a:lnTo>
                    <a:pt x="8774" y="2985"/>
                  </a:lnTo>
                  <a:lnTo>
                    <a:pt x="8768" y="2967"/>
                  </a:lnTo>
                  <a:lnTo>
                    <a:pt x="8766" y="2958"/>
                  </a:lnTo>
                  <a:lnTo>
                    <a:pt x="8762" y="2948"/>
                  </a:lnTo>
                  <a:lnTo>
                    <a:pt x="8757" y="2941"/>
                  </a:lnTo>
                  <a:lnTo>
                    <a:pt x="8754" y="2933"/>
                  </a:lnTo>
                  <a:lnTo>
                    <a:pt x="8749" y="2927"/>
                  </a:lnTo>
                  <a:lnTo>
                    <a:pt x="8743" y="2920"/>
                  </a:lnTo>
                  <a:lnTo>
                    <a:pt x="8739" y="2916"/>
                  </a:lnTo>
                  <a:lnTo>
                    <a:pt x="8733" y="2911"/>
                  </a:lnTo>
                  <a:lnTo>
                    <a:pt x="8721" y="2901"/>
                  </a:lnTo>
                  <a:lnTo>
                    <a:pt x="8709" y="2896"/>
                  </a:lnTo>
                  <a:lnTo>
                    <a:pt x="8696" y="2891"/>
                  </a:lnTo>
                  <a:lnTo>
                    <a:pt x="8683" y="2889"/>
                  </a:lnTo>
                  <a:lnTo>
                    <a:pt x="8670" y="2886"/>
                  </a:lnTo>
                  <a:lnTo>
                    <a:pt x="8657" y="2886"/>
                  </a:lnTo>
                  <a:lnTo>
                    <a:pt x="8646" y="2886"/>
                  </a:lnTo>
                  <a:lnTo>
                    <a:pt x="8634" y="2887"/>
                  </a:lnTo>
                  <a:lnTo>
                    <a:pt x="8625" y="2890"/>
                  </a:lnTo>
                  <a:lnTo>
                    <a:pt x="8615" y="2892"/>
                  </a:lnTo>
                  <a:lnTo>
                    <a:pt x="8607" y="2894"/>
                  </a:lnTo>
                  <a:lnTo>
                    <a:pt x="8601" y="2898"/>
                  </a:lnTo>
                  <a:lnTo>
                    <a:pt x="8594" y="2900"/>
                  </a:lnTo>
                  <a:lnTo>
                    <a:pt x="8584" y="2901"/>
                  </a:lnTo>
                  <a:lnTo>
                    <a:pt x="8569" y="2904"/>
                  </a:lnTo>
                  <a:lnTo>
                    <a:pt x="8554" y="2905"/>
                  </a:lnTo>
                  <a:lnTo>
                    <a:pt x="8517" y="2906"/>
                  </a:lnTo>
                  <a:lnTo>
                    <a:pt x="8475" y="2907"/>
                  </a:lnTo>
                  <a:lnTo>
                    <a:pt x="8434" y="2907"/>
                  </a:lnTo>
                  <a:lnTo>
                    <a:pt x="8399" y="2907"/>
                  </a:lnTo>
                  <a:lnTo>
                    <a:pt x="8372" y="2907"/>
                  </a:lnTo>
                  <a:lnTo>
                    <a:pt x="8358" y="2907"/>
                  </a:lnTo>
                  <a:lnTo>
                    <a:pt x="8347" y="2908"/>
                  </a:lnTo>
                  <a:lnTo>
                    <a:pt x="8331" y="2914"/>
                  </a:lnTo>
                  <a:lnTo>
                    <a:pt x="8308" y="2923"/>
                  </a:lnTo>
                  <a:lnTo>
                    <a:pt x="8282" y="2933"/>
                  </a:lnTo>
                  <a:lnTo>
                    <a:pt x="8230" y="2954"/>
                  </a:lnTo>
                  <a:lnTo>
                    <a:pt x="8191" y="2973"/>
                  </a:lnTo>
                  <a:lnTo>
                    <a:pt x="8161" y="2987"/>
                  </a:lnTo>
                  <a:lnTo>
                    <a:pt x="8126" y="3002"/>
                  </a:lnTo>
                  <a:lnTo>
                    <a:pt x="8095" y="3015"/>
                  </a:lnTo>
                  <a:lnTo>
                    <a:pt x="8076" y="3025"/>
                  </a:lnTo>
                  <a:lnTo>
                    <a:pt x="8071" y="3026"/>
                  </a:lnTo>
                  <a:lnTo>
                    <a:pt x="8067" y="3026"/>
                  </a:lnTo>
                  <a:lnTo>
                    <a:pt x="8061" y="3026"/>
                  </a:lnTo>
                  <a:lnTo>
                    <a:pt x="8053" y="3026"/>
                  </a:lnTo>
                  <a:lnTo>
                    <a:pt x="8035" y="3024"/>
                  </a:lnTo>
                  <a:lnTo>
                    <a:pt x="8015" y="3021"/>
                  </a:lnTo>
                  <a:lnTo>
                    <a:pt x="7995" y="3020"/>
                  </a:lnTo>
                  <a:lnTo>
                    <a:pt x="7974" y="3020"/>
                  </a:lnTo>
                  <a:lnTo>
                    <a:pt x="7965" y="3021"/>
                  </a:lnTo>
                  <a:lnTo>
                    <a:pt x="7956" y="3022"/>
                  </a:lnTo>
                  <a:lnTo>
                    <a:pt x="7948" y="3025"/>
                  </a:lnTo>
                  <a:lnTo>
                    <a:pt x="7940" y="3029"/>
                  </a:lnTo>
                  <a:lnTo>
                    <a:pt x="7922" y="3041"/>
                  </a:lnTo>
                  <a:lnTo>
                    <a:pt x="7906" y="3055"/>
                  </a:lnTo>
                  <a:lnTo>
                    <a:pt x="7891" y="3068"/>
                  </a:lnTo>
                  <a:lnTo>
                    <a:pt x="7875" y="3081"/>
                  </a:lnTo>
                  <a:lnTo>
                    <a:pt x="7862" y="3092"/>
                  </a:lnTo>
                  <a:lnTo>
                    <a:pt x="7852" y="3101"/>
                  </a:lnTo>
                  <a:lnTo>
                    <a:pt x="7842" y="3107"/>
                  </a:lnTo>
                  <a:lnTo>
                    <a:pt x="7837" y="3109"/>
                  </a:lnTo>
                  <a:lnTo>
                    <a:pt x="7832" y="3110"/>
                  </a:lnTo>
                  <a:lnTo>
                    <a:pt x="7824" y="3115"/>
                  </a:lnTo>
                  <a:lnTo>
                    <a:pt x="7815" y="3123"/>
                  </a:lnTo>
                  <a:lnTo>
                    <a:pt x="7806" y="3134"/>
                  </a:lnTo>
                  <a:lnTo>
                    <a:pt x="7796" y="3149"/>
                  </a:lnTo>
                  <a:lnTo>
                    <a:pt x="7785" y="3167"/>
                  </a:lnTo>
                  <a:lnTo>
                    <a:pt x="7774" y="3188"/>
                  </a:lnTo>
                  <a:lnTo>
                    <a:pt x="7765" y="3213"/>
                  </a:lnTo>
                  <a:lnTo>
                    <a:pt x="7761" y="3226"/>
                  </a:lnTo>
                  <a:lnTo>
                    <a:pt x="7759" y="3238"/>
                  </a:lnTo>
                  <a:lnTo>
                    <a:pt x="7757" y="3251"/>
                  </a:lnTo>
                  <a:lnTo>
                    <a:pt x="7756" y="3263"/>
                  </a:lnTo>
                  <a:lnTo>
                    <a:pt x="7753" y="3287"/>
                  </a:lnTo>
                  <a:lnTo>
                    <a:pt x="7753" y="3308"/>
                  </a:lnTo>
                  <a:lnTo>
                    <a:pt x="7752" y="3317"/>
                  </a:lnTo>
                  <a:lnTo>
                    <a:pt x="7751" y="3327"/>
                  </a:lnTo>
                  <a:lnTo>
                    <a:pt x="7750" y="3336"/>
                  </a:lnTo>
                  <a:lnTo>
                    <a:pt x="7747" y="3343"/>
                  </a:lnTo>
                  <a:lnTo>
                    <a:pt x="7744" y="3350"/>
                  </a:lnTo>
                  <a:lnTo>
                    <a:pt x="7739" y="3357"/>
                  </a:lnTo>
                  <a:lnTo>
                    <a:pt x="7733" y="3363"/>
                  </a:lnTo>
                  <a:lnTo>
                    <a:pt x="7725" y="3368"/>
                  </a:lnTo>
                  <a:lnTo>
                    <a:pt x="7685" y="3388"/>
                  </a:lnTo>
                  <a:lnTo>
                    <a:pt x="7636" y="3411"/>
                  </a:lnTo>
                  <a:lnTo>
                    <a:pt x="7612" y="3425"/>
                  </a:lnTo>
                  <a:lnTo>
                    <a:pt x="7589" y="3438"/>
                  </a:lnTo>
                  <a:lnTo>
                    <a:pt x="7579" y="3445"/>
                  </a:lnTo>
                  <a:lnTo>
                    <a:pt x="7570" y="3452"/>
                  </a:lnTo>
                  <a:lnTo>
                    <a:pt x="7562" y="3459"/>
                  </a:lnTo>
                  <a:lnTo>
                    <a:pt x="7556" y="3466"/>
                  </a:lnTo>
                  <a:lnTo>
                    <a:pt x="7550" y="3474"/>
                  </a:lnTo>
                  <a:lnTo>
                    <a:pt x="7544" y="3485"/>
                  </a:lnTo>
                  <a:lnTo>
                    <a:pt x="7538" y="3498"/>
                  </a:lnTo>
                  <a:lnTo>
                    <a:pt x="7532" y="3512"/>
                  </a:lnTo>
                  <a:lnTo>
                    <a:pt x="7522" y="3544"/>
                  </a:lnTo>
                  <a:lnTo>
                    <a:pt x="7510" y="3580"/>
                  </a:lnTo>
                  <a:lnTo>
                    <a:pt x="7498" y="3617"/>
                  </a:lnTo>
                  <a:lnTo>
                    <a:pt x="7487" y="3652"/>
                  </a:lnTo>
                  <a:lnTo>
                    <a:pt x="7480" y="3668"/>
                  </a:lnTo>
                  <a:lnTo>
                    <a:pt x="7473" y="3685"/>
                  </a:lnTo>
                  <a:lnTo>
                    <a:pt x="7467" y="3699"/>
                  </a:lnTo>
                  <a:lnTo>
                    <a:pt x="7458" y="3710"/>
                  </a:lnTo>
                  <a:lnTo>
                    <a:pt x="7453" y="3722"/>
                  </a:lnTo>
                  <a:lnTo>
                    <a:pt x="7448" y="3734"/>
                  </a:lnTo>
                  <a:lnTo>
                    <a:pt x="7444" y="3745"/>
                  </a:lnTo>
                  <a:lnTo>
                    <a:pt x="7442" y="3755"/>
                  </a:lnTo>
                  <a:lnTo>
                    <a:pt x="7442" y="3767"/>
                  </a:lnTo>
                  <a:lnTo>
                    <a:pt x="7442" y="3776"/>
                  </a:lnTo>
                  <a:lnTo>
                    <a:pt x="7443" y="3787"/>
                  </a:lnTo>
                  <a:lnTo>
                    <a:pt x="7446" y="3797"/>
                  </a:lnTo>
                  <a:lnTo>
                    <a:pt x="7456" y="3835"/>
                  </a:lnTo>
                  <a:lnTo>
                    <a:pt x="7467" y="3865"/>
                  </a:lnTo>
                  <a:lnTo>
                    <a:pt x="7470" y="3882"/>
                  </a:lnTo>
                  <a:lnTo>
                    <a:pt x="7475" y="3900"/>
                  </a:lnTo>
                  <a:lnTo>
                    <a:pt x="7480" y="3921"/>
                  </a:lnTo>
                  <a:lnTo>
                    <a:pt x="7482" y="3942"/>
                  </a:lnTo>
                  <a:lnTo>
                    <a:pt x="7483" y="3954"/>
                  </a:lnTo>
                  <a:lnTo>
                    <a:pt x="7483" y="3965"/>
                  </a:lnTo>
                  <a:lnTo>
                    <a:pt x="7482" y="3978"/>
                  </a:lnTo>
                  <a:lnTo>
                    <a:pt x="7480" y="3990"/>
                  </a:lnTo>
                  <a:lnTo>
                    <a:pt x="7476" y="4003"/>
                  </a:lnTo>
                  <a:lnTo>
                    <a:pt x="7473" y="4015"/>
                  </a:lnTo>
                  <a:lnTo>
                    <a:pt x="7467" y="4028"/>
                  </a:lnTo>
                  <a:lnTo>
                    <a:pt x="7458" y="4040"/>
                  </a:lnTo>
                  <a:lnTo>
                    <a:pt x="7444" y="4063"/>
                  </a:lnTo>
                  <a:lnTo>
                    <a:pt x="7434" y="4083"/>
                  </a:lnTo>
                  <a:lnTo>
                    <a:pt x="7426" y="4100"/>
                  </a:lnTo>
                  <a:lnTo>
                    <a:pt x="7420" y="4114"/>
                  </a:lnTo>
                  <a:lnTo>
                    <a:pt x="7415" y="4126"/>
                  </a:lnTo>
                  <a:lnTo>
                    <a:pt x="7410" y="4134"/>
                  </a:lnTo>
                  <a:lnTo>
                    <a:pt x="7408" y="4138"/>
                  </a:lnTo>
                  <a:lnTo>
                    <a:pt x="7406" y="4140"/>
                  </a:lnTo>
                  <a:lnTo>
                    <a:pt x="7403" y="4143"/>
                  </a:lnTo>
                  <a:lnTo>
                    <a:pt x="7400" y="4144"/>
                  </a:lnTo>
                  <a:lnTo>
                    <a:pt x="7396" y="4144"/>
                  </a:lnTo>
                  <a:lnTo>
                    <a:pt x="7394" y="4146"/>
                  </a:lnTo>
                  <a:lnTo>
                    <a:pt x="7394" y="4147"/>
                  </a:lnTo>
                  <a:lnTo>
                    <a:pt x="7394" y="4150"/>
                  </a:lnTo>
                  <a:lnTo>
                    <a:pt x="7397" y="4155"/>
                  </a:lnTo>
                  <a:lnTo>
                    <a:pt x="7403" y="4163"/>
                  </a:lnTo>
                  <a:lnTo>
                    <a:pt x="7409" y="4172"/>
                  </a:lnTo>
                  <a:lnTo>
                    <a:pt x="7416" y="4184"/>
                  </a:lnTo>
                  <a:lnTo>
                    <a:pt x="7420" y="4191"/>
                  </a:lnTo>
                  <a:lnTo>
                    <a:pt x="7423" y="4198"/>
                  </a:lnTo>
                  <a:lnTo>
                    <a:pt x="7426" y="4205"/>
                  </a:lnTo>
                  <a:lnTo>
                    <a:pt x="7427" y="4214"/>
                  </a:lnTo>
                  <a:lnTo>
                    <a:pt x="7428" y="4222"/>
                  </a:lnTo>
                  <a:lnTo>
                    <a:pt x="7428" y="4232"/>
                  </a:lnTo>
                  <a:lnTo>
                    <a:pt x="7427" y="4240"/>
                  </a:lnTo>
                  <a:lnTo>
                    <a:pt x="7426" y="4249"/>
                  </a:lnTo>
                  <a:lnTo>
                    <a:pt x="7423" y="4267"/>
                  </a:lnTo>
                  <a:lnTo>
                    <a:pt x="7422" y="4283"/>
                  </a:lnTo>
                  <a:lnTo>
                    <a:pt x="7422" y="4293"/>
                  </a:lnTo>
                  <a:lnTo>
                    <a:pt x="7423" y="4301"/>
                  </a:lnTo>
                  <a:lnTo>
                    <a:pt x="7426" y="4309"/>
                  </a:lnTo>
                  <a:lnTo>
                    <a:pt x="7430" y="4318"/>
                  </a:lnTo>
                  <a:lnTo>
                    <a:pt x="7436" y="4326"/>
                  </a:lnTo>
                  <a:lnTo>
                    <a:pt x="7444" y="4334"/>
                  </a:lnTo>
                  <a:lnTo>
                    <a:pt x="7454" y="4342"/>
                  </a:lnTo>
                  <a:lnTo>
                    <a:pt x="7467" y="4350"/>
                  </a:lnTo>
                  <a:lnTo>
                    <a:pt x="7495" y="4364"/>
                  </a:lnTo>
                  <a:lnTo>
                    <a:pt x="7522" y="4376"/>
                  </a:lnTo>
                  <a:lnTo>
                    <a:pt x="7547" y="4386"/>
                  </a:lnTo>
                  <a:lnTo>
                    <a:pt x="7570" y="4395"/>
                  </a:lnTo>
                  <a:lnTo>
                    <a:pt x="7581" y="4400"/>
                  </a:lnTo>
                  <a:lnTo>
                    <a:pt x="7591" y="4406"/>
                  </a:lnTo>
                  <a:lnTo>
                    <a:pt x="7599" y="4411"/>
                  </a:lnTo>
                  <a:lnTo>
                    <a:pt x="7608" y="4417"/>
                  </a:lnTo>
                  <a:lnTo>
                    <a:pt x="7616" y="4424"/>
                  </a:lnTo>
                  <a:lnTo>
                    <a:pt x="7622" y="4431"/>
                  </a:lnTo>
                  <a:lnTo>
                    <a:pt x="7628" y="4441"/>
                  </a:lnTo>
                  <a:lnTo>
                    <a:pt x="7631" y="4450"/>
                  </a:lnTo>
                  <a:lnTo>
                    <a:pt x="7640" y="4475"/>
                  </a:lnTo>
                  <a:lnTo>
                    <a:pt x="7653" y="4504"/>
                  </a:lnTo>
                  <a:lnTo>
                    <a:pt x="7667" y="4535"/>
                  </a:lnTo>
                  <a:lnTo>
                    <a:pt x="7682" y="4565"/>
                  </a:lnTo>
                  <a:lnTo>
                    <a:pt x="7696" y="4593"/>
                  </a:lnTo>
                  <a:lnTo>
                    <a:pt x="7707" y="4616"/>
                  </a:lnTo>
                  <a:lnTo>
                    <a:pt x="7714" y="4631"/>
                  </a:lnTo>
                  <a:lnTo>
                    <a:pt x="7718" y="4637"/>
                  </a:lnTo>
                  <a:lnTo>
                    <a:pt x="7730" y="4649"/>
                  </a:lnTo>
                  <a:lnTo>
                    <a:pt x="7758" y="4679"/>
                  </a:lnTo>
                  <a:lnTo>
                    <a:pt x="7793" y="4714"/>
                  </a:lnTo>
                  <a:lnTo>
                    <a:pt x="7825" y="4745"/>
                  </a:lnTo>
                  <a:lnTo>
                    <a:pt x="7832" y="4751"/>
                  </a:lnTo>
                  <a:lnTo>
                    <a:pt x="7838" y="4756"/>
                  </a:lnTo>
                  <a:lnTo>
                    <a:pt x="7842" y="4759"/>
                  </a:lnTo>
                  <a:lnTo>
                    <a:pt x="7848" y="4760"/>
                  </a:lnTo>
                  <a:lnTo>
                    <a:pt x="7852" y="4763"/>
                  </a:lnTo>
                  <a:lnTo>
                    <a:pt x="7857" y="4763"/>
                  </a:lnTo>
                  <a:lnTo>
                    <a:pt x="7860" y="4761"/>
                  </a:lnTo>
                  <a:lnTo>
                    <a:pt x="7864" y="4760"/>
                  </a:lnTo>
                  <a:lnTo>
                    <a:pt x="7866" y="4758"/>
                  </a:lnTo>
                  <a:lnTo>
                    <a:pt x="7869" y="4756"/>
                  </a:lnTo>
                  <a:lnTo>
                    <a:pt x="7872" y="4752"/>
                  </a:lnTo>
                  <a:lnTo>
                    <a:pt x="7874" y="4747"/>
                  </a:lnTo>
                  <a:lnTo>
                    <a:pt x="7878" y="4738"/>
                  </a:lnTo>
                  <a:lnTo>
                    <a:pt x="7881" y="4726"/>
                  </a:lnTo>
                  <a:lnTo>
                    <a:pt x="7882" y="4720"/>
                  </a:lnTo>
                  <a:lnTo>
                    <a:pt x="7886" y="4716"/>
                  </a:lnTo>
                  <a:lnTo>
                    <a:pt x="7889" y="4711"/>
                  </a:lnTo>
                  <a:lnTo>
                    <a:pt x="7894" y="4706"/>
                  </a:lnTo>
                  <a:lnTo>
                    <a:pt x="7899" y="4703"/>
                  </a:lnTo>
                  <a:lnTo>
                    <a:pt x="7905" y="4700"/>
                  </a:lnTo>
                  <a:lnTo>
                    <a:pt x="7912" y="4697"/>
                  </a:lnTo>
                  <a:lnTo>
                    <a:pt x="7919" y="4696"/>
                  </a:lnTo>
                  <a:lnTo>
                    <a:pt x="7934" y="4692"/>
                  </a:lnTo>
                  <a:lnTo>
                    <a:pt x="7953" y="4690"/>
                  </a:lnTo>
                  <a:lnTo>
                    <a:pt x="7972" y="4689"/>
                  </a:lnTo>
                  <a:lnTo>
                    <a:pt x="7992" y="4689"/>
                  </a:lnTo>
                  <a:lnTo>
                    <a:pt x="8032" y="4691"/>
                  </a:lnTo>
                  <a:lnTo>
                    <a:pt x="8068" y="4694"/>
                  </a:lnTo>
                  <a:lnTo>
                    <a:pt x="8086" y="4696"/>
                  </a:lnTo>
                  <a:lnTo>
                    <a:pt x="8104" y="4697"/>
                  </a:lnTo>
                  <a:lnTo>
                    <a:pt x="8123" y="4696"/>
                  </a:lnTo>
                  <a:lnTo>
                    <a:pt x="8143" y="4693"/>
                  </a:lnTo>
                  <a:lnTo>
                    <a:pt x="8154" y="4691"/>
                  </a:lnTo>
                  <a:lnTo>
                    <a:pt x="8163" y="4686"/>
                  </a:lnTo>
                  <a:lnTo>
                    <a:pt x="8174" y="4682"/>
                  </a:lnTo>
                  <a:lnTo>
                    <a:pt x="8182" y="4676"/>
                  </a:lnTo>
                  <a:lnTo>
                    <a:pt x="8199" y="4660"/>
                  </a:lnTo>
                  <a:lnTo>
                    <a:pt x="8215" y="4644"/>
                  </a:lnTo>
                  <a:lnTo>
                    <a:pt x="8229" y="4626"/>
                  </a:lnTo>
                  <a:lnTo>
                    <a:pt x="8241" y="4612"/>
                  </a:lnTo>
                  <a:lnTo>
                    <a:pt x="8251" y="4601"/>
                  </a:lnTo>
                  <a:lnTo>
                    <a:pt x="8259" y="4593"/>
                  </a:lnTo>
                  <a:lnTo>
                    <a:pt x="8270" y="4590"/>
                  </a:lnTo>
                  <a:lnTo>
                    <a:pt x="8285" y="4586"/>
                  </a:lnTo>
                  <a:lnTo>
                    <a:pt x="8304" y="4584"/>
                  </a:lnTo>
                  <a:lnTo>
                    <a:pt x="8325" y="4584"/>
                  </a:lnTo>
                  <a:lnTo>
                    <a:pt x="8336" y="4584"/>
                  </a:lnTo>
                  <a:lnTo>
                    <a:pt x="8347" y="4585"/>
                  </a:lnTo>
                  <a:lnTo>
                    <a:pt x="8359" y="4586"/>
                  </a:lnTo>
                  <a:lnTo>
                    <a:pt x="8371" y="4589"/>
                  </a:lnTo>
                  <a:lnTo>
                    <a:pt x="8383" y="4592"/>
                  </a:lnTo>
                  <a:lnTo>
                    <a:pt x="8393" y="4597"/>
                  </a:lnTo>
                  <a:lnTo>
                    <a:pt x="8404" y="4603"/>
                  </a:lnTo>
                  <a:lnTo>
                    <a:pt x="8414" y="4609"/>
                  </a:lnTo>
                  <a:lnTo>
                    <a:pt x="8423" y="4616"/>
                  </a:lnTo>
                  <a:lnTo>
                    <a:pt x="8431" y="4624"/>
                  </a:lnTo>
                  <a:lnTo>
                    <a:pt x="8438" y="4631"/>
                  </a:lnTo>
                  <a:lnTo>
                    <a:pt x="8444" y="4639"/>
                  </a:lnTo>
                  <a:lnTo>
                    <a:pt x="8452" y="4656"/>
                  </a:lnTo>
                  <a:lnTo>
                    <a:pt x="8459" y="4672"/>
                  </a:lnTo>
                  <a:lnTo>
                    <a:pt x="8465" y="4687"/>
                  </a:lnTo>
                  <a:lnTo>
                    <a:pt x="8470" y="4704"/>
                  </a:lnTo>
                  <a:lnTo>
                    <a:pt x="8473" y="4711"/>
                  </a:lnTo>
                  <a:lnTo>
                    <a:pt x="8477" y="4718"/>
                  </a:lnTo>
                  <a:lnTo>
                    <a:pt x="8481" y="4725"/>
                  </a:lnTo>
                  <a:lnTo>
                    <a:pt x="8486" y="4731"/>
                  </a:lnTo>
                  <a:lnTo>
                    <a:pt x="8491" y="4737"/>
                  </a:lnTo>
                  <a:lnTo>
                    <a:pt x="8497" y="4741"/>
                  </a:lnTo>
                  <a:lnTo>
                    <a:pt x="8504" y="4744"/>
                  </a:lnTo>
                  <a:lnTo>
                    <a:pt x="8510" y="4746"/>
                  </a:lnTo>
                  <a:lnTo>
                    <a:pt x="8517" y="4748"/>
                  </a:lnTo>
                  <a:lnTo>
                    <a:pt x="8524" y="4748"/>
                  </a:lnTo>
                  <a:lnTo>
                    <a:pt x="8531" y="4747"/>
                  </a:lnTo>
                  <a:lnTo>
                    <a:pt x="8539" y="4746"/>
                  </a:lnTo>
                  <a:lnTo>
                    <a:pt x="8546" y="4744"/>
                  </a:lnTo>
                  <a:lnTo>
                    <a:pt x="8553" y="4741"/>
                  </a:lnTo>
                  <a:lnTo>
                    <a:pt x="8561" y="4738"/>
                  </a:lnTo>
                  <a:lnTo>
                    <a:pt x="8568" y="4733"/>
                  </a:lnTo>
                  <a:lnTo>
                    <a:pt x="8584" y="4724"/>
                  </a:lnTo>
                  <a:lnTo>
                    <a:pt x="8598" y="4712"/>
                  </a:lnTo>
                  <a:lnTo>
                    <a:pt x="8608" y="4701"/>
                  </a:lnTo>
                  <a:lnTo>
                    <a:pt x="8616" y="4696"/>
                  </a:lnTo>
                  <a:lnTo>
                    <a:pt x="8619" y="4694"/>
                  </a:lnTo>
                  <a:lnTo>
                    <a:pt x="8621" y="4693"/>
                  </a:lnTo>
                  <a:lnTo>
                    <a:pt x="8623" y="4693"/>
                  </a:lnTo>
                  <a:lnTo>
                    <a:pt x="8626" y="4694"/>
                  </a:lnTo>
                  <a:lnTo>
                    <a:pt x="8638" y="4704"/>
                  </a:lnTo>
                  <a:lnTo>
                    <a:pt x="8661" y="4721"/>
                  </a:lnTo>
                  <a:lnTo>
                    <a:pt x="8676" y="4732"/>
                  </a:lnTo>
                  <a:lnTo>
                    <a:pt x="8689" y="4743"/>
                  </a:lnTo>
                  <a:lnTo>
                    <a:pt x="8694" y="4748"/>
                  </a:lnTo>
                  <a:lnTo>
                    <a:pt x="8699" y="4754"/>
                  </a:lnTo>
                  <a:lnTo>
                    <a:pt x="8702" y="4760"/>
                  </a:lnTo>
                  <a:lnTo>
                    <a:pt x="8704" y="4766"/>
                  </a:lnTo>
                  <a:lnTo>
                    <a:pt x="8706" y="4772"/>
                  </a:lnTo>
                  <a:lnTo>
                    <a:pt x="8706" y="4778"/>
                  </a:lnTo>
                  <a:lnTo>
                    <a:pt x="8706" y="4785"/>
                  </a:lnTo>
                  <a:lnTo>
                    <a:pt x="8704" y="4791"/>
                  </a:lnTo>
                  <a:lnTo>
                    <a:pt x="8701" y="4798"/>
                  </a:lnTo>
                  <a:lnTo>
                    <a:pt x="8697" y="4805"/>
                  </a:lnTo>
                  <a:lnTo>
                    <a:pt x="8692" y="4813"/>
                  </a:lnTo>
                  <a:lnTo>
                    <a:pt x="8685" y="4820"/>
                  </a:lnTo>
                  <a:lnTo>
                    <a:pt x="8677" y="4828"/>
                  </a:lnTo>
                  <a:lnTo>
                    <a:pt x="8673" y="4838"/>
                  </a:lnTo>
                  <a:lnTo>
                    <a:pt x="8668" y="4846"/>
                  </a:lnTo>
                  <a:lnTo>
                    <a:pt x="8665" y="4856"/>
                  </a:lnTo>
                  <a:lnTo>
                    <a:pt x="8661" y="4876"/>
                  </a:lnTo>
                  <a:lnTo>
                    <a:pt x="8659" y="4899"/>
                  </a:lnTo>
                  <a:lnTo>
                    <a:pt x="8657" y="4921"/>
                  </a:lnTo>
                  <a:lnTo>
                    <a:pt x="8655" y="4946"/>
                  </a:lnTo>
                  <a:lnTo>
                    <a:pt x="8654" y="4957"/>
                  </a:lnTo>
                  <a:lnTo>
                    <a:pt x="8652" y="4969"/>
                  </a:lnTo>
                  <a:lnTo>
                    <a:pt x="8649" y="4982"/>
                  </a:lnTo>
                  <a:lnTo>
                    <a:pt x="8645" y="4994"/>
                  </a:lnTo>
                  <a:lnTo>
                    <a:pt x="8641" y="5006"/>
                  </a:lnTo>
                  <a:lnTo>
                    <a:pt x="8639" y="5016"/>
                  </a:lnTo>
                  <a:lnTo>
                    <a:pt x="8639" y="5026"/>
                  </a:lnTo>
                  <a:lnTo>
                    <a:pt x="8639" y="5033"/>
                  </a:lnTo>
                  <a:lnTo>
                    <a:pt x="8641" y="5040"/>
                  </a:lnTo>
                  <a:lnTo>
                    <a:pt x="8643" y="5046"/>
                  </a:lnTo>
                  <a:lnTo>
                    <a:pt x="8648" y="5050"/>
                  </a:lnTo>
                  <a:lnTo>
                    <a:pt x="8653" y="5055"/>
                  </a:lnTo>
                  <a:lnTo>
                    <a:pt x="8679" y="5071"/>
                  </a:lnTo>
                  <a:lnTo>
                    <a:pt x="8712" y="5088"/>
                  </a:lnTo>
                  <a:lnTo>
                    <a:pt x="8720" y="5095"/>
                  </a:lnTo>
                  <a:lnTo>
                    <a:pt x="8728" y="5105"/>
                  </a:lnTo>
                  <a:lnTo>
                    <a:pt x="8735" y="5118"/>
                  </a:lnTo>
                  <a:lnTo>
                    <a:pt x="8743" y="5134"/>
                  </a:lnTo>
                  <a:lnTo>
                    <a:pt x="8757" y="5169"/>
                  </a:lnTo>
                  <a:lnTo>
                    <a:pt x="8771" y="5209"/>
                  </a:lnTo>
                  <a:lnTo>
                    <a:pt x="8784" y="5249"/>
                  </a:lnTo>
                  <a:lnTo>
                    <a:pt x="8796" y="5285"/>
                  </a:lnTo>
                  <a:lnTo>
                    <a:pt x="8801" y="5300"/>
                  </a:lnTo>
                  <a:lnTo>
                    <a:pt x="8807" y="5314"/>
                  </a:lnTo>
                  <a:lnTo>
                    <a:pt x="8811" y="5325"/>
                  </a:lnTo>
                  <a:lnTo>
                    <a:pt x="8816" y="5333"/>
                  </a:lnTo>
                  <a:lnTo>
                    <a:pt x="8820" y="5340"/>
                  </a:lnTo>
                  <a:lnTo>
                    <a:pt x="8823" y="5347"/>
                  </a:lnTo>
                  <a:lnTo>
                    <a:pt x="8824" y="5357"/>
                  </a:lnTo>
                  <a:lnTo>
                    <a:pt x="8825" y="5367"/>
                  </a:lnTo>
                  <a:lnTo>
                    <a:pt x="8825" y="5391"/>
                  </a:lnTo>
                  <a:lnTo>
                    <a:pt x="8824" y="5415"/>
                  </a:lnTo>
                  <a:lnTo>
                    <a:pt x="8824" y="5442"/>
                  </a:lnTo>
                  <a:lnTo>
                    <a:pt x="8824" y="5468"/>
                  </a:lnTo>
                  <a:lnTo>
                    <a:pt x="8825" y="5481"/>
                  </a:lnTo>
                  <a:lnTo>
                    <a:pt x="8828" y="5494"/>
                  </a:lnTo>
                  <a:lnTo>
                    <a:pt x="8831" y="5506"/>
                  </a:lnTo>
                  <a:lnTo>
                    <a:pt x="8836" y="5516"/>
                  </a:lnTo>
                  <a:lnTo>
                    <a:pt x="8845" y="5536"/>
                  </a:lnTo>
                  <a:lnTo>
                    <a:pt x="8854" y="5555"/>
                  </a:lnTo>
                  <a:lnTo>
                    <a:pt x="8859" y="5572"/>
                  </a:lnTo>
                  <a:lnTo>
                    <a:pt x="8863" y="5586"/>
                  </a:lnTo>
                  <a:lnTo>
                    <a:pt x="8863" y="5593"/>
                  </a:lnTo>
                  <a:lnTo>
                    <a:pt x="8863" y="5600"/>
                  </a:lnTo>
                  <a:lnTo>
                    <a:pt x="8862" y="5607"/>
                  </a:lnTo>
                  <a:lnTo>
                    <a:pt x="8861" y="5613"/>
                  </a:lnTo>
                  <a:lnTo>
                    <a:pt x="8858" y="5619"/>
                  </a:lnTo>
                  <a:lnTo>
                    <a:pt x="8855" y="5624"/>
                  </a:lnTo>
                  <a:lnTo>
                    <a:pt x="8850" y="5630"/>
                  </a:lnTo>
                  <a:lnTo>
                    <a:pt x="8844" y="5635"/>
                  </a:lnTo>
                  <a:lnTo>
                    <a:pt x="8832" y="5647"/>
                  </a:lnTo>
                  <a:lnTo>
                    <a:pt x="8820" y="5662"/>
                  </a:lnTo>
                  <a:lnTo>
                    <a:pt x="8808" y="5678"/>
                  </a:lnTo>
                  <a:lnTo>
                    <a:pt x="8796" y="5700"/>
                  </a:lnTo>
                  <a:lnTo>
                    <a:pt x="8790" y="5710"/>
                  </a:lnTo>
                  <a:lnTo>
                    <a:pt x="8785" y="5722"/>
                  </a:lnTo>
                  <a:lnTo>
                    <a:pt x="8781" y="5735"/>
                  </a:lnTo>
                  <a:lnTo>
                    <a:pt x="8777" y="5749"/>
                  </a:lnTo>
                  <a:lnTo>
                    <a:pt x="8774" y="5763"/>
                  </a:lnTo>
                  <a:lnTo>
                    <a:pt x="8771" y="5779"/>
                  </a:lnTo>
                  <a:lnTo>
                    <a:pt x="8769" y="5795"/>
                  </a:lnTo>
                  <a:lnTo>
                    <a:pt x="8768" y="5812"/>
                  </a:lnTo>
                  <a:lnTo>
                    <a:pt x="8768" y="5846"/>
                  </a:lnTo>
                  <a:lnTo>
                    <a:pt x="8769" y="5878"/>
                  </a:lnTo>
                  <a:lnTo>
                    <a:pt x="8773" y="5906"/>
                  </a:lnTo>
                  <a:lnTo>
                    <a:pt x="8777" y="5932"/>
                  </a:lnTo>
                  <a:lnTo>
                    <a:pt x="8782" y="5954"/>
                  </a:lnTo>
                  <a:lnTo>
                    <a:pt x="8788" y="5974"/>
                  </a:lnTo>
                  <a:lnTo>
                    <a:pt x="8794" y="5991"/>
                  </a:lnTo>
                  <a:lnTo>
                    <a:pt x="8800" y="6005"/>
                  </a:lnTo>
                  <a:lnTo>
                    <a:pt x="8816" y="6039"/>
                  </a:lnTo>
                  <a:lnTo>
                    <a:pt x="8836" y="6082"/>
                  </a:lnTo>
                  <a:lnTo>
                    <a:pt x="8858" y="6127"/>
                  </a:lnTo>
                  <a:lnTo>
                    <a:pt x="8876" y="6160"/>
                  </a:lnTo>
                  <a:lnTo>
                    <a:pt x="8898" y="6189"/>
                  </a:lnTo>
                  <a:lnTo>
                    <a:pt x="8928" y="6226"/>
                  </a:lnTo>
                  <a:lnTo>
                    <a:pt x="8943" y="6246"/>
                  </a:lnTo>
                  <a:lnTo>
                    <a:pt x="8955" y="6266"/>
                  </a:lnTo>
                  <a:lnTo>
                    <a:pt x="8960" y="6276"/>
                  </a:lnTo>
                  <a:lnTo>
                    <a:pt x="8964" y="6285"/>
                  </a:lnTo>
                  <a:lnTo>
                    <a:pt x="8966" y="6296"/>
                  </a:lnTo>
                  <a:lnTo>
                    <a:pt x="8969" y="6305"/>
                  </a:lnTo>
                  <a:lnTo>
                    <a:pt x="8969" y="6316"/>
                  </a:lnTo>
                  <a:lnTo>
                    <a:pt x="8968" y="6327"/>
                  </a:lnTo>
                  <a:lnTo>
                    <a:pt x="8965" y="6337"/>
                  </a:lnTo>
                  <a:lnTo>
                    <a:pt x="8962" y="6349"/>
                  </a:lnTo>
                  <a:lnTo>
                    <a:pt x="8955" y="6371"/>
                  </a:lnTo>
                  <a:lnTo>
                    <a:pt x="8946" y="6395"/>
                  </a:lnTo>
                  <a:lnTo>
                    <a:pt x="8938" y="6417"/>
                  </a:lnTo>
                  <a:lnTo>
                    <a:pt x="8932" y="6436"/>
                  </a:lnTo>
                  <a:lnTo>
                    <a:pt x="8931" y="6445"/>
                  </a:lnTo>
                  <a:lnTo>
                    <a:pt x="8931" y="6453"/>
                  </a:lnTo>
                  <a:lnTo>
                    <a:pt x="8932" y="6460"/>
                  </a:lnTo>
                  <a:lnTo>
                    <a:pt x="8936" y="6466"/>
                  </a:lnTo>
                  <a:lnTo>
                    <a:pt x="8949" y="6490"/>
                  </a:lnTo>
                  <a:lnTo>
                    <a:pt x="8963" y="6517"/>
                  </a:lnTo>
                  <a:lnTo>
                    <a:pt x="8971" y="6531"/>
                  </a:lnTo>
                  <a:lnTo>
                    <a:pt x="8980" y="6545"/>
                  </a:lnTo>
                  <a:lnTo>
                    <a:pt x="8991" y="6560"/>
                  </a:lnTo>
                  <a:lnTo>
                    <a:pt x="9003" y="6574"/>
                  </a:lnTo>
                  <a:lnTo>
                    <a:pt x="9010" y="6581"/>
                  </a:lnTo>
                  <a:lnTo>
                    <a:pt x="9016" y="6590"/>
                  </a:lnTo>
                  <a:lnTo>
                    <a:pt x="9020" y="6599"/>
                  </a:lnTo>
                  <a:lnTo>
                    <a:pt x="9025" y="6608"/>
                  </a:lnTo>
                  <a:lnTo>
                    <a:pt x="9034" y="6628"/>
                  </a:lnTo>
                  <a:lnTo>
                    <a:pt x="9040" y="6647"/>
                  </a:lnTo>
                  <a:lnTo>
                    <a:pt x="9049" y="6679"/>
                  </a:lnTo>
                  <a:lnTo>
                    <a:pt x="9051" y="6692"/>
                  </a:lnTo>
                  <a:lnTo>
                    <a:pt x="9053" y="6698"/>
                  </a:lnTo>
                  <a:lnTo>
                    <a:pt x="9057" y="6714"/>
                  </a:lnTo>
                  <a:lnTo>
                    <a:pt x="9060" y="6727"/>
                  </a:lnTo>
                  <a:lnTo>
                    <a:pt x="9063" y="6741"/>
                  </a:lnTo>
                  <a:lnTo>
                    <a:pt x="9065" y="6758"/>
                  </a:lnTo>
                  <a:lnTo>
                    <a:pt x="9067" y="6776"/>
                  </a:lnTo>
                  <a:lnTo>
                    <a:pt x="9069" y="6795"/>
                  </a:lnTo>
                  <a:lnTo>
                    <a:pt x="9071" y="6812"/>
                  </a:lnTo>
                  <a:lnTo>
                    <a:pt x="9073" y="6827"/>
                  </a:lnTo>
                  <a:lnTo>
                    <a:pt x="9077" y="6841"/>
                  </a:lnTo>
                  <a:lnTo>
                    <a:pt x="9080" y="6847"/>
                  </a:lnTo>
                  <a:lnTo>
                    <a:pt x="9083" y="6854"/>
                  </a:lnTo>
                  <a:lnTo>
                    <a:pt x="9086" y="6860"/>
                  </a:lnTo>
                  <a:lnTo>
                    <a:pt x="9091" y="6864"/>
                  </a:lnTo>
                  <a:lnTo>
                    <a:pt x="9096" y="6870"/>
                  </a:lnTo>
                  <a:lnTo>
                    <a:pt x="9101" y="6875"/>
                  </a:lnTo>
                  <a:lnTo>
                    <a:pt x="9107" y="6880"/>
                  </a:lnTo>
                  <a:lnTo>
                    <a:pt x="9114" y="6884"/>
                  </a:lnTo>
                  <a:lnTo>
                    <a:pt x="9128" y="6893"/>
                  </a:lnTo>
                  <a:lnTo>
                    <a:pt x="9143" y="6898"/>
                  </a:lnTo>
                  <a:lnTo>
                    <a:pt x="9154" y="6902"/>
                  </a:lnTo>
                  <a:lnTo>
                    <a:pt x="9166" y="6904"/>
                  </a:lnTo>
                  <a:lnTo>
                    <a:pt x="9171" y="6904"/>
                  </a:lnTo>
                  <a:lnTo>
                    <a:pt x="9177" y="6904"/>
                  </a:lnTo>
                  <a:lnTo>
                    <a:pt x="9181" y="6903"/>
                  </a:lnTo>
                  <a:lnTo>
                    <a:pt x="9186" y="6902"/>
                  </a:lnTo>
                  <a:lnTo>
                    <a:pt x="9189" y="6900"/>
                  </a:lnTo>
                  <a:lnTo>
                    <a:pt x="9194" y="6896"/>
                  </a:lnTo>
                  <a:lnTo>
                    <a:pt x="9198" y="6893"/>
                  </a:lnTo>
                  <a:lnTo>
                    <a:pt x="9202" y="6889"/>
                  </a:lnTo>
                  <a:lnTo>
                    <a:pt x="9212" y="6880"/>
                  </a:lnTo>
                  <a:lnTo>
                    <a:pt x="9227" y="6868"/>
                  </a:lnTo>
                  <a:lnTo>
                    <a:pt x="9247" y="6857"/>
                  </a:lnTo>
                  <a:lnTo>
                    <a:pt x="9268" y="6846"/>
                  </a:lnTo>
                  <a:lnTo>
                    <a:pt x="9292" y="6836"/>
                  </a:lnTo>
                  <a:lnTo>
                    <a:pt x="9315" y="6829"/>
                  </a:lnTo>
                  <a:lnTo>
                    <a:pt x="9327" y="6827"/>
                  </a:lnTo>
                  <a:lnTo>
                    <a:pt x="9337" y="6824"/>
                  </a:lnTo>
                  <a:lnTo>
                    <a:pt x="9348" y="6823"/>
                  </a:lnTo>
                  <a:lnTo>
                    <a:pt x="9359" y="6824"/>
                  </a:lnTo>
                  <a:lnTo>
                    <a:pt x="9379" y="6826"/>
                  </a:lnTo>
                  <a:lnTo>
                    <a:pt x="9401" y="6828"/>
                  </a:lnTo>
                  <a:lnTo>
                    <a:pt x="9424" y="6828"/>
                  </a:lnTo>
                  <a:lnTo>
                    <a:pt x="9448" y="6827"/>
                  </a:lnTo>
                  <a:lnTo>
                    <a:pt x="9460" y="6826"/>
                  </a:lnTo>
                  <a:lnTo>
                    <a:pt x="9471" y="6824"/>
                  </a:lnTo>
                  <a:lnTo>
                    <a:pt x="9483" y="6821"/>
                  </a:lnTo>
                  <a:lnTo>
                    <a:pt x="9494" y="6819"/>
                  </a:lnTo>
                  <a:lnTo>
                    <a:pt x="9505" y="6814"/>
                  </a:lnTo>
                  <a:lnTo>
                    <a:pt x="9516" y="6808"/>
                  </a:lnTo>
                  <a:lnTo>
                    <a:pt x="9527" y="6802"/>
                  </a:lnTo>
                  <a:lnTo>
                    <a:pt x="9536" y="6795"/>
                  </a:lnTo>
                  <a:lnTo>
                    <a:pt x="9546" y="6786"/>
                  </a:lnTo>
                  <a:lnTo>
                    <a:pt x="9557" y="6776"/>
                  </a:lnTo>
                  <a:lnTo>
                    <a:pt x="9568" y="6765"/>
                  </a:lnTo>
                  <a:lnTo>
                    <a:pt x="9578" y="6753"/>
                  </a:lnTo>
                  <a:lnTo>
                    <a:pt x="9601" y="6726"/>
                  </a:lnTo>
                  <a:lnTo>
                    <a:pt x="9623" y="6698"/>
                  </a:lnTo>
                  <a:lnTo>
                    <a:pt x="9644" y="6669"/>
                  </a:lnTo>
                  <a:lnTo>
                    <a:pt x="9663" y="6645"/>
                  </a:lnTo>
                  <a:lnTo>
                    <a:pt x="9679" y="6622"/>
                  </a:lnTo>
                  <a:lnTo>
                    <a:pt x="9692" y="6607"/>
                  </a:lnTo>
                  <a:lnTo>
                    <a:pt x="9718" y="6578"/>
                  </a:lnTo>
                  <a:lnTo>
                    <a:pt x="9747" y="6543"/>
                  </a:lnTo>
                  <a:lnTo>
                    <a:pt x="9759" y="6525"/>
                  </a:lnTo>
                  <a:lnTo>
                    <a:pt x="9770" y="6507"/>
                  </a:lnTo>
                  <a:lnTo>
                    <a:pt x="9773" y="6498"/>
                  </a:lnTo>
                  <a:lnTo>
                    <a:pt x="9775" y="6490"/>
                  </a:lnTo>
                  <a:lnTo>
                    <a:pt x="9775" y="6483"/>
                  </a:lnTo>
                  <a:lnTo>
                    <a:pt x="9775" y="6476"/>
                  </a:lnTo>
                  <a:lnTo>
                    <a:pt x="9764" y="6444"/>
                  </a:lnTo>
                  <a:lnTo>
                    <a:pt x="9750" y="6410"/>
                  </a:lnTo>
                  <a:lnTo>
                    <a:pt x="9746" y="6402"/>
                  </a:lnTo>
                  <a:lnTo>
                    <a:pt x="9744" y="6394"/>
                  </a:lnTo>
                  <a:lnTo>
                    <a:pt x="9743" y="6386"/>
                  </a:lnTo>
                  <a:lnTo>
                    <a:pt x="9743" y="6379"/>
                  </a:lnTo>
                  <a:lnTo>
                    <a:pt x="9743" y="6372"/>
                  </a:lnTo>
                  <a:lnTo>
                    <a:pt x="9745" y="6367"/>
                  </a:lnTo>
                  <a:lnTo>
                    <a:pt x="9748" y="6362"/>
                  </a:lnTo>
                  <a:lnTo>
                    <a:pt x="9753" y="6358"/>
                  </a:lnTo>
                  <a:lnTo>
                    <a:pt x="9768" y="6351"/>
                  </a:lnTo>
                  <a:lnTo>
                    <a:pt x="9788" y="6344"/>
                  </a:lnTo>
                  <a:lnTo>
                    <a:pt x="9811" y="6338"/>
                  </a:lnTo>
                  <a:lnTo>
                    <a:pt x="9834" y="6331"/>
                  </a:lnTo>
                  <a:lnTo>
                    <a:pt x="9857" y="6323"/>
                  </a:lnTo>
                  <a:lnTo>
                    <a:pt x="9875" y="6316"/>
                  </a:lnTo>
                  <a:lnTo>
                    <a:pt x="9882" y="6311"/>
                  </a:lnTo>
                  <a:lnTo>
                    <a:pt x="9888" y="6307"/>
                  </a:lnTo>
                  <a:lnTo>
                    <a:pt x="9893" y="6302"/>
                  </a:lnTo>
                  <a:lnTo>
                    <a:pt x="9894" y="6296"/>
                  </a:lnTo>
                  <a:lnTo>
                    <a:pt x="9894" y="6282"/>
                  </a:lnTo>
                  <a:lnTo>
                    <a:pt x="9892" y="6262"/>
                  </a:lnTo>
                  <a:lnTo>
                    <a:pt x="9887" y="6237"/>
                  </a:lnTo>
                  <a:lnTo>
                    <a:pt x="9881" y="6210"/>
                  </a:lnTo>
                  <a:lnTo>
                    <a:pt x="9868" y="6160"/>
                  </a:lnTo>
                  <a:lnTo>
                    <a:pt x="9859" y="6127"/>
                  </a:lnTo>
                  <a:lnTo>
                    <a:pt x="9858" y="6122"/>
                  </a:lnTo>
                  <a:lnTo>
                    <a:pt x="9858" y="6118"/>
                  </a:lnTo>
                  <a:lnTo>
                    <a:pt x="9858" y="6112"/>
                  </a:lnTo>
                  <a:lnTo>
                    <a:pt x="9859" y="6107"/>
                  </a:lnTo>
                  <a:lnTo>
                    <a:pt x="9864" y="6094"/>
                  </a:lnTo>
                  <a:lnTo>
                    <a:pt x="9869" y="6080"/>
                  </a:lnTo>
                  <a:lnTo>
                    <a:pt x="9888" y="6048"/>
                  </a:lnTo>
                  <a:lnTo>
                    <a:pt x="9911" y="6014"/>
                  </a:lnTo>
                  <a:lnTo>
                    <a:pt x="9925" y="5997"/>
                  </a:lnTo>
                  <a:lnTo>
                    <a:pt x="9941" y="5979"/>
                  </a:lnTo>
                  <a:lnTo>
                    <a:pt x="9960" y="5961"/>
                  </a:lnTo>
                  <a:lnTo>
                    <a:pt x="9979" y="5945"/>
                  </a:lnTo>
                  <a:lnTo>
                    <a:pt x="10013" y="5917"/>
                  </a:lnTo>
                  <a:lnTo>
                    <a:pt x="10034" y="5897"/>
                  </a:lnTo>
                  <a:lnTo>
                    <a:pt x="10054" y="5876"/>
                  </a:lnTo>
                  <a:lnTo>
                    <a:pt x="10082" y="5842"/>
                  </a:lnTo>
                  <a:lnTo>
                    <a:pt x="10097" y="5823"/>
                  </a:lnTo>
                  <a:lnTo>
                    <a:pt x="10110" y="5801"/>
                  </a:lnTo>
                  <a:lnTo>
                    <a:pt x="10115" y="5790"/>
                  </a:lnTo>
                  <a:lnTo>
                    <a:pt x="10120" y="5778"/>
                  </a:lnTo>
                  <a:lnTo>
                    <a:pt x="10123" y="5768"/>
                  </a:lnTo>
                  <a:lnTo>
                    <a:pt x="10125" y="5756"/>
                  </a:lnTo>
                  <a:lnTo>
                    <a:pt x="10127" y="5732"/>
                  </a:lnTo>
                  <a:lnTo>
                    <a:pt x="10127" y="5708"/>
                  </a:lnTo>
                  <a:lnTo>
                    <a:pt x="10124" y="5684"/>
                  </a:lnTo>
                  <a:lnTo>
                    <a:pt x="10122" y="5661"/>
                  </a:lnTo>
                  <a:lnTo>
                    <a:pt x="10121" y="5639"/>
                  </a:lnTo>
                  <a:lnTo>
                    <a:pt x="10120" y="5619"/>
                  </a:lnTo>
                  <a:lnTo>
                    <a:pt x="10120" y="5609"/>
                  </a:lnTo>
                  <a:lnTo>
                    <a:pt x="10121" y="5601"/>
                  </a:lnTo>
                  <a:lnTo>
                    <a:pt x="10123" y="5594"/>
                  </a:lnTo>
                  <a:lnTo>
                    <a:pt x="10125" y="5587"/>
                  </a:lnTo>
                  <a:lnTo>
                    <a:pt x="10128" y="5581"/>
                  </a:lnTo>
                  <a:lnTo>
                    <a:pt x="10130" y="5575"/>
                  </a:lnTo>
                  <a:lnTo>
                    <a:pt x="10131" y="5568"/>
                  </a:lnTo>
                  <a:lnTo>
                    <a:pt x="10133" y="5562"/>
                  </a:lnTo>
                  <a:lnTo>
                    <a:pt x="10133" y="5556"/>
                  </a:lnTo>
                  <a:lnTo>
                    <a:pt x="10131" y="5550"/>
                  </a:lnTo>
                  <a:lnTo>
                    <a:pt x="10130" y="5545"/>
                  </a:lnTo>
                  <a:lnTo>
                    <a:pt x="10129" y="5539"/>
                  </a:lnTo>
                  <a:lnTo>
                    <a:pt x="10123" y="5527"/>
                  </a:lnTo>
                  <a:lnTo>
                    <a:pt x="10116" y="5515"/>
                  </a:lnTo>
                  <a:lnTo>
                    <a:pt x="10105" y="5502"/>
                  </a:lnTo>
                  <a:lnTo>
                    <a:pt x="10094" y="5488"/>
                  </a:lnTo>
                  <a:lnTo>
                    <a:pt x="10087" y="5480"/>
                  </a:lnTo>
                  <a:lnTo>
                    <a:pt x="10082" y="5472"/>
                  </a:lnTo>
                  <a:lnTo>
                    <a:pt x="10076" y="5462"/>
                  </a:lnTo>
                  <a:lnTo>
                    <a:pt x="10073" y="5453"/>
                  </a:lnTo>
                  <a:lnTo>
                    <a:pt x="10066" y="5431"/>
                  </a:lnTo>
                  <a:lnTo>
                    <a:pt x="10060" y="5410"/>
                  </a:lnTo>
                  <a:lnTo>
                    <a:pt x="10055" y="5388"/>
                  </a:lnTo>
                  <a:lnTo>
                    <a:pt x="10051" y="5370"/>
                  </a:lnTo>
                  <a:lnTo>
                    <a:pt x="10048" y="5354"/>
                  </a:lnTo>
                  <a:lnTo>
                    <a:pt x="10043" y="5345"/>
                  </a:lnTo>
                  <a:lnTo>
                    <a:pt x="10041" y="5340"/>
                  </a:lnTo>
                  <a:lnTo>
                    <a:pt x="10040" y="5333"/>
                  </a:lnTo>
                  <a:lnTo>
                    <a:pt x="10040" y="5325"/>
                  </a:lnTo>
                  <a:lnTo>
                    <a:pt x="10040" y="5314"/>
                  </a:lnTo>
                  <a:lnTo>
                    <a:pt x="10041" y="5291"/>
                  </a:lnTo>
                  <a:lnTo>
                    <a:pt x="10046" y="5265"/>
                  </a:lnTo>
                  <a:lnTo>
                    <a:pt x="10050" y="5239"/>
                  </a:lnTo>
                  <a:lnTo>
                    <a:pt x="10057" y="5217"/>
                  </a:lnTo>
                  <a:lnTo>
                    <a:pt x="10061" y="5208"/>
                  </a:lnTo>
                  <a:lnTo>
                    <a:pt x="10064" y="5201"/>
                  </a:lnTo>
                  <a:lnTo>
                    <a:pt x="10069" y="5195"/>
                  </a:lnTo>
                  <a:lnTo>
                    <a:pt x="10074" y="5191"/>
                  </a:lnTo>
                  <a:lnTo>
                    <a:pt x="10078" y="5189"/>
                  </a:lnTo>
                  <a:lnTo>
                    <a:pt x="10084" y="5184"/>
                  </a:lnTo>
                  <a:lnTo>
                    <a:pt x="10090" y="5178"/>
                  </a:lnTo>
                  <a:lnTo>
                    <a:pt x="10096" y="5171"/>
                  </a:lnTo>
                  <a:lnTo>
                    <a:pt x="10110" y="5152"/>
                  </a:lnTo>
                  <a:lnTo>
                    <a:pt x="10124" y="5131"/>
                  </a:lnTo>
                  <a:lnTo>
                    <a:pt x="10154" y="5085"/>
                  </a:lnTo>
                  <a:lnTo>
                    <a:pt x="10181" y="5046"/>
                  </a:lnTo>
                  <a:lnTo>
                    <a:pt x="10196" y="5027"/>
                  </a:lnTo>
                  <a:lnTo>
                    <a:pt x="10215" y="5001"/>
                  </a:lnTo>
                  <a:lnTo>
                    <a:pt x="10237" y="4972"/>
                  </a:lnTo>
                  <a:lnTo>
                    <a:pt x="10261" y="4942"/>
                  </a:lnTo>
                  <a:lnTo>
                    <a:pt x="10284" y="4914"/>
                  </a:lnTo>
                  <a:lnTo>
                    <a:pt x="10309" y="4889"/>
                  </a:lnTo>
                  <a:lnTo>
                    <a:pt x="10319" y="4880"/>
                  </a:lnTo>
                  <a:lnTo>
                    <a:pt x="10330" y="4872"/>
                  </a:lnTo>
                  <a:lnTo>
                    <a:pt x="10339" y="4866"/>
                  </a:lnTo>
                  <a:lnTo>
                    <a:pt x="10349" y="4862"/>
                  </a:lnTo>
                  <a:lnTo>
                    <a:pt x="10357" y="4860"/>
                  </a:lnTo>
                  <a:lnTo>
                    <a:pt x="10366" y="4856"/>
                  </a:lnTo>
                  <a:lnTo>
                    <a:pt x="10374" y="4851"/>
                  </a:lnTo>
                  <a:lnTo>
                    <a:pt x="10384" y="4845"/>
                  </a:lnTo>
                  <a:lnTo>
                    <a:pt x="10393" y="4838"/>
                  </a:lnTo>
                  <a:lnTo>
                    <a:pt x="10403" y="4829"/>
                  </a:lnTo>
                  <a:lnTo>
                    <a:pt x="10412" y="4821"/>
                  </a:lnTo>
                  <a:lnTo>
                    <a:pt x="10421" y="4812"/>
                  </a:lnTo>
                  <a:lnTo>
                    <a:pt x="10430" y="4802"/>
                  </a:lnTo>
                  <a:lnTo>
                    <a:pt x="10437" y="4792"/>
                  </a:lnTo>
                  <a:lnTo>
                    <a:pt x="10444" y="4783"/>
                  </a:lnTo>
                  <a:lnTo>
                    <a:pt x="10450" y="4772"/>
                  </a:lnTo>
                  <a:lnTo>
                    <a:pt x="10455" y="4763"/>
                  </a:lnTo>
                  <a:lnTo>
                    <a:pt x="10459" y="4753"/>
                  </a:lnTo>
                  <a:lnTo>
                    <a:pt x="10463" y="4744"/>
                  </a:lnTo>
                  <a:lnTo>
                    <a:pt x="10464" y="4736"/>
                  </a:lnTo>
                  <a:lnTo>
                    <a:pt x="10466" y="4726"/>
                  </a:lnTo>
                  <a:lnTo>
                    <a:pt x="10470" y="4714"/>
                  </a:lnTo>
                  <a:lnTo>
                    <a:pt x="10477" y="4701"/>
                  </a:lnTo>
                  <a:lnTo>
                    <a:pt x="10484" y="4686"/>
                  </a:lnTo>
                  <a:lnTo>
                    <a:pt x="10504" y="4651"/>
                  </a:lnTo>
                  <a:lnTo>
                    <a:pt x="10526" y="4615"/>
                  </a:lnTo>
                  <a:lnTo>
                    <a:pt x="10547" y="4578"/>
                  </a:lnTo>
                  <a:lnTo>
                    <a:pt x="10567" y="4545"/>
                  </a:lnTo>
                  <a:lnTo>
                    <a:pt x="10574" y="4531"/>
                  </a:lnTo>
                  <a:lnTo>
                    <a:pt x="10581" y="4518"/>
                  </a:lnTo>
                  <a:lnTo>
                    <a:pt x="10585" y="4508"/>
                  </a:lnTo>
                  <a:lnTo>
                    <a:pt x="10587" y="4501"/>
                  </a:lnTo>
                  <a:lnTo>
                    <a:pt x="10591" y="4484"/>
                  </a:lnTo>
                  <a:lnTo>
                    <a:pt x="10596" y="4462"/>
                  </a:lnTo>
                  <a:lnTo>
                    <a:pt x="10605" y="4436"/>
                  </a:lnTo>
                  <a:lnTo>
                    <a:pt x="10612" y="4407"/>
                  </a:lnTo>
                  <a:lnTo>
                    <a:pt x="10619" y="4379"/>
                  </a:lnTo>
                  <a:lnTo>
                    <a:pt x="10623" y="4353"/>
                  </a:lnTo>
                  <a:lnTo>
                    <a:pt x="10623" y="4342"/>
                  </a:lnTo>
                  <a:lnTo>
                    <a:pt x="10623" y="4332"/>
                  </a:lnTo>
                  <a:lnTo>
                    <a:pt x="10622" y="4323"/>
                  </a:lnTo>
                  <a:lnTo>
                    <a:pt x="10619" y="4318"/>
                  </a:lnTo>
                  <a:lnTo>
                    <a:pt x="10616" y="4315"/>
                  </a:lnTo>
                  <a:lnTo>
                    <a:pt x="10614" y="4313"/>
                  </a:lnTo>
                  <a:lnTo>
                    <a:pt x="10610" y="4312"/>
                  </a:lnTo>
                  <a:lnTo>
                    <a:pt x="10606" y="4310"/>
                  </a:lnTo>
                  <a:lnTo>
                    <a:pt x="10595" y="4310"/>
                  </a:lnTo>
                  <a:lnTo>
                    <a:pt x="10582" y="4312"/>
                  </a:lnTo>
                  <a:lnTo>
                    <a:pt x="10569" y="4315"/>
                  </a:lnTo>
                  <a:lnTo>
                    <a:pt x="10554" y="4319"/>
                  </a:lnTo>
                  <a:lnTo>
                    <a:pt x="10538" y="4323"/>
                  </a:lnTo>
                  <a:lnTo>
                    <a:pt x="10521" y="4329"/>
                  </a:lnTo>
                  <a:lnTo>
                    <a:pt x="10490" y="4341"/>
                  </a:lnTo>
                  <a:lnTo>
                    <a:pt x="10460" y="4353"/>
                  </a:lnTo>
                  <a:lnTo>
                    <a:pt x="10437" y="4363"/>
                  </a:lnTo>
                  <a:lnTo>
                    <a:pt x="10424" y="4369"/>
                  </a:lnTo>
                  <a:lnTo>
                    <a:pt x="10403" y="4380"/>
                  </a:lnTo>
                  <a:lnTo>
                    <a:pt x="10371" y="4395"/>
                  </a:lnTo>
                  <a:lnTo>
                    <a:pt x="10351" y="4402"/>
                  </a:lnTo>
                  <a:lnTo>
                    <a:pt x="10331" y="4408"/>
                  </a:lnTo>
                  <a:lnTo>
                    <a:pt x="10319" y="4410"/>
                  </a:lnTo>
                  <a:lnTo>
                    <a:pt x="10307" y="4411"/>
                  </a:lnTo>
                  <a:lnTo>
                    <a:pt x="10297" y="4411"/>
                  </a:lnTo>
                  <a:lnTo>
                    <a:pt x="10284" y="4411"/>
                  </a:lnTo>
                  <a:lnTo>
                    <a:pt x="10273" y="4410"/>
                  </a:lnTo>
                  <a:lnTo>
                    <a:pt x="10265" y="4407"/>
                  </a:lnTo>
                  <a:lnTo>
                    <a:pt x="10257" y="4403"/>
                  </a:lnTo>
                  <a:lnTo>
                    <a:pt x="10252" y="4399"/>
                  </a:lnTo>
                  <a:lnTo>
                    <a:pt x="10248" y="4393"/>
                  </a:lnTo>
                  <a:lnTo>
                    <a:pt x="10245" y="4387"/>
                  </a:lnTo>
                  <a:lnTo>
                    <a:pt x="10243" y="4380"/>
                  </a:lnTo>
                  <a:lnTo>
                    <a:pt x="10242" y="4373"/>
                  </a:lnTo>
                  <a:lnTo>
                    <a:pt x="10244" y="4343"/>
                  </a:lnTo>
                  <a:lnTo>
                    <a:pt x="10245" y="4318"/>
                  </a:lnTo>
                  <a:lnTo>
                    <a:pt x="10241" y="4303"/>
                  </a:lnTo>
                  <a:lnTo>
                    <a:pt x="10231" y="4283"/>
                  </a:lnTo>
                  <a:lnTo>
                    <a:pt x="10219" y="4261"/>
                  </a:lnTo>
                  <a:lnTo>
                    <a:pt x="10205" y="4238"/>
                  </a:lnTo>
                  <a:lnTo>
                    <a:pt x="10191" y="4215"/>
                  </a:lnTo>
                  <a:lnTo>
                    <a:pt x="10177" y="4197"/>
                  </a:lnTo>
                  <a:lnTo>
                    <a:pt x="10171" y="4188"/>
                  </a:lnTo>
                  <a:lnTo>
                    <a:pt x="10165" y="4182"/>
                  </a:lnTo>
                  <a:lnTo>
                    <a:pt x="10161" y="4178"/>
                  </a:lnTo>
                  <a:lnTo>
                    <a:pt x="10157" y="4177"/>
                  </a:lnTo>
                  <a:lnTo>
                    <a:pt x="10150" y="4172"/>
                  </a:lnTo>
                  <a:lnTo>
                    <a:pt x="10141" y="4164"/>
                  </a:lnTo>
                  <a:lnTo>
                    <a:pt x="10129" y="4152"/>
                  </a:lnTo>
                  <a:lnTo>
                    <a:pt x="10117" y="4137"/>
                  </a:lnTo>
                  <a:lnTo>
                    <a:pt x="10104" y="4119"/>
                  </a:lnTo>
                  <a:lnTo>
                    <a:pt x="10093" y="4100"/>
                  </a:lnTo>
                  <a:lnTo>
                    <a:pt x="10082" y="4080"/>
                  </a:lnTo>
                  <a:lnTo>
                    <a:pt x="10074" y="4059"/>
                  </a:lnTo>
                  <a:lnTo>
                    <a:pt x="10069" y="4049"/>
                  </a:lnTo>
                  <a:lnTo>
                    <a:pt x="10063" y="4038"/>
                  </a:lnTo>
                  <a:lnTo>
                    <a:pt x="10056" y="4029"/>
                  </a:lnTo>
                  <a:lnTo>
                    <a:pt x="10049" y="4019"/>
                  </a:lnTo>
                  <a:lnTo>
                    <a:pt x="10030" y="4002"/>
                  </a:lnTo>
                  <a:lnTo>
                    <a:pt x="10010" y="3985"/>
                  </a:lnTo>
                  <a:lnTo>
                    <a:pt x="9990" y="3970"/>
                  </a:lnTo>
                  <a:lnTo>
                    <a:pt x="9970" y="3954"/>
                  </a:lnTo>
                  <a:lnTo>
                    <a:pt x="9961" y="3946"/>
                  </a:lnTo>
                  <a:lnTo>
                    <a:pt x="9953" y="3938"/>
                  </a:lnTo>
                  <a:lnTo>
                    <a:pt x="9945" y="3931"/>
                  </a:lnTo>
                  <a:lnTo>
                    <a:pt x="9939" y="3923"/>
                  </a:lnTo>
                  <a:lnTo>
                    <a:pt x="9933" y="3914"/>
                  </a:lnTo>
                  <a:lnTo>
                    <a:pt x="9929" y="3903"/>
                  </a:lnTo>
                  <a:lnTo>
                    <a:pt x="9927" y="3890"/>
                  </a:lnTo>
                  <a:lnTo>
                    <a:pt x="9926" y="3877"/>
                  </a:lnTo>
                  <a:lnTo>
                    <a:pt x="9925" y="3845"/>
                  </a:lnTo>
                  <a:lnTo>
                    <a:pt x="9925" y="3811"/>
                  </a:lnTo>
                  <a:lnTo>
                    <a:pt x="9925" y="3776"/>
                  </a:lnTo>
                  <a:lnTo>
                    <a:pt x="9923" y="3742"/>
                  </a:lnTo>
                  <a:lnTo>
                    <a:pt x="9922" y="3726"/>
                  </a:lnTo>
                  <a:lnTo>
                    <a:pt x="9920" y="3710"/>
                  </a:lnTo>
                  <a:lnTo>
                    <a:pt x="9915" y="3695"/>
                  </a:lnTo>
                  <a:lnTo>
                    <a:pt x="9911" y="3682"/>
                  </a:lnTo>
                  <a:lnTo>
                    <a:pt x="9899" y="3658"/>
                  </a:lnTo>
                  <a:lnTo>
                    <a:pt x="9887" y="3631"/>
                  </a:lnTo>
                  <a:lnTo>
                    <a:pt x="9876" y="3602"/>
                  </a:lnTo>
                  <a:lnTo>
                    <a:pt x="9865" y="3575"/>
                  </a:lnTo>
                  <a:lnTo>
                    <a:pt x="9854" y="3547"/>
                  </a:lnTo>
                  <a:lnTo>
                    <a:pt x="9844" y="3520"/>
                  </a:lnTo>
                  <a:lnTo>
                    <a:pt x="9833" y="3494"/>
                  </a:lnTo>
                  <a:lnTo>
                    <a:pt x="9822" y="3471"/>
                  </a:lnTo>
                  <a:lnTo>
                    <a:pt x="9818" y="3460"/>
                  </a:lnTo>
                  <a:lnTo>
                    <a:pt x="9812" y="3449"/>
                  </a:lnTo>
                  <a:lnTo>
                    <a:pt x="9807" y="3438"/>
                  </a:lnTo>
                  <a:lnTo>
                    <a:pt x="9801" y="3427"/>
                  </a:lnTo>
                  <a:lnTo>
                    <a:pt x="9832" y="3419"/>
                  </a:lnTo>
                  <a:lnTo>
                    <a:pt x="9861" y="3412"/>
                  </a:lnTo>
                  <a:lnTo>
                    <a:pt x="9868" y="3411"/>
                  </a:lnTo>
                  <a:lnTo>
                    <a:pt x="9875" y="3411"/>
                  </a:lnTo>
                  <a:lnTo>
                    <a:pt x="9881" y="3411"/>
                  </a:lnTo>
                  <a:lnTo>
                    <a:pt x="9886" y="3412"/>
                  </a:lnTo>
                  <a:lnTo>
                    <a:pt x="9891" y="3413"/>
                  </a:lnTo>
                  <a:lnTo>
                    <a:pt x="9894" y="3416"/>
                  </a:lnTo>
                  <a:lnTo>
                    <a:pt x="9896" y="3419"/>
                  </a:lnTo>
                  <a:lnTo>
                    <a:pt x="9899" y="3424"/>
                  </a:lnTo>
                  <a:lnTo>
                    <a:pt x="9904" y="3438"/>
                  </a:lnTo>
                  <a:lnTo>
                    <a:pt x="9911" y="3454"/>
                  </a:lnTo>
                  <a:lnTo>
                    <a:pt x="9919" y="3474"/>
                  </a:lnTo>
                  <a:lnTo>
                    <a:pt x="9928" y="3494"/>
                  </a:lnTo>
                  <a:lnTo>
                    <a:pt x="9938" y="3516"/>
                  </a:lnTo>
                  <a:lnTo>
                    <a:pt x="9947" y="3538"/>
                  </a:lnTo>
                  <a:lnTo>
                    <a:pt x="9954" y="3559"/>
                  </a:lnTo>
                  <a:lnTo>
                    <a:pt x="9959" y="3579"/>
                  </a:lnTo>
                  <a:lnTo>
                    <a:pt x="9960" y="3588"/>
                  </a:lnTo>
                  <a:lnTo>
                    <a:pt x="9963" y="3595"/>
                  </a:lnTo>
                  <a:lnTo>
                    <a:pt x="9966" y="3601"/>
                  </a:lnTo>
                  <a:lnTo>
                    <a:pt x="9969" y="3607"/>
                  </a:lnTo>
                  <a:lnTo>
                    <a:pt x="9979" y="3614"/>
                  </a:lnTo>
                  <a:lnTo>
                    <a:pt x="9988" y="3621"/>
                  </a:lnTo>
                  <a:lnTo>
                    <a:pt x="9996" y="3627"/>
                  </a:lnTo>
                  <a:lnTo>
                    <a:pt x="10005" y="3634"/>
                  </a:lnTo>
                  <a:lnTo>
                    <a:pt x="10008" y="3639"/>
                  </a:lnTo>
                  <a:lnTo>
                    <a:pt x="10010" y="3645"/>
                  </a:lnTo>
                  <a:lnTo>
                    <a:pt x="10013" y="3651"/>
                  </a:lnTo>
                  <a:lnTo>
                    <a:pt x="10014" y="3659"/>
                  </a:lnTo>
                  <a:lnTo>
                    <a:pt x="10017" y="3680"/>
                  </a:lnTo>
                  <a:lnTo>
                    <a:pt x="10023" y="3705"/>
                  </a:lnTo>
                  <a:lnTo>
                    <a:pt x="10030" y="3732"/>
                  </a:lnTo>
                  <a:lnTo>
                    <a:pt x="10040" y="3759"/>
                  </a:lnTo>
                  <a:lnTo>
                    <a:pt x="10049" y="3784"/>
                  </a:lnTo>
                  <a:lnTo>
                    <a:pt x="10059" y="3807"/>
                  </a:lnTo>
                  <a:lnTo>
                    <a:pt x="10062" y="3816"/>
                  </a:lnTo>
                  <a:lnTo>
                    <a:pt x="10067" y="3823"/>
                  </a:lnTo>
                  <a:lnTo>
                    <a:pt x="10070" y="3829"/>
                  </a:lnTo>
                  <a:lnTo>
                    <a:pt x="10074" y="3833"/>
                  </a:lnTo>
                  <a:lnTo>
                    <a:pt x="10094" y="3854"/>
                  </a:lnTo>
                  <a:lnTo>
                    <a:pt x="10125" y="3887"/>
                  </a:lnTo>
                  <a:lnTo>
                    <a:pt x="10141" y="3904"/>
                  </a:lnTo>
                  <a:lnTo>
                    <a:pt x="10155" y="3922"/>
                  </a:lnTo>
                  <a:lnTo>
                    <a:pt x="10167" y="3938"/>
                  </a:lnTo>
                  <a:lnTo>
                    <a:pt x="10174" y="3951"/>
                  </a:lnTo>
                  <a:lnTo>
                    <a:pt x="10183" y="3973"/>
                  </a:lnTo>
                  <a:lnTo>
                    <a:pt x="10194" y="4003"/>
                  </a:lnTo>
                  <a:lnTo>
                    <a:pt x="10198" y="4020"/>
                  </a:lnTo>
                  <a:lnTo>
                    <a:pt x="10203" y="4040"/>
                  </a:lnTo>
                  <a:lnTo>
                    <a:pt x="10209" y="4062"/>
                  </a:lnTo>
                  <a:lnTo>
                    <a:pt x="10212" y="4087"/>
                  </a:lnTo>
                  <a:lnTo>
                    <a:pt x="10217" y="4114"/>
                  </a:lnTo>
                  <a:lnTo>
                    <a:pt x="10222" y="4143"/>
                  </a:lnTo>
                  <a:lnTo>
                    <a:pt x="10228" y="4171"/>
                  </a:lnTo>
                  <a:lnTo>
                    <a:pt x="10234" y="4198"/>
                  </a:lnTo>
                  <a:lnTo>
                    <a:pt x="10241" y="4221"/>
                  </a:lnTo>
                  <a:lnTo>
                    <a:pt x="10249" y="4241"/>
                  </a:lnTo>
                  <a:lnTo>
                    <a:pt x="10252" y="4249"/>
                  </a:lnTo>
                  <a:lnTo>
                    <a:pt x="10258" y="4256"/>
                  </a:lnTo>
                  <a:lnTo>
                    <a:pt x="10263" y="4262"/>
                  </a:lnTo>
                  <a:lnTo>
                    <a:pt x="10269" y="4266"/>
                  </a:lnTo>
                  <a:lnTo>
                    <a:pt x="10276" y="4267"/>
                  </a:lnTo>
                  <a:lnTo>
                    <a:pt x="10284" y="4268"/>
                  </a:lnTo>
                  <a:lnTo>
                    <a:pt x="10293" y="4268"/>
                  </a:lnTo>
                  <a:lnTo>
                    <a:pt x="10304" y="4267"/>
                  </a:lnTo>
                  <a:lnTo>
                    <a:pt x="10327" y="4264"/>
                  </a:lnTo>
                  <a:lnTo>
                    <a:pt x="10352" y="4258"/>
                  </a:lnTo>
                  <a:lnTo>
                    <a:pt x="10377" y="4249"/>
                  </a:lnTo>
                  <a:lnTo>
                    <a:pt x="10399" y="4242"/>
                  </a:lnTo>
                  <a:lnTo>
                    <a:pt x="10417" y="4234"/>
                  </a:lnTo>
                  <a:lnTo>
                    <a:pt x="10427" y="4228"/>
                  </a:lnTo>
                  <a:lnTo>
                    <a:pt x="10440" y="4220"/>
                  </a:lnTo>
                  <a:lnTo>
                    <a:pt x="10460" y="4208"/>
                  </a:lnTo>
                  <a:lnTo>
                    <a:pt x="10487" y="4193"/>
                  </a:lnTo>
                  <a:lnTo>
                    <a:pt x="10517" y="4178"/>
                  </a:lnTo>
                  <a:lnTo>
                    <a:pt x="10548" y="4163"/>
                  </a:lnTo>
                  <a:lnTo>
                    <a:pt x="10579" y="4148"/>
                  </a:lnTo>
                  <a:lnTo>
                    <a:pt x="10593" y="4143"/>
                  </a:lnTo>
                  <a:lnTo>
                    <a:pt x="10606" y="4139"/>
                  </a:lnTo>
                  <a:lnTo>
                    <a:pt x="10618" y="4136"/>
                  </a:lnTo>
                  <a:lnTo>
                    <a:pt x="10627" y="4134"/>
                  </a:lnTo>
                  <a:lnTo>
                    <a:pt x="10635" y="4133"/>
                  </a:lnTo>
                  <a:lnTo>
                    <a:pt x="10643" y="4131"/>
                  </a:lnTo>
                  <a:lnTo>
                    <a:pt x="10650" y="4128"/>
                  </a:lnTo>
                  <a:lnTo>
                    <a:pt x="10656" y="4125"/>
                  </a:lnTo>
                  <a:lnTo>
                    <a:pt x="10668" y="4118"/>
                  </a:lnTo>
                  <a:lnTo>
                    <a:pt x="10680" y="4110"/>
                  </a:lnTo>
                  <a:lnTo>
                    <a:pt x="10692" y="4100"/>
                  </a:lnTo>
                  <a:lnTo>
                    <a:pt x="10706" y="4092"/>
                  </a:lnTo>
                  <a:lnTo>
                    <a:pt x="10714" y="4087"/>
                  </a:lnTo>
                  <a:lnTo>
                    <a:pt x="10722" y="4084"/>
                  </a:lnTo>
                  <a:lnTo>
                    <a:pt x="10731" y="4080"/>
                  </a:lnTo>
                  <a:lnTo>
                    <a:pt x="10742" y="4078"/>
                  </a:lnTo>
                  <a:lnTo>
                    <a:pt x="10754" y="4074"/>
                  </a:lnTo>
                  <a:lnTo>
                    <a:pt x="10764" y="4071"/>
                  </a:lnTo>
                  <a:lnTo>
                    <a:pt x="10774" y="4066"/>
                  </a:lnTo>
                  <a:lnTo>
                    <a:pt x="10784" y="4060"/>
                  </a:lnTo>
                  <a:lnTo>
                    <a:pt x="10803" y="4049"/>
                  </a:lnTo>
                  <a:lnTo>
                    <a:pt x="10822" y="4035"/>
                  </a:lnTo>
                  <a:lnTo>
                    <a:pt x="10855" y="4004"/>
                  </a:lnTo>
                  <a:lnTo>
                    <a:pt x="10885" y="3975"/>
                  </a:lnTo>
                  <a:lnTo>
                    <a:pt x="10901" y="3957"/>
                  </a:lnTo>
                  <a:lnTo>
                    <a:pt x="10916" y="3937"/>
                  </a:lnTo>
                  <a:lnTo>
                    <a:pt x="10931" y="3914"/>
                  </a:lnTo>
                  <a:lnTo>
                    <a:pt x="10946" y="3890"/>
                  </a:lnTo>
                  <a:lnTo>
                    <a:pt x="10972" y="3844"/>
                  </a:lnTo>
                  <a:lnTo>
                    <a:pt x="10989" y="3809"/>
                  </a:lnTo>
                  <a:lnTo>
                    <a:pt x="11004" y="3787"/>
                  </a:lnTo>
                  <a:lnTo>
                    <a:pt x="11020" y="3764"/>
                  </a:lnTo>
                  <a:lnTo>
                    <a:pt x="11024" y="3759"/>
                  </a:lnTo>
                  <a:lnTo>
                    <a:pt x="11026" y="3753"/>
                  </a:lnTo>
                  <a:lnTo>
                    <a:pt x="11029" y="3747"/>
                  </a:lnTo>
                  <a:lnTo>
                    <a:pt x="11030" y="3741"/>
                  </a:lnTo>
                  <a:lnTo>
                    <a:pt x="11030" y="3735"/>
                  </a:lnTo>
                  <a:lnTo>
                    <a:pt x="11030" y="3729"/>
                  </a:lnTo>
                  <a:lnTo>
                    <a:pt x="11027" y="3722"/>
                  </a:lnTo>
                  <a:lnTo>
                    <a:pt x="11025" y="3715"/>
                  </a:lnTo>
                  <a:lnTo>
                    <a:pt x="11020" y="3708"/>
                  </a:lnTo>
                  <a:lnTo>
                    <a:pt x="11014" y="3701"/>
                  </a:lnTo>
                  <a:lnTo>
                    <a:pt x="11007" y="3693"/>
                  </a:lnTo>
                  <a:lnTo>
                    <a:pt x="10999" y="3685"/>
                  </a:lnTo>
                  <a:lnTo>
                    <a:pt x="10982" y="3669"/>
                  </a:lnTo>
                  <a:lnTo>
                    <a:pt x="10962" y="3654"/>
                  </a:lnTo>
                  <a:lnTo>
                    <a:pt x="10940" y="3640"/>
                  </a:lnTo>
                  <a:lnTo>
                    <a:pt x="10922" y="3628"/>
                  </a:lnTo>
                  <a:lnTo>
                    <a:pt x="10912" y="3625"/>
                  </a:lnTo>
                  <a:lnTo>
                    <a:pt x="10904" y="3621"/>
                  </a:lnTo>
                  <a:lnTo>
                    <a:pt x="10896" y="3618"/>
                  </a:lnTo>
                  <a:lnTo>
                    <a:pt x="10890" y="3617"/>
                  </a:lnTo>
                  <a:lnTo>
                    <a:pt x="10884" y="3615"/>
                  </a:lnTo>
                  <a:lnTo>
                    <a:pt x="10879" y="3613"/>
                  </a:lnTo>
                  <a:lnTo>
                    <a:pt x="10875" y="3609"/>
                  </a:lnTo>
                  <a:lnTo>
                    <a:pt x="10871" y="3605"/>
                  </a:lnTo>
                  <a:lnTo>
                    <a:pt x="10865" y="3594"/>
                  </a:lnTo>
                  <a:lnTo>
                    <a:pt x="10861" y="3582"/>
                  </a:lnTo>
                  <a:lnTo>
                    <a:pt x="10857" y="3571"/>
                  </a:lnTo>
                  <a:lnTo>
                    <a:pt x="10854" y="3560"/>
                  </a:lnTo>
                  <a:lnTo>
                    <a:pt x="10851" y="3557"/>
                  </a:lnTo>
                  <a:lnTo>
                    <a:pt x="10848" y="3553"/>
                  </a:lnTo>
                  <a:lnTo>
                    <a:pt x="10845" y="3552"/>
                  </a:lnTo>
                  <a:lnTo>
                    <a:pt x="10842" y="3551"/>
                  </a:lnTo>
                  <a:lnTo>
                    <a:pt x="10838" y="3551"/>
                  </a:lnTo>
                  <a:lnTo>
                    <a:pt x="10835" y="3552"/>
                  </a:lnTo>
                  <a:lnTo>
                    <a:pt x="10832" y="3554"/>
                  </a:lnTo>
                  <a:lnTo>
                    <a:pt x="10830" y="3557"/>
                  </a:lnTo>
                  <a:lnTo>
                    <a:pt x="10825" y="3563"/>
                  </a:lnTo>
                  <a:lnTo>
                    <a:pt x="10822" y="3571"/>
                  </a:lnTo>
                  <a:lnTo>
                    <a:pt x="10816" y="3579"/>
                  </a:lnTo>
                  <a:lnTo>
                    <a:pt x="10809" y="3588"/>
                  </a:lnTo>
                  <a:lnTo>
                    <a:pt x="10804" y="3593"/>
                  </a:lnTo>
                  <a:lnTo>
                    <a:pt x="10800" y="3598"/>
                  </a:lnTo>
                  <a:lnTo>
                    <a:pt x="10793" y="3602"/>
                  </a:lnTo>
                  <a:lnTo>
                    <a:pt x="10785" y="3607"/>
                  </a:lnTo>
                  <a:lnTo>
                    <a:pt x="10756" y="3628"/>
                  </a:lnTo>
                  <a:lnTo>
                    <a:pt x="10728" y="3651"/>
                  </a:lnTo>
                  <a:lnTo>
                    <a:pt x="10714" y="3660"/>
                  </a:lnTo>
                  <a:lnTo>
                    <a:pt x="10701" y="3666"/>
                  </a:lnTo>
                  <a:lnTo>
                    <a:pt x="10695" y="3668"/>
                  </a:lnTo>
                  <a:lnTo>
                    <a:pt x="10689" y="3669"/>
                  </a:lnTo>
                  <a:lnTo>
                    <a:pt x="10684" y="3669"/>
                  </a:lnTo>
                  <a:lnTo>
                    <a:pt x="10679" y="3668"/>
                  </a:lnTo>
                  <a:lnTo>
                    <a:pt x="10674" y="3667"/>
                  </a:lnTo>
                  <a:lnTo>
                    <a:pt x="10670" y="3665"/>
                  </a:lnTo>
                  <a:lnTo>
                    <a:pt x="10669" y="3661"/>
                  </a:lnTo>
                  <a:lnTo>
                    <a:pt x="10667" y="3659"/>
                  </a:lnTo>
                  <a:lnTo>
                    <a:pt x="10667" y="3652"/>
                  </a:lnTo>
                  <a:lnTo>
                    <a:pt x="10667" y="3644"/>
                  </a:lnTo>
                  <a:lnTo>
                    <a:pt x="10666" y="3633"/>
                  </a:lnTo>
                  <a:lnTo>
                    <a:pt x="10663" y="3621"/>
                  </a:lnTo>
                  <a:lnTo>
                    <a:pt x="10660" y="3615"/>
                  </a:lnTo>
                  <a:lnTo>
                    <a:pt x="10655" y="3608"/>
                  </a:lnTo>
                  <a:lnTo>
                    <a:pt x="10650" y="3601"/>
                  </a:lnTo>
                  <a:lnTo>
                    <a:pt x="10642" y="3593"/>
                  </a:lnTo>
                  <a:lnTo>
                    <a:pt x="10615" y="3567"/>
                  </a:lnTo>
                  <a:lnTo>
                    <a:pt x="10596" y="3547"/>
                  </a:lnTo>
                  <a:lnTo>
                    <a:pt x="10591" y="3539"/>
                  </a:lnTo>
                  <a:lnTo>
                    <a:pt x="10586" y="3530"/>
                  </a:lnTo>
                  <a:lnTo>
                    <a:pt x="10583" y="3520"/>
                  </a:lnTo>
                  <a:lnTo>
                    <a:pt x="10583" y="3509"/>
                  </a:lnTo>
                  <a:lnTo>
                    <a:pt x="10582" y="3503"/>
                  </a:lnTo>
                  <a:lnTo>
                    <a:pt x="10579" y="3496"/>
                  </a:lnTo>
                  <a:lnTo>
                    <a:pt x="10575" y="3487"/>
                  </a:lnTo>
                  <a:lnTo>
                    <a:pt x="10569" y="3479"/>
                  </a:lnTo>
                  <a:lnTo>
                    <a:pt x="10555" y="3462"/>
                  </a:lnTo>
                  <a:lnTo>
                    <a:pt x="10539" y="3444"/>
                  </a:lnTo>
                  <a:lnTo>
                    <a:pt x="10521" y="3424"/>
                  </a:lnTo>
                  <a:lnTo>
                    <a:pt x="10506" y="3405"/>
                  </a:lnTo>
                  <a:lnTo>
                    <a:pt x="10499" y="3396"/>
                  </a:lnTo>
                  <a:lnTo>
                    <a:pt x="10494" y="3385"/>
                  </a:lnTo>
                  <a:lnTo>
                    <a:pt x="10490" y="3377"/>
                  </a:lnTo>
                  <a:lnTo>
                    <a:pt x="10487" y="3368"/>
                  </a:lnTo>
                  <a:lnTo>
                    <a:pt x="10487" y="3358"/>
                  </a:lnTo>
                  <a:lnTo>
                    <a:pt x="10488" y="3349"/>
                  </a:lnTo>
                  <a:lnTo>
                    <a:pt x="10491" y="3339"/>
                  </a:lnTo>
                  <a:lnTo>
                    <a:pt x="10494" y="3331"/>
                  </a:lnTo>
                  <a:lnTo>
                    <a:pt x="10499" y="3322"/>
                  </a:lnTo>
                  <a:lnTo>
                    <a:pt x="10504" y="3314"/>
                  </a:lnTo>
                  <a:lnTo>
                    <a:pt x="10511" y="3305"/>
                  </a:lnTo>
                  <a:lnTo>
                    <a:pt x="10517" y="3298"/>
                  </a:lnTo>
                  <a:lnTo>
                    <a:pt x="10524" y="3292"/>
                  </a:lnTo>
                  <a:lnTo>
                    <a:pt x="10531" y="3289"/>
                  </a:lnTo>
                  <a:lnTo>
                    <a:pt x="10538" y="3285"/>
                  </a:lnTo>
                  <a:lnTo>
                    <a:pt x="10545" y="3284"/>
                  </a:lnTo>
                  <a:lnTo>
                    <a:pt x="10552" y="3284"/>
                  </a:lnTo>
                  <a:lnTo>
                    <a:pt x="10558" y="3287"/>
                  </a:lnTo>
                  <a:lnTo>
                    <a:pt x="10562" y="3290"/>
                  </a:lnTo>
                  <a:lnTo>
                    <a:pt x="10567" y="3297"/>
                  </a:lnTo>
                  <a:lnTo>
                    <a:pt x="10582" y="3332"/>
                  </a:lnTo>
                  <a:lnTo>
                    <a:pt x="10599" y="3370"/>
                  </a:lnTo>
                  <a:lnTo>
                    <a:pt x="10605" y="3379"/>
                  </a:lnTo>
                  <a:lnTo>
                    <a:pt x="10609" y="3389"/>
                  </a:lnTo>
                  <a:lnTo>
                    <a:pt x="10615" y="3398"/>
                  </a:lnTo>
                  <a:lnTo>
                    <a:pt x="10622" y="3406"/>
                  </a:lnTo>
                  <a:lnTo>
                    <a:pt x="10629" y="3413"/>
                  </a:lnTo>
                  <a:lnTo>
                    <a:pt x="10636" y="3422"/>
                  </a:lnTo>
                  <a:lnTo>
                    <a:pt x="10646" y="3427"/>
                  </a:lnTo>
                  <a:lnTo>
                    <a:pt x="10655" y="3433"/>
                  </a:lnTo>
                  <a:lnTo>
                    <a:pt x="10674" y="3445"/>
                  </a:lnTo>
                  <a:lnTo>
                    <a:pt x="10693" y="3457"/>
                  </a:lnTo>
                  <a:lnTo>
                    <a:pt x="10710" y="3470"/>
                  </a:lnTo>
                  <a:lnTo>
                    <a:pt x="10727" y="3483"/>
                  </a:lnTo>
                  <a:lnTo>
                    <a:pt x="10742" y="3494"/>
                  </a:lnTo>
                  <a:lnTo>
                    <a:pt x="10756" y="3505"/>
                  </a:lnTo>
                  <a:lnTo>
                    <a:pt x="10768" y="3513"/>
                  </a:lnTo>
                  <a:lnTo>
                    <a:pt x="10778" y="3518"/>
                  </a:lnTo>
                  <a:lnTo>
                    <a:pt x="10783" y="3519"/>
                  </a:lnTo>
                  <a:lnTo>
                    <a:pt x="10789" y="3519"/>
                  </a:lnTo>
                  <a:lnTo>
                    <a:pt x="10795" y="3517"/>
                  </a:lnTo>
                  <a:lnTo>
                    <a:pt x="10802" y="3514"/>
                  </a:lnTo>
                  <a:lnTo>
                    <a:pt x="10816" y="3506"/>
                  </a:lnTo>
                  <a:lnTo>
                    <a:pt x="10831" y="3497"/>
                  </a:lnTo>
                  <a:lnTo>
                    <a:pt x="10847" y="3487"/>
                  </a:lnTo>
                  <a:lnTo>
                    <a:pt x="10861" y="3479"/>
                  </a:lnTo>
                  <a:lnTo>
                    <a:pt x="10866" y="3477"/>
                  </a:lnTo>
                  <a:lnTo>
                    <a:pt x="10872" y="3476"/>
                  </a:lnTo>
                  <a:lnTo>
                    <a:pt x="10877" y="3474"/>
                  </a:lnTo>
                  <a:lnTo>
                    <a:pt x="10882" y="3476"/>
                  </a:lnTo>
                  <a:lnTo>
                    <a:pt x="10885" y="3478"/>
                  </a:lnTo>
                  <a:lnTo>
                    <a:pt x="10890" y="3483"/>
                  </a:lnTo>
                  <a:lnTo>
                    <a:pt x="10895" y="3489"/>
                  </a:lnTo>
                  <a:lnTo>
                    <a:pt x="10899" y="3494"/>
                  </a:lnTo>
                  <a:lnTo>
                    <a:pt x="10911" y="3511"/>
                  </a:lnTo>
                  <a:lnTo>
                    <a:pt x="10923" y="3528"/>
                  </a:lnTo>
                  <a:lnTo>
                    <a:pt x="10937" y="3546"/>
                  </a:lnTo>
                  <a:lnTo>
                    <a:pt x="10950" y="3563"/>
                  </a:lnTo>
                  <a:lnTo>
                    <a:pt x="10957" y="3570"/>
                  </a:lnTo>
                  <a:lnTo>
                    <a:pt x="10964" y="3575"/>
                  </a:lnTo>
                  <a:lnTo>
                    <a:pt x="10970" y="3580"/>
                  </a:lnTo>
                  <a:lnTo>
                    <a:pt x="10977" y="3584"/>
                  </a:lnTo>
                  <a:lnTo>
                    <a:pt x="10994" y="3588"/>
                  </a:lnTo>
                  <a:lnTo>
                    <a:pt x="11017" y="3593"/>
                  </a:lnTo>
                  <a:lnTo>
                    <a:pt x="11043" y="3595"/>
                  </a:lnTo>
                  <a:lnTo>
                    <a:pt x="11071" y="3599"/>
                  </a:lnTo>
                  <a:lnTo>
                    <a:pt x="11121" y="3601"/>
                  </a:lnTo>
                  <a:lnTo>
                    <a:pt x="11152" y="3602"/>
                  </a:lnTo>
                  <a:lnTo>
                    <a:pt x="11177" y="3602"/>
                  </a:lnTo>
                  <a:lnTo>
                    <a:pt x="11213" y="3601"/>
                  </a:lnTo>
                  <a:lnTo>
                    <a:pt x="11232" y="3599"/>
                  </a:lnTo>
                  <a:lnTo>
                    <a:pt x="11249" y="3594"/>
                  </a:lnTo>
                  <a:lnTo>
                    <a:pt x="11256" y="3592"/>
                  </a:lnTo>
                  <a:lnTo>
                    <a:pt x="11262" y="3588"/>
                  </a:lnTo>
                  <a:lnTo>
                    <a:pt x="11268" y="3584"/>
                  </a:lnTo>
                  <a:lnTo>
                    <a:pt x="11272" y="3579"/>
                  </a:lnTo>
                  <a:lnTo>
                    <a:pt x="11278" y="3570"/>
                  </a:lnTo>
                  <a:lnTo>
                    <a:pt x="11283" y="3563"/>
                  </a:lnTo>
                  <a:lnTo>
                    <a:pt x="11288" y="3558"/>
                  </a:lnTo>
                  <a:lnTo>
                    <a:pt x="11294" y="3554"/>
                  </a:lnTo>
                  <a:lnTo>
                    <a:pt x="11300" y="3552"/>
                  </a:lnTo>
                  <a:lnTo>
                    <a:pt x="11306" y="3552"/>
                  </a:lnTo>
                  <a:lnTo>
                    <a:pt x="11313" y="3551"/>
                  </a:lnTo>
                  <a:lnTo>
                    <a:pt x="11320" y="3551"/>
                  </a:lnTo>
                  <a:lnTo>
                    <a:pt x="11323" y="3552"/>
                  </a:lnTo>
                  <a:lnTo>
                    <a:pt x="11328" y="3554"/>
                  </a:lnTo>
                  <a:lnTo>
                    <a:pt x="11332" y="3559"/>
                  </a:lnTo>
                  <a:lnTo>
                    <a:pt x="11337" y="3565"/>
                  </a:lnTo>
                  <a:lnTo>
                    <a:pt x="11347" y="3578"/>
                  </a:lnTo>
                  <a:lnTo>
                    <a:pt x="11359" y="3594"/>
                  </a:lnTo>
                  <a:lnTo>
                    <a:pt x="11369" y="3611"/>
                  </a:lnTo>
                  <a:lnTo>
                    <a:pt x="11381" y="3626"/>
                  </a:lnTo>
                  <a:lnTo>
                    <a:pt x="11387" y="3633"/>
                  </a:lnTo>
                  <a:lnTo>
                    <a:pt x="11393" y="3638"/>
                  </a:lnTo>
                  <a:lnTo>
                    <a:pt x="11397" y="3642"/>
                  </a:lnTo>
                  <a:lnTo>
                    <a:pt x="11403" y="3645"/>
                  </a:lnTo>
                  <a:lnTo>
                    <a:pt x="11427" y="3651"/>
                  </a:lnTo>
                  <a:lnTo>
                    <a:pt x="11453" y="3659"/>
                  </a:lnTo>
                  <a:lnTo>
                    <a:pt x="11458" y="3661"/>
                  </a:lnTo>
                  <a:lnTo>
                    <a:pt x="11463" y="3666"/>
                  </a:lnTo>
                  <a:lnTo>
                    <a:pt x="11468" y="3671"/>
                  </a:lnTo>
                  <a:lnTo>
                    <a:pt x="11472" y="3676"/>
                  </a:lnTo>
                  <a:lnTo>
                    <a:pt x="11475" y="3682"/>
                  </a:lnTo>
                  <a:lnTo>
                    <a:pt x="11477" y="3691"/>
                  </a:lnTo>
                  <a:lnTo>
                    <a:pt x="11478" y="3700"/>
                  </a:lnTo>
                  <a:lnTo>
                    <a:pt x="11478" y="3710"/>
                  </a:lnTo>
                  <a:lnTo>
                    <a:pt x="11478" y="3722"/>
                  </a:lnTo>
                  <a:lnTo>
                    <a:pt x="11478" y="3733"/>
                  </a:lnTo>
                  <a:lnTo>
                    <a:pt x="11480" y="3743"/>
                  </a:lnTo>
                  <a:lnTo>
                    <a:pt x="11481" y="3754"/>
                  </a:lnTo>
                  <a:lnTo>
                    <a:pt x="11483" y="3764"/>
                  </a:lnTo>
                  <a:lnTo>
                    <a:pt x="11485" y="3774"/>
                  </a:lnTo>
                  <a:lnTo>
                    <a:pt x="11489" y="3782"/>
                  </a:lnTo>
                  <a:lnTo>
                    <a:pt x="11492" y="3790"/>
                  </a:lnTo>
                  <a:lnTo>
                    <a:pt x="11496" y="3799"/>
                  </a:lnTo>
                  <a:lnTo>
                    <a:pt x="11501" y="3806"/>
                  </a:lnTo>
                  <a:lnTo>
                    <a:pt x="11505" y="3811"/>
                  </a:lnTo>
                  <a:lnTo>
                    <a:pt x="11510" y="3816"/>
                  </a:lnTo>
                  <a:lnTo>
                    <a:pt x="11515" y="3821"/>
                  </a:lnTo>
                  <a:lnTo>
                    <a:pt x="11519" y="3824"/>
                  </a:lnTo>
                  <a:lnTo>
                    <a:pt x="11525" y="3827"/>
                  </a:lnTo>
                  <a:lnTo>
                    <a:pt x="11530" y="3828"/>
                  </a:lnTo>
                  <a:lnTo>
                    <a:pt x="11536" y="3828"/>
                  </a:lnTo>
                  <a:lnTo>
                    <a:pt x="11542" y="3827"/>
                  </a:lnTo>
                  <a:lnTo>
                    <a:pt x="11549" y="3823"/>
                  </a:lnTo>
                  <a:lnTo>
                    <a:pt x="11556" y="3820"/>
                  </a:lnTo>
                  <a:lnTo>
                    <a:pt x="11571" y="3808"/>
                  </a:lnTo>
                  <a:lnTo>
                    <a:pt x="11586" y="3795"/>
                  </a:lnTo>
                  <a:lnTo>
                    <a:pt x="11611" y="3769"/>
                  </a:lnTo>
                  <a:lnTo>
                    <a:pt x="11622" y="3757"/>
                  </a:lnTo>
                  <a:lnTo>
                    <a:pt x="11622" y="3777"/>
                  </a:lnTo>
                  <a:lnTo>
                    <a:pt x="11622" y="3822"/>
                  </a:lnTo>
                  <a:lnTo>
                    <a:pt x="11620" y="3875"/>
                  </a:lnTo>
                  <a:lnTo>
                    <a:pt x="11618" y="3917"/>
                  </a:lnTo>
                  <a:lnTo>
                    <a:pt x="11618" y="3927"/>
                  </a:lnTo>
                  <a:lnTo>
                    <a:pt x="11618" y="3938"/>
                  </a:lnTo>
                  <a:lnTo>
                    <a:pt x="11620" y="3951"/>
                  </a:lnTo>
                  <a:lnTo>
                    <a:pt x="11623" y="3966"/>
                  </a:lnTo>
                  <a:lnTo>
                    <a:pt x="11630" y="3999"/>
                  </a:lnTo>
                  <a:lnTo>
                    <a:pt x="11638" y="4032"/>
                  </a:lnTo>
                  <a:lnTo>
                    <a:pt x="11646" y="4064"/>
                  </a:lnTo>
                  <a:lnTo>
                    <a:pt x="11654" y="4090"/>
                  </a:lnTo>
                  <a:lnTo>
                    <a:pt x="11659" y="4109"/>
                  </a:lnTo>
                  <a:lnTo>
                    <a:pt x="11662" y="4116"/>
                  </a:lnTo>
                  <a:lnTo>
                    <a:pt x="11664" y="4121"/>
                  </a:lnTo>
                  <a:lnTo>
                    <a:pt x="11671" y="4138"/>
                  </a:lnTo>
                  <a:lnTo>
                    <a:pt x="11682" y="4163"/>
                  </a:lnTo>
                  <a:lnTo>
                    <a:pt x="11693" y="4192"/>
                  </a:lnTo>
                  <a:lnTo>
                    <a:pt x="11706" y="4222"/>
                  </a:lnTo>
                  <a:lnTo>
                    <a:pt x="11719" y="4252"/>
                  </a:lnTo>
                  <a:lnTo>
                    <a:pt x="11730" y="4276"/>
                  </a:lnTo>
                  <a:lnTo>
                    <a:pt x="11737" y="4294"/>
                  </a:lnTo>
                  <a:lnTo>
                    <a:pt x="11757" y="4329"/>
                  </a:lnTo>
                  <a:lnTo>
                    <a:pt x="11785" y="4377"/>
                  </a:lnTo>
                  <a:lnTo>
                    <a:pt x="11799" y="4403"/>
                  </a:lnTo>
                  <a:lnTo>
                    <a:pt x="11810" y="4428"/>
                  </a:lnTo>
                  <a:lnTo>
                    <a:pt x="11814" y="4438"/>
                  </a:lnTo>
                  <a:lnTo>
                    <a:pt x="11818" y="4449"/>
                  </a:lnTo>
                  <a:lnTo>
                    <a:pt x="11820" y="4460"/>
                  </a:lnTo>
                  <a:lnTo>
                    <a:pt x="11821" y="4468"/>
                  </a:lnTo>
                  <a:lnTo>
                    <a:pt x="11821" y="4484"/>
                  </a:lnTo>
                  <a:lnTo>
                    <a:pt x="11822" y="4503"/>
                  </a:lnTo>
                  <a:lnTo>
                    <a:pt x="11825" y="4521"/>
                  </a:lnTo>
                  <a:lnTo>
                    <a:pt x="11827" y="4537"/>
                  </a:lnTo>
                  <a:lnTo>
                    <a:pt x="11832" y="4552"/>
                  </a:lnTo>
                  <a:lnTo>
                    <a:pt x="11838" y="4565"/>
                  </a:lnTo>
                  <a:lnTo>
                    <a:pt x="11841" y="4570"/>
                  </a:lnTo>
                  <a:lnTo>
                    <a:pt x="11845" y="4572"/>
                  </a:lnTo>
                  <a:lnTo>
                    <a:pt x="11848" y="4575"/>
                  </a:lnTo>
                  <a:lnTo>
                    <a:pt x="11853" y="4576"/>
                  </a:lnTo>
                  <a:lnTo>
                    <a:pt x="11858" y="4575"/>
                  </a:lnTo>
                  <a:lnTo>
                    <a:pt x="11861" y="4572"/>
                  </a:lnTo>
                  <a:lnTo>
                    <a:pt x="11866" y="4569"/>
                  </a:lnTo>
                  <a:lnTo>
                    <a:pt x="11871" y="4563"/>
                  </a:lnTo>
                  <a:lnTo>
                    <a:pt x="11880" y="4550"/>
                  </a:lnTo>
                  <a:lnTo>
                    <a:pt x="11889" y="4532"/>
                  </a:lnTo>
                  <a:lnTo>
                    <a:pt x="11908" y="4492"/>
                  </a:lnTo>
                  <a:lnTo>
                    <a:pt x="11928" y="4454"/>
                  </a:lnTo>
                  <a:lnTo>
                    <a:pt x="11949" y="4420"/>
                  </a:lnTo>
                  <a:lnTo>
                    <a:pt x="11969" y="4386"/>
                  </a:lnTo>
                  <a:lnTo>
                    <a:pt x="11979" y="4369"/>
                  </a:lnTo>
                  <a:lnTo>
                    <a:pt x="11987" y="4352"/>
                  </a:lnTo>
                  <a:lnTo>
                    <a:pt x="11993" y="4335"/>
                  </a:lnTo>
                  <a:lnTo>
                    <a:pt x="11999" y="4318"/>
                  </a:lnTo>
                  <a:lnTo>
                    <a:pt x="12000" y="4308"/>
                  </a:lnTo>
                  <a:lnTo>
                    <a:pt x="12001" y="4298"/>
                  </a:lnTo>
                  <a:lnTo>
                    <a:pt x="12002" y="4286"/>
                  </a:lnTo>
                  <a:lnTo>
                    <a:pt x="12002" y="4273"/>
                  </a:lnTo>
                  <a:lnTo>
                    <a:pt x="12000" y="4246"/>
                  </a:lnTo>
                  <a:lnTo>
                    <a:pt x="11997" y="4218"/>
                  </a:lnTo>
                  <a:lnTo>
                    <a:pt x="11994" y="4191"/>
                  </a:lnTo>
                  <a:lnTo>
                    <a:pt x="11992" y="4166"/>
                  </a:lnTo>
                  <a:lnTo>
                    <a:pt x="11989" y="4145"/>
                  </a:lnTo>
                  <a:lnTo>
                    <a:pt x="11988" y="4130"/>
                  </a:lnTo>
                  <a:lnTo>
                    <a:pt x="11988" y="4123"/>
                  </a:lnTo>
                  <a:lnTo>
                    <a:pt x="11989" y="4117"/>
                  </a:lnTo>
                  <a:lnTo>
                    <a:pt x="11990" y="4111"/>
                  </a:lnTo>
                  <a:lnTo>
                    <a:pt x="11993" y="4105"/>
                  </a:lnTo>
                  <a:lnTo>
                    <a:pt x="11999" y="4094"/>
                  </a:lnTo>
                  <a:lnTo>
                    <a:pt x="12007" y="4083"/>
                  </a:lnTo>
                  <a:lnTo>
                    <a:pt x="12017" y="4072"/>
                  </a:lnTo>
                  <a:lnTo>
                    <a:pt x="12031" y="4062"/>
                  </a:lnTo>
                  <a:lnTo>
                    <a:pt x="12048" y="4051"/>
                  </a:lnTo>
                  <a:lnTo>
                    <a:pt x="12068" y="4040"/>
                  </a:lnTo>
                  <a:lnTo>
                    <a:pt x="12077" y="4035"/>
                  </a:lnTo>
                  <a:lnTo>
                    <a:pt x="12088" y="4028"/>
                  </a:lnTo>
                  <a:lnTo>
                    <a:pt x="12097" y="4019"/>
                  </a:lnTo>
                  <a:lnTo>
                    <a:pt x="12107" y="4010"/>
                  </a:lnTo>
                  <a:lnTo>
                    <a:pt x="12124" y="3991"/>
                  </a:lnTo>
                  <a:lnTo>
                    <a:pt x="12142" y="3970"/>
                  </a:lnTo>
                  <a:lnTo>
                    <a:pt x="12159" y="3948"/>
                  </a:lnTo>
                  <a:lnTo>
                    <a:pt x="12176" y="3927"/>
                  </a:lnTo>
                  <a:lnTo>
                    <a:pt x="12194" y="3907"/>
                  </a:lnTo>
                  <a:lnTo>
                    <a:pt x="12211" y="3889"/>
                  </a:lnTo>
                  <a:lnTo>
                    <a:pt x="12219" y="3881"/>
                  </a:lnTo>
                  <a:lnTo>
                    <a:pt x="12226" y="3873"/>
                  </a:lnTo>
                  <a:lnTo>
                    <a:pt x="12233" y="3863"/>
                  </a:lnTo>
                  <a:lnTo>
                    <a:pt x="12239" y="3854"/>
                  </a:lnTo>
                  <a:lnTo>
                    <a:pt x="12251" y="3835"/>
                  </a:lnTo>
                  <a:lnTo>
                    <a:pt x="12263" y="3817"/>
                  </a:lnTo>
                  <a:lnTo>
                    <a:pt x="12269" y="3809"/>
                  </a:lnTo>
                  <a:lnTo>
                    <a:pt x="12277" y="3801"/>
                  </a:lnTo>
                  <a:lnTo>
                    <a:pt x="12285" y="3794"/>
                  </a:lnTo>
                  <a:lnTo>
                    <a:pt x="12295" y="3788"/>
                  </a:lnTo>
                  <a:lnTo>
                    <a:pt x="12306" y="3783"/>
                  </a:lnTo>
                  <a:lnTo>
                    <a:pt x="12319" y="3780"/>
                  </a:lnTo>
                  <a:lnTo>
                    <a:pt x="12333" y="3777"/>
                  </a:lnTo>
                  <a:lnTo>
                    <a:pt x="12350" y="3776"/>
                  </a:lnTo>
                  <a:lnTo>
                    <a:pt x="12381" y="3776"/>
                  </a:lnTo>
                  <a:lnTo>
                    <a:pt x="12405" y="3776"/>
                  </a:lnTo>
                  <a:lnTo>
                    <a:pt x="12421" y="3775"/>
                  </a:lnTo>
                  <a:lnTo>
                    <a:pt x="12433" y="3773"/>
                  </a:lnTo>
                  <a:lnTo>
                    <a:pt x="12441" y="3769"/>
                  </a:lnTo>
                  <a:lnTo>
                    <a:pt x="12447" y="3764"/>
                  </a:lnTo>
                  <a:lnTo>
                    <a:pt x="12454" y="3757"/>
                  </a:lnTo>
                  <a:lnTo>
                    <a:pt x="12461" y="3748"/>
                  </a:lnTo>
                  <a:lnTo>
                    <a:pt x="12471" y="3739"/>
                  </a:lnTo>
                  <a:lnTo>
                    <a:pt x="12479" y="3730"/>
                  </a:lnTo>
                  <a:lnTo>
                    <a:pt x="12484" y="3727"/>
                  </a:lnTo>
                  <a:lnTo>
                    <a:pt x="12488" y="3723"/>
                  </a:lnTo>
                  <a:lnTo>
                    <a:pt x="12492" y="3722"/>
                  </a:lnTo>
                  <a:lnTo>
                    <a:pt x="12495" y="3721"/>
                  </a:lnTo>
                  <a:lnTo>
                    <a:pt x="12500" y="3721"/>
                  </a:lnTo>
                  <a:lnTo>
                    <a:pt x="12504" y="3721"/>
                  </a:lnTo>
                  <a:lnTo>
                    <a:pt x="12507" y="3723"/>
                  </a:lnTo>
                  <a:lnTo>
                    <a:pt x="12511" y="3727"/>
                  </a:lnTo>
                  <a:lnTo>
                    <a:pt x="12513" y="3732"/>
                  </a:lnTo>
                  <a:lnTo>
                    <a:pt x="12516" y="3736"/>
                  </a:lnTo>
                  <a:lnTo>
                    <a:pt x="12519" y="3745"/>
                  </a:lnTo>
                  <a:lnTo>
                    <a:pt x="12521" y="3753"/>
                  </a:lnTo>
                  <a:lnTo>
                    <a:pt x="12524" y="3763"/>
                  </a:lnTo>
                  <a:lnTo>
                    <a:pt x="12528" y="3774"/>
                  </a:lnTo>
                  <a:lnTo>
                    <a:pt x="12533" y="3784"/>
                  </a:lnTo>
                  <a:lnTo>
                    <a:pt x="12539" y="3795"/>
                  </a:lnTo>
                  <a:lnTo>
                    <a:pt x="12552" y="3817"/>
                  </a:lnTo>
                  <a:lnTo>
                    <a:pt x="12567" y="3838"/>
                  </a:lnTo>
                  <a:lnTo>
                    <a:pt x="12595" y="3875"/>
                  </a:lnTo>
                  <a:lnTo>
                    <a:pt x="12613" y="3898"/>
                  </a:lnTo>
                  <a:lnTo>
                    <a:pt x="12617" y="3908"/>
                  </a:lnTo>
                  <a:lnTo>
                    <a:pt x="12623" y="3918"/>
                  </a:lnTo>
                  <a:lnTo>
                    <a:pt x="12629" y="3932"/>
                  </a:lnTo>
                  <a:lnTo>
                    <a:pt x="12635" y="3948"/>
                  </a:lnTo>
                  <a:lnTo>
                    <a:pt x="12640" y="3965"/>
                  </a:lnTo>
                  <a:lnTo>
                    <a:pt x="12643" y="3985"/>
                  </a:lnTo>
                  <a:lnTo>
                    <a:pt x="12644" y="4005"/>
                  </a:lnTo>
                  <a:lnTo>
                    <a:pt x="12644" y="4026"/>
                  </a:lnTo>
                  <a:lnTo>
                    <a:pt x="12642" y="4051"/>
                  </a:lnTo>
                  <a:lnTo>
                    <a:pt x="12640" y="4083"/>
                  </a:lnTo>
                  <a:lnTo>
                    <a:pt x="12636" y="4117"/>
                  </a:lnTo>
                  <a:lnTo>
                    <a:pt x="12634" y="4152"/>
                  </a:lnTo>
                  <a:lnTo>
                    <a:pt x="12632" y="4185"/>
                  </a:lnTo>
                  <a:lnTo>
                    <a:pt x="12633" y="4212"/>
                  </a:lnTo>
                  <a:lnTo>
                    <a:pt x="12633" y="4222"/>
                  </a:lnTo>
                  <a:lnTo>
                    <a:pt x="12635" y="4229"/>
                  </a:lnTo>
                  <a:lnTo>
                    <a:pt x="12636" y="4233"/>
                  </a:lnTo>
                  <a:lnTo>
                    <a:pt x="12637" y="4235"/>
                  </a:lnTo>
                  <a:lnTo>
                    <a:pt x="12639" y="4237"/>
                  </a:lnTo>
                  <a:lnTo>
                    <a:pt x="12641" y="4237"/>
                  </a:lnTo>
                  <a:lnTo>
                    <a:pt x="12644" y="4235"/>
                  </a:lnTo>
                  <a:lnTo>
                    <a:pt x="12650" y="4229"/>
                  </a:lnTo>
                  <a:lnTo>
                    <a:pt x="12656" y="4221"/>
                  </a:lnTo>
                  <a:lnTo>
                    <a:pt x="12663" y="4211"/>
                  </a:lnTo>
                  <a:lnTo>
                    <a:pt x="12677" y="4184"/>
                  </a:lnTo>
                  <a:lnTo>
                    <a:pt x="12691" y="4152"/>
                  </a:lnTo>
                  <a:lnTo>
                    <a:pt x="12717" y="4094"/>
                  </a:lnTo>
                  <a:lnTo>
                    <a:pt x="12728" y="4069"/>
                  </a:lnTo>
                  <a:lnTo>
                    <a:pt x="12731" y="4065"/>
                  </a:lnTo>
                  <a:lnTo>
                    <a:pt x="12742" y="4058"/>
                  </a:lnTo>
                  <a:lnTo>
                    <a:pt x="12756" y="4050"/>
                  </a:lnTo>
                  <a:lnTo>
                    <a:pt x="12771" y="4043"/>
                  </a:lnTo>
                  <a:lnTo>
                    <a:pt x="12780" y="4039"/>
                  </a:lnTo>
                  <a:lnTo>
                    <a:pt x="12787" y="4038"/>
                  </a:lnTo>
                  <a:lnTo>
                    <a:pt x="12794" y="4038"/>
                  </a:lnTo>
                  <a:lnTo>
                    <a:pt x="12801" y="4040"/>
                  </a:lnTo>
                  <a:lnTo>
                    <a:pt x="12803" y="4042"/>
                  </a:lnTo>
                  <a:lnTo>
                    <a:pt x="12805" y="4044"/>
                  </a:lnTo>
                  <a:lnTo>
                    <a:pt x="12808" y="4047"/>
                  </a:lnTo>
                  <a:lnTo>
                    <a:pt x="12809" y="4051"/>
                  </a:lnTo>
                  <a:lnTo>
                    <a:pt x="12811" y="4060"/>
                  </a:lnTo>
                  <a:lnTo>
                    <a:pt x="12811" y="4073"/>
                  </a:lnTo>
                  <a:lnTo>
                    <a:pt x="12811" y="4101"/>
                  </a:lnTo>
                  <a:lnTo>
                    <a:pt x="12811" y="4130"/>
                  </a:lnTo>
                  <a:lnTo>
                    <a:pt x="12812" y="4158"/>
                  </a:lnTo>
                  <a:lnTo>
                    <a:pt x="12814" y="4185"/>
                  </a:lnTo>
                  <a:lnTo>
                    <a:pt x="12816" y="4211"/>
                  </a:lnTo>
                  <a:lnTo>
                    <a:pt x="12818" y="4234"/>
                  </a:lnTo>
                  <a:lnTo>
                    <a:pt x="12819" y="4255"/>
                  </a:lnTo>
                  <a:lnTo>
                    <a:pt x="12819" y="4275"/>
                  </a:lnTo>
                  <a:lnTo>
                    <a:pt x="12821" y="4285"/>
                  </a:lnTo>
                  <a:lnTo>
                    <a:pt x="12823" y="4295"/>
                  </a:lnTo>
                  <a:lnTo>
                    <a:pt x="12827" y="4307"/>
                  </a:lnTo>
                  <a:lnTo>
                    <a:pt x="12831" y="4320"/>
                  </a:lnTo>
                  <a:lnTo>
                    <a:pt x="12842" y="4345"/>
                  </a:lnTo>
                  <a:lnTo>
                    <a:pt x="12856" y="4369"/>
                  </a:lnTo>
                  <a:lnTo>
                    <a:pt x="12869" y="4390"/>
                  </a:lnTo>
                  <a:lnTo>
                    <a:pt x="12881" y="4404"/>
                  </a:lnTo>
                  <a:lnTo>
                    <a:pt x="12885" y="4409"/>
                  </a:lnTo>
                  <a:lnTo>
                    <a:pt x="12889" y="4411"/>
                  </a:lnTo>
                  <a:lnTo>
                    <a:pt x="12890" y="4411"/>
                  </a:lnTo>
                  <a:lnTo>
                    <a:pt x="12891" y="4410"/>
                  </a:lnTo>
                  <a:lnTo>
                    <a:pt x="12891" y="4409"/>
                  </a:lnTo>
                  <a:lnTo>
                    <a:pt x="12891" y="4407"/>
                  </a:lnTo>
                  <a:lnTo>
                    <a:pt x="12892" y="4394"/>
                  </a:lnTo>
                  <a:lnTo>
                    <a:pt x="12896" y="4377"/>
                  </a:lnTo>
                  <a:lnTo>
                    <a:pt x="12902" y="4357"/>
                  </a:lnTo>
                  <a:lnTo>
                    <a:pt x="12908" y="4336"/>
                  </a:lnTo>
                  <a:lnTo>
                    <a:pt x="12913" y="4315"/>
                  </a:lnTo>
                  <a:lnTo>
                    <a:pt x="12918" y="4294"/>
                  </a:lnTo>
                  <a:lnTo>
                    <a:pt x="12922" y="4274"/>
                  </a:lnTo>
                  <a:lnTo>
                    <a:pt x="12923" y="4256"/>
                  </a:lnTo>
                  <a:lnTo>
                    <a:pt x="12924" y="4249"/>
                  </a:lnTo>
                  <a:lnTo>
                    <a:pt x="12924" y="4244"/>
                  </a:lnTo>
                  <a:lnTo>
                    <a:pt x="12925" y="4239"/>
                  </a:lnTo>
                  <a:lnTo>
                    <a:pt x="12928" y="4235"/>
                  </a:lnTo>
                  <a:lnTo>
                    <a:pt x="12930" y="4233"/>
                  </a:lnTo>
                  <a:lnTo>
                    <a:pt x="12932" y="4232"/>
                  </a:lnTo>
                  <a:lnTo>
                    <a:pt x="12936" y="4233"/>
                  </a:lnTo>
                  <a:lnTo>
                    <a:pt x="12939" y="4234"/>
                  </a:lnTo>
                  <a:lnTo>
                    <a:pt x="12950" y="4239"/>
                  </a:lnTo>
                  <a:lnTo>
                    <a:pt x="12962" y="4248"/>
                  </a:lnTo>
                  <a:lnTo>
                    <a:pt x="12977" y="4260"/>
                  </a:lnTo>
                  <a:lnTo>
                    <a:pt x="12994" y="4275"/>
                  </a:lnTo>
                  <a:lnTo>
                    <a:pt x="13004" y="4283"/>
                  </a:lnTo>
                  <a:lnTo>
                    <a:pt x="13013" y="4293"/>
                  </a:lnTo>
                  <a:lnTo>
                    <a:pt x="13023" y="4302"/>
                  </a:lnTo>
                  <a:lnTo>
                    <a:pt x="13031" y="4313"/>
                  </a:lnTo>
                  <a:lnTo>
                    <a:pt x="13045" y="4334"/>
                  </a:lnTo>
                  <a:lnTo>
                    <a:pt x="13058" y="4354"/>
                  </a:lnTo>
                  <a:lnTo>
                    <a:pt x="13075" y="4388"/>
                  </a:lnTo>
                  <a:lnTo>
                    <a:pt x="13083" y="4402"/>
                  </a:lnTo>
                  <a:lnTo>
                    <a:pt x="13085" y="4409"/>
                  </a:lnTo>
                  <a:lnTo>
                    <a:pt x="13091" y="4427"/>
                  </a:lnTo>
                  <a:lnTo>
                    <a:pt x="13099" y="4454"/>
                  </a:lnTo>
                  <a:lnTo>
                    <a:pt x="13108" y="4484"/>
                  </a:lnTo>
                  <a:lnTo>
                    <a:pt x="13119" y="4516"/>
                  </a:lnTo>
                  <a:lnTo>
                    <a:pt x="13128" y="4545"/>
                  </a:lnTo>
                  <a:lnTo>
                    <a:pt x="13135" y="4569"/>
                  </a:lnTo>
                  <a:lnTo>
                    <a:pt x="13140" y="4584"/>
                  </a:lnTo>
                  <a:lnTo>
                    <a:pt x="13141" y="4585"/>
                  </a:lnTo>
                  <a:lnTo>
                    <a:pt x="13142" y="4586"/>
                  </a:lnTo>
                  <a:lnTo>
                    <a:pt x="13144" y="4586"/>
                  </a:lnTo>
                  <a:lnTo>
                    <a:pt x="13145" y="4585"/>
                  </a:lnTo>
                  <a:lnTo>
                    <a:pt x="13149" y="4582"/>
                  </a:lnTo>
                  <a:lnTo>
                    <a:pt x="13154" y="4576"/>
                  </a:lnTo>
                  <a:lnTo>
                    <a:pt x="13165" y="4557"/>
                  </a:lnTo>
                  <a:lnTo>
                    <a:pt x="13178" y="4534"/>
                  </a:lnTo>
                  <a:lnTo>
                    <a:pt x="13191" y="4507"/>
                  </a:lnTo>
                  <a:lnTo>
                    <a:pt x="13201" y="4481"/>
                  </a:lnTo>
                  <a:lnTo>
                    <a:pt x="13212" y="4460"/>
                  </a:lnTo>
                  <a:lnTo>
                    <a:pt x="13218" y="4444"/>
                  </a:lnTo>
                  <a:lnTo>
                    <a:pt x="13222" y="4434"/>
                  </a:lnTo>
                  <a:lnTo>
                    <a:pt x="13226" y="4426"/>
                  </a:lnTo>
                  <a:lnTo>
                    <a:pt x="13231" y="4419"/>
                  </a:lnTo>
                  <a:lnTo>
                    <a:pt x="13236" y="4411"/>
                  </a:lnTo>
                  <a:lnTo>
                    <a:pt x="13242" y="4406"/>
                  </a:lnTo>
                  <a:lnTo>
                    <a:pt x="13249" y="4401"/>
                  </a:lnTo>
                  <a:lnTo>
                    <a:pt x="13259" y="4396"/>
                  </a:lnTo>
                  <a:lnTo>
                    <a:pt x="13269" y="4393"/>
                  </a:lnTo>
                  <a:lnTo>
                    <a:pt x="13294" y="4387"/>
                  </a:lnTo>
                  <a:lnTo>
                    <a:pt x="13319" y="4377"/>
                  </a:lnTo>
                  <a:lnTo>
                    <a:pt x="13324" y="4375"/>
                  </a:lnTo>
                  <a:lnTo>
                    <a:pt x="13330" y="4372"/>
                  </a:lnTo>
                  <a:lnTo>
                    <a:pt x="13335" y="4367"/>
                  </a:lnTo>
                  <a:lnTo>
                    <a:pt x="13340" y="4361"/>
                  </a:lnTo>
                  <a:lnTo>
                    <a:pt x="13343" y="4355"/>
                  </a:lnTo>
                  <a:lnTo>
                    <a:pt x="13347" y="4348"/>
                  </a:lnTo>
                  <a:lnTo>
                    <a:pt x="13350" y="4341"/>
                  </a:lnTo>
                  <a:lnTo>
                    <a:pt x="13353" y="4332"/>
                  </a:lnTo>
                  <a:lnTo>
                    <a:pt x="13359" y="4312"/>
                  </a:lnTo>
                  <a:lnTo>
                    <a:pt x="13364" y="4291"/>
                  </a:lnTo>
                  <a:lnTo>
                    <a:pt x="13371" y="4269"/>
                  </a:lnTo>
                  <a:lnTo>
                    <a:pt x="13375" y="4247"/>
                  </a:lnTo>
                  <a:lnTo>
                    <a:pt x="13377" y="4235"/>
                  </a:lnTo>
                  <a:lnTo>
                    <a:pt x="13377" y="4224"/>
                  </a:lnTo>
                  <a:lnTo>
                    <a:pt x="13376" y="4212"/>
                  </a:lnTo>
                  <a:lnTo>
                    <a:pt x="13375" y="4199"/>
                  </a:lnTo>
                  <a:lnTo>
                    <a:pt x="13371" y="4187"/>
                  </a:lnTo>
                  <a:lnTo>
                    <a:pt x="13367" y="4174"/>
                  </a:lnTo>
                  <a:lnTo>
                    <a:pt x="13361" y="4161"/>
                  </a:lnTo>
                  <a:lnTo>
                    <a:pt x="13353" y="4148"/>
                  </a:lnTo>
                  <a:lnTo>
                    <a:pt x="13321" y="4099"/>
                  </a:lnTo>
                  <a:lnTo>
                    <a:pt x="13295" y="4059"/>
                  </a:lnTo>
                  <a:lnTo>
                    <a:pt x="13282" y="4042"/>
                  </a:lnTo>
                  <a:lnTo>
                    <a:pt x="13270" y="4025"/>
                  </a:lnTo>
                  <a:lnTo>
                    <a:pt x="13259" y="4011"/>
                  </a:lnTo>
                  <a:lnTo>
                    <a:pt x="13246" y="3998"/>
                  </a:lnTo>
                  <a:lnTo>
                    <a:pt x="13239" y="3991"/>
                  </a:lnTo>
                  <a:lnTo>
                    <a:pt x="13233" y="3983"/>
                  </a:lnTo>
                  <a:lnTo>
                    <a:pt x="13226" y="3975"/>
                  </a:lnTo>
                  <a:lnTo>
                    <a:pt x="13220" y="3965"/>
                  </a:lnTo>
                  <a:lnTo>
                    <a:pt x="13209" y="3946"/>
                  </a:lnTo>
                  <a:lnTo>
                    <a:pt x="13200" y="3927"/>
                  </a:lnTo>
                  <a:lnTo>
                    <a:pt x="13187" y="3894"/>
                  </a:lnTo>
                  <a:lnTo>
                    <a:pt x="13182" y="3880"/>
                  </a:lnTo>
                  <a:lnTo>
                    <a:pt x="13194" y="3867"/>
                  </a:lnTo>
                  <a:lnTo>
                    <a:pt x="13222" y="3836"/>
                  </a:lnTo>
                  <a:lnTo>
                    <a:pt x="13255" y="3801"/>
                  </a:lnTo>
                  <a:lnTo>
                    <a:pt x="13281" y="3772"/>
                  </a:lnTo>
                  <a:lnTo>
                    <a:pt x="13286" y="3767"/>
                  </a:lnTo>
                  <a:lnTo>
                    <a:pt x="13290" y="3763"/>
                  </a:lnTo>
                  <a:lnTo>
                    <a:pt x="13296" y="3761"/>
                  </a:lnTo>
                  <a:lnTo>
                    <a:pt x="13301" y="3759"/>
                  </a:lnTo>
                  <a:lnTo>
                    <a:pt x="13306" y="3759"/>
                  </a:lnTo>
                  <a:lnTo>
                    <a:pt x="13310" y="3759"/>
                  </a:lnTo>
                  <a:lnTo>
                    <a:pt x="13316" y="3759"/>
                  </a:lnTo>
                  <a:lnTo>
                    <a:pt x="13321" y="3761"/>
                  </a:lnTo>
                  <a:lnTo>
                    <a:pt x="13326" y="3763"/>
                  </a:lnTo>
                  <a:lnTo>
                    <a:pt x="13329" y="3766"/>
                  </a:lnTo>
                  <a:lnTo>
                    <a:pt x="13334" y="3769"/>
                  </a:lnTo>
                  <a:lnTo>
                    <a:pt x="13336" y="3774"/>
                  </a:lnTo>
                  <a:lnTo>
                    <a:pt x="13340" y="3779"/>
                  </a:lnTo>
                  <a:lnTo>
                    <a:pt x="13342" y="3783"/>
                  </a:lnTo>
                  <a:lnTo>
                    <a:pt x="13344" y="3789"/>
                  </a:lnTo>
                  <a:lnTo>
                    <a:pt x="13344" y="3795"/>
                  </a:lnTo>
                  <a:lnTo>
                    <a:pt x="13346" y="3801"/>
                  </a:lnTo>
                  <a:lnTo>
                    <a:pt x="13344" y="3808"/>
                  </a:lnTo>
                  <a:lnTo>
                    <a:pt x="13343" y="3814"/>
                  </a:lnTo>
                  <a:lnTo>
                    <a:pt x="13341" y="3820"/>
                  </a:lnTo>
                  <a:lnTo>
                    <a:pt x="13335" y="3833"/>
                  </a:lnTo>
                  <a:lnTo>
                    <a:pt x="13328" y="3847"/>
                  </a:lnTo>
                  <a:lnTo>
                    <a:pt x="13320" y="3863"/>
                  </a:lnTo>
                  <a:lnTo>
                    <a:pt x="13312" y="3882"/>
                  </a:lnTo>
                  <a:lnTo>
                    <a:pt x="13309" y="3891"/>
                  </a:lnTo>
                  <a:lnTo>
                    <a:pt x="13306" y="3903"/>
                  </a:lnTo>
                  <a:lnTo>
                    <a:pt x="13303" y="3915"/>
                  </a:lnTo>
                  <a:lnTo>
                    <a:pt x="13301" y="3927"/>
                  </a:lnTo>
                  <a:lnTo>
                    <a:pt x="13301" y="3939"/>
                  </a:lnTo>
                  <a:lnTo>
                    <a:pt x="13301" y="3951"/>
                  </a:lnTo>
                  <a:lnTo>
                    <a:pt x="13303" y="3962"/>
                  </a:lnTo>
                  <a:lnTo>
                    <a:pt x="13306" y="3971"/>
                  </a:lnTo>
                  <a:lnTo>
                    <a:pt x="13309" y="3979"/>
                  </a:lnTo>
                  <a:lnTo>
                    <a:pt x="13314" y="3986"/>
                  </a:lnTo>
                  <a:lnTo>
                    <a:pt x="13319" y="3992"/>
                  </a:lnTo>
                  <a:lnTo>
                    <a:pt x="13324" y="3998"/>
                  </a:lnTo>
                  <a:lnTo>
                    <a:pt x="13330" y="4002"/>
                  </a:lnTo>
                  <a:lnTo>
                    <a:pt x="13336" y="4004"/>
                  </a:lnTo>
                  <a:lnTo>
                    <a:pt x="13342" y="4006"/>
                  </a:lnTo>
                  <a:lnTo>
                    <a:pt x="13347" y="4006"/>
                  </a:lnTo>
                  <a:lnTo>
                    <a:pt x="13353" y="4006"/>
                  </a:lnTo>
                  <a:lnTo>
                    <a:pt x="13357" y="4004"/>
                  </a:lnTo>
                  <a:lnTo>
                    <a:pt x="13362" y="4002"/>
                  </a:lnTo>
                  <a:lnTo>
                    <a:pt x="13364" y="3998"/>
                  </a:lnTo>
                  <a:lnTo>
                    <a:pt x="13381" y="3975"/>
                  </a:lnTo>
                  <a:lnTo>
                    <a:pt x="13398" y="3946"/>
                  </a:lnTo>
                  <a:lnTo>
                    <a:pt x="13407" y="3934"/>
                  </a:lnTo>
                  <a:lnTo>
                    <a:pt x="13414" y="3921"/>
                  </a:lnTo>
                  <a:lnTo>
                    <a:pt x="13418" y="3910"/>
                  </a:lnTo>
                  <a:lnTo>
                    <a:pt x="13421" y="3903"/>
                  </a:lnTo>
                  <a:lnTo>
                    <a:pt x="13420" y="3900"/>
                  </a:lnTo>
                  <a:lnTo>
                    <a:pt x="13416" y="3895"/>
                  </a:lnTo>
                  <a:lnTo>
                    <a:pt x="13411" y="3891"/>
                  </a:lnTo>
                  <a:lnTo>
                    <a:pt x="13407" y="3887"/>
                  </a:lnTo>
                  <a:lnTo>
                    <a:pt x="13401" y="3881"/>
                  </a:lnTo>
                  <a:lnTo>
                    <a:pt x="13395" y="3871"/>
                  </a:lnTo>
                  <a:lnTo>
                    <a:pt x="13394" y="3865"/>
                  </a:lnTo>
                  <a:lnTo>
                    <a:pt x="13391" y="3860"/>
                  </a:lnTo>
                  <a:lnTo>
                    <a:pt x="13390" y="3851"/>
                  </a:lnTo>
                  <a:lnTo>
                    <a:pt x="13389" y="3842"/>
                  </a:lnTo>
                  <a:lnTo>
                    <a:pt x="13389" y="3833"/>
                  </a:lnTo>
                  <a:lnTo>
                    <a:pt x="13390" y="3823"/>
                  </a:lnTo>
                  <a:lnTo>
                    <a:pt x="13393" y="3815"/>
                  </a:lnTo>
                  <a:lnTo>
                    <a:pt x="13396" y="3807"/>
                  </a:lnTo>
                  <a:lnTo>
                    <a:pt x="13400" y="3800"/>
                  </a:lnTo>
                  <a:lnTo>
                    <a:pt x="13404" y="3793"/>
                  </a:lnTo>
                  <a:lnTo>
                    <a:pt x="13410" y="3786"/>
                  </a:lnTo>
                  <a:lnTo>
                    <a:pt x="13416" y="3780"/>
                  </a:lnTo>
                  <a:lnTo>
                    <a:pt x="13422" y="3775"/>
                  </a:lnTo>
                  <a:lnTo>
                    <a:pt x="13428" y="3772"/>
                  </a:lnTo>
                  <a:lnTo>
                    <a:pt x="13434" y="3768"/>
                  </a:lnTo>
                  <a:lnTo>
                    <a:pt x="13441" y="3766"/>
                  </a:lnTo>
                  <a:lnTo>
                    <a:pt x="13447" y="3764"/>
                  </a:lnTo>
                  <a:lnTo>
                    <a:pt x="13451" y="3764"/>
                  </a:lnTo>
                  <a:lnTo>
                    <a:pt x="13456" y="3766"/>
                  </a:lnTo>
                  <a:lnTo>
                    <a:pt x="13461" y="3767"/>
                  </a:lnTo>
                  <a:lnTo>
                    <a:pt x="13465" y="3769"/>
                  </a:lnTo>
                  <a:lnTo>
                    <a:pt x="13472" y="3770"/>
                  </a:lnTo>
                  <a:lnTo>
                    <a:pt x="13482" y="3770"/>
                  </a:lnTo>
                  <a:lnTo>
                    <a:pt x="13492" y="3769"/>
                  </a:lnTo>
                  <a:lnTo>
                    <a:pt x="13519" y="3766"/>
                  </a:lnTo>
                  <a:lnTo>
                    <a:pt x="13549" y="3759"/>
                  </a:lnTo>
                  <a:lnTo>
                    <a:pt x="13580" y="3749"/>
                  </a:lnTo>
                  <a:lnTo>
                    <a:pt x="13612" y="3737"/>
                  </a:lnTo>
                  <a:lnTo>
                    <a:pt x="13627" y="3732"/>
                  </a:lnTo>
                  <a:lnTo>
                    <a:pt x="13643" y="3725"/>
                  </a:lnTo>
                  <a:lnTo>
                    <a:pt x="13656" y="3718"/>
                  </a:lnTo>
                  <a:lnTo>
                    <a:pt x="13667" y="3710"/>
                  </a:lnTo>
                  <a:lnTo>
                    <a:pt x="13678" y="3703"/>
                  </a:lnTo>
                  <a:lnTo>
                    <a:pt x="13689" y="3695"/>
                  </a:lnTo>
                  <a:lnTo>
                    <a:pt x="13699" y="3686"/>
                  </a:lnTo>
                  <a:lnTo>
                    <a:pt x="13708" y="3676"/>
                  </a:lnTo>
                  <a:lnTo>
                    <a:pt x="13726" y="3655"/>
                  </a:lnTo>
                  <a:lnTo>
                    <a:pt x="13743" y="3634"/>
                  </a:lnTo>
                  <a:lnTo>
                    <a:pt x="13757" y="3613"/>
                  </a:lnTo>
                  <a:lnTo>
                    <a:pt x="13772" y="3592"/>
                  </a:lnTo>
                  <a:lnTo>
                    <a:pt x="13785" y="3574"/>
                  </a:lnTo>
                  <a:lnTo>
                    <a:pt x="13799" y="3560"/>
                  </a:lnTo>
                  <a:lnTo>
                    <a:pt x="13815" y="3545"/>
                  </a:lnTo>
                  <a:lnTo>
                    <a:pt x="13839" y="3524"/>
                  </a:lnTo>
                  <a:lnTo>
                    <a:pt x="13865" y="3498"/>
                  </a:lnTo>
                  <a:lnTo>
                    <a:pt x="13891" y="3471"/>
                  </a:lnTo>
                  <a:lnTo>
                    <a:pt x="13903" y="3457"/>
                  </a:lnTo>
                  <a:lnTo>
                    <a:pt x="13915" y="3443"/>
                  </a:lnTo>
                  <a:lnTo>
                    <a:pt x="13926" y="3429"/>
                  </a:lnTo>
                  <a:lnTo>
                    <a:pt x="13935" y="3415"/>
                  </a:lnTo>
                  <a:lnTo>
                    <a:pt x="13942" y="3402"/>
                  </a:lnTo>
                  <a:lnTo>
                    <a:pt x="13947" y="3390"/>
                  </a:lnTo>
                  <a:lnTo>
                    <a:pt x="13949" y="3384"/>
                  </a:lnTo>
                  <a:lnTo>
                    <a:pt x="13950" y="3378"/>
                  </a:lnTo>
                  <a:lnTo>
                    <a:pt x="13950" y="3372"/>
                  </a:lnTo>
                  <a:lnTo>
                    <a:pt x="13950" y="3368"/>
                  </a:lnTo>
                  <a:lnTo>
                    <a:pt x="13948" y="3348"/>
                  </a:lnTo>
                  <a:lnTo>
                    <a:pt x="13947" y="3325"/>
                  </a:lnTo>
                  <a:lnTo>
                    <a:pt x="13946" y="3303"/>
                  </a:lnTo>
                  <a:lnTo>
                    <a:pt x="13945" y="3278"/>
                  </a:lnTo>
                  <a:lnTo>
                    <a:pt x="13943" y="3254"/>
                  </a:lnTo>
                  <a:lnTo>
                    <a:pt x="13939" y="3229"/>
                  </a:lnTo>
                  <a:lnTo>
                    <a:pt x="13936" y="3217"/>
                  </a:lnTo>
                  <a:lnTo>
                    <a:pt x="13932" y="3204"/>
                  </a:lnTo>
                  <a:lnTo>
                    <a:pt x="13928" y="3191"/>
                  </a:lnTo>
                  <a:lnTo>
                    <a:pt x="13922" y="3180"/>
                  </a:lnTo>
                  <a:lnTo>
                    <a:pt x="13910" y="3156"/>
                  </a:lnTo>
                  <a:lnTo>
                    <a:pt x="13898" y="3134"/>
                  </a:lnTo>
                  <a:lnTo>
                    <a:pt x="13885" y="3115"/>
                  </a:lnTo>
                  <a:lnTo>
                    <a:pt x="13873" y="3098"/>
                  </a:lnTo>
                  <a:lnTo>
                    <a:pt x="13851" y="3067"/>
                  </a:lnTo>
                  <a:lnTo>
                    <a:pt x="13834" y="3044"/>
                  </a:lnTo>
                  <a:lnTo>
                    <a:pt x="13833" y="3038"/>
                  </a:lnTo>
                  <a:lnTo>
                    <a:pt x="13833" y="3034"/>
                  </a:lnTo>
                  <a:lnTo>
                    <a:pt x="13835" y="3029"/>
                  </a:lnTo>
                  <a:lnTo>
                    <a:pt x="13839" y="3026"/>
                  </a:lnTo>
                  <a:lnTo>
                    <a:pt x="13851" y="3018"/>
                  </a:lnTo>
                  <a:lnTo>
                    <a:pt x="13867" y="3011"/>
                  </a:lnTo>
                  <a:lnTo>
                    <a:pt x="13886" y="3002"/>
                  </a:lnTo>
                  <a:lnTo>
                    <a:pt x="13906" y="2993"/>
                  </a:lnTo>
                  <a:lnTo>
                    <a:pt x="13916" y="2988"/>
                  </a:lnTo>
                  <a:lnTo>
                    <a:pt x="13926" y="2982"/>
                  </a:lnTo>
                  <a:lnTo>
                    <a:pt x="13934" y="2975"/>
                  </a:lnTo>
                  <a:lnTo>
                    <a:pt x="13942" y="2968"/>
                  </a:lnTo>
                  <a:lnTo>
                    <a:pt x="13948" y="2960"/>
                  </a:lnTo>
                  <a:lnTo>
                    <a:pt x="13953" y="2952"/>
                  </a:lnTo>
                  <a:lnTo>
                    <a:pt x="13956" y="2945"/>
                  </a:lnTo>
                  <a:lnTo>
                    <a:pt x="13959" y="2938"/>
                  </a:lnTo>
                  <a:lnTo>
                    <a:pt x="13959" y="2931"/>
                  </a:lnTo>
                  <a:lnTo>
                    <a:pt x="13959" y="2924"/>
                  </a:lnTo>
                  <a:lnTo>
                    <a:pt x="13956" y="2918"/>
                  </a:lnTo>
                  <a:lnTo>
                    <a:pt x="13954" y="2913"/>
                  </a:lnTo>
                  <a:lnTo>
                    <a:pt x="13952" y="2907"/>
                  </a:lnTo>
                  <a:lnTo>
                    <a:pt x="13948" y="2904"/>
                  </a:lnTo>
                  <a:lnTo>
                    <a:pt x="13943" y="2899"/>
                  </a:lnTo>
                  <a:lnTo>
                    <a:pt x="13939" y="2897"/>
                  </a:lnTo>
                  <a:lnTo>
                    <a:pt x="13935" y="2894"/>
                  </a:lnTo>
                  <a:lnTo>
                    <a:pt x="13930" y="2893"/>
                  </a:lnTo>
                  <a:lnTo>
                    <a:pt x="13926" y="2892"/>
                  </a:lnTo>
                  <a:lnTo>
                    <a:pt x="13922" y="2893"/>
                  </a:lnTo>
                  <a:lnTo>
                    <a:pt x="13902" y="2898"/>
                  </a:lnTo>
                  <a:lnTo>
                    <a:pt x="13876" y="2904"/>
                  </a:lnTo>
                  <a:lnTo>
                    <a:pt x="13863" y="2906"/>
                  </a:lnTo>
                  <a:lnTo>
                    <a:pt x="13851" y="2907"/>
                  </a:lnTo>
                  <a:lnTo>
                    <a:pt x="13839" y="2907"/>
                  </a:lnTo>
                  <a:lnTo>
                    <a:pt x="13831" y="2907"/>
                  </a:lnTo>
                  <a:lnTo>
                    <a:pt x="13824" y="2904"/>
                  </a:lnTo>
                  <a:lnTo>
                    <a:pt x="13817" y="2900"/>
                  </a:lnTo>
                  <a:lnTo>
                    <a:pt x="13811" y="2894"/>
                  </a:lnTo>
                  <a:lnTo>
                    <a:pt x="13804" y="2887"/>
                  </a:lnTo>
                  <a:lnTo>
                    <a:pt x="13787" y="2871"/>
                  </a:lnTo>
                  <a:lnTo>
                    <a:pt x="13767" y="2850"/>
                  </a:lnTo>
                  <a:lnTo>
                    <a:pt x="13761" y="2845"/>
                  </a:lnTo>
                  <a:lnTo>
                    <a:pt x="13758" y="2839"/>
                  </a:lnTo>
                  <a:lnTo>
                    <a:pt x="13755" y="2833"/>
                  </a:lnTo>
                  <a:lnTo>
                    <a:pt x="13755" y="2827"/>
                  </a:lnTo>
                  <a:lnTo>
                    <a:pt x="13755" y="2822"/>
                  </a:lnTo>
                  <a:lnTo>
                    <a:pt x="13757" y="2816"/>
                  </a:lnTo>
                  <a:lnTo>
                    <a:pt x="13759" y="2810"/>
                  </a:lnTo>
                  <a:lnTo>
                    <a:pt x="13761" y="2805"/>
                  </a:lnTo>
                  <a:lnTo>
                    <a:pt x="13765" y="2800"/>
                  </a:lnTo>
                  <a:lnTo>
                    <a:pt x="13768" y="2796"/>
                  </a:lnTo>
                  <a:lnTo>
                    <a:pt x="13773" y="2792"/>
                  </a:lnTo>
                  <a:lnTo>
                    <a:pt x="13778" y="2789"/>
                  </a:lnTo>
                  <a:lnTo>
                    <a:pt x="13782" y="2786"/>
                  </a:lnTo>
                  <a:lnTo>
                    <a:pt x="13786" y="2785"/>
                  </a:lnTo>
                  <a:lnTo>
                    <a:pt x="13791" y="2784"/>
                  </a:lnTo>
                  <a:lnTo>
                    <a:pt x="13795" y="2784"/>
                  </a:lnTo>
                  <a:lnTo>
                    <a:pt x="13799" y="2785"/>
                  </a:lnTo>
                  <a:lnTo>
                    <a:pt x="13804" y="2784"/>
                  </a:lnTo>
                  <a:lnTo>
                    <a:pt x="13809" y="2782"/>
                  </a:lnTo>
                  <a:lnTo>
                    <a:pt x="13814" y="2779"/>
                  </a:lnTo>
                  <a:lnTo>
                    <a:pt x="13827" y="2771"/>
                  </a:lnTo>
                  <a:lnTo>
                    <a:pt x="13841" y="2759"/>
                  </a:lnTo>
                  <a:lnTo>
                    <a:pt x="13868" y="2736"/>
                  </a:lnTo>
                  <a:lnTo>
                    <a:pt x="13891" y="2714"/>
                  </a:lnTo>
                  <a:lnTo>
                    <a:pt x="13900" y="2705"/>
                  </a:lnTo>
                  <a:lnTo>
                    <a:pt x="13909" y="2698"/>
                  </a:lnTo>
                  <a:lnTo>
                    <a:pt x="13919" y="2691"/>
                  </a:lnTo>
                  <a:lnTo>
                    <a:pt x="13928" y="2687"/>
                  </a:lnTo>
                  <a:lnTo>
                    <a:pt x="13934" y="2684"/>
                  </a:lnTo>
                  <a:lnTo>
                    <a:pt x="13939" y="2685"/>
                  </a:lnTo>
                  <a:lnTo>
                    <a:pt x="13940" y="2687"/>
                  </a:lnTo>
                  <a:lnTo>
                    <a:pt x="13940" y="2689"/>
                  </a:lnTo>
                  <a:lnTo>
                    <a:pt x="13940" y="2691"/>
                  </a:lnTo>
                  <a:lnTo>
                    <a:pt x="13937" y="2695"/>
                  </a:lnTo>
                  <a:lnTo>
                    <a:pt x="13933" y="2707"/>
                  </a:lnTo>
                  <a:lnTo>
                    <a:pt x="13927" y="2722"/>
                  </a:lnTo>
                  <a:lnTo>
                    <a:pt x="13922" y="2741"/>
                  </a:lnTo>
                  <a:lnTo>
                    <a:pt x="13918" y="2758"/>
                  </a:lnTo>
                  <a:lnTo>
                    <a:pt x="13916" y="2768"/>
                  </a:lnTo>
                  <a:lnTo>
                    <a:pt x="13915" y="2777"/>
                  </a:lnTo>
                  <a:lnTo>
                    <a:pt x="13915" y="2784"/>
                  </a:lnTo>
                  <a:lnTo>
                    <a:pt x="13916" y="2792"/>
                  </a:lnTo>
                  <a:lnTo>
                    <a:pt x="13918" y="2798"/>
                  </a:lnTo>
                  <a:lnTo>
                    <a:pt x="13921" y="2803"/>
                  </a:lnTo>
                  <a:lnTo>
                    <a:pt x="13925" y="2806"/>
                  </a:lnTo>
                  <a:lnTo>
                    <a:pt x="13930" y="2808"/>
                  </a:lnTo>
                  <a:lnTo>
                    <a:pt x="13936" y="2808"/>
                  </a:lnTo>
                  <a:lnTo>
                    <a:pt x="13943" y="2806"/>
                  </a:lnTo>
                  <a:lnTo>
                    <a:pt x="13952" y="2803"/>
                  </a:lnTo>
                  <a:lnTo>
                    <a:pt x="13961" y="2799"/>
                  </a:lnTo>
                  <a:lnTo>
                    <a:pt x="13979" y="2788"/>
                  </a:lnTo>
                  <a:lnTo>
                    <a:pt x="13997" y="2775"/>
                  </a:lnTo>
                  <a:lnTo>
                    <a:pt x="14015" y="2762"/>
                  </a:lnTo>
                  <a:lnTo>
                    <a:pt x="14030" y="2751"/>
                  </a:lnTo>
                  <a:lnTo>
                    <a:pt x="14037" y="2746"/>
                  </a:lnTo>
                  <a:lnTo>
                    <a:pt x="14042" y="2744"/>
                  </a:lnTo>
                  <a:lnTo>
                    <a:pt x="14047" y="2742"/>
                  </a:lnTo>
                  <a:lnTo>
                    <a:pt x="14049" y="2742"/>
                  </a:lnTo>
                  <a:lnTo>
                    <a:pt x="14051" y="2744"/>
                  </a:lnTo>
                  <a:lnTo>
                    <a:pt x="14054" y="2746"/>
                  </a:lnTo>
                  <a:lnTo>
                    <a:pt x="14057" y="2750"/>
                  </a:lnTo>
                  <a:lnTo>
                    <a:pt x="14060" y="2755"/>
                  </a:lnTo>
                  <a:lnTo>
                    <a:pt x="14064" y="2766"/>
                  </a:lnTo>
                  <a:lnTo>
                    <a:pt x="14068" y="2781"/>
                  </a:lnTo>
                  <a:lnTo>
                    <a:pt x="14071" y="2796"/>
                  </a:lnTo>
                  <a:lnTo>
                    <a:pt x="14073" y="2810"/>
                  </a:lnTo>
                  <a:lnTo>
                    <a:pt x="14073" y="2818"/>
                  </a:lnTo>
                  <a:lnTo>
                    <a:pt x="14073" y="2824"/>
                  </a:lnTo>
                  <a:lnTo>
                    <a:pt x="14071" y="2831"/>
                  </a:lnTo>
                  <a:lnTo>
                    <a:pt x="14069" y="2836"/>
                  </a:lnTo>
                  <a:lnTo>
                    <a:pt x="14065" y="2847"/>
                  </a:lnTo>
                  <a:lnTo>
                    <a:pt x="14063" y="2860"/>
                  </a:lnTo>
                  <a:lnTo>
                    <a:pt x="14061" y="2872"/>
                  </a:lnTo>
                  <a:lnTo>
                    <a:pt x="14061" y="2884"/>
                  </a:lnTo>
                  <a:lnTo>
                    <a:pt x="14062" y="2894"/>
                  </a:lnTo>
                  <a:lnTo>
                    <a:pt x="14064" y="2901"/>
                  </a:lnTo>
                  <a:lnTo>
                    <a:pt x="14067" y="2905"/>
                  </a:lnTo>
                  <a:lnTo>
                    <a:pt x="14068" y="2906"/>
                  </a:lnTo>
                  <a:lnTo>
                    <a:pt x="14070" y="2907"/>
                  </a:lnTo>
                  <a:lnTo>
                    <a:pt x="14074" y="2907"/>
                  </a:lnTo>
                  <a:lnTo>
                    <a:pt x="14080" y="2904"/>
                  </a:lnTo>
                  <a:lnTo>
                    <a:pt x="14088" y="2898"/>
                  </a:lnTo>
                  <a:lnTo>
                    <a:pt x="14096" y="2891"/>
                  </a:lnTo>
                  <a:lnTo>
                    <a:pt x="14104" y="2884"/>
                  </a:lnTo>
                  <a:lnTo>
                    <a:pt x="14112" y="2877"/>
                  </a:lnTo>
                  <a:lnTo>
                    <a:pt x="14120" y="2872"/>
                  </a:lnTo>
                  <a:lnTo>
                    <a:pt x="14122" y="2871"/>
                  </a:lnTo>
                  <a:lnTo>
                    <a:pt x="14125" y="2871"/>
                  </a:lnTo>
                  <a:lnTo>
                    <a:pt x="14128" y="2872"/>
                  </a:lnTo>
                  <a:lnTo>
                    <a:pt x="14129" y="2874"/>
                  </a:lnTo>
                  <a:lnTo>
                    <a:pt x="14139" y="2887"/>
                  </a:lnTo>
                  <a:lnTo>
                    <a:pt x="14154" y="2907"/>
                  </a:lnTo>
                  <a:lnTo>
                    <a:pt x="14156" y="2913"/>
                  </a:lnTo>
                  <a:lnTo>
                    <a:pt x="14159" y="2919"/>
                  </a:lnTo>
                  <a:lnTo>
                    <a:pt x="14161" y="2926"/>
                  </a:lnTo>
                  <a:lnTo>
                    <a:pt x="14162" y="2933"/>
                  </a:lnTo>
                  <a:lnTo>
                    <a:pt x="14163" y="2941"/>
                  </a:lnTo>
                  <a:lnTo>
                    <a:pt x="14162" y="2950"/>
                  </a:lnTo>
                  <a:lnTo>
                    <a:pt x="14159" y="2959"/>
                  </a:lnTo>
                  <a:lnTo>
                    <a:pt x="14157" y="2968"/>
                  </a:lnTo>
                  <a:lnTo>
                    <a:pt x="14139" y="3001"/>
                  </a:lnTo>
                  <a:lnTo>
                    <a:pt x="14125" y="3027"/>
                  </a:lnTo>
                  <a:lnTo>
                    <a:pt x="14123" y="3032"/>
                  </a:lnTo>
                  <a:lnTo>
                    <a:pt x="14123" y="3038"/>
                  </a:lnTo>
                  <a:lnTo>
                    <a:pt x="14123" y="3044"/>
                  </a:lnTo>
                  <a:lnTo>
                    <a:pt x="14124" y="3048"/>
                  </a:lnTo>
                  <a:lnTo>
                    <a:pt x="14127" y="3054"/>
                  </a:lnTo>
                  <a:lnTo>
                    <a:pt x="14131" y="3060"/>
                  </a:lnTo>
                  <a:lnTo>
                    <a:pt x="14137" y="3066"/>
                  </a:lnTo>
                  <a:lnTo>
                    <a:pt x="14145" y="3072"/>
                  </a:lnTo>
                  <a:lnTo>
                    <a:pt x="14154" y="3076"/>
                  </a:lnTo>
                  <a:lnTo>
                    <a:pt x="14162" y="3081"/>
                  </a:lnTo>
                  <a:lnTo>
                    <a:pt x="14169" y="3083"/>
                  </a:lnTo>
                  <a:lnTo>
                    <a:pt x="14176" y="3086"/>
                  </a:lnTo>
                  <a:lnTo>
                    <a:pt x="14182" y="3086"/>
                  </a:lnTo>
                  <a:lnTo>
                    <a:pt x="14188" y="3086"/>
                  </a:lnTo>
                  <a:lnTo>
                    <a:pt x="14193" y="3085"/>
                  </a:lnTo>
                  <a:lnTo>
                    <a:pt x="14199" y="3083"/>
                  </a:lnTo>
                  <a:lnTo>
                    <a:pt x="14221" y="3071"/>
                  </a:lnTo>
                  <a:lnTo>
                    <a:pt x="14244" y="3053"/>
                  </a:lnTo>
                  <a:lnTo>
                    <a:pt x="14251" y="3047"/>
                  </a:lnTo>
                  <a:lnTo>
                    <a:pt x="14257" y="3040"/>
                  </a:lnTo>
                  <a:lnTo>
                    <a:pt x="14263" y="3032"/>
                  </a:lnTo>
                  <a:lnTo>
                    <a:pt x="14269" y="3022"/>
                  </a:lnTo>
                  <a:lnTo>
                    <a:pt x="14273" y="3012"/>
                  </a:lnTo>
                  <a:lnTo>
                    <a:pt x="14278" y="3000"/>
                  </a:lnTo>
                  <a:lnTo>
                    <a:pt x="14282" y="2988"/>
                  </a:lnTo>
                  <a:lnTo>
                    <a:pt x="14285" y="2977"/>
                  </a:lnTo>
                  <a:lnTo>
                    <a:pt x="14287" y="2964"/>
                  </a:lnTo>
                  <a:lnTo>
                    <a:pt x="14290" y="2952"/>
                  </a:lnTo>
                  <a:lnTo>
                    <a:pt x="14291" y="2940"/>
                  </a:lnTo>
                  <a:lnTo>
                    <a:pt x="14291" y="2928"/>
                  </a:lnTo>
                  <a:lnTo>
                    <a:pt x="14291" y="2918"/>
                  </a:lnTo>
                  <a:lnTo>
                    <a:pt x="14290" y="2908"/>
                  </a:lnTo>
                  <a:lnTo>
                    <a:pt x="14287" y="2899"/>
                  </a:lnTo>
                  <a:lnTo>
                    <a:pt x="14284" y="2893"/>
                  </a:lnTo>
                  <a:lnTo>
                    <a:pt x="14265" y="2863"/>
                  </a:lnTo>
                  <a:lnTo>
                    <a:pt x="14243" y="2829"/>
                  </a:lnTo>
                  <a:lnTo>
                    <a:pt x="14233" y="2811"/>
                  </a:lnTo>
                  <a:lnTo>
                    <a:pt x="14224" y="2795"/>
                  </a:lnTo>
                  <a:lnTo>
                    <a:pt x="14222" y="2788"/>
                  </a:lnTo>
                  <a:lnTo>
                    <a:pt x="14219" y="2782"/>
                  </a:lnTo>
                  <a:lnTo>
                    <a:pt x="14217" y="2776"/>
                  </a:lnTo>
                  <a:lnTo>
                    <a:pt x="14217" y="2771"/>
                  </a:lnTo>
                  <a:lnTo>
                    <a:pt x="14218" y="2766"/>
                  </a:lnTo>
                  <a:lnTo>
                    <a:pt x="14221" y="2763"/>
                  </a:lnTo>
                  <a:lnTo>
                    <a:pt x="14224" y="2759"/>
                  </a:lnTo>
                  <a:lnTo>
                    <a:pt x="14229" y="2756"/>
                  </a:lnTo>
                  <a:lnTo>
                    <a:pt x="14242" y="2751"/>
                  </a:lnTo>
                  <a:lnTo>
                    <a:pt x="14257" y="2745"/>
                  </a:lnTo>
                  <a:lnTo>
                    <a:pt x="14271" y="2739"/>
                  </a:lnTo>
                  <a:lnTo>
                    <a:pt x="14284" y="2731"/>
                  </a:lnTo>
                  <a:lnTo>
                    <a:pt x="14289" y="2726"/>
                  </a:lnTo>
                  <a:lnTo>
                    <a:pt x="14293" y="2722"/>
                  </a:lnTo>
                  <a:lnTo>
                    <a:pt x="14296" y="2716"/>
                  </a:lnTo>
                  <a:lnTo>
                    <a:pt x="14296" y="2709"/>
                  </a:lnTo>
                  <a:lnTo>
                    <a:pt x="14297" y="2703"/>
                  </a:lnTo>
                  <a:lnTo>
                    <a:pt x="14298" y="2696"/>
                  </a:lnTo>
                  <a:lnTo>
                    <a:pt x="14299" y="2689"/>
                  </a:lnTo>
                  <a:lnTo>
                    <a:pt x="14302" y="2683"/>
                  </a:lnTo>
                  <a:lnTo>
                    <a:pt x="14306" y="2671"/>
                  </a:lnTo>
                  <a:lnTo>
                    <a:pt x="14313" y="2661"/>
                  </a:lnTo>
                  <a:lnTo>
                    <a:pt x="14322" y="2651"/>
                  </a:lnTo>
                  <a:lnTo>
                    <a:pt x="14331" y="2643"/>
                  </a:lnTo>
                  <a:lnTo>
                    <a:pt x="14341" y="2635"/>
                  </a:lnTo>
                  <a:lnTo>
                    <a:pt x="14352" y="2629"/>
                  </a:lnTo>
                  <a:lnTo>
                    <a:pt x="14363" y="2622"/>
                  </a:lnTo>
                  <a:lnTo>
                    <a:pt x="14374" y="2611"/>
                  </a:lnTo>
                  <a:lnTo>
                    <a:pt x="14385" y="2601"/>
                  </a:lnTo>
                  <a:lnTo>
                    <a:pt x="14395" y="2589"/>
                  </a:lnTo>
                  <a:lnTo>
                    <a:pt x="14406" y="2579"/>
                  </a:lnTo>
                  <a:lnTo>
                    <a:pt x="14414" y="2571"/>
                  </a:lnTo>
                  <a:lnTo>
                    <a:pt x="14419" y="2570"/>
                  </a:lnTo>
                  <a:lnTo>
                    <a:pt x="14422" y="2569"/>
                  </a:lnTo>
                  <a:lnTo>
                    <a:pt x="14425" y="2570"/>
                  </a:lnTo>
                  <a:lnTo>
                    <a:pt x="14427" y="2573"/>
                  </a:lnTo>
                  <a:lnTo>
                    <a:pt x="14431" y="2576"/>
                  </a:lnTo>
                  <a:lnTo>
                    <a:pt x="14434" y="2580"/>
                  </a:lnTo>
                  <a:lnTo>
                    <a:pt x="14440" y="2583"/>
                  </a:lnTo>
                  <a:lnTo>
                    <a:pt x="14446" y="2587"/>
                  </a:lnTo>
                  <a:lnTo>
                    <a:pt x="14460" y="2593"/>
                  </a:lnTo>
                  <a:lnTo>
                    <a:pt x="14477" y="2597"/>
                  </a:lnTo>
                  <a:lnTo>
                    <a:pt x="14485" y="2600"/>
                  </a:lnTo>
                  <a:lnTo>
                    <a:pt x="14493" y="2600"/>
                  </a:lnTo>
                  <a:lnTo>
                    <a:pt x="14500" y="2600"/>
                  </a:lnTo>
                  <a:lnTo>
                    <a:pt x="14508" y="2600"/>
                  </a:lnTo>
                  <a:lnTo>
                    <a:pt x="14515" y="2597"/>
                  </a:lnTo>
                  <a:lnTo>
                    <a:pt x="14521" y="2595"/>
                  </a:lnTo>
                  <a:lnTo>
                    <a:pt x="14527" y="2591"/>
                  </a:lnTo>
                  <a:lnTo>
                    <a:pt x="14531" y="2587"/>
                  </a:lnTo>
                  <a:lnTo>
                    <a:pt x="14542" y="2573"/>
                  </a:lnTo>
                  <a:lnTo>
                    <a:pt x="14560" y="2554"/>
                  </a:lnTo>
                  <a:lnTo>
                    <a:pt x="14582" y="2530"/>
                  </a:lnTo>
                  <a:lnTo>
                    <a:pt x="14608" y="2503"/>
                  </a:lnTo>
                  <a:lnTo>
                    <a:pt x="14636" y="2476"/>
                  </a:lnTo>
                  <a:lnTo>
                    <a:pt x="14664" y="2448"/>
                  </a:lnTo>
                  <a:lnTo>
                    <a:pt x="14693" y="2422"/>
                  </a:lnTo>
                  <a:lnTo>
                    <a:pt x="14718" y="2399"/>
                  </a:lnTo>
                  <a:lnTo>
                    <a:pt x="14729" y="2388"/>
                  </a:lnTo>
                  <a:lnTo>
                    <a:pt x="14740" y="2378"/>
                  </a:lnTo>
                  <a:lnTo>
                    <a:pt x="14750" y="2366"/>
                  </a:lnTo>
                  <a:lnTo>
                    <a:pt x="14758" y="2355"/>
                  </a:lnTo>
                  <a:lnTo>
                    <a:pt x="14767" y="2344"/>
                  </a:lnTo>
                  <a:lnTo>
                    <a:pt x="14775" y="2332"/>
                  </a:lnTo>
                  <a:lnTo>
                    <a:pt x="14782" y="2320"/>
                  </a:lnTo>
                  <a:lnTo>
                    <a:pt x="14788" y="2308"/>
                  </a:lnTo>
                  <a:lnTo>
                    <a:pt x="14798" y="2285"/>
                  </a:lnTo>
                  <a:lnTo>
                    <a:pt x="14808" y="2260"/>
                  </a:lnTo>
                  <a:lnTo>
                    <a:pt x="14815" y="2236"/>
                  </a:lnTo>
                  <a:lnTo>
                    <a:pt x="14822" y="2211"/>
                  </a:lnTo>
                  <a:lnTo>
                    <a:pt x="14835" y="2165"/>
                  </a:lnTo>
                  <a:lnTo>
                    <a:pt x="14846" y="2125"/>
                  </a:lnTo>
                  <a:lnTo>
                    <a:pt x="14851" y="2107"/>
                  </a:lnTo>
                  <a:lnTo>
                    <a:pt x="14853" y="2089"/>
                  </a:lnTo>
                  <a:lnTo>
                    <a:pt x="14855" y="2080"/>
                  </a:lnTo>
                  <a:lnTo>
                    <a:pt x="14855" y="2070"/>
                  </a:lnTo>
                  <a:lnTo>
                    <a:pt x="14855" y="2061"/>
                  </a:lnTo>
                  <a:lnTo>
                    <a:pt x="14853" y="2051"/>
                  </a:lnTo>
                  <a:lnTo>
                    <a:pt x="14862" y="2075"/>
                  </a:lnTo>
                  <a:lnTo>
                    <a:pt x="14868" y="2097"/>
                  </a:lnTo>
                  <a:lnTo>
                    <a:pt x="14872" y="2118"/>
                  </a:lnTo>
                  <a:lnTo>
                    <a:pt x="14876" y="2138"/>
                  </a:lnTo>
                  <a:lnTo>
                    <a:pt x="14878" y="2158"/>
                  </a:lnTo>
                  <a:lnTo>
                    <a:pt x="14878" y="2177"/>
                  </a:lnTo>
                  <a:lnTo>
                    <a:pt x="14878" y="2197"/>
                  </a:lnTo>
                  <a:lnTo>
                    <a:pt x="14877" y="2216"/>
                  </a:lnTo>
                  <a:lnTo>
                    <a:pt x="14876" y="2238"/>
                  </a:lnTo>
                  <a:lnTo>
                    <a:pt x="14876" y="2263"/>
                  </a:lnTo>
                  <a:lnTo>
                    <a:pt x="14876" y="2290"/>
                  </a:lnTo>
                  <a:lnTo>
                    <a:pt x="14877" y="2317"/>
                  </a:lnTo>
                  <a:lnTo>
                    <a:pt x="14878" y="2343"/>
                  </a:lnTo>
                  <a:lnTo>
                    <a:pt x="14881" y="2364"/>
                  </a:lnTo>
                  <a:lnTo>
                    <a:pt x="14883" y="2380"/>
                  </a:lnTo>
                  <a:lnTo>
                    <a:pt x="14885" y="2389"/>
                  </a:lnTo>
                  <a:lnTo>
                    <a:pt x="14889" y="2395"/>
                  </a:lnTo>
                  <a:lnTo>
                    <a:pt x="14895" y="2402"/>
                  </a:lnTo>
                  <a:lnTo>
                    <a:pt x="14903" y="2411"/>
                  </a:lnTo>
                  <a:lnTo>
                    <a:pt x="14911" y="2418"/>
                  </a:lnTo>
                  <a:lnTo>
                    <a:pt x="14919" y="2424"/>
                  </a:lnTo>
                  <a:lnTo>
                    <a:pt x="14929" y="2427"/>
                  </a:lnTo>
                  <a:lnTo>
                    <a:pt x="14932" y="2428"/>
                  </a:lnTo>
                  <a:lnTo>
                    <a:pt x="14937" y="2429"/>
                  </a:lnTo>
                  <a:lnTo>
                    <a:pt x="14942" y="2428"/>
                  </a:lnTo>
                  <a:lnTo>
                    <a:pt x="14945" y="2427"/>
                  </a:lnTo>
                  <a:lnTo>
                    <a:pt x="14949" y="2425"/>
                  </a:lnTo>
                  <a:lnTo>
                    <a:pt x="14950" y="2420"/>
                  </a:lnTo>
                  <a:lnTo>
                    <a:pt x="14951" y="2414"/>
                  </a:lnTo>
                  <a:lnTo>
                    <a:pt x="14952" y="2407"/>
                  </a:lnTo>
                  <a:lnTo>
                    <a:pt x="14951" y="2389"/>
                  </a:lnTo>
                  <a:lnTo>
                    <a:pt x="14949" y="2370"/>
                  </a:lnTo>
                  <a:lnTo>
                    <a:pt x="14940" y="2331"/>
                  </a:lnTo>
                  <a:lnTo>
                    <a:pt x="14937" y="2305"/>
                  </a:lnTo>
                  <a:lnTo>
                    <a:pt x="14938" y="2298"/>
                  </a:lnTo>
                  <a:lnTo>
                    <a:pt x="14942" y="2290"/>
                  </a:lnTo>
                  <a:lnTo>
                    <a:pt x="14946" y="2281"/>
                  </a:lnTo>
                  <a:lnTo>
                    <a:pt x="14953" y="2274"/>
                  </a:lnTo>
                  <a:lnTo>
                    <a:pt x="14960" y="2267"/>
                  </a:lnTo>
                  <a:lnTo>
                    <a:pt x="14967" y="2260"/>
                  </a:lnTo>
                  <a:lnTo>
                    <a:pt x="14974" y="2256"/>
                  </a:lnTo>
                  <a:lnTo>
                    <a:pt x="14980" y="2253"/>
                  </a:lnTo>
                  <a:lnTo>
                    <a:pt x="14984" y="2252"/>
                  </a:lnTo>
                  <a:lnTo>
                    <a:pt x="14985" y="2249"/>
                  </a:lnTo>
                  <a:lnTo>
                    <a:pt x="14986" y="2244"/>
                  </a:lnTo>
                  <a:lnTo>
                    <a:pt x="14987" y="2238"/>
                  </a:lnTo>
                  <a:lnTo>
                    <a:pt x="14986" y="2223"/>
                  </a:lnTo>
                  <a:lnTo>
                    <a:pt x="14984" y="2205"/>
                  </a:lnTo>
                  <a:lnTo>
                    <a:pt x="14980" y="2186"/>
                  </a:lnTo>
                  <a:lnTo>
                    <a:pt x="14974" y="2168"/>
                  </a:lnTo>
                  <a:lnTo>
                    <a:pt x="14967" y="2150"/>
                  </a:lnTo>
                  <a:lnTo>
                    <a:pt x="14960" y="2136"/>
                  </a:lnTo>
                  <a:lnTo>
                    <a:pt x="14945" y="2114"/>
                  </a:lnTo>
                  <a:lnTo>
                    <a:pt x="14931" y="2097"/>
                  </a:lnTo>
                  <a:lnTo>
                    <a:pt x="14926" y="2090"/>
                  </a:lnTo>
                  <a:lnTo>
                    <a:pt x="14924" y="2085"/>
                  </a:lnTo>
                  <a:lnTo>
                    <a:pt x="14924" y="2083"/>
                  </a:lnTo>
                  <a:lnTo>
                    <a:pt x="14925" y="2082"/>
                  </a:lnTo>
                  <a:lnTo>
                    <a:pt x="14926" y="2081"/>
                  </a:lnTo>
                  <a:lnTo>
                    <a:pt x="14929" y="2080"/>
                  </a:lnTo>
                  <a:lnTo>
                    <a:pt x="14935" y="2076"/>
                  </a:lnTo>
                  <a:lnTo>
                    <a:pt x="14942" y="2070"/>
                  </a:lnTo>
                  <a:lnTo>
                    <a:pt x="14946" y="2063"/>
                  </a:lnTo>
                  <a:lnTo>
                    <a:pt x="14951" y="2055"/>
                  </a:lnTo>
                  <a:lnTo>
                    <a:pt x="14954" y="2047"/>
                  </a:lnTo>
                  <a:lnTo>
                    <a:pt x="14957" y="2040"/>
                  </a:lnTo>
                  <a:lnTo>
                    <a:pt x="14957" y="2036"/>
                  </a:lnTo>
                  <a:lnTo>
                    <a:pt x="14956" y="2033"/>
                  </a:lnTo>
                  <a:lnTo>
                    <a:pt x="14954" y="2030"/>
                  </a:lnTo>
                  <a:lnTo>
                    <a:pt x="14953" y="2028"/>
                  </a:lnTo>
                  <a:lnTo>
                    <a:pt x="14949" y="2023"/>
                  </a:lnTo>
                  <a:lnTo>
                    <a:pt x="14946" y="2017"/>
                  </a:lnTo>
                  <a:lnTo>
                    <a:pt x="14945" y="2010"/>
                  </a:lnTo>
                  <a:lnTo>
                    <a:pt x="14943" y="2004"/>
                  </a:lnTo>
                  <a:lnTo>
                    <a:pt x="14940" y="1998"/>
                  </a:lnTo>
                  <a:lnTo>
                    <a:pt x="14936" y="1995"/>
                  </a:lnTo>
                  <a:lnTo>
                    <a:pt x="14933" y="1994"/>
                  </a:lnTo>
                  <a:lnTo>
                    <a:pt x="14930" y="1993"/>
                  </a:lnTo>
                  <a:lnTo>
                    <a:pt x="14926" y="1994"/>
                  </a:lnTo>
                  <a:lnTo>
                    <a:pt x="14922" y="1995"/>
                  </a:lnTo>
                  <a:close/>
                  <a:moveTo>
                    <a:pt x="10894" y="1059"/>
                  </a:moveTo>
                  <a:lnTo>
                    <a:pt x="10888" y="1065"/>
                  </a:lnTo>
                  <a:lnTo>
                    <a:pt x="10881" y="1070"/>
                  </a:lnTo>
                  <a:lnTo>
                    <a:pt x="10874" y="1074"/>
                  </a:lnTo>
                  <a:lnTo>
                    <a:pt x="10866" y="1077"/>
                  </a:lnTo>
                  <a:lnTo>
                    <a:pt x="10858" y="1079"/>
                  </a:lnTo>
                  <a:lnTo>
                    <a:pt x="10849" y="1080"/>
                  </a:lnTo>
                  <a:lnTo>
                    <a:pt x="10841" y="1080"/>
                  </a:lnTo>
                  <a:lnTo>
                    <a:pt x="10831" y="1080"/>
                  </a:lnTo>
                  <a:lnTo>
                    <a:pt x="10822" y="1079"/>
                  </a:lnTo>
                  <a:lnTo>
                    <a:pt x="10812" y="1078"/>
                  </a:lnTo>
                  <a:lnTo>
                    <a:pt x="10803" y="1074"/>
                  </a:lnTo>
                  <a:lnTo>
                    <a:pt x="10794" y="1072"/>
                  </a:lnTo>
                  <a:lnTo>
                    <a:pt x="10775" y="1064"/>
                  </a:lnTo>
                  <a:lnTo>
                    <a:pt x="10758" y="1054"/>
                  </a:lnTo>
                  <a:lnTo>
                    <a:pt x="10741" y="1045"/>
                  </a:lnTo>
                  <a:lnTo>
                    <a:pt x="10724" y="1037"/>
                  </a:lnTo>
                  <a:lnTo>
                    <a:pt x="10708" y="1031"/>
                  </a:lnTo>
                  <a:lnTo>
                    <a:pt x="10692" y="1026"/>
                  </a:lnTo>
                  <a:lnTo>
                    <a:pt x="10661" y="1019"/>
                  </a:lnTo>
                  <a:lnTo>
                    <a:pt x="10639" y="1012"/>
                  </a:lnTo>
                  <a:lnTo>
                    <a:pt x="10635" y="1010"/>
                  </a:lnTo>
                  <a:lnTo>
                    <a:pt x="10632" y="1006"/>
                  </a:lnTo>
                  <a:lnTo>
                    <a:pt x="10630" y="1003"/>
                  </a:lnTo>
                  <a:lnTo>
                    <a:pt x="10629" y="998"/>
                  </a:lnTo>
                  <a:lnTo>
                    <a:pt x="10630" y="992"/>
                  </a:lnTo>
                  <a:lnTo>
                    <a:pt x="10632" y="986"/>
                  </a:lnTo>
                  <a:lnTo>
                    <a:pt x="10633" y="980"/>
                  </a:lnTo>
                  <a:lnTo>
                    <a:pt x="10635" y="973"/>
                  </a:lnTo>
                  <a:lnTo>
                    <a:pt x="10642" y="962"/>
                  </a:lnTo>
                  <a:lnTo>
                    <a:pt x="10650" y="949"/>
                  </a:lnTo>
                  <a:lnTo>
                    <a:pt x="10655" y="944"/>
                  </a:lnTo>
                  <a:lnTo>
                    <a:pt x="10660" y="939"/>
                  </a:lnTo>
                  <a:lnTo>
                    <a:pt x="10666" y="936"/>
                  </a:lnTo>
                  <a:lnTo>
                    <a:pt x="10670" y="932"/>
                  </a:lnTo>
                  <a:lnTo>
                    <a:pt x="10700" y="917"/>
                  </a:lnTo>
                  <a:lnTo>
                    <a:pt x="10740" y="895"/>
                  </a:lnTo>
                  <a:lnTo>
                    <a:pt x="10785" y="870"/>
                  </a:lnTo>
                  <a:lnTo>
                    <a:pt x="10830" y="848"/>
                  </a:lnTo>
                  <a:lnTo>
                    <a:pt x="10839" y="842"/>
                  </a:lnTo>
                  <a:lnTo>
                    <a:pt x="10849" y="836"/>
                  </a:lnTo>
                  <a:lnTo>
                    <a:pt x="10857" y="829"/>
                  </a:lnTo>
                  <a:lnTo>
                    <a:pt x="10865" y="822"/>
                  </a:lnTo>
                  <a:lnTo>
                    <a:pt x="10879" y="808"/>
                  </a:lnTo>
                  <a:lnTo>
                    <a:pt x="10891" y="795"/>
                  </a:lnTo>
                  <a:lnTo>
                    <a:pt x="10903" y="782"/>
                  </a:lnTo>
                  <a:lnTo>
                    <a:pt x="10915" y="773"/>
                  </a:lnTo>
                  <a:lnTo>
                    <a:pt x="10921" y="768"/>
                  </a:lnTo>
                  <a:lnTo>
                    <a:pt x="10928" y="766"/>
                  </a:lnTo>
                  <a:lnTo>
                    <a:pt x="10935" y="763"/>
                  </a:lnTo>
                  <a:lnTo>
                    <a:pt x="10942" y="763"/>
                  </a:lnTo>
                  <a:lnTo>
                    <a:pt x="10963" y="761"/>
                  </a:lnTo>
                  <a:lnTo>
                    <a:pt x="10994" y="756"/>
                  </a:lnTo>
                  <a:lnTo>
                    <a:pt x="11033" y="749"/>
                  </a:lnTo>
                  <a:lnTo>
                    <a:pt x="11074" y="741"/>
                  </a:lnTo>
                  <a:lnTo>
                    <a:pt x="11115" y="733"/>
                  </a:lnTo>
                  <a:lnTo>
                    <a:pt x="11152" y="727"/>
                  </a:lnTo>
                  <a:lnTo>
                    <a:pt x="11167" y="726"/>
                  </a:lnTo>
                  <a:lnTo>
                    <a:pt x="11180" y="724"/>
                  </a:lnTo>
                  <a:lnTo>
                    <a:pt x="11189" y="724"/>
                  </a:lnTo>
                  <a:lnTo>
                    <a:pt x="11196" y="726"/>
                  </a:lnTo>
                  <a:lnTo>
                    <a:pt x="11209" y="729"/>
                  </a:lnTo>
                  <a:lnTo>
                    <a:pt x="11228" y="732"/>
                  </a:lnTo>
                  <a:lnTo>
                    <a:pt x="11252" y="734"/>
                  </a:lnTo>
                  <a:lnTo>
                    <a:pt x="11278" y="734"/>
                  </a:lnTo>
                  <a:lnTo>
                    <a:pt x="11290" y="733"/>
                  </a:lnTo>
                  <a:lnTo>
                    <a:pt x="11303" y="732"/>
                  </a:lnTo>
                  <a:lnTo>
                    <a:pt x="11315" y="729"/>
                  </a:lnTo>
                  <a:lnTo>
                    <a:pt x="11327" y="727"/>
                  </a:lnTo>
                  <a:lnTo>
                    <a:pt x="11337" y="723"/>
                  </a:lnTo>
                  <a:lnTo>
                    <a:pt x="11346" y="719"/>
                  </a:lnTo>
                  <a:lnTo>
                    <a:pt x="11354" y="713"/>
                  </a:lnTo>
                  <a:lnTo>
                    <a:pt x="11359" y="707"/>
                  </a:lnTo>
                  <a:lnTo>
                    <a:pt x="11364" y="700"/>
                  </a:lnTo>
                  <a:lnTo>
                    <a:pt x="11370" y="695"/>
                  </a:lnTo>
                  <a:lnTo>
                    <a:pt x="11377" y="692"/>
                  </a:lnTo>
                  <a:lnTo>
                    <a:pt x="11386" y="689"/>
                  </a:lnTo>
                  <a:lnTo>
                    <a:pt x="11394" y="688"/>
                  </a:lnTo>
                  <a:lnTo>
                    <a:pt x="11402" y="687"/>
                  </a:lnTo>
                  <a:lnTo>
                    <a:pt x="11411" y="688"/>
                  </a:lnTo>
                  <a:lnTo>
                    <a:pt x="11420" y="689"/>
                  </a:lnTo>
                  <a:lnTo>
                    <a:pt x="11427" y="692"/>
                  </a:lnTo>
                  <a:lnTo>
                    <a:pt x="11434" y="695"/>
                  </a:lnTo>
                  <a:lnTo>
                    <a:pt x="11440" y="699"/>
                  </a:lnTo>
                  <a:lnTo>
                    <a:pt x="11444" y="703"/>
                  </a:lnTo>
                  <a:lnTo>
                    <a:pt x="11448" y="708"/>
                  </a:lnTo>
                  <a:lnTo>
                    <a:pt x="11450" y="714"/>
                  </a:lnTo>
                  <a:lnTo>
                    <a:pt x="11449" y="720"/>
                  </a:lnTo>
                  <a:lnTo>
                    <a:pt x="11447" y="726"/>
                  </a:lnTo>
                  <a:lnTo>
                    <a:pt x="11437" y="740"/>
                  </a:lnTo>
                  <a:lnTo>
                    <a:pt x="11423" y="756"/>
                  </a:lnTo>
                  <a:lnTo>
                    <a:pt x="11407" y="774"/>
                  </a:lnTo>
                  <a:lnTo>
                    <a:pt x="11388" y="790"/>
                  </a:lnTo>
                  <a:lnTo>
                    <a:pt x="11377" y="797"/>
                  </a:lnTo>
                  <a:lnTo>
                    <a:pt x="11367" y="804"/>
                  </a:lnTo>
                  <a:lnTo>
                    <a:pt x="11357" y="810"/>
                  </a:lnTo>
                  <a:lnTo>
                    <a:pt x="11347" y="815"/>
                  </a:lnTo>
                  <a:lnTo>
                    <a:pt x="11336" y="818"/>
                  </a:lnTo>
                  <a:lnTo>
                    <a:pt x="11327" y="821"/>
                  </a:lnTo>
                  <a:lnTo>
                    <a:pt x="11316" y="821"/>
                  </a:lnTo>
                  <a:lnTo>
                    <a:pt x="11307" y="820"/>
                  </a:lnTo>
                  <a:lnTo>
                    <a:pt x="11297" y="817"/>
                  </a:lnTo>
                  <a:lnTo>
                    <a:pt x="11286" y="815"/>
                  </a:lnTo>
                  <a:lnTo>
                    <a:pt x="11273" y="814"/>
                  </a:lnTo>
                  <a:lnTo>
                    <a:pt x="11258" y="813"/>
                  </a:lnTo>
                  <a:lnTo>
                    <a:pt x="11226" y="810"/>
                  </a:lnTo>
                  <a:lnTo>
                    <a:pt x="11191" y="810"/>
                  </a:lnTo>
                  <a:lnTo>
                    <a:pt x="11155" y="811"/>
                  </a:lnTo>
                  <a:lnTo>
                    <a:pt x="11121" y="814"/>
                  </a:lnTo>
                  <a:lnTo>
                    <a:pt x="11090" y="816"/>
                  </a:lnTo>
                  <a:lnTo>
                    <a:pt x="11065" y="820"/>
                  </a:lnTo>
                  <a:lnTo>
                    <a:pt x="11053" y="822"/>
                  </a:lnTo>
                  <a:lnTo>
                    <a:pt x="11043" y="824"/>
                  </a:lnTo>
                  <a:lnTo>
                    <a:pt x="11031" y="828"/>
                  </a:lnTo>
                  <a:lnTo>
                    <a:pt x="11020" y="831"/>
                  </a:lnTo>
                  <a:lnTo>
                    <a:pt x="10999" y="842"/>
                  </a:lnTo>
                  <a:lnTo>
                    <a:pt x="10978" y="852"/>
                  </a:lnTo>
                  <a:lnTo>
                    <a:pt x="10937" y="878"/>
                  </a:lnTo>
                  <a:lnTo>
                    <a:pt x="10897" y="904"/>
                  </a:lnTo>
                  <a:lnTo>
                    <a:pt x="10889" y="910"/>
                  </a:lnTo>
                  <a:lnTo>
                    <a:pt x="10881" y="917"/>
                  </a:lnTo>
                  <a:lnTo>
                    <a:pt x="10875" y="923"/>
                  </a:lnTo>
                  <a:lnTo>
                    <a:pt x="10870" y="929"/>
                  </a:lnTo>
                  <a:lnTo>
                    <a:pt x="10865" y="935"/>
                  </a:lnTo>
                  <a:lnTo>
                    <a:pt x="10863" y="941"/>
                  </a:lnTo>
                  <a:lnTo>
                    <a:pt x="10862" y="946"/>
                  </a:lnTo>
                  <a:lnTo>
                    <a:pt x="10861" y="952"/>
                  </a:lnTo>
                  <a:lnTo>
                    <a:pt x="10861" y="957"/>
                  </a:lnTo>
                  <a:lnTo>
                    <a:pt x="10862" y="962"/>
                  </a:lnTo>
                  <a:lnTo>
                    <a:pt x="10863" y="966"/>
                  </a:lnTo>
                  <a:lnTo>
                    <a:pt x="10865" y="970"/>
                  </a:lnTo>
                  <a:lnTo>
                    <a:pt x="10868" y="973"/>
                  </a:lnTo>
                  <a:lnTo>
                    <a:pt x="10870" y="976"/>
                  </a:lnTo>
                  <a:lnTo>
                    <a:pt x="10874" y="978"/>
                  </a:lnTo>
                  <a:lnTo>
                    <a:pt x="10877" y="979"/>
                  </a:lnTo>
                  <a:lnTo>
                    <a:pt x="10882" y="980"/>
                  </a:lnTo>
                  <a:lnTo>
                    <a:pt x="10885" y="983"/>
                  </a:lnTo>
                  <a:lnTo>
                    <a:pt x="10889" y="986"/>
                  </a:lnTo>
                  <a:lnTo>
                    <a:pt x="10892" y="990"/>
                  </a:lnTo>
                  <a:lnTo>
                    <a:pt x="10897" y="999"/>
                  </a:lnTo>
                  <a:lnTo>
                    <a:pt x="10902" y="1010"/>
                  </a:lnTo>
                  <a:lnTo>
                    <a:pt x="10903" y="1017"/>
                  </a:lnTo>
                  <a:lnTo>
                    <a:pt x="10904" y="1023"/>
                  </a:lnTo>
                  <a:lnTo>
                    <a:pt x="10904" y="1029"/>
                  </a:lnTo>
                  <a:lnTo>
                    <a:pt x="10904" y="1036"/>
                  </a:lnTo>
                  <a:lnTo>
                    <a:pt x="10903" y="1042"/>
                  </a:lnTo>
                  <a:lnTo>
                    <a:pt x="10901" y="1047"/>
                  </a:lnTo>
                  <a:lnTo>
                    <a:pt x="10897" y="1053"/>
                  </a:lnTo>
                  <a:lnTo>
                    <a:pt x="10894" y="1059"/>
                  </a:lnTo>
                  <a:close/>
                  <a:moveTo>
                    <a:pt x="9659" y="1580"/>
                  </a:moveTo>
                  <a:lnTo>
                    <a:pt x="9659" y="1585"/>
                  </a:lnTo>
                  <a:lnTo>
                    <a:pt x="9658" y="1589"/>
                  </a:lnTo>
                  <a:lnTo>
                    <a:pt x="9659" y="1593"/>
                  </a:lnTo>
                  <a:lnTo>
                    <a:pt x="9660" y="1597"/>
                  </a:lnTo>
                  <a:lnTo>
                    <a:pt x="9663" y="1605"/>
                  </a:lnTo>
                  <a:lnTo>
                    <a:pt x="9669" y="1612"/>
                  </a:lnTo>
                  <a:lnTo>
                    <a:pt x="9676" y="1618"/>
                  </a:lnTo>
                  <a:lnTo>
                    <a:pt x="9684" y="1624"/>
                  </a:lnTo>
                  <a:lnTo>
                    <a:pt x="9693" y="1629"/>
                  </a:lnTo>
                  <a:lnTo>
                    <a:pt x="9703" y="1633"/>
                  </a:lnTo>
                  <a:lnTo>
                    <a:pt x="9713" y="1637"/>
                  </a:lnTo>
                  <a:lnTo>
                    <a:pt x="9724" y="1639"/>
                  </a:lnTo>
                  <a:lnTo>
                    <a:pt x="9734" y="1640"/>
                  </a:lnTo>
                  <a:lnTo>
                    <a:pt x="9744" y="1640"/>
                  </a:lnTo>
                  <a:lnTo>
                    <a:pt x="9752" y="1639"/>
                  </a:lnTo>
                  <a:lnTo>
                    <a:pt x="9760" y="1637"/>
                  </a:lnTo>
                  <a:lnTo>
                    <a:pt x="9766" y="1633"/>
                  </a:lnTo>
                  <a:lnTo>
                    <a:pt x="9771" y="1627"/>
                  </a:lnTo>
                  <a:lnTo>
                    <a:pt x="9773" y="1625"/>
                  </a:lnTo>
                  <a:lnTo>
                    <a:pt x="9773" y="1622"/>
                  </a:lnTo>
                  <a:lnTo>
                    <a:pt x="9773" y="1618"/>
                  </a:lnTo>
                  <a:lnTo>
                    <a:pt x="9773" y="1613"/>
                  </a:lnTo>
                  <a:lnTo>
                    <a:pt x="9770" y="1606"/>
                  </a:lnTo>
                  <a:lnTo>
                    <a:pt x="9765" y="1598"/>
                  </a:lnTo>
                  <a:lnTo>
                    <a:pt x="9758" y="1589"/>
                  </a:lnTo>
                  <a:lnTo>
                    <a:pt x="9750" y="1582"/>
                  </a:lnTo>
                  <a:lnTo>
                    <a:pt x="9740" y="1573"/>
                  </a:lnTo>
                  <a:lnTo>
                    <a:pt x="9731" y="1568"/>
                  </a:lnTo>
                  <a:lnTo>
                    <a:pt x="9720" y="1562"/>
                  </a:lnTo>
                  <a:lnTo>
                    <a:pt x="9709" y="1558"/>
                  </a:lnTo>
                  <a:lnTo>
                    <a:pt x="9698" y="1556"/>
                  </a:lnTo>
                  <a:lnTo>
                    <a:pt x="9689" y="1556"/>
                  </a:lnTo>
                  <a:lnTo>
                    <a:pt x="9684" y="1557"/>
                  </a:lnTo>
                  <a:lnTo>
                    <a:pt x="9679" y="1558"/>
                  </a:lnTo>
                  <a:lnTo>
                    <a:pt x="9675" y="1561"/>
                  </a:lnTo>
                  <a:lnTo>
                    <a:pt x="9671" y="1563"/>
                  </a:lnTo>
                  <a:lnTo>
                    <a:pt x="9667" y="1566"/>
                  </a:lnTo>
                  <a:lnTo>
                    <a:pt x="9664" y="1570"/>
                  </a:lnTo>
                  <a:lnTo>
                    <a:pt x="9662" y="1576"/>
                  </a:lnTo>
                  <a:lnTo>
                    <a:pt x="9659" y="1580"/>
                  </a:lnTo>
                  <a:close/>
                  <a:moveTo>
                    <a:pt x="9524" y="2718"/>
                  </a:moveTo>
                  <a:lnTo>
                    <a:pt x="9527" y="2722"/>
                  </a:lnTo>
                  <a:lnTo>
                    <a:pt x="9529" y="2723"/>
                  </a:lnTo>
                  <a:lnTo>
                    <a:pt x="9532" y="2723"/>
                  </a:lnTo>
                  <a:lnTo>
                    <a:pt x="9536" y="2722"/>
                  </a:lnTo>
                  <a:lnTo>
                    <a:pt x="9545" y="2718"/>
                  </a:lnTo>
                  <a:lnTo>
                    <a:pt x="9555" y="2711"/>
                  </a:lnTo>
                  <a:lnTo>
                    <a:pt x="9566" y="2704"/>
                  </a:lnTo>
                  <a:lnTo>
                    <a:pt x="9579" y="2697"/>
                  </a:lnTo>
                  <a:lnTo>
                    <a:pt x="9585" y="2695"/>
                  </a:lnTo>
                  <a:lnTo>
                    <a:pt x="9592" y="2692"/>
                  </a:lnTo>
                  <a:lnTo>
                    <a:pt x="9598" y="2691"/>
                  </a:lnTo>
                  <a:lnTo>
                    <a:pt x="9604" y="2690"/>
                  </a:lnTo>
                  <a:lnTo>
                    <a:pt x="9633" y="2692"/>
                  </a:lnTo>
                  <a:lnTo>
                    <a:pt x="9670" y="2694"/>
                  </a:lnTo>
                  <a:lnTo>
                    <a:pt x="9679" y="2694"/>
                  </a:lnTo>
                  <a:lnTo>
                    <a:pt x="9689" y="2692"/>
                  </a:lnTo>
                  <a:lnTo>
                    <a:pt x="9697" y="2691"/>
                  </a:lnTo>
                  <a:lnTo>
                    <a:pt x="9704" y="2689"/>
                  </a:lnTo>
                  <a:lnTo>
                    <a:pt x="9711" y="2685"/>
                  </a:lnTo>
                  <a:lnTo>
                    <a:pt x="9718" y="2682"/>
                  </a:lnTo>
                  <a:lnTo>
                    <a:pt x="9723" y="2677"/>
                  </a:lnTo>
                  <a:lnTo>
                    <a:pt x="9727" y="2671"/>
                  </a:lnTo>
                  <a:lnTo>
                    <a:pt x="9732" y="2665"/>
                  </a:lnTo>
                  <a:lnTo>
                    <a:pt x="9737" y="2661"/>
                  </a:lnTo>
                  <a:lnTo>
                    <a:pt x="9743" y="2656"/>
                  </a:lnTo>
                  <a:lnTo>
                    <a:pt x="9750" y="2653"/>
                  </a:lnTo>
                  <a:lnTo>
                    <a:pt x="9757" y="2649"/>
                  </a:lnTo>
                  <a:lnTo>
                    <a:pt x="9765" y="2645"/>
                  </a:lnTo>
                  <a:lnTo>
                    <a:pt x="9774" y="2643"/>
                  </a:lnTo>
                  <a:lnTo>
                    <a:pt x="9784" y="2642"/>
                  </a:lnTo>
                  <a:lnTo>
                    <a:pt x="9803" y="2640"/>
                  </a:lnTo>
                  <a:lnTo>
                    <a:pt x="9822" y="2640"/>
                  </a:lnTo>
                  <a:lnTo>
                    <a:pt x="9842" y="2641"/>
                  </a:lnTo>
                  <a:lnTo>
                    <a:pt x="9862" y="2643"/>
                  </a:lnTo>
                  <a:lnTo>
                    <a:pt x="9872" y="2645"/>
                  </a:lnTo>
                  <a:lnTo>
                    <a:pt x="9881" y="2649"/>
                  </a:lnTo>
                  <a:lnTo>
                    <a:pt x="9891" y="2651"/>
                  </a:lnTo>
                  <a:lnTo>
                    <a:pt x="9900" y="2656"/>
                  </a:lnTo>
                  <a:lnTo>
                    <a:pt x="9918" y="2664"/>
                  </a:lnTo>
                  <a:lnTo>
                    <a:pt x="9934" y="2674"/>
                  </a:lnTo>
                  <a:lnTo>
                    <a:pt x="9950" y="2683"/>
                  </a:lnTo>
                  <a:lnTo>
                    <a:pt x="9966" y="2690"/>
                  </a:lnTo>
                  <a:lnTo>
                    <a:pt x="9980" y="2697"/>
                  </a:lnTo>
                  <a:lnTo>
                    <a:pt x="9994" y="2699"/>
                  </a:lnTo>
                  <a:lnTo>
                    <a:pt x="10010" y="2701"/>
                  </a:lnTo>
                  <a:lnTo>
                    <a:pt x="10030" y="2701"/>
                  </a:lnTo>
                  <a:lnTo>
                    <a:pt x="10053" y="2699"/>
                  </a:lnTo>
                  <a:lnTo>
                    <a:pt x="10077" y="2698"/>
                  </a:lnTo>
                  <a:lnTo>
                    <a:pt x="10101" y="2696"/>
                  </a:lnTo>
                  <a:lnTo>
                    <a:pt x="10123" y="2692"/>
                  </a:lnTo>
                  <a:lnTo>
                    <a:pt x="10143" y="2689"/>
                  </a:lnTo>
                  <a:lnTo>
                    <a:pt x="10157" y="2685"/>
                  </a:lnTo>
                  <a:lnTo>
                    <a:pt x="10163" y="2683"/>
                  </a:lnTo>
                  <a:lnTo>
                    <a:pt x="10168" y="2680"/>
                  </a:lnTo>
                  <a:lnTo>
                    <a:pt x="10171" y="2675"/>
                  </a:lnTo>
                  <a:lnTo>
                    <a:pt x="10174" y="2670"/>
                  </a:lnTo>
                  <a:lnTo>
                    <a:pt x="10175" y="2663"/>
                  </a:lnTo>
                  <a:lnTo>
                    <a:pt x="10176" y="2656"/>
                  </a:lnTo>
                  <a:lnTo>
                    <a:pt x="10176" y="2649"/>
                  </a:lnTo>
                  <a:lnTo>
                    <a:pt x="10175" y="2641"/>
                  </a:lnTo>
                  <a:lnTo>
                    <a:pt x="10172" y="2633"/>
                  </a:lnTo>
                  <a:lnTo>
                    <a:pt x="10169" y="2624"/>
                  </a:lnTo>
                  <a:lnTo>
                    <a:pt x="10165" y="2615"/>
                  </a:lnTo>
                  <a:lnTo>
                    <a:pt x="10160" y="2607"/>
                  </a:lnTo>
                  <a:lnTo>
                    <a:pt x="10154" y="2600"/>
                  </a:lnTo>
                  <a:lnTo>
                    <a:pt x="10147" y="2591"/>
                  </a:lnTo>
                  <a:lnTo>
                    <a:pt x="10138" y="2584"/>
                  </a:lnTo>
                  <a:lnTo>
                    <a:pt x="10129" y="2577"/>
                  </a:lnTo>
                  <a:lnTo>
                    <a:pt x="10110" y="2564"/>
                  </a:lnTo>
                  <a:lnTo>
                    <a:pt x="10091" y="2550"/>
                  </a:lnTo>
                  <a:lnTo>
                    <a:pt x="10074" y="2535"/>
                  </a:lnTo>
                  <a:lnTo>
                    <a:pt x="10056" y="2521"/>
                  </a:lnTo>
                  <a:lnTo>
                    <a:pt x="10039" y="2507"/>
                  </a:lnTo>
                  <a:lnTo>
                    <a:pt x="10021" y="2494"/>
                  </a:lnTo>
                  <a:lnTo>
                    <a:pt x="10003" y="2482"/>
                  </a:lnTo>
                  <a:lnTo>
                    <a:pt x="9986" y="2474"/>
                  </a:lnTo>
                  <a:lnTo>
                    <a:pt x="9969" y="2467"/>
                  </a:lnTo>
                  <a:lnTo>
                    <a:pt x="9956" y="2460"/>
                  </a:lnTo>
                  <a:lnTo>
                    <a:pt x="9947" y="2454"/>
                  </a:lnTo>
                  <a:lnTo>
                    <a:pt x="9940" y="2447"/>
                  </a:lnTo>
                  <a:lnTo>
                    <a:pt x="9938" y="2445"/>
                  </a:lnTo>
                  <a:lnTo>
                    <a:pt x="9936" y="2441"/>
                  </a:lnTo>
                  <a:lnTo>
                    <a:pt x="9936" y="2439"/>
                  </a:lnTo>
                  <a:lnTo>
                    <a:pt x="9938" y="2436"/>
                  </a:lnTo>
                  <a:lnTo>
                    <a:pt x="9939" y="2433"/>
                  </a:lnTo>
                  <a:lnTo>
                    <a:pt x="9942" y="2432"/>
                  </a:lnTo>
                  <a:lnTo>
                    <a:pt x="9946" y="2429"/>
                  </a:lnTo>
                  <a:lnTo>
                    <a:pt x="9950" y="2427"/>
                  </a:lnTo>
                  <a:lnTo>
                    <a:pt x="9961" y="2422"/>
                  </a:lnTo>
                  <a:lnTo>
                    <a:pt x="9972" y="2417"/>
                  </a:lnTo>
                  <a:lnTo>
                    <a:pt x="9981" y="2408"/>
                  </a:lnTo>
                  <a:lnTo>
                    <a:pt x="9988" y="2400"/>
                  </a:lnTo>
                  <a:lnTo>
                    <a:pt x="9990" y="2397"/>
                  </a:lnTo>
                  <a:lnTo>
                    <a:pt x="9992" y="2393"/>
                  </a:lnTo>
                  <a:lnTo>
                    <a:pt x="9992" y="2389"/>
                  </a:lnTo>
                  <a:lnTo>
                    <a:pt x="9992" y="2386"/>
                  </a:lnTo>
                  <a:lnTo>
                    <a:pt x="9989" y="2384"/>
                  </a:lnTo>
                  <a:lnTo>
                    <a:pt x="9986" y="2382"/>
                  </a:lnTo>
                  <a:lnTo>
                    <a:pt x="9981" y="2381"/>
                  </a:lnTo>
                  <a:lnTo>
                    <a:pt x="9974" y="2380"/>
                  </a:lnTo>
                  <a:lnTo>
                    <a:pt x="9960" y="2381"/>
                  </a:lnTo>
                  <a:lnTo>
                    <a:pt x="9946" y="2382"/>
                  </a:lnTo>
                  <a:lnTo>
                    <a:pt x="9933" y="2386"/>
                  </a:lnTo>
                  <a:lnTo>
                    <a:pt x="9921" y="2391"/>
                  </a:lnTo>
                  <a:lnTo>
                    <a:pt x="9911" y="2395"/>
                  </a:lnTo>
                  <a:lnTo>
                    <a:pt x="9904" y="2402"/>
                  </a:lnTo>
                  <a:lnTo>
                    <a:pt x="9900" y="2406"/>
                  </a:lnTo>
                  <a:lnTo>
                    <a:pt x="9898" y="2409"/>
                  </a:lnTo>
                  <a:lnTo>
                    <a:pt x="9895" y="2414"/>
                  </a:lnTo>
                  <a:lnTo>
                    <a:pt x="9894" y="2418"/>
                  </a:lnTo>
                  <a:lnTo>
                    <a:pt x="9892" y="2427"/>
                  </a:lnTo>
                  <a:lnTo>
                    <a:pt x="9888" y="2436"/>
                  </a:lnTo>
                  <a:lnTo>
                    <a:pt x="9884" y="2445"/>
                  </a:lnTo>
                  <a:lnTo>
                    <a:pt x="9878" y="2454"/>
                  </a:lnTo>
                  <a:lnTo>
                    <a:pt x="9871" y="2462"/>
                  </a:lnTo>
                  <a:lnTo>
                    <a:pt x="9864" y="2469"/>
                  </a:lnTo>
                  <a:lnTo>
                    <a:pt x="9857" y="2475"/>
                  </a:lnTo>
                  <a:lnTo>
                    <a:pt x="9851" y="2479"/>
                  </a:lnTo>
                  <a:lnTo>
                    <a:pt x="9835" y="2490"/>
                  </a:lnTo>
                  <a:lnTo>
                    <a:pt x="9815" y="2502"/>
                  </a:lnTo>
                  <a:lnTo>
                    <a:pt x="9811" y="2505"/>
                  </a:lnTo>
                  <a:lnTo>
                    <a:pt x="9806" y="2507"/>
                  </a:lnTo>
                  <a:lnTo>
                    <a:pt x="9801" y="2508"/>
                  </a:lnTo>
                  <a:lnTo>
                    <a:pt x="9797" y="2508"/>
                  </a:lnTo>
                  <a:lnTo>
                    <a:pt x="9792" y="2507"/>
                  </a:lnTo>
                  <a:lnTo>
                    <a:pt x="9788" y="2506"/>
                  </a:lnTo>
                  <a:lnTo>
                    <a:pt x="9786" y="2502"/>
                  </a:lnTo>
                  <a:lnTo>
                    <a:pt x="9783" y="2498"/>
                  </a:lnTo>
                  <a:lnTo>
                    <a:pt x="9770" y="2468"/>
                  </a:lnTo>
                  <a:lnTo>
                    <a:pt x="9748" y="2431"/>
                  </a:lnTo>
                  <a:lnTo>
                    <a:pt x="9737" y="2412"/>
                  </a:lnTo>
                  <a:lnTo>
                    <a:pt x="9726" y="2397"/>
                  </a:lnTo>
                  <a:lnTo>
                    <a:pt x="9720" y="2391"/>
                  </a:lnTo>
                  <a:lnTo>
                    <a:pt x="9716" y="2386"/>
                  </a:lnTo>
                  <a:lnTo>
                    <a:pt x="9712" y="2382"/>
                  </a:lnTo>
                  <a:lnTo>
                    <a:pt x="9707" y="2380"/>
                  </a:lnTo>
                  <a:lnTo>
                    <a:pt x="9699" y="2379"/>
                  </a:lnTo>
                  <a:lnTo>
                    <a:pt x="9691" y="2379"/>
                  </a:lnTo>
                  <a:lnTo>
                    <a:pt x="9682" y="2380"/>
                  </a:lnTo>
                  <a:lnTo>
                    <a:pt x="9671" y="2385"/>
                  </a:lnTo>
                  <a:lnTo>
                    <a:pt x="9662" y="2391"/>
                  </a:lnTo>
                  <a:lnTo>
                    <a:pt x="9651" y="2399"/>
                  </a:lnTo>
                  <a:lnTo>
                    <a:pt x="9646" y="2405"/>
                  </a:lnTo>
                  <a:lnTo>
                    <a:pt x="9642" y="2412"/>
                  </a:lnTo>
                  <a:lnTo>
                    <a:pt x="9637" y="2419"/>
                  </a:lnTo>
                  <a:lnTo>
                    <a:pt x="9632" y="2427"/>
                  </a:lnTo>
                  <a:lnTo>
                    <a:pt x="9613" y="2462"/>
                  </a:lnTo>
                  <a:lnTo>
                    <a:pt x="9595" y="2494"/>
                  </a:lnTo>
                  <a:lnTo>
                    <a:pt x="9584" y="2508"/>
                  </a:lnTo>
                  <a:lnTo>
                    <a:pt x="9575" y="2521"/>
                  </a:lnTo>
                  <a:lnTo>
                    <a:pt x="9565" y="2532"/>
                  </a:lnTo>
                  <a:lnTo>
                    <a:pt x="9556" y="2540"/>
                  </a:lnTo>
                  <a:lnTo>
                    <a:pt x="9546" y="2549"/>
                  </a:lnTo>
                  <a:lnTo>
                    <a:pt x="9538" y="2560"/>
                  </a:lnTo>
                  <a:lnTo>
                    <a:pt x="9529" y="2573"/>
                  </a:lnTo>
                  <a:lnTo>
                    <a:pt x="9523" y="2586"/>
                  </a:lnTo>
                  <a:lnTo>
                    <a:pt x="9519" y="2593"/>
                  </a:lnTo>
                  <a:lnTo>
                    <a:pt x="9518" y="2599"/>
                  </a:lnTo>
                  <a:lnTo>
                    <a:pt x="9516" y="2604"/>
                  </a:lnTo>
                  <a:lnTo>
                    <a:pt x="9516" y="2610"/>
                  </a:lnTo>
                  <a:lnTo>
                    <a:pt x="9516" y="2615"/>
                  </a:lnTo>
                  <a:lnTo>
                    <a:pt x="9518" y="2620"/>
                  </a:lnTo>
                  <a:lnTo>
                    <a:pt x="9521" y="2622"/>
                  </a:lnTo>
                  <a:lnTo>
                    <a:pt x="9524" y="2624"/>
                  </a:lnTo>
                  <a:lnTo>
                    <a:pt x="9529" y="2628"/>
                  </a:lnTo>
                  <a:lnTo>
                    <a:pt x="9531" y="2631"/>
                  </a:lnTo>
                  <a:lnTo>
                    <a:pt x="9534" y="2637"/>
                  </a:lnTo>
                  <a:lnTo>
                    <a:pt x="9535" y="2643"/>
                  </a:lnTo>
                  <a:lnTo>
                    <a:pt x="9535" y="2658"/>
                  </a:lnTo>
                  <a:lnTo>
                    <a:pt x="9534" y="2675"/>
                  </a:lnTo>
                  <a:lnTo>
                    <a:pt x="9528" y="2705"/>
                  </a:lnTo>
                  <a:lnTo>
                    <a:pt x="9524" y="2718"/>
                  </a:lnTo>
                  <a:close/>
                  <a:moveTo>
                    <a:pt x="10435" y="2389"/>
                  </a:moveTo>
                  <a:lnTo>
                    <a:pt x="10427" y="2397"/>
                  </a:lnTo>
                  <a:lnTo>
                    <a:pt x="10419" y="2405"/>
                  </a:lnTo>
                  <a:lnTo>
                    <a:pt x="10412" y="2412"/>
                  </a:lnTo>
                  <a:lnTo>
                    <a:pt x="10406" y="2420"/>
                  </a:lnTo>
                  <a:lnTo>
                    <a:pt x="10400" y="2428"/>
                  </a:lnTo>
                  <a:lnTo>
                    <a:pt x="10396" y="2436"/>
                  </a:lnTo>
                  <a:lnTo>
                    <a:pt x="10392" y="2445"/>
                  </a:lnTo>
                  <a:lnTo>
                    <a:pt x="10389" y="2453"/>
                  </a:lnTo>
                  <a:lnTo>
                    <a:pt x="10386" y="2461"/>
                  </a:lnTo>
                  <a:lnTo>
                    <a:pt x="10385" y="2469"/>
                  </a:lnTo>
                  <a:lnTo>
                    <a:pt x="10384" y="2476"/>
                  </a:lnTo>
                  <a:lnTo>
                    <a:pt x="10384" y="2485"/>
                  </a:lnTo>
                  <a:lnTo>
                    <a:pt x="10385" y="2492"/>
                  </a:lnTo>
                  <a:lnTo>
                    <a:pt x="10386" y="2499"/>
                  </a:lnTo>
                  <a:lnTo>
                    <a:pt x="10389" y="2506"/>
                  </a:lnTo>
                  <a:lnTo>
                    <a:pt x="10392" y="2512"/>
                  </a:lnTo>
                  <a:lnTo>
                    <a:pt x="10413" y="2547"/>
                  </a:lnTo>
                  <a:lnTo>
                    <a:pt x="10441" y="2594"/>
                  </a:lnTo>
                  <a:lnTo>
                    <a:pt x="10455" y="2616"/>
                  </a:lnTo>
                  <a:lnTo>
                    <a:pt x="10471" y="2636"/>
                  </a:lnTo>
                  <a:lnTo>
                    <a:pt x="10478" y="2643"/>
                  </a:lnTo>
                  <a:lnTo>
                    <a:pt x="10484" y="2650"/>
                  </a:lnTo>
                  <a:lnTo>
                    <a:pt x="10490" y="2655"/>
                  </a:lnTo>
                  <a:lnTo>
                    <a:pt x="10495" y="2657"/>
                  </a:lnTo>
                  <a:lnTo>
                    <a:pt x="10509" y="2662"/>
                  </a:lnTo>
                  <a:lnTo>
                    <a:pt x="10527" y="2667"/>
                  </a:lnTo>
                  <a:lnTo>
                    <a:pt x="10546" y="2672"/>
                  </a:lnTo>
                  <a:lnTo>
                    <a:pt x="10565" y="2681"/>
                  </a:lnTo>
                  <a:lnTo>
                    <a:pt x="10573" y="2685"/>
                  </a:lnTo>
                  <a:lnTo>
                    <a:pt x="10580" y="2690"/>
                  </a:lnTo>
                  <a:lnTo>
                    <a:pt x="10586" y="2695"/>
                  </a:lnTo>
                  <a:lnTo>
                    <a:pt x="10591" y="2701"/>
                  </a:lnTo>
                  <a:lnTo>
                    <a:pt x="10592" y="2704"/>
                  </a:lnTo>
                  <a:lnTo>
                    <a:pt x="10592" y="2707"/>
                  </a:lnTo>
                  <a:lnTo>
                    <a:pt x="10593" y="2710"/>
                  </a:lnTo>
                  <a:lnTo>
                    <a:pt x="10592" y="2714"/>
                  </a:lnTo>
                  <a:lnTo>
                    <a:pt x="10589" y="2721"/>
                  </a:lnTo>
                  <a:lnTo>
                    <a:pt x="10583" y="2728"/>
                  </a:lnTo>
                  <a:lnTo>
                    <a:pt x="10569" y="2743"/>
                  </a:lnTo>
                  <a:lnTo>
                    <a:pt x="10559" y="2755"/>
                  </a:lnTo>
                  <a:lnTo>
                    <a:pt x="10548" y="2764"/>
                  </a:lnTo>
                  <a:lnTo>
                    <a:pt x="10540" y="2771"/>
                  </a:lnTo>
                  <a:lnTo>
                    <a:pt x="10531" y="2777"/>
                  </a:lnTo>
                  <a:lnTo>
                    <a:pt x="10522" y="2779"/>
                  </a:lnTo>
                  <a:lnTo>
                    <a:pt x="10512" y="2781"/>
                  </a:lnTo>
                  <a:lnTo>
                    <a:pt x="10499" y="2779"/>
                  </a:lnTo>
                  <a:lnTo>
                    <a:pt x="10497" y="2779"/>
                  </a:lnTo>
                  <a:lnTo>
                    <a:pt x="10493" y="2781"/>
                  </a:lnTo>
                  <a:lnTo>
                    <a:pt x="10491" y="2782"/>
                  </a:lnTo>
                  <a:lnTo>
                    <a:pt x="10488" y="2783"/>
                  </a:lnTo>
                  <a:lnTo>
                    <a:pt x="10485" y="2789"/>
                  </a:lnTo>
                  <a:lnTo>
                    <a:pt x="10481" y="2796"/>
                  </a:lnTo>
                  <a:lnTo>
                    <a:pt x="10480" y="2804"/>
                  </a:lnTo>
                  <a:lnTo>
                    <a:pt x="10479" y="2815"/>
                  </a:lnTo>
                  <a:lnTo>
                    <a:pt x="10479" y="2825"/>
                  </a:lnTo>
                  <a:lnTo>
                    <a:pt x="10480" y="2836"/>
                  </a:lnTo>
                  <a:lnTo>
                    <a:pt x="10481" y="2847"/>
                  </a:lnTo>
                  <a:lnTo>
                    <a:pt x="10484" y="2858"/>
                  </a:lnTo>
                  <a:lnTo>
                    <a:pt x="10486" y="2869"/>
                  </a:lnTo>
                  <a:lnTo>
                    <a:pt x="10490" y="2878"/>
                  </a:lnTo>
                  <a:lnTo>
                    <a:pt x="10493" y="2887"/>
                  </a:lnTo>
                  <a:lnTo>
                    <a:pt x="10498" y="2894"/>
                  </a:lnTo>
                  <a:lnTo>
                    <a:pt x="10502" y="2899"/>
                  </a:lnTo>
                  <a:lnTo>
                    <a:pt x="10507" y="2903"/>
                  </a:lnTo>
                  <a:lnTo>
                    <a:pt x="10536" y="2913"/>
                  </a:lnTo>
                  <a:lnTo>
                    <a:pt x="10578" y="2927"/>
                  </a:lnTo>
                  <a:lnTo>
                    <a:pt x="10598" y="2934"/>
                  </a:lnTo>
                  <a:lnTo>
                    <a:pt x="10618" y="2941"/>
                  </a:lnTo>
                  <a:lnTo>
                    <a:pt x="10634" y="2946"/>
                  </a:lnTo>
                  <a:lnTo>
                    <a:pt x="10647" y="2950"/>
                  </a:lnTo>
                  <a:lnTo>
                    <a:pt x="10660" y="2950"/>
                  </a:lnTo>
                  <a:lnTo>
                    <a:pt x="10677" y="2950"/>
                  </a:lnTo>
                  <a:lnTo>
                    <a:pt x="10696" y="2947"/>
                  </a:lnTo>
                  <a:lnTo>
                    <a:pt x="10716" y="2943"/>
                  </a:lnTo>
                  <a:lnTo>
                    <a:pt x="10726" y="2940"/>
                  </a:lnTo>
                  <a:lnTo>
                    <a:pt x="10735" y="2937"/>
                  </a:lnTo>
                  <a:lnTo>
                    <a:pt x="10743" y="2933"/>
                  </a:lnTo>
                  <a:lnTo>
                    <a:pt x="10750" y="2930"/>
                  </a:lnTo>
                  <a:lnTo>
                    <a:pt x="10755" y="2926"/>
                  </a:lnTo>
                  <a:lnTo>
                    <a:pt x="10760" y="2921"/>
                  </a:lnTo>
                  <a:lnTo>
                    <a:pt x="10762" y="2917"/>
                  </a:lnTo>
                  <a:lnTo>
                    <a:pt x="10762" y="2912"/>
                  </a:lnTo>
                  <a:lnTo>
                    <a:pt x="10757" y="2877"/>
                  </a:lnTo>
                  <a:lnTo>
                    <a:pt x="10747" y="2827"/>
                  </a:lnTo>
                  <a:lnTo>
                    <a:pt x="10740" y="2800"/>
                  </a:lnTo>
                  <a:lnTo>
                    <a:pt x="10731" y="2777"/>
                  </a:lnTo>
                  <a:lnTo>
                    <a:pt x="10727" y="2766"/>
                  </a:lnTo>
                  <a:lnTo>
                    <a:pt x="10722" y="2757"/>
                  </a:lnTo>
                  <a:lnTo>
                    <a:pt x="10716" y="2749"/>
                  </a:lnTo>
                  <a:lnTo>
                    <a:pt x="10710" y="2742"/>
                  </a:lnTo>
                  <a:lnTo>
                    <a:pt x="10706" y="2737"/>
                  </a:lnTo>
                  <a:lnTo>
                    <a:pt x="10703" y="2731"/>
                  </a:lnTo>
                  <a:lnTo>
                    <a:pt x="10702" y="2726"/>
                  </a:lnTo>
                  <a:lnTo>
                    <a:pt x="10703" y="2721"/>
                  </a:lnTo>
                  <a:lnTo>
                    <a:pt x="10706" y="2716"/>
                  </a:lnTo>
                  <a:lnTo>
                    <a:pt x="10709" y="2711"/>
                  </a:lnTo>
                  <a:lnTo>
                    <a:pt x="10714" y="2705"/>
                  </a:lnTo>
                  <a:lnTo>
                    <a:pt x="10717" y="2701"/>
                  </a:lnTo>
                  <a:lnTo>
                    <a:pt x="10727" y="2690"/>
                  </a:lnTo>
                  <a:lnTo>
                    <a:pt x="10735" y="2681"/>
                  </a:lnTo>
                  <a:lnTo>
                    <a:pt x="10737" y="2676"/>
                  </a:lnTo>
                  <a:lnTo>
                    <a:pt x="10737" y="2671"/>
                  </a:lnTo>
                  <a:lnTo>
                    <a:pt x="10737" y="2667"/>
                  </a:lnTo>
                  <a:lnTo>
                    <a:pt x="10734" y="2662"/>
                  </a:lnTo>
                  <a:lnTo>
                    <a:pt x="10727" y="2655"/>
                  </a:lnTo>
                  <a:lnTo>
                    <a:pt x="10719" y="2650"/>
                  </a:lnTo>
                  <a:lnTo>
                    <a:pt x="10709" y="2647"/>
                  </a:lnTo>
                  <a:lnTo>
                    <a:pt x="10701" y="2643"/>
                  </a:lnTo>
                  <a:lnTo>
                    <a:pt x="10693" y="2640"/>
                  </a:lnTo>
                  <a:lnTo>
                    <a:pt x="10684" y="2635"/>
                  </a:lnTo>
                  <a:lnTo>
                    <a:pt x="10681" y="2633"/>
                  </a:lnTo>
                  <a:lnTo>
                    <a:pt x="10677" y="2629"/>
                  </a:lnTo>
                  <a:lnTo>
                    <a:pt x="10674" y="2626"/>
                  </a:lnTo>
                  <a:lnTo>
                    <a:pt x="10670" y="2620"/>
                  </a:lnTo>
                  <a:lnTo>
                    <a:pt x="10660" y="2599"/>
                  </a:lnTo>
                  <a:lnTo>
                    <a:pt x="10649" y="2579"/>
                  </a:lnTo>
                  <a:lnTo>
                    <a:pt x="10645" y="2569"/>
                  </a:lnTo>
                  <a:lnTo>
                    <a:pt x="10639" y="2561"/>
                  </a:lnTo>
                  <a:lnTo>
                    <a:pt x="10632" y="2553"/>
                  </a:lnTo>
                  <a:lnTo>
                    <a:pt x="10623" y="2544"/>
                  </a:lnTo>
                  <a:lnTo>
                    <a:pt x="10619" y="2542"/>
                  </a:lnTo>
                  <a:lnTo>
                    <a:pt x="10614" y="2540"/>
                  </a:lnTo>
                  <a:lnTo>
                    <a:pt x="10610" y="2540"/>
                  </a:lnTo>
                  <a:lnTo>
                    <a:pt x="10606" y="2539"/>
                  </a:lnTo>
                  <a:lnTo>
                    <a:pt x="10599" y="2540"/>
                  </a:lnTo>
                  <a:lnTo>
                    <a:pt x="10593" y="2541"/>
                  </a:lnTo>
                  <a:lnTo>
                    <a:pt x="10589" y="2541"/>
                  </a:lnTo>
                  <a:lnTo>
                    <a:pt x="10588" y="2540"/>
                  </a:lnTo>
                  <a:lnTo>
                    <a:pt x="10586" y="2539"/>
                  </a:lnTo>
                  <a:lnTo>
                    <a:pt x="10585" y="2536"/>
                  </a:lnTo>
                  <a:lnTo>
                    <a:pt x="10582" y="2527"/>
                  </a:lnTo>
                  <a:lnTo>
                    <a:pt x="10583" y="2512"/>
                  </a:lnTo>
                  <a:lnTo>
                    <a:pt x="10585" y="2502"/>
                  </a:lnTo>
                  <a:lnTo>
                    <a:pt x="10587" y="2494"/>
                  </a:lnTo>
                  <a:lnTo>
                    <a:pt x="10591" y="2485"/>
                  </a:lnTo>
                  <a:lnTo>
                    <a:pt x="10594" y="2478"/>
                  </a:lnTo>
                  <a:lnTo>
                    <a:pt x="10600" y="2471"/>
                  </a:lnTo>
                  <a:lnTo>
                    <a:pt x="10605" y="2463"/>
                  </a:lnTo>
                  <a:lnTo>
                    <a:pt x="10610" y="2459"/>
                  </a:lnTo>
                  <a:lnTo>
                    <a:pt x="10618" y="2454"/>
                  </a:lnTo>
                  <a:lnTo>
                    <a:pt x="10625" y="2451"/>
                  </a:lnTo>
                  <a:lnTo>
                    <a:pt x="10630" y="2447"/>
                  </a:lnTo>
                  <a:lnTo>
                    <a:pt x="10637" y="2446"/>
                  </a:lnTo>
                  <a:lnTo>
                    <a:pt x="10645" y="2445"/>
                  </a:lnTo>
                  <a:lnTo>
                    <a:pt x="10650" y="2446"/>
                  </a:lnTo>
                  <a:lnTo>
                    <a:pt x="10656" y="2448"/>
                  </a:lnTo>
                  <a:lnTo>
                    <a:pt x="10662" y="2451"/>
                  </a:lnTo>
                  <a:lnTo>
                    <a:pt x="10667" y="2455"/>
                  </a:lnTo>
                  <a:lnTo>
                    <a:pt x="10672" y="2460"/>
                  </a:lnTo>
                  <a:lnTo>
                    <a:pt x="10677" y="2465"/>
                  </a:lnTo>
                  <a:lnTo>
                    <a:pt x="10684" y="2467"/>
                  </a:lnTo>
                  <a:lnTo>
                    <a:pt x="10692" y="2469"/>
                  </a:lnTo>
                  <a:lnTo>
                    <a:pt x="10700" y="2471"/>
                  </a:lnTo>
                  <a:lnTo>
                    <a:pt x="10708" y="2472"/>
                  </a:lnTo>
                  <a:lnTo>
                    <a:pt x="10716" y="2472"/>
                  </a:lnTo>
                  <a:lnTo>
                    <a:pt x="10726" y="2472"/>
                  </a:lnTo>
                  <a:lnTo>
                    <a:pt x="10742" y="2469"/>
                  </a:lnTo>
                  <a:lnTo>
                    <a:pt x="10757" y="2466"/>
                  </a:lnTo>
                  <a:lnTo>
                    <a:pt x="10770" y="2461"/>
                  </a:lnTo>
                  <a:lnTo>
                    <a:pt x="10778" y="2455"/>
                  </a:lnTo>
                  <a:lnTo>
                    <a:pt x="10781" y="2453"/>
                  </a:lnTo>
                  <a:lnTo>
                    <a:pt x="10781" y="2449"/>
                  </a:lnTo>
                  <a:lnTo>
                    <a:pt x="10781" y="2445"/>
                  </a:lnTo>
                  <a:lnTo>
                    <a:pt x="10780" y="2440"/>
                  </a:lnTo>
                  <a:lnTo>
                    <a:pt x="10775" y="2429"/>
                  </a:lnTo>
                  <a:lnTo>
                    <a:pt x="10767" y="2419"/>
                  </a:lnTo>
                  <a:lnTo>
                    <a:pt x="10757" y="2406"/>
                  </a:lnTo>
                  <a:lnTo>
                    <a:pt x="10748" y="2394"/>
                  </a:lnTo>
                  <a:lnTo>
                    <a:pt x="10741" y="2382"/>
                  </a:lnTo>
                  <a:lnTo>
                    <a:pt x="10734" y="2371"/>
                  </a:lnTo>
                  <a:lnTo>
                    <a:pt x="10731" y="2366"/>
                  </a:lnTo>
                  <a:lnTo>
                    <a:pt x="10727" y="2360"/>
                  </a:lnTo>
                  <a:lnTo>
                    <a:pt x="10721" y="2355"/>
                  </a:lnTo>
                  <a:lnTo>
                    <a:pt x="10715" y="2351"/>
                  </a:lnTo>
                  <a:lnTo>
                    <a:pt x="10700" y="2343"/>
                  </a:lnTo>
                  <a:lnTo>
                    <a:pt x="10682" y="2335"/>
                  </a:lnTo>
                  <a:lnTo>
                    <a:pt x="10666" y="2331"/>
                  </a:lnTo>
                  <a:lnTo>
                    <a:pt x="10650" y="2327"/>
                  </a:lnTo>
                  <a:lnTo>
                    <a:pt x="10643" y="2326"/>
                  </a:lnTo>
                  <a:lnTo>
                    <a:pt x="10639" y="2326"/>
                  </a:lnTo>
                  <a:lnTo>
                    <a:pt x="10634" y="2327"/>
                  </a:lnTo>
                  <a:lnTo>
                    <a:pt x="10630" y="2328"/>
                  </a:lnTo>
                  <a:lnTo>
                    <a:pt x="10619" y="2339"/>
                  </a:lnTo>
                  <a:lnTo>
                    <a:pt x="10600" y="2354"/>
                  </a:lnTo>
                  <a:lnTo>
                    <a:pt x="10579" y="2372"/>
                  </a:lnTo>
                  <a:lnTo>
                    <a:pt x="10555" y="2389"/>
                  </a:lnTo>
                  <a:lnTo>
                    <a:pt x="10549" y="2393"/>
                  </a:lnTo>
                  <a:lnTo>
                    <a:pt x="10542" y="2395"/>
                  </a:lnTo>
                  <a:lnTo>
                    <a:pt x="10534" y="2397"/>
                  </a:lnTo>
                  <a:lnTo>
                    <a:pt x="10526" y="2397"/>
                  </a:lnTo>
                  <a:lnTo>
                    <a:pt x="10509" y="2395"/>
                  </a:lnTo>
                  <a:lnTo>
                    <a:pt x="10493" y="2392"/>
                  </a:lnTo>
                  <a:lnTo>
                    <a:pt x="10475" y="2387"/>
                  </a:lnTo>
                  <a:lnTo>
                    <a:pt x="10460" y="2385"/>
                  </a:lnTo>
                  <a:lnTo>
                    <a:pt x="10453" y="2385"/>
                  </a:lnTo>
                  <a:lnTo>
                    <a:pt x="10446" y="2385"/>
                  </a:lnTo>
                  <a:lnTo>
                    <a:pt x="10441" y="2387"/>
                  </a:lnTo>
                  <a:lnTo>
                    <a:pt x="10435" y="2389"/>
                  </a:lnTo>
                  <a:close/>
                  <a:moveTo>
                    <a:pt x="7896" y="1755"/>
                  </a:moveTo>
                  <a:lnTo>
                    <a:pt x="7891" y="1758"/>
                  </a:lnTo>
                  <a:lnTo>
                    <a:pt x="7887" y="1761"/>
                  </a:lnTo>
                  <a:lnTo>
                    <a:pt x="7884" y="1766"/>
                  </a:lnTo>
                  <a:lnTo>
                    <a:pt x="7880" y="1771"/>
                  </a:lnTo>
                  <a:lnTo>
                    <a:pt x="7878" y="1775"/>
                  </a:lnTo>
                  <a:lnTo>
                    <a:pt x="7877" y="1781"/>
                  </a:lnTo>
                  <a:lnTo>
                    <a:pt x="7877" y="1787"/>
                  </a:lnTo>
                  <a:lnTo>
                    <a:pt x="7877" y="1793"/>
                  </a:lnTo>
                  <a:lnTo>
                    <a:pt x="7879" y="1806"/>
                  </a:lnTo>
                  <a:lnTo>
                    <a:pt x="7882" y="1818"/>
                  </a:lnTo>
                  <a:lnTo>
                    <a:pt x="7887" y="1829"/>
                  </a:lnTo>
                  <a:lnTo>
                    <a:pt x="7893" y="1840"/>
                  </a:lnTo>
                  <a:lnTo>
                    <a:pt x="7907" y="1861"/>
                  </a:lnTo>
                  <a:lnTo>
                    <a:pt x="7926" y="1888"/>
                  </a:lnTo>
                  <a:lnTo>
                    <a:pt x="7936" y="1902"/>
                  </a:lnTo>
                  <a:lnTo>
                    <a:pt x="7948" y="1914"/>
                  </a:lnTo>
                  <a:lnTo>
                    <a:pt x="7955" y="1920"/>
                  </a:lnTo>
                  <a:lnTo>
                    <a:pt x="7962" y="1926"/>
                  </a:lnTo>
                  <a:lnTo>
                    <a:pt x="7969" y="1929"/>
                  </a:lnTo>
                  <a:lnTo>
                    <a:pt x="7976" y="1934"/>
                  </a:lnTo>
                  <a:lnTo>
                    <a:pt x="8012" y="1948"/>
                  </a:lnTo>
                  <a:lnTo>
                    <a:pt x="8049" y="1962"/>
                  </a:lnTo>
                  <a:lnTo>
                    <a:pt x="8056" y="1966"/>
                  </a:lnTo>
                  <a:lnTo>
                    <a:pt x="8063" y="1969"/>
                  </a:lnTo>
                  <a:lnTo>
                    <a:pt x="8069" y="1973"/>
                  </a:lnTo>
                  <a:lnTo>
                    <a:pt x="8073" y="1976"/>
                  </a:lnTo>
                  <a:lnTo>
                    <a:pt x="8075" y="1980"/>
                  </a:lnTo>
                  <a:lnTo>
                    <a:pt x="8075" y="1983"/>
                  </a:lnTo>
                  <a:lnTo>
                    <a:pt x="8073" y="1987"/>
                  </a:lnTo>
                  <a:lnTo>
                    <a:pt x="8068" y="1990"/>
                  </a:lnTo>
                  <a:lnTo>
                    <a:pt x="8054" y="2001"/>
                  </a:lnTo>
                  <a:lnTo>
                    <a:pt x="8035" y="2016"/>
                  </a:lnTo>
                  <a:lnTo>
                    <a:pt x="8014" y="2035"/>
                  </a:lnTo>
                  <a:lnTo>
                    <a:pt x="7993" y="2056"/>
                  </a:lnTo>
                  <a:lnTo>
                    <a:pt x="7973" y="2078"/>
                  </a:lnTo>
                  <a:lnTo>
                    <a:pt x="7955" y="2098"/>
                  </a:lnTo>
                  <a:lnTo>
                    <a:pt x="7948" y="2108"/>
                  </a:lnTo>
                  <a:lnTo>
                    <a:pt x="7942" y="2116"/>
                  </a:lnTo>
                  <a:lnTo>
                    <a:pt x="7939" y="2124"/>
                  </a:lnTo>
                  <a:lnTo>
                    <a:pt x="7936" y="2130"/>
                  </a:lnTo>
                  <a:lnTo>
                    <a:pt x="7935" y="2132"/>
                  </a:lnTo>
                  <a:lnTo>
                    <a:pt x="7935" y="2135"/>
                  </a:lnTo>
                  <a:lnTo>
                    <a:pt x="7936" y="2137"/>
                  </a:lnTo>
                  <a:lnTo>
                    <a:pt x="7938" y="2138"/>
                  </a:lnTo>
                  <a:lnTo>
                    <a:pt x="7942" y="2142"/>
                  </a:lnTo>
                  <a:lnTo>
                    <a:pt x="7949" y="2144"/>
                  </a:lnTo>
                  <a:lnTo>
                    <a:pt x="7966" y="2146"/>
                  </a:lnTo>
                  <a:lnTo>
                    <a:pt x="7985" y="2148"/>
                  </a:lnTo>
                  <a:lnTo>
                    <a:pt x="8022" y="2146"/>
                  </a:lnTo>
                  <a:lnTo>
                    <a:pt x="8040" y="2145"/>
                  </a:lnTo>
                  <a:lnTo>
                    <a:pt x="8036" y="2150"/>
                  </a:lnTo>
                  <a:lnTo>
                    <a:pt x="8030" y="2163"/>
                  </a:lnTo>
                  <a:lnTo>
                    <a:pt x="8028" y="2170"/>
                  </a:lnTo>
                  <a:lnTo>
                    <a:pt x="8028" y="2177"/>
                  </a:lnTo>
                  <a:lnTo>
                    <a:pt x="8029" y="2180"/>
                  </a:lnTo>
                  <a:lnTo>
                    <a:pt x="8030" y="2183"/>
                  </a:lnTo>
                  <a:lnTo>
                    <a:pt x="8033" y="2185"/>
                  </a:lnTo>
                  <a:lnTo>
                    <a:pt x="8036" y="2188"/>
                  </a:lnTo>
                  <a:lnTo>
                    <a:pt x="8040" y="2189"/>
                  </a:lnTo>
                  <a:lnTo>
                    <a:pt x="8043" y="2189"/>
                  </a:lnTo>
                  <a:lnTo>
                    <a:pt x="8047" y="2188"/>
                  </a:lnTo>
                  <a:lnTo>
                    <a:pt x="8050" y="2186"/>
                  </a:lnTo>
                  <a:lnTo>
                    <a:pt x="8056" y="2182"/>
                  </a:lnTo>
                  <a:lnTo>
                    <a:pt x="8063" y="2175"/>
                  </a:lnTo>
                  <a:lnTo>
                    <a:pt x="8070" y="2168"/>
                  </a:lnTo>
                  <a:lnTo>
                    <a:pt x="8079" y="2161"/>
                  </a:lnTo>
                  <a:lnTo>
                    <a:pt x="8083" y="2158"/>
                  </a:lnTo>
                  <a:lnTo>
                    <a:pt x="8089" y="2156"/>
                  </a:lnTo>
                  <a:lnTo>
                    <a:pt x="8094" y="2155"/>
                  </a:lnTo>
                  <a:lnTo>
                    <a:pt x="8100" y="2155"/>
                  </a:lnTo>
                  <a:lnTo>
                    <a:pt x="8113" y="2156"/>
                  </a:lnTo>
                  <a:lnTo>
                    <a:pt x="8129" y="2158"/>
                  </a:lnTo>
                  <a:lnTo>
                    <a:pt x="8145" y="2162"/>
                  </a:lnTo>
                  <a:lnTo>
                    <a:pt x="8163" y="2166"/>
                  </a:lnTo>
                  <a:lnTo>
                    <a:pt x="8181" y="2171"/>
                  </a:lnTo>
                  <a:lnTo>
                    <a:pt x="8198" y="2175"/>
                  </a:lnTo>
                  <a:lnTo>
                    <a:pt x="8214" y="2177"/>
                  </a:lnTo>
                  <a:lnTo>
                    <a:pt x="8226" y="2178"/>
                  </a:lnTo>
                  <a:lnTo>
                    <a:pt x="8234" y="2177"/>
                  </a:lnTo>
                  <a:lnTo>
                    <a:pt x="8239" y="2176"/>
                  </a:lnTo>
                  <a:lnTo>
                    <a:pt x="8246" y="2173"/>
                  </a:lnTo>
                  <a:lnTo>
                    <a:pt x="8254" y="2170"/>
                  </a:lnTo>
                  <a:lnTo>
                    <a:pt x="8261" y="2165"/>
                  </a:lnTo>
                  <a:lnTo>
                    <a:pt x="8268" y="2161"/>
                  </a:lnTo>
                  <a:lnTo>
                    <a:pt x="8273" y="2155"/>
                  </a:lnTo>
                  <a:lnTo>
                    <a:pt x="8281" y="2148"/>
                  </a:lnTo>
                  <a:lnTo>
                    <a:pt x="8286" y="2142"/>
                  </a:lnTo>
                  <a:lnTo>
                    <a:pt x="8291" y="2135"/>
                  </a:lnTo>
                  <a:lnTo>
                    <a:pt x="8296" y="2128"/>
                  </a:lnTo>
                  <a:lnTo>
                    <a:pt x="8300" y="2121"/>
                  </a:lnTo>
                  <a:lnTo>
                    <a:pt x="8304" y="2114"/>
                  </a:lnTo>
                  <a:lnTo>
                    <a:pt x="8305" y="2107"/>
                  </a:lnTo>
                  <a:lnTo>
                    <a:pt x="8306" y="2099"/>
                  </a:lnTo>
                  <a:lnTo>
                    <a:pt x="8306" y="2094"/>
                  </a:lnTo>
                  <a:lnTo>
                    <a:pt x="8305" y="2087"/>
                  </a:lnTo>
                  <a:lnTo>
                    <a:pt x="8304" y="2081"/>
                  </a:lnTo>
                  <a:lnTo>
                    <a:pt x="8300" y="2074"/>
                  </a:lnTo>
                  <a:lnTo>
                    <a:pt x="8298" y="2067"/>
                  </a:lnTo>
                  <a:lnTo>
                    <a:pt x="8289" y="2051"/>
                  </a:lnTo>
                  <a:lnTo>
                    <a:pt x="8279" y="2036"/>
                  </a:lnTo>
                  <a:lnTo>
                    <a:pt x="8266" y="2022"/>
                  </a:lnTo>
                  <a:lnTo>
                    <a:pt x="8254" y="2009"/>
                  </a:lnTo>
                  <a:lnTo>
                    <a:pt x="8241" y="1998"/>
                  </a:lnTo>
                  <a:lnTo>
                    <a:pt x="8226" y="1990"/>
                  </a:lnTo>
                  <a:lnTo>
                    <a:pt x="8221" y="1986"/>
                  </a:lnTo>
                  <a:lnTo>
                    <a:pt x="8214" y="1980"/>
                  </a:lnTo>
                  <a:lnTo>
                    <a:pt x="8207" y="1974"/>
                  </a:lnTo>
                  <a:lnTo>
                    <a:pt x="8199" y="1966"/>
                  </a:lnTo>
                  <a:lnTo>
                    <a:pt x="8187" y="1948"/>
                  </a:lnTo>
                  <a:lnTo>
                    <a:pt x="8172" y="1929"/>
                  </a:lnTo>
                  <a:lnTo>
                    <a:pt x="8160" y="1909"/>
                  </a:lnTo>
                  <a:lnTo>
                    <a:pt x="8148" y="1892"/>
                  </a:lnTo>
                  <a:lnTo>
                    <a:pt x="8137" y="1878"/>
                  </a:lnTo>
                  <a:lnTo>
                    <a:pt x="8128" y="1868"/>
                  </a:lnTo>
                  <a:lnTo>
                    <a:pt x="8126" y="1866"/>
                  </a:lnTo>
                  <a:lnTo>
                    <a:pt x="8124" y="1863"/>
                  </a:lnTo>
                  <a:lnTo>
                    <a:pt x="8124" y="1861"/>
                  </a:lnTo>
                  <a:lnTo>
                    <a:pt x="8124" y="1859"/>
                  </a:lnTo>
                  <a:lnTo>
                    <a:pt x="8127" y="1853"/>
                  </a:lnTo>
                  <a:lnTo>
                    <a:pt x="8131" y="1847"/>
                  </a:lnTo>
                  <a:lnTo>
                    <a:pt x="8143" y="1832"/>
                  </a:lnTo>
                  <a:lnTo>
                    <a:pt x="8160" y="1816"/>
                  </a:lnTo>
                  <a:lnTo>
                    <a:pt x="8168" y="1808"/>
                  </a:lnTo>
                  <a:lnTo>
                    <a:pt x="8175" y="1799"/>
                  </a:lnTo>
                  <a:lnTo>
                    <a:pt x="8182" y="1791"/>
                  </a:lnTo>
                  <a:lnTo>
                    <a:pt x="8187" y="1782"/>
                  </a:lnTo>
                  <a:lnTo>
                    <a:pt x="8191" y="1775"/>
                  </a:lnTo>
                  <a:lnTo>
                    <a:pt x="8192" y="1767"/>
                  </a:lnTo>
                  <a:lnTo>
                    <a:pt x="8192" y="1764"/>
                  </a:lnTo>
                  <a:lnTo>
                    <a:pt x="8191" y="1760"/>
                  </a:lnTo>
                  <a:lnTo>
                    <a:pt x="8190" y="1757"/>
                  </a:lnTo>
                  <a:lnTo>
                    <a:pt x="8188" y="1754"/>
                  </a:lnTo>
                  <a:lnTo>
                    <a:pt x="8182" y="1748"/>
                  </a:lnTo>
                  <a:lnTo>
                    <a:pt x="8175" y="1744"/>
                  </a:lnTo>
                  <a:lnTo>
                    <a:pt x="8167" y="1740"/>
                  </a:lnTo>
                  <a:lnTo>
                    <a:pt x="8158" y="1738"/>
                  </a:lnTo>
                  <a:lnTo>
                    <a:pt x="8138" y="1734"/>
                  </a:lnTo>
                  <a:lnTo>
                    <a:pt x="8117" y="1732"/>
                  </a:lnTo>
                  <a:lnTo>
                    <a:pt x="8096" y="1731"/>
                  </a:lnTo>
                  <a:lnTo>
                    <a:pt x="8076" y="1728"/>
                  </a:lnTo>
                  <a:lnTo>
                    <a:pt x="8067" y="1726"/>
                  </a:lnTo>
                  <a:lnTo>
                    <a:pt x="8059" y="1725"/>
                  </a:lnTo>
                  <a:lnTo>
                    <a:pt x="8050" y="1721"/>
                  </a:lnTo>
                  <a:lnTo>
                    <a:pt x="8044" y="1718"/>
                  </a:lnTo>
                  <a:lnTo>
                    <a:pt x="8037" y="1713"/>
                  </a:lnTo>
                  <a:lnTo>
                    <a:pt x="8033" y="1711"/>
                  </a:lnTo>
                  <a:lnTo>
                    <a:pt x="8027" y="1710"/>
                  </a:lnTo>
                  <a:lnTo>
                    <a:pt x="8021" y="1708"/>
                  </a:lnTo>
                  <a:lnTo>
                    <a:pt x="8015" y="1708"/>
                  </a:lnTo>
                  <a:lnTo>
                    <a:pt x="8010" y="1710"/>
                  </a:lnTo>
                  <a:lnTo>
                    <a:pt x="8005" y="1712"/>
                  </a:lnTo>
                  <a:lnTo>
                    <a:pt x="8000" y="1714"/>
                  </a:lnTo>
                  <a:lnTo>
                    <a:pt x="7990" y="1721"/>
                  </a:lnTo>
                  <a:lnTo>
                    <a:pt x="7981" y="1730"/>
                  </a:lnTo>
                  <a:lnTo>
                    <a:pt x="7972" y="1740"/>
                  </a:lnTo>
                  <a:lnTo>
                    <a:pt x="7965" y="1751"/>
                  </a:lnTo>
                  <a:lnTo>
                    <a:pt x="7960" y="1755"/>
                  </a:lnTo>
                  <a:lnTo>
                    <a:pt x="7956" y="1758"/>
                  </a:lnTo>
                  <a:lnTo>
                    <a:pt x="7953" y="1760"/>
                  </a:lnTo>
                  <a:lnTo>
                    <a:pt x="7948" y="1761"/>
                  </a:lnTo>
                  <a:lnTo>
                    <a:pt x="7940" y="1761"/>
                  </a:lnTo>
                  <a:lnTo>
                    <a:pt x="7932" y="1760"/>
                  </a:lnTo>
                  <a:lnTo>
                    <a:pt x="7924" y="1757"/>
                  </a:lnTo>
                  <a:lnTo>
                    <a:pt x="7914" y="1754"/>
                  </a:lnTo>
                  <a:lnTo>
                    <a:pt x="7911" y="1753"/>
                  </a:lnTo>
                  <a:lnTo>
                    <a:pt x="7906" y="1753"/>
                  </a:lnTo>
                  <a:lnTo>
                    <a:pt x="7901" y="1754"/>
                  </a:lnTo>
                  <a:lnTo>
                    <a:pt x="7896" y="1755"/>
                  </a:lnTo>
                  <a:close/>
                  <a:moveTo>
                    <a:pt x="7853" y="1896"/>
                  </a:moveTo>
                  <a:lnTo>
                    <a:pt x="7846" y="1898"/>
                  </a:lnTo>
                  <a:lnTo>
                    <a:pt x="7841" y="1900"/>
                  </a:lnTo>
                  <a:lnTo>
                    <a:pt x="7835" y="1903"/>
                  </a:lnTo>
                  <a:lnTo>
                    <a:pt x="7831" y="1907"/>
                  </a:lnTo>
                  <a:lnTo>
                    <a:pt x="7824" y="1915"/>
                  </a:lnTo>
                  <a:lnTo>
                    <a:pt x="7817" y="1925"/>
                  </a:lnTo>
                  <a:lnTo>
                    <a:pt x="7811" y="1933"/>
                  </a:lnTo>
                  <a:lnTo>
                    <a:pt x="7804" y="1941"/>
                  </a:lnTo>
                  <a:lnTo>
                    <a:pt x="7801" y="1943"/>
                  </a:lnTo>
                  <a:lnTo>
                    <a:pt x="7798" y="1946"/>
                  </a:lnTo>
                  <a:lnTo>
                    <a:pt x="7793" y="1947"/>
                  </a:lnTo>
                  <a:lnTo>
                    <a:pt x="7790" y="1948"/>
                  </a:lnTo>
                  <a:lnTo>
                    <a:pt x="7780" y="1948"/>
                  </a:lnTo>
                  <a:lnTo>
                    <a:pt x="7771" y="1949"/>
                  </a:lnTo>
                  <a:lnTo>
                    <a:pt x="7763" y="1953"/>
                  </a:lnTo>
                  <a:lnTo>
                    <a:pt x="7756" y="1956"/>
                  </a:lnTo>
                  <a:lnTo>
                    <a:pt x="7752" y="1960"/>
                  </a:lnTo>
                  <a:lnTo>
                    <a:pt x="7750" y="1962"/>
                  </a:lnTo>
                  <a:lnTo>
                    <a:pt x="7747" y="1966"/>
                  </a:lnTo>
                  <a:lnTo>
                    <a:pt x="7745" y="1969"/>
                  </a:lnTo>
                  <a:lnTo>
                    <a:pt x="7745" y="1974"/>
                  </a:lnTo>
                  <a:lnTo>
                    <a:pt x="7744" y="1979"/>
                  </a:lnTo>
                  <a:lnTo>
                    <a:pt x="7744" y="1984"/>
                  </a:lnTo>
                  <a:lnTo>
                    <a:pt x="7745" y="1990"/>
                  </a:lnTo>
                  <a:lnTo>
                    <a:pt x="7752" y="2013"/>
                  </a:lnTo>
                  <a:lnTo>
                    <a:pt x="7758" y="2033"/>
                  </a:lnTo>
                  <a:lnTo>
                    <a:pt x="7758" y="2041"/>
                  </a:lnTo>
                  <a:lnTo>
                    <a:pt x="7757" y="2048"/>
                  </a:lnTo>
                  <a:lnTo>
                    <a:pt x="7756" y="2051"/>
                  </a:lnTo>
                  <a:lnTo>
                    <a:pt x="7753" y="2055"/>
                  </a:lnTo>
                  <a:lnTo>
                    <a:pt x="7750" y="2057"/>
                  </a:lnTo>
                  <a:lnTo>
                    <a:pt x="7745" y="2061"/>
                  </a:lnTo>
                  <a:lnTo>
                    <a:pt x="7741" y="2063"/>
                  </a:lnTo>
                  <a:lnTo>
                    <a:pt x="7739" y="2068"/>
                  </a:lnTo>
                  <a:lnTo>
                    <a:pt x="7737" y="2072"/>
                  </a:lnTo>
                  <a:lnTo>
                    <a:pt x="7737" y="2077"/>
                  </a:lnTo>
                  <a:lnTo>
                    <a:pt x="7737" y="2083"/>
                  </a:lnTo>
                  <a:lnTo>
                    <a:pt x="7738" y="2089"/>
                  </a:lnTo>
                  <a:lnTo>
                    <a:pt x="7740" y="2096"/>
                  </a:lnTo>
                  <a:lnTo>
                    <a:pt x="7743" y="2102"/>
                  </a:lnTo>
                  <a:lnTo>
                    <a:pt x="7746" y="2108"/>
                  </a:lnTo>
                  <a:lnTo>
                    <a:pt x="7750" y="2114"/>
                  </a:lnTo>
                  <a:lnTo>
                    <a:pt x="7754" y="2119"/>
                  </a:lnTo>
                  <a:lnTo>
                    <a:pt x="7759" y="2124"/>
                  </a:lnTo>
                  <a:lnTo>
                    <a:pt x="7764" y="2129"/>
                  </a:lnTo>
                  <a:lnTo>
                    <a:pt x="7770" y="2131"/>
                  </a:lnTo>
                  <a:lnTo>
                    <a:pt x="7776" y="2135"/>
                  </a:lnTo>
                  <a:lnTo>
                    <a:pt x="7781" y="2136"/>
                  </a:lnTo>
                  <a:lnTo>
                    <a:pt x="7787" y="2136"/>
                  </a:lnTo>
                  <a:lnTo>
                    <a:pt x="7793" y="2136"/>
                  </a:lnTo>
                  <a:lnTo>
                    <a:pt x="7799" y="2135"/>
                  </a:lnTo>
                  <a:lnTo>
                    <a:pt x="7806" y="2134"/>
                  </a:lnTo>
                  <a:lnTo>
                    <a:pt x="7818" y="2130"/>
                  </a:lnTo>
                  <a:lnTo>
                    <a:pt x="7831" y="2124"/>
                  </a:lnTo>
                  <a:lnTo>
                    <a:pt x="7854" y="2111"/>
                  </a:lnTo>
                  <a:lnTo>
                    <a:pt x="7877" y="2098"/>
                  </a:lnTo>
                  <a:lnTo>
                    <a:pt x="7887" y="2092"/>
                  </a:lnTo>
                  <a:lnTo>
                    <a:pt x="7899" y="2085"/>
                  </a:lnTo>
                  <a:lnTo>
                    <a:pt x="7911" y="2076"/>
                  </a:lnTo>
                  <a:lnTo>
                    <a:pt x="7921" y="2067"/>
                  </a:lnTo>
                  <a:lnTo>
                    <a:pt x="7931" y="2055"/>
                  </a:lnTo>
                  <a:lnTo>
                    <a:pt x="7938" y="2043"/>
                  </a:lnTo>
                  <a:lnTo>
                    <a:pt x="7941" y="2036"/>
                  </a:lnTo>
                  <a:lnTo>
                    <a:pt x="7942" y="2029"/>
                  </a:lnTo>
                  <a:lnTo>
                    <a:pt x="7943" y="2021"/>
                  </a:lnTo>
                  <a:lnTo>
                    <a:pt x="7945" y="2014"/>
                  </a:lnTo>
                  <a:lnTo>
                    <a:pt x="7945" y="1998"/>
                  </a:lnTo>
                  <a:lnTo>
                    <a:pt x="7943" y="1983"/>
                  </a:lnTo>
                  <a:lnTo>
                    <a:pt x="7941" y="1969"/>
                  </a:lnTo>
                  <a:lnTo>
                    <a:pt x="7939" y="1955"/>
                  </a:lnTo>
                  <a:lnTo>
                    <a:pt x="7935" y="1943"/>
                  </a:lnTo>
                  <a:lnTo>
                    <a:pt x="7931" y="1933"/>
                  </a:lnTo>
                  <a:lnTo>
                    <a:pt x="7926" y="1922"/>
                  </a:lnTo>
                  <a:lnTo>
                    <a:pt x="7920" y="1915"/>
                  </a:lnTo>
                  <a:lnTo>
                    <a:pt x="7914" y="1908"/>
                  </a:lnTo>
                  <a:lnTo>
                    <a:pt x="7907" y="1903"/>
                  </a:lnTo>
                  <a:lnTo>
                    <a:pt x="7899" y="1900"/>
                  </a:lnTo>
                  <a:lnTo>
                    <a:pt x="7889" y="1896"/>
                  </a:lnTo>
                  <a:lnTo>
                    <a:pt x="7880" y="1895"/>
                  </a:lnTo>
                  <a:lnTo>
                    <a:pt x="7872" y="1894"/>
                  </a:lnTo>
                  <a:lnTo>
                    <a:pt x="7862" y="1895"/>
                  </a:lnTo>
                  <a:lnTo>
                    <a:pt x="7853" y="1896"/>
                  </a:lnTo>
                  <a:close/>
                  <a:moveTo>
                    <a:pt x="8804" y="2846"/>
                  </a:moveTo>
                  <a:lnTo>
                    <a:pt x="8802" y="2847"/>
                  </a:lnTo>
                  <a:lnTo>
                    <a:pt x="8801" y="2851"/>
                  </a:lnTo>
                  <a:lnTo>
                    <a:pt x="8801" y="2853"/>
                  </a:lnTo>
                  <a:lnTo>
                    <a:pt x="8802" y="2857"/>
                  </a:lnTo>
                  <a:lnTo>
                    <a:pt x="8807" y="2864"/>
                  </a:lnTo>
                  <a:lnTo>
                    <a:pt x="8813" y="2872"/>
                  </a:lnTo>
                  <a:lnTo>
                    <a:pt x="8822" y="2879"/>
                  </a:lnTo>
                  <a:lnTo>
                    <a:pt x="8830" y="2887"/>
                  </a:lnTo>
                  <a:lnTo>
                    <a:pt x="8840" y="2893"/>
                  </a:lnTo>
                  <a:lnTo>
                    <a:pt x="8848" y="2898"/>
                  </a:lnTo>
                  <a:lnTo>
                    <a:pt x="8855" y="2901"/>
                  </a:lnTo>
                  <a:lnTo>
                    <a:pt x="8862" y="2907"/>
                  </a:lnTo>
                  <a:lnTo>
                    <a:pt x="8869" y="2913"/>
                  </a:lnTo>
                  <a:lnTo>
                    <a:pt x="8875" y="2920"/>
                  </a:lnTo>
                  <a:lnTo>
                    <a:pt x="8882" y="2927"/>
                  </a:lnTo>
                  <a:lnTo>
                    <a:pt x="8888" y="2932"/>
                  </a:lnTo>
                  <a:lnTo>
                    <a:pt x="8894" y="2937"/>
                  </a:lnTo>
                  <a:lnTo>
                    <a:pt x="8899" y="2940"/>
                  </a:lnTo>
                  <a:lnTo>
                    <a:pt x="8908" y="2941"/>
                  </a:lnTo>
                  <a:lnTo>
                    <a:pt x="8917" y="2941"/>
                  </a:lnTo>
                  <a:lnTo>
                    <a:pt x="8928" y="2939"/>
                  </a:lnTo>
                  <a:lnTo>
                    <a:pt x="8937" y="2935"/>
                  </a:lnTo>
                  <a:lnTo>
                    <a:pt x="8942" y="2933"/>
                  </a:lnTo>
                  <a:lnTo>
                    <a:pt x="8946" y="2930"/>
                  </a:lnTo>
                  <a:lnTo>
                    <a:pt x="8950" y="2925"/>
                  </a:lnTo>
                  <a:lnTo>
                    <a:pt x="8952" y="2920"/>
                  </a:lnTo>
                  <a:lnTo>
                    <a:pt x="8953" y="2914"/>
                  </a:lnTo>
                  <a:lnTo>
                    <a:pt x="8955" y="2908"/>
                  </a:lnTo>
                  <a:lnTo>
                    <a:pt x="8953" y="2901"/>
                  </a:lnTo>
                  <a:lnTo>
                    <a:pt x="8951" y="2893"/>
                  </a:lnTo>
                  <a:lnTo>
                    <a:pt x="8949" y="2885"/>
                  </a:lnTo>
                  <a:lnTo>
                    <a:pt x="8944" y="2877"/>
                  </a:lnTo>
                  <a:lnTo>
                    <a:pt x="8941" y="2871"/>
                  </a:lnTo>
                  <a:lnTo>
                    <a:pt x="8936" y="2865"/>
                  </a:lnTo>
                  <a:lnTo>
                    <a:pt x="8932" y="2862"/>
                  </a:lnTo>
                  <a:lnTo>
                    <a:pt x="8928" y="2857"/>
                  </a:lnTo>
                  <a:lnTo>
                    <a:pt x="8923" y="2854"/>
                  </a:lnTo>
                  <a:lnTo>
                    <a:pt x="8918" y="2852"/>
                  </a:lnTo>
                  <a:lnTo>
                    <a:pt x="8909" y="2849"/>
                  </a:lnTo>
                  <a:lnTo>
                    <a:pt x="8901" y="2846"/>
                  </a:lnTo>
                  <a:lnTo>
                    <a:pt x="8894" y="2846"/>
                  </a:lnTo>
                  <a:lnTo>
                    <a:pt x="8888" y="2846"/>
                  </a:lnTo>
                  <a:lnTo>
                    <a:pt x="8872" y="2844"/>
                  </a:lnTo>
                  <a:lnTo>
                    <a:pt x="8849" y="2840"/>
                  </a:lnTo>
                  <a:lnTo>
                    <a:pt x="8836" y="2839"/>
                  </a:lnTo>
                  <a:lnTo>
                    <a:pt x="8824" y="2840"/>
                  </a:lnTo>
                  <a:lnTo>
                    <a:pt x="8818" y="2840"/>
                  </a:lnTo>
                  <a:lnTo>
                    <a:pt x="8813" y="2842"/>
                  </a:lnTo>
                  <a:lnTo>
                    <a:pt x="8808" y="2844"/>
                  </a:lnTo>
                  <a:lnTo>
                    <a:pt x="8804" y="2846"/>
                  </a:lnTo>
                  <a:close/>
                  <a:moveTo>
                    <a:pt x="8331" y="2765"/>
                  </a:moveTo>
                  <a:lnTo>
                    <a:pt x="8330" y="2769"/>
                  </a:lnTo>
                  <a:lnTo>
                    <a:pt x="8329" y="2772"/>
                  </a:lnTo>
                  <a:lnTo>
                    <a:pt x="8330" y="2775"/>
                  </a:lnTo>
                  <a:lnTo>
                    <a:pt x="8331" y="2777"/>
                  </a:lnTo>
                  <a:lnTo>
                    <a:pt x="8337" y="2781"/>
                  </a:lnTo>
                  <a:lnTo>
                    <a:pt x="8344" y="2782"/>
                  </a:lnTo>
                  <a:lnTo>
                    <a:pt x="8352" y="2782"/>
                  </a:lnTo>
                  <a:lnTo>
                    <a:pt x="8359" y="2781"/>
                  </a:lnTo>
                  <a:lnTo>
                    <a:pt x="8363" y="2778"/>
                  </a:lnTo>
                  <a:lnTo>
                    <a:pt x="8366" y="2777"/>
                  </a:lnTo>
                  <a:lnTo>
                    <a:pt x="8369" y="2773"/>
                  </a:lnTo>
                  <a:lnTo>
                    <a:pt x="8370" y="2771"/>
                  </a:lnTo>
                  <a:lnTo>
                    <a:pt x="8371" y="2766"/>
                  </a:lnTo>
                  <a:lnTo>
                    <a:pt x="8372" y="2763"/>
                  </a:lnTo>
                  <a:lnTo>
                    <a:pt x="8372" y="2758"/>
                  </a:lnTo>
                  <a:lnTo>
                    <a:pt x="8371" y="2755"/>
                  </a:lnTo>
                  <a:lnTo>
                    <a:pt x="8370" y="2751"/>
                  </a:lnTo>
                  <a:lnTo>
                    <a:pt x="8369" y="2748"/>
                  </a:lnTo>
                  <a:lnTo>
                    <a:pt x="8366" y="2744"/>
                  </a:lnTo>
                  <a:lnTo>
                    <a:pt x="8364" y="2742"/>
                  </a:lnTo>
                  <a:lnTo>
                    <a:pt x="8360" y="2741"/>
                  </a:lnTo>
                  <a:lnTo>
                    <a:pt x="8357" y="2739"/>
                  </a:lnTo>
                  <a:lnTo>
                    <a:pt x="8353" y="2741"/>
                  </a:lnTo>
                  <a:lnTo>
                    <a:pt x="8350" y="2742"/>
                  </a:lnTo>
                  <a:lnTo>
                    <a:pt x="8345" y="2745"/>
                  </a:lnTo>
                  <a:lnTo>
                    <a:pt x="8340" y="2750"/>
                  </a:lnTo>
                  <a:lnTo>
                    <a:pt x="8336" y="2757"/>
                  </a:lnTo>
                  <a:lnTo>
                    <a:pt x="8331" y="2765"/>
                  </a:lnTo>
                  <a:close/>
                  <a:moveTo>
                    <a:pt x="8633" y="2690"/>
                  </a:moveTo>
                  <a:lnTo>
                    <a:pt x="8626" y="2691"/>
                  </a:lnTo>
                  <a:lnTo>
                    <a:pt x="8620" y="2694"/>
                  </a:lnTo>
                  <a:lnTo>
                    <a:pt x="8614" y="2697"/>
                  </a:lnTo>
                  <a:lnTo>
                    <a:pt x="8609" y="2702"/>
                  </a:lnTo>
                  <a:lnTo>
                    <a:pt x="8605" y="2708"/>
                  </a:lnTo>
                  <a:lnTo>
                    <a:pt x="8600" y="2714"/>
                  </a:lnTo>
                  <a:lnTo>
                    <a:pt x="8596" y="2722"/>
                  </a:lnTo>
                  <a:lnTo>
                    <a:pt x="8594" y="2729"/>
                  </a:lnTo>
                  <a:lnTo>
                    <a:pt x="8592" y="2737"/>
                  </a:lnTo>
                  <a:lnTo>
                    <a:pt x="8591" y="2744"/>
                  </a:lnTo>
                  <a:lnTo>
                    <a:pt x="8591" y="2752"/>
                  </a:lnTo>
                  <a:lnTo>
                    <a:pt x="8591" y="2761"/>
                  </a:lnTo>
                  <a:lnTo>
                    <a:pt x="8592" y="2768"/>
                  </a:lnTo>
                  <a:lnTo>
                    <a:pt x="8594" y="2773"/>
                  </a:lnTo>
                  <a:lnTo>
                    <a:pt x="8598" y="2779"/>
                  </a:lnTo>
                  <a:lnTo>
                    <a:pt x="8601" y="2784"/>
                  </a:lnTo>
                  <a:lnTo>
                    <a:pt x="8611" y="2792"/>
                  </a:lnTo>
                  <a:lnTo>
                    <a:pt x="8619" y="2797"/>
                  </a:lnTo>
                  <a:lnTo>
                    <a:pt x="8623" y="2798"/>
                  </a:lnTo>
                  <a:lnTo>
                    <a:pt x="8628" y="2799"/>
                  </a:lnTo>
                  <a:lnTo>
                    <a:pt x="8632" y="2799"/>
                  </a:lnTo>
                  <a:lnTo>
                    <a:pt x="8636" y="2799"/>
                  </a:lnTo>
                  <a:lnTo>
                    <a:pt x="8641" y="2797"/>
                  </a:lnTo>
                  <a:lnTo>
                    <a:pt x="8645" y="2796"/>
                  </a:lnTo>
                  <a:lnTo>
                    <a:pt x="8649" y="2793"/>
                  </a:lnTo>
                  <a:lnTo>
                    <a:pt x="8653" y="2790"/>
                  </a:lnTo>
                  <a:lnTo>
                    <a:pt x="8661" y="2782"/>
                  </a:lnTo>
                  <a:lnTo>
                    <a:pt x="8669" y="2771"/>
                  </a:lnTo>
                  <a:lnTo>
                    <a:pt x="8672" y="2764"/>
                  </a:lnTo>
                  <a:lnTo>
                    <a:pt x="8674" y="2758"/>
                  </a:lnTo>
                  <a:lnTo>
                    <a:pt x="8675" y="2751"/>
                  </a:lnTo>
                  <a:lnTo>
                    <a:pt x="8674" y="2744"/>
                  </a:lnTo>
                  <a:lnTo>
                    <a:pt x="8673" y="2737"/>
                  </a:lnTo>
                  <a:lnTo>
                    <a:pt x="8672" y="2731"/>
                  </a:lnTo>
                  <a:lnTo>
                    <a:pt x="8669" y="2724"/>
                  </a:lnTo>
                  <a:lnTo>
                    <a:pt x="8666" y="2718"/>
                  </a:lnTo>
                  <a:lnTo>
                    <a:pt x="8659" y="2708"/>
                  </a:lnTo>
                  <a:lnTo>
                    <a:pt x="8649" y="2698"/>
                  </a:lnTo>
                  <a:lnTo>
                    <a:pt x="8646" y="2695"/>
                  </a:lnTo>
                  <a:lnTo>
                    <a:pt x="8641" y="2692"/>
                  </a:lnTo>
                  <a:lnTo>
                    <a:pt x="8636" y="2691"/>
                  </a:lnTo>
                  <a:lnTo>
                    <a:pt x="8633" y="2690"/>
                  </a:lnTo>
                  <a:close/>
                  <a:moveTo>
                    <a:pt x="11983" y="4444"/>
                  </a:moveTo>
                  <a:lnTo>
                    <a:pt x="11981" y="4447"/>
                  </a:lnTo>
                  <a:lnTo>
                    <a:pt x="11979" y="4449"/>
                  </a:lnTo>
                  <a:lnTo>
                    <a:pt x="11976" y="4454"/>
                  </a:lnTo>
                  <a:lnTo>
                    <a:pt x="11974" y="4458"/>
                  </a:lnTo>
                  <a:lnTo>
                    <a:pt x="11970" y="4471"/>
                  </a:lnTo>
                  <a:lnTo>
                    <a:pt x="11966" y="4488"/>
                  </a:lnTo>
                  <a:lnTo>
                    <a:pt x="11962" y="4507"/>
                  </a:lnTo>
                  <a:lnTo>
                    <a:pt x="11959" y="4527"/>
                  </a:lnTo>
                  <a:lnTo>
                    <a:pt x="11956" y="4549"/>
                  </a:lnTo>
                  <a:lnTo>
                    <a:pt x="11954" y="4571"/>
                  </a:lnTo>
                  <a:lnTo>
                    <a:pt x="11953" y="4595"/>
                  </a:lnTo>
                  <a:lnTo>
                    <a:pt x="11953" y="4616"/>
                  </a:lnTo>
                  <a:lnTo>
                    <a:pt x="11954" y="4637"/>
                  </a:lnTo>
                  <a:lnTo>
                    <a:pt x="11956" y="4657"/>
                  </a:lnTo>
                  <a:lnTo>
                    <a:pt x="11960" y="4673"/>
                  </a:lnTo>
                  <a:lnTo>
                    <a:pt x="11965" y="4687"/>
                  </a:lnTo>
                  <a:lnTo>
                    <a:pt x="11968" y="4692"/>
                  </a:lnTo>
                  <a:lnTo>
                    <a:pt x="11972" y="4697"/>
                  </a:lnTo>
                  <a:lnTo>
                    <a:pt x="11975" y="4700"/>
                  </a:lnTo>
                  <a:lnTo>
                    <a:pt x="11980" y="4703"/>
                  </a:lnTo>
                  <a:lnTo>
                    <a:pt x="11983" y="4704"/>
                  </a:lnTo>
                  <a:lnTo>
                    <a:pt x="11988" y="4704"/>
                  </a:lnTo>
                  <a:lnTo>
                    <a:pt x="11993" y="4704"/>
                  </a:lnTo>
                  <a:lnTo>
                    <a:pt x="11996" y="4703"/>
                  </a:lnTo>
                  <a:lnTo>
                    <a:pt x="12001" y="4700"/>
                  </a:lnTo>
                  <a:lnTo>
                    <a:pt x="12004" y="4697"/>
                  </a:lnTo>
                  <a:lnTo>
                    <a:pt x="12008" y="4693"/>
                  </a:lnTo>
                  <a:lnTo>
                    <a:pt x="12012" y="4689"/>
                  </a:lnTo>
                  <a:lnTo>
                    <a:pt x="12019" y="4678"/>
                  </a:lnTo>
                  <a:lnTo>
                    <a:pt x="12024" y="4665"/>
                  </a:lnTo>
                  <a:lnTo>
                    <a:pt x="12030" y="4651"/>
                  </a:lnTo>
                  <a:lnTo>
                    <a:pt x="12035" y="4637"/>
                  </a:lnTo>
                  <a:lnTo>
                    <a:pt x="12040" y="4620"/>
                  </a:lnTo>
                  <a:lnTo>
                    <a:pt x="12043" y="4605"/>
                  </a:lnTo>
                  <a:lnTo>
                    <a:pt x="12046" y="4591"/>
                  </a:lnTo>
                  <a:lnTo>
                    <a:pt x="12047" y="4577"/>
                  </a:lnTo>
                  <a:lnTo>
                    <a:pt x="12048" y="4564"/>
                  </a:lnTo>
                  <a:lnTo>
                    <a:pt x="12048" y="4552"/>
                  </a:lnTo>
                  <a:lnTo>
                    <a:pt x="12046" y="4544"/>
                  </a:lnTo>
                  <a:lnTo>
                    <a:pt x="12043" y="4538"/>
                  </a:lnTo>
                  <a:lnTo>
                    <a:pt x="12039" y="4527"/>
                  </a:lnTo>
                  <a:lnTo>
                    <a:pt x="12033" y="4511"/>
                  </a:lnTo>
                  <a:lnTo>
                    <a:pt x="12027" y="4494"/>
                  </a:lnTo>
                  <a:lnTo>
                    <a:pt x="12021" y="4475"/>
                  </a:lnTo>
                  <a:lnTo>
                    <a:pt x="12019" y="4467"/>
                  </a:lnTo>
                  <a:lnTo>
                    <a:pt x="12014" y="4460"/>
                  </a:lnTo>
                  <a:lnTo>
                    <a:pt x="12010" y="4453"/>
                  </a:lnTo>
                  <a:lnTo>
                    <a:pt x="12006" y="4448"/>
                  </a:lnTo>
                  <a:lnTo>
                    <a:pt x="12001" y="4444"/>
                  </a:lnTo>
                  <a:lnTo>
                    <a:pt x="11996" y="4442"/>
                  </a:lnTo>
                  <a:lnTo>
                    <a:pt x="11990" y="4442"/>
                  </a:lnTo>
                  <a:lnTo>
                    <a:pt x="11983" y="4444"/>
                  </a:lnTo>
                  <a:close/>
                  <a:moveTo>
                    <a:pt x="10539" y="5653"/>
                  </a:moveTo>
                  <a:lnTo>
                    <a:pt x="10531" y="5650"/>
                  </a:lnTo>
                  <a:lnTo>
                    <a:pt x="10522" y="5650"/>
                  </a:lnTo>
                  <a:lnTo>
                    <a:pt x="10515" y="5653"/>
                  </a:lnTo>
                  <a:lnTo>
                    <a:pt x="10508" y="5656"/>
                  </a:lnTo>
                  <a:lnTo>
                    <a:pt x="10502" y="5661"/>
                  </a:lnTo>
                  <a:lnTo>
                    <a:pt x="10498" y="5667"/>
                  </a:lnTo>
                  <a:lnTo>
                    <a:pt x="10493" y="5675"/>
                  </a:lnTo>
                  <a:lnTo>
                    <a:pt x="10487" y="5683"/>
                  </a:lnTo>
                  <a:lnTo>
                    <a:pt x="10478" y="5703"/>
                  </a:lnTo>
                  <a:lnTo>
                    <a:pt x="10468" y="5723"/>
                  </a:lnTo>
                  <a:lnTo>
                    <a:pt x="10463" y="5735"/>
                  </a:lnTo>
                  <a:lnTo>
                    <a:pt x="10458" y="5745"/>
                  </a:lnTo>
                  <a:lnTo>
                    <a:pt x="10451" y="5756"/>
                  </a:lnTo>
                  <a:lnTo>
                    <a:pt x="10444" y="5765"/>
                  </a:lnTo>
                  <a:lnTo>
                    <a:pt x="10428" y="5784"/>
                  </a:lnTo>
                  <a:lnTo>
                    <a:pt x="10413" y="5802"/>
                  </a:lnTo>
                  <a:lnTo>
                    <a:pt x="10399" y="5817"/>
                  </a:lnTo>
                  <a:lnTo>
                    <a:pt x="10385" y="5831"/>
                  </a:lnTo>
                  <a:lnTo>
                    <a:pt x="10372" y="5842"/>
                  </a:lnTo>
                  <a:lnTo>
                    <a:pt x="10362" y="5850"/>
                  </a:lnTo>
                  <a:lnTo>
                    <a:pt x="10356" y="5852"/>
                  </a:lnTo>
                  <a:lnTo>
                    <a:pt x="10351" y="5855"/>
                  </a:lnTo>
                  <a:lnTo>
                    <a:pt x="10347" y="5855"/>
                  </a:lnTo>
                  <a:lnTo>
                    <a:pt x="10344" y="5855"/>
                  </a:lnTo>
                  <a:lnTo>
                    <a:pt x="10340" y="5855"/>
                  </a:lnTo>
                  <a:lnTo>
                    <a:pt x="10336" y="5855"/>
                  </a:lnTo>
                  <a:lnTo>
                    <a:pt x="10329" y="5857"/>
                  </a:lnTo>
                  <a:lnTo>
                    <a:pt x="10322" y="5859"/>
                  </a:lnTo>
                  <a:lnTo>
                    <a:pt x="10315" y="5863"/>
                  </a:lnTo>
                  <a:lnTo>
                    <a:pt x="10306" y="5866"/>
                  </a:lnTo>
                  <a:lnTo>
                    <a:pt x="10298" y="5872"/>
                  </a:lnTo>
                  <a:lnTo>
                    <a:pt x="10290" y="5878"/>
                  </a:lnTo>
                  <a:lnTo>
                    <a:pt x="10283" y="5885"/>
                  </a:lnTo>
                  <a:lnTo>
                    <a:pt x="10276" y="5893"/>
                  </a:lnTo>
                  <a:lnTo>
                    <a:pt x="10271" y="5902"/>
                  </a:lnTo>
                  <a:lnTo>
                    <a:pt x="10266" y="5911"/>
                  </a:lnTo>
                  <a:lnTo>
                    <a:pt x="10264" y="5921"/>
                  </a:lnTo>
                  <a:lnTo>
                    <a:pt x="10263" y="5933"/>
                  </a:lnTo>
                  <a:lnTo>
                    <a:pt x="10265" y="5945"/>
                  </a:lnTo>
                  <a:lnTo>
                    <a:pt x="10269" y="5958"/>
                  </a:lnTo>
                  <a:lnTo>
                    <a:pt x="10273" y="5971"/>
                  </a:lnTo>
                  <a:lnTo>
                    <a:pt x="10278" y="5985"/>
                  </a:lnTo>
                  <a:lnTo>
                    <a:pt x="10280" y="5998"/>
                  </a:lnTo>
                  <a:lnTo>
                    <a:pt x="10284" y="6011"/>
                  </a:lnTo>
                  <a:lnTo>
                    <a:pt x="10285" y="6022"/>
                  </a:lnTo>
                  <a:lnTo>
                    <a:pt x="10288" y="6035"/>
                  </a:lnTo>
                  <a:lnTo>
                    <a:pt x="10288" y="6047"/>
                  </a:lnTo>
                  <a:lnTo>
                    <a:pt x="10288" y="6059"/>
                  </a:lnTo>
                  <a:lnTo>
                    <a:pt x="10286" y="6071"/>
                  </a:lnTo>
                  <a:lnTo>
                    <a:pt x="10285" y="6081"/>
                  </a:lnTo>
                  <a:lnTo>
                    <a:pt x="10284" y="6092"/>
                  </a:lnTo>
                  <a:lnTo>
                    <a:pt x="10280" y="6101"/>
                  </a:lnTo>
                  <a:lnTo>
                    <a:pt x="10278" y="6109"/>
                  </a:lnTo>
                  <a:lnTo>
                    <a:pt x="10273" y="6118"/>
                  </a:lnTo>
                  <a:lnTo>
                    <a:pt x="10270" y="6126"/>
                  </a:lnTo>
                  <a:lnTo>
                    <a:pt x="10265" y="6132"/>
                  </a:lnTo>
                  <a:lnTo>
                    <a:pt x="10261" y="6139"/>
                  </a:lnTo>
                  <a:lnTo>
                    <a:pt x="10258" y="6147"/>
                  </a:lnTo>
                  <a:lnTo>
                    <a:pt x="10257" y="6156"/>
                  </a:lnTo>
                  <a:lnTo>
                    <a:pt x="10257" y="6167"/>
                  </a:lnTo>
                  <a:lnTo>
                    <a:pt x="10259" y="6189"/>
                  </a:lnTo>
                  <a:lnTo>
                    <a:pt x="10265" y="6214"/>
                  </a:lnTo>
                  <a:lnTo>
                    <a:pt x="10272" y="6240"/>
                  </a:lnTo>
                  <a:lnTo>
                    <a:pt x="10278" y="6266"/>
                  </a:lnTo>
                  <a:lnTo>
                    <a:pt x="10279" y="6278"/>
                  </a:lnTo>
                  <a:lnTo>
                    <a:pt x="10282" y="6289"/>
                  </a:lnTo>
                  <a:lnTo>
                    <a:pt x="10282" y="6301"/>
                  </a:lnTo>
                  <a:lnTo>
                    <a:pt x="10280" y="6311"/>
                  </a:lnTo>
                  <a:lnTo>
                    <a:pt x="10279" y="6321"/>
                  </a:lnTo>
                  <a:lnTo>
                    <a:pt x="10279" y="6329"/>
                  </a:lnTo>
                  <a:lnTo>
                    <a:pt x="10279" y="6338"/>
                  </a:lnTo>
                  <a:lnTo>
                    <a:pt x="10280" y="6345"/>
                  </a:lnTo>
                  <a:lnTo>
                    <a:pt x="10282" y="6354"/>
                  </a:lnTo>
                  <a:lnTo>
                    <a:pt x="10284" y="6361"/>
                  </a:lnTo>
                  <a:lnTo>
                    <a:pt x="10286" y="6367"/>
                  </a:lnTo>
                  <a:lnTo>
                    <a:pt x="10291" y="6372"/>
                  </a:lnTo>
                  <a:lnTo>
                    <a:pt x="10295" y="6377"/>
                  </a:lnTo>
                  <a:lnTo>
                    <a:pt x="10300" y="6382"/>
                  </a:lnTo>
                  <a:lnTo>
                    <a:pt x="10306" y="6386"/>
                  </a:lnTo>
                  <a:lnTo>
                    <a:pt x="10313" y="6389"/>
                  </a:lnTo>
                  <a:lnTo>
                    <a:pt x="10320" y="6392"/>
                  </a:lnTo>
                  <a:lnTo>
                    <a:pt x="10329" y="6394"/>
                  </a:lnTo>
                  <a:lnTo>
                    <a:pt x="10338" y="6395"/>
                  </a:lnTo>
                  <a:lnTo>
                    <a:pt x="10349" y="6396"/>
                  </a:lnTo>
                  <a:lnTo>
                    <a:pt x="10358" y="6395"/>
                  </a:lnTo>
                  <a:lnTo>
                    <a:pt x="10367" y="6395"/>
                  </a:lnTo>
                  <a:lnTo>
                    <a:pt x="10376" y="6392"/>
                  </a:lnTo>
                  <a:lnTo>
                    <a:pt x="10384" y="6391"/>
                  </a:lnTo>
                  <a:lnTo>
                    <a:pt x="10391" y="6388"/>
                  </a:lnTo>
                  <a:lnTo>
                    <a:pt x="10398" y="6384"/>
                  </a:lnTo>
                  <a:lnTo>
                    <a:pt x="10404" y="6381"/>
                  </a:lnTo>
                  <a:lnTo>
                    <a:pt x="10410" y="6376"/>
                  </a:lnTo>
                  <a:lnTo>
                    <a:pt x="10416" y="6370"/>
                  </a:lnTo>
                  <a:lnTo>
                    <a:pt x="10420" y="6364"/>
                  </a:lnTo>
                  <a:lnTo>
                    <a:pt x="10425" y="6357"/>
                  </a:lnTo>
                  <a:lnTo>
                    <a:pt x="10430" y="6350"/>
                  </a:lnTo>
                  <a:lnTo>
                    <a:pt x="10439" y="6332"/>
                  </a:lnTo>
                  <a:lnTo>
                    <a:pt x="10447" y="6311"/>
                  </a:lnTo>
                  <a:lnTo>
                    <a:pt x="10455" y="6288"/>
                  </a:lnTo>
                  <a:lnTo>
                    <a:pt x="10463" y="6266"/>
                  </a:lnTo>
                  <a:lnTo>
                    <a:pt x="10468" y="6242"/>
                  </a:lnTo>
                  <a:lnTo>
                    <a:pt x="10473" y="6220"/>
                  </a:lnTo>
                  <a:lnTo>
                    <a:pt x="10479" y="6199"/>
                  </a:lnTo>
                  <a:lnTo>
                    <a:pt x="10485" y="6177"/>
                  </a:lnTo>
                  <a:lnTo>
                    <a:pt x="10492" y="6156"/>
                  </a:lnTo>
                  <a:lnTo>
                    <a:pt x="10499" y="6136"/>
                  </a:lnTo>
                  <a:lnTo>
                    <a:pt x="10508" y="6115"/>
                  </a:lnTo>
                  <a:lnTo>
                    <a:pt x="10517" y="6089"/>
                  </a:lnTo>
                  <a:lnTo>
                    <a:pt x="10525" y="6062"/>
                  </a:lnTo>
                  <a:lnTo>
                    <a:pt x="10532" y="6034"/>
                  </a:lnTo>
                  <a:lnTo>
                    <a:pt x="10539" y="6007"/>
                  </a:lnTo>
                  <a:lnTo>
                    <a:pt x="10545" y="5983"/>
                  </a:lnTo>
                  <a:lnTo>
                    <a:pt x="10551" y="5963"/>
                  </a:lnTo>
                  <a:lnTo>
                    <a:pt x="10555" y="5948"/>
                  </a:lnTo>
                  <a:lnTo>
                    <a:pt x="10560" y="5936"/>
                  </a:lnTo>
                  <a:lnTo>
                    <a:pt x="10566" y="5918"/>
                  </a:lnTo>
                  <a:lnTo>
                    <a:pt x="10572" y="5897"/>
                  </a:lnTo>
                  <a:lnTo>
                    <a:pt x="10578" y="5873"/>
                  </a:lnTo>
                  <a:lnTo>
                    <a:pt x="10582" y="5849"/>
                  </a:lnTo>
                  <a:lnTo>
                    <a:pt x="10586" y="5824"/>
                  </a:lnTo>
                  <a:lnTo>
                    <a:pt x="10587" y="5801"/>
                  </a:lnTo>
                  <a:lnTo>
                    <a:pt x="10587" y="5779"/>
                  </a:lnTo>
                  <a:lnTo>
                    <a:pt x="10585" y="5759"/>
                  </a:lnTo>
                  <a:lnTo>
                    <a:pt x="10582" y="5739"/>
                  </a:lnTo>
                  <a:lnTo>
                    <a:pt x="10578" y="5720"/>
                  </a:lnTo>
                  <a:lnTo>
                    <a:pt x="10572" y="5700"/>
                  </a:lnTo>
                  <a:lnTo>
                    <a:pt x="10566" y="5683"/>
                  </a:lnTo>
                  <a:lnTo>
                    <a:pt x="10558" y="5669"/>
                  </a:lnTo>
                  <a:lnTo>
                    <a:pt x="10554" y="5663"/>
                  </a:lnTo>
                  <a:lnTo>
                    <a:pt x="10549" y="5658"/>
                  </a:lnTo>
                  <a:lnTo>
                    <a:pt x="10545" y="5655"/>
                  </a:lnTo>
                  <a:lnTo>
                    <a:pt x="10539" y="5653"/>
                  </a:lnTo>
                  <a:close/>
                  <a:moveTo>
                    <a:pt x="9815" y="4956"/>
                  </a:moveTo>
                  <a:lnTo>
                    <a:pt x="9812" y="4953"/>
                  </a:lnTo>
                  <a:lnTo>
                    <a:pt x="9808" y="4950"/>
                  </a:lnTo>
                  <a:lnTo>
                    <a:pt x="9804" y="4948"/>
                  </a:lnTo>
                  <a:lnTo>
                    <a:pt x="9798" y="4947"/>
                  </a:lnTo>
                  <a:lnTo>
                    <a:pt x="9785" y="4945"/>
                  </a:lnTo>
                  <a:lnTo>
                    <a:pt x="9770" y="4945"/>
                  </a:lnTo>
                  <a:lnTo>
                    <a:pt x="9754" y="4947"/>
                  </a:lnTo>
                  <a:lnTo>
                    <a:pt x="9741" y="4952"/>
                  </a:lnTo>
                  <a:lnTo>
                    <a:pt x="9736" y="4955"/>
                  </a:lnTo>
                  <a:lnTo>
                    <a:pt x="9731" y="4959"/>
                  </a:lnTo>
                  <a:lnTo>
                    <a:pt x="9726" y="4962"/>
                  </a:lnTo>
                  <a:lnTo>
                    <a:pt x="9724" y="4966"/>
                  </a:lnTo>
                  <a:lnTo>
                    <a:pt x="9719" y="4979"/>
                  </a:lnTo>
                  <a:lnTo>
                    <a:pt x="9716" y="4996"/>
                  </a:lnTo>
                  <a:lnTo>
                    <a:pt x="9712" y="5019"/>
                  </a:lnTo>
                  <a:lnTo>
                    <a:pt x="9712" y="5042"/>
                  </a:lnTo>
                  <a:lnTo>
                    <a:pt x="9712" y="5054"/>
                  </a:lnTo>
                  <a:lnTo>
                    <a:pt x="9713" y="5064"/>
                  </a:lnTo>
                  <a:lnTo>
                    <a:pt x="9714" y="5075"/>
                  </a:lnTo>
                  <a:lnTo>
                    <a:pt x="9717" y="5084"/>
                  </a:lnTo>
                  <a:lnTo>
                    <a:pt x="9720" y="5092"/>
                  </a:lnTo>
                  <a:lnTo>
                    <a:pt x="9724" y="5100"/>
                  </a:lnTo>
                  <a:lnTo>
                    <a:pt x="9730" y="5104"/>
                  </a:lnTo>
                  <a:lnTo>
                    <a:pt x="9736" y="5107"/>
                  </a:lnTo>
                  <a:lnTo>
                    <a:pt x="9739" y="5108"/>
                  </a:lnTo>
                  <a:lnTo>
                    <a:pt x="9743" y="5108"/>
                  </a:lnTo>
                  <a:lnTo>
                    <a:pt x="9746" y="5107"/>
                  </a:lnTo>
                  <a:lnTo>
                    <a:pt x="9750" y="5105"/>
                  </a:lnTo>
                  <a:lnTo>
                    <a:pt x="9758" y="5100"/>
                  </a:lnTo>
                  <a:lnTo>
                    <a:pt x="9766" y="5092"/>
                  </a:lnTo>
                  <a:lnTo>
                    <a:pt x="9773" y="5084"/>
                  </a:lnTo>
                  <a:lnTo>
                    <a:pt x="9781" y="5074"/>
                  </a:lnTo>
                  <a:lnTo>
                    <a:pt x="9790" y="5062"/>
                  </a:lnTo>
                  <a:lnTo>
                    <a:pt x="9797" y="5049"/>
                  </a:lnTo>
                  <a:lnTo>
                    <a:pt x="9803" y="5036"/>
                  </a:lnTo>
                  <a:lnTo>
                    <a:pt x="9808" y="5023"/>
                  </a:lnTo>
                  <a:lnTo>
                    <a:pt x="9813" y="5010"/>
                  </a:lnTo>
                  <a:lnTo>
                    <a:pt x="9815" y="4997"/>
                  </a:lnTo>
                  <a:lnTo>
                    <a:pt x="9818" y="4986"/>
                  </a:lnTo>
                  <a:lnTo>
                    <a:pt x="9819" y="4974"/>
                  </a:lnTo>
                  <a:lnTo>
                    <a:pt x="9818" y="4965"/>
                  </a:lnTo>
                  <a:lnTo>
                    <a:pt x="9815" y="4956"/>
                  </a:lnTo>
                  <a:close/>
                  <a:moveTo>
                    <a:pt x="4741" y="3946"/>
                  </a:moveTo>
                  <a:lnTo>
                    <a:pt x="4748" y="3948"/>
                  </a:lnTo>
                  <a:lnTo>
                    <a:pt x="4766" y="3950"/>
                  </a:lnTo>
                  <a:lnTo>
                    <a:pt x="4789" y="3954"/>
                  </a:lnTo>
                  <a:lnTo>
                    <a:pt x="4813" y="3955"/>
                  </a:lnTo>
                  <a:lnTo>
                    <a:pt x="4822" y="3956"/>
                  </a:lnTo>
                  <a:lnTo>
                    <a:pt x="4831" y="3958"/>
                  </a:lnTo>
                  <a:lnTo>
                    <a:pt x="4840" y="3962"/>
                  </a:lnTo>
                  <a:lnTo>
                    <a:pt x="4848" y="3966"/>
                  </a:lnTo>
                  <a:lnTo>
                    <a:pt x="4863" y="3977"/>
                  </a:lnTo>
                  <a:lnTo>
                    <a:pt x="4880" y="3989"/>
                  </a:lnTo>
                  <a:lnTo>
                    <a:pt x="4884" y="3990"/>
                  </a:lnTo>
                  <a:lnTo>
                    <a:pt x="4890" y="3991"/>
                  </a:lnTo>
                  <a:lnTo>
                    <a:pt x="4895" y="3992"/>
                  </a:lnTo>
                  <a:lnTo>
                    <a:pt x="4901" y="3991"/>
                  </a:lnTo>
                  <a:lnTo>
                    <a:pt x="4912" y="3989"/>
                  </a:lnTo>
                  <a:lnTo>
                    <a:pt x="4925" y="3984"/>
                  </a:lnTo>
                  <a:lnTo>
                    <a:pt x="4936" y="3979"/>
                  </a:lnTo>
                  <a:lnTo>
                    <a:pt x="4948" y="3975"/>
                  </a:lnTo>
                  <a:lnTo>
                    <a:pt x="4956" y="3971"/>
                  </a:lnTo>
                  <a:lnTo>
                    <a:pt x="4964" y="3970"/>
                  </a:lnTo>
                  <a:lnTo>
                    <a:pt x="4966" y="3970"/>
                  </a:lnTo>
                  <a:lnTo>
                    <a:pt x="4970" y="3971"/>
                  </a:lnTo>
                  <a:lnTo>
                    <a:pt x="4972" y="3975"/>
                  </a:lnTo>
                  <a:lnTo>
                    <a:pt x="4976" y="3977"/>
                  </a:lnTo>
                  <a:lnTo>
                    <a:pt x="4982" y="3984"/>
                  </a:lnTo>
                  <a:lnTo>
                    <a:pt x="4988" y="3990"/>
                  </a:lnTo>
                  <a:lnTo>
                    <a:pt x="4991" y="3992"/>
                  </a:lnTo>
                  <a:lnTo>
                    <a:pt x="4993" y="3993"/>
                  </a:lnTo>
                  <a:lnTo>
                    <a:pt x="4996" y="3992"/>
                  </a:lnTo>
                  <a:lnTo>
                    <a:pt x="4998" y="3991"/>
                  </a:lnTo>
                  <a:lnTo>
                    <a:pt x="4999" y="3988"/>
                  </a:lnTo>
                  <a:lnTo>
                    <a:pt x="5002" y="3983"/>
                  </a:lnTo>
                  <a:lnTo>
                    <a:pt x="5003" y="3975"/>
                  </a:lnTo>
                  <a:lnTo>
                    <a:pt x="5003" y="3965"/>
                  </a:lnTo>
                  <a:lnTo>
                    <a:pt x="5004" y="3954"/>
                  </a:lnTo>
                  <a:lnTo>
                    <a:pt x="5003" y="3943"/>
                  </a:lnTo>
                  <a:lnTo>
                    <a:pt x="5000" y="3934"/>
                  </a:lnTo>
                  <a:lnTo>
                    <a:pt x="4997" y="3925"/>
                  </a:lnTo>
                  <a:lnTo>
                    <a:pt x="4993" y="3917"/>
                  </a:lnTo>
                  <a:lnTo>
                    <a:pt x="4989" y="3909"/>
                  </a:lnTo>
                  <a:lnTo>
                    <a:pt x="4983" y="3902"/>
                  </a:lnTo>
                  <a:lnTo>
                    <a:pt x="4977" y="3896"/>
                  </a:lnTo>
                  <a:lnTo>
                    <a:pt x="4964" y="3885"/>
                  </a:lnTo>
                  <a:lnTo>
                    <a:pt x="4950" y="3877"/>
                  </a:lnTo>
                  <a:lnTo>
                    <a:pt x="4937" y="3870"/>
                  </a:lnTo>
                  <a:lnTo>
                    <a:pt x="4924" y="3865"/>
                  </a:lnTo>
                  <a:lnTo>
                    <a:pt x="4911" y="3863"/>
                  </a:lnTo>
                  <a:lnTo>
                    <a:pt x="4899" y="3862"/>
                  </a:lnTo>
                  <a:lnTo>
                    <a:pt x="4887" y="3862"/>
                  </a:lnTo>
                  <a:lnTo>
                    <a:pt x="4875" y="3863"/>
                  </a:lnTo>
                  <a:lnTo>
                    <a:pt x="4853" y="3867"/>
                  </a:lnTo>
                  <a:lnTo>
                    <a:pt x="4833" y="3870"/>
                  </a:lnTo>
                  <a:lnTo>
                    <a:pt x="4828" y="3873"/>
                  </a:lnTo>
                  <a:lnTo>
                    <a:pt x="4822" y="3875"/>
                  </a:lnTo>
                  <a:lnTo>
                    <a:pt x="4815" y="3880"/>
                  </a:lnTo>
                  <a:lnTo>
                    <a:pt x="4808" y="3884"/>
                  </a:lnTo>
                  <a:lnTo>
                    <a:pt x="4793" y="3896"/>
                  </a:lnTo>
                  <a:lnTo>
                    <a:pt x="4777" y="3910"/>
                  </a:lnTo>
                  <a:lnTo>
                    <a:pt x="4752" y="3935"/>
                  </a:lnTo>
                  <a:lnTo>
                    <a:pt x="4741" y="3946"/>
                  </a:lnTo>
                  <a:close/>
                  <a:moveTo>
                    <a:pt x="5103" y="3927"/>
                  </a:moveTo>
                  <a:lnTo>
                    <a:pt x="5097" y="3929"/>
                  </a:lnTo>
                  <a:lnTo>
                    <a:pt x="5091" y="3932"/>
                  </a:lnTo>
                  <a:lnTo>
                    <a:pt x="5087" y="3937"/>
                  </a:lnTo>
                  <a:lnTo>
                    <a:pt x="5084" y="3944"/>
                  </a:lnTo>
                  <a:lnTo>
                    <a:pt x="5082" y="3950"/>
                  </a:lnTo>
                  <a:lnTo>
                    <a:pt x="5080" y="3958"/>
                  </a:lnTo>
                  <a:lnTo>
                    <a:pt x="5080" y="3965"/>
                  </a:lnTo>
                  <a:lnTo>
                    <a:pt x="5080" y="3973"/>
                  </a:lnTo>
                  <a:lnTo>
                    <a:pt x="5083" y="3981"/>
                  </a:lnTo>
                  <a:lnTo>
                    <a:pt x="5085" y="3988"/>
                  </a:lnTo>
                  <a:lnTo>
                    <a:pt x="5089" y="3993"/>
                  </a:lnTo>
                  <a:lnTo>
                    <a:pt x="5093" y="3998"/>
                  </a:lnTo>
                  <a:lnTo>
                    <a:pt x="5098" y="4002"/>
                  </a:lnTo>
                  <a:lnTo>
                    <a:pt x="5104" y="4004"/>
                  </a:lnTo>
                  <a:lnTo>
                    <a:pt x="5111" y="4004"/>
                  </a:lnTo>
                  <a:lnTo>
                    <a:pt x="5119" y="4003"/>
                  </a:lnTo>
                  <a:lnTo>
                    <a:pt x="5126" y="3999"/>
                  </a:lnTo>
                  <a:lnTo>
                    <a:pt x="5132" y="3995"/>
                  </a:lnTo>
                  <a:lnTo>
                    <a:pt x="5137" y="3989"/>
                  </a:lnTo>
                  <a:lnTo>
                    <a:pt x="5140" y="3983"/>
                  </a:lnTo>
                  <a:lnTo>
                    <a:pt x="5141" y="3977"/>
                  </a:lnTo>
                  <a:lnTo>
                    <a:pt x="5143" y="3970"/>
                  </a:lnTo>
                  <a:lnTo>
                    <a:pt x="5143" y="3963"/>
                  </a:lnTo>
                  <a:lnTo>
                    <a:pt x="5140" y="3956"/>
                  </a:lnTo>
                  <a:lnTo>
                    <a:pt x="5138" y="3949"/>
                  </a:lnTo>
                  <a:lnTo>
                    <a:pt x="5136" y="3943"/>
                  </a:lnTo>
                  <a:lnTo>
                    <a:pt x="5131" y="3937"/>
                  </a:lnTo>
                  <a:lnTo>
                    <a:pt x="5126" y="3932"/>
                  </a:lnTo>
                  <a:lnTo>
                    <a:pt x="5121" y="3929"/>
                  </a:lnTo>
                  <a:lnTo>
                    <a:pt x="5116" y="3927"/>
                  </a:lnTo>
                  <a:lnTo>
                    <a:pt x="5110" y="3925"/>
                  </a:lnTo>
                  <a:lnTo>
                    <a:pt x="5103" y="3927"/>
                  </a:lnTo>
                  <a:close/>
                  <a:moveTo>
                    <a:pt x="4578" y="3978"/>
                  </a:moveTo>
                  <a:lnTo>
                    <a:pt x="4572" y="3981"/>
                  </a:lnTo>
                  <a:lnTo>
                    <a:pt x="4566" y="3984"/>
                  </a:lnTo>
                  <a:lnTo>
                    <a:pt x="4561" y="3989"/>
                  </a:lnTo>
                  <a:lnTo>
                    <a:pt x="4559" y="3996"/>
                  </a:lnTo>
                  <a:lnTo>
                    <a:pt x="4557" y="4002"/>
                  </a:lnTo>
                  <a:lnTo>
                    <a:pt x="4555" y="4010"/>
                  </a:lnTo>
                  <a:lnTo>
                    <a:pt x="4554" y="4017"/>
                  </a:lnTo>
                  <a:lnTo>
                    <a:pt x="4555" y="4025"/>
                  </a:lnTo>
                  <a:lnTo>
                    <a:pt x="4557" y="4032"/>
                  </a:lnTo>
                  <a:lnTo>
                    <a:pt x="4560" y="4039"/>
                  </a:lnTo>
                  <a:lnTo>
                    <a:pt x="4562" y="4045"/>
                  </a:lnTo>
                  <a:lnTo>
                    <a:pt x="4567" y="4050"/>
                  </a:lnTo>
                  <a:lnTo>
                    <a:pt x="4573" y="4053"/>
                  </a:lnTo>
                  <a:lnTo>
                    <a:pt x="4579" y="4056"/>
                  </a:lnTo>
                  <a:lnTo>
                    <a:pt x="4586" y="4056"/>
                  </a:lnTo>
                  <a:lnTo>
                    <a:pt x="4593" y="4055"/>
                  </a:lnTo>
                  <a:lnTo>
                    <a:pt x="4601" y="4051"/>
                  </a:lnTo>
                  <a:lnTo>
                    <a:pt x="4607" y="4046"/>
                  </a:lnTo>
                  <a:lnTo>
                    <a:pt x="4612" y="4040"/>
                  </a:lnTo>
                  <a:lnTo>
                    <a:pt x="4614" y="4035"/>
                  </a:lnTo>
                  <a:lnTo>
                    <a:pt x="4616" y="4029"/>
                  </a:lnTo>
                  <a:lnTo>
                    <a:pt x="4618" y="4022"/>
                  </a:lnTo>
                  <a:lnTo>
                    <a:pt x="4616" y="4015"/>
                  </a:lnTo>
                  <a:lnTo>
                    <a:pt x="4615" y="4008"/>
                  </a:lnTo>
                  <a:lnTo>
                    <a:pt x="4613" y="4000"/>
                  </a:lnTo>
                  <a:lnTo>
                    <a:pt x="4609" y="3995"/>
                  </a:lnTo>
                  <a:lnTo>
                    <a:pt x="4606" y="3989"/>
                  </a:lnTo>
                  <a:lnTo>
                    <a:pt x="4601" y="3984"/>
                  </a:lnTo>
                  <a:lnTo>
                    <a:pt x="4597" y="3981"/>
                  </a:lnTo>
                  <a:lnTo>
                    <a:pt x="4591" y="3978"/>
                  </a:lnTo>
                  <a:lnTo>
                    <a:pt x="4584" y="3977"/>
                  </a:lnTo>
                  <a:lnTo>
                    <a:pt x="4578" y="3978"/>
                  </a:lnTo>
                  <a:close/>
                  <a:moveTo>
                    <a:pt x="4558" y="3588"/>
                  </a:moveTo>
                  <a:lnTo>
                    <a:pt x="4552" y="3590"/>
                  </a:lnTo>
                  <a:lnTo>
                    <a:pt x="4546" y="3592"/>
                  </a:lnTo>
                  <a:lnTo>
                    <a:pt x="4541" y="3595"/>
                  </a:lnTo>
                  <a:lnTo>
                    <a:pt x="4539" y="3599"/>
                  </a:lnTo>
                  <a:lnTo>
                    <a:pt x="4537" y="3604"/>
                  </a:lnTo>
                  <a:lnTo>
                    <a:pt x="4535" y="3608"/>
                  </a:lnTo>
                  <a:lnTo>
                    <a:pt x="4535" y="3613"/>
                  </a:lnTo>
                  <a:lnTo>
                    <a:pt x="4535" y="3618"/>
                  </a:lnTo>
                  <a:lnTo>
                    <a:pt x="4538" y="3622"/>
                  </a:lnTo>
                  <a:lnTo>
                    <a:pt x="4540" y="3626"/>
                  </a:lnTo>
                  <a:lnTo>
                    <a:pt x="4544" y="3629"/>
                  </a:lnTo>
                  <a:lnTo>
                    <a:pt x="4547" y="3633"/>
                  </a:lnTo>
                  <a:lnTo>
                    <a:pt x="4553" y="3635"/>
                  </a:lnTo>
                  <a:lnTo>
                    <a:pt x="4559" y="3636"/>
                  </a:lnTo>
                  <a:lnTo>
                    <a:pt x="4566" y="3636"/>
                  </a:lnTo>
                  <a:lnTo>
                    <a:pt x="4573" y="3635"/>
                  </a:lnTo>
                  <a:lnTo>
                    <a:pt x="4581" y="3633"/>
                  </a:lnTo>
                  <a:lnTo>
                    <a:pt x="4587" y="3631"/>
                  </a:lnTo>
                  <a:lnTo>
                    <a:pt x="4592" y="3627"/>
                  </a:lnTo>
                  <a:lnTo>
                    <a:pt x="4594" y="3624"/>
                  </a:lnTo>
                  <a:lnTo>
                    <a:pt x="4597" y="3620"/>
                  </a:lnTo>
                  <a:lnTo>
                    <a:pt x="4598" y="3615"/>
                  </a:lnTo>
                  <a:lnTo>
                    <a:pt x="4597" y="3611"/>
                  </a:lnTo>
                  <a:lnTo>
                    <a:pt x="4595" y="3607"/>
                  </a:lnTo>
                  <a:lnTo>
                    <a:pt x="4593" y="3602"/>
                  </a:lnTo>
                  <a:lnTo>
                    <a:pt x="4589" y="3599"/>
                  </a:lnTo>
                  <a:lnTo>
                    <a:pt x="4586" y="3595"/>
                  </a:lnTo>
                  <a:lnTo>
                    <a:pt x="4581" y="3593"/>
                  </a:lnTo>
                  <a:lnTo>
                    <a:pt x="4577" y="3591"/>
                  </a:lnTo>
                  <a:lnTo>
                    <a:pt x="4571" y="3588"/>
                  </a:lnTo>
                  <a:lnTo>
                    <a:pt x="4564" y="3588"/>
                  </a:lnTo>
                  <a:lnTo>
                    <a:pt x="4558" y="3588"/>
                  </a:lnTo>
                  <a:close/>
                  <a:moveTo>
                    <a:pt x="4268" y="3720"/>
                  </a:moveTo>
                  <a:lnTo>
                    <a:pt x="4267" y="3728"/>
                  </a:lnTo>
                  <a:lnTo>
                    <a:pt x="4268" y="3735"/>
                  </a:lnTo>
                  <a:lnTo>
                    <a:pt x="4269" y="3741"/>
                  </a:lnTo>
                  <a:lnTo>
                    <a:pt x="4271" y="3746"/>
                  </a:lnTo>
                  <a:lnTo>
                    <a:pt x="4275" y="3749"/>
                  </a:lnTo>
                  <a:lnTo>
                    <a:pt x="4279" y="3752"/>
                  </a:lnTo>
                  <a:lnTo>
                    <a:pt x="4284" y="3753"/>
                  </a:lnTo>
                  <a:lnTo>
                    <a:pt x="4290" y="3754"/>
                  </a:lnTo>
                  <a:lnTo>
                    <a:pt x="4317" y="3755"/>
                  </a:lnTo>
                  <a:lnTo>
                    <a:pt x="4351" y="3753"/>
                  </a:lnTo>
                  <a:lnTo>
                    <a:pt x="4392" y="3752"/>
                  </a:lnTo>
                  <a:lnTo>
                    <a:pt x="4437" y="3752"/>
                  </a:lnTo>
                  <a:lnTo>
                    <a:pt x="4457" y="3753"/>
                  </a:lnTo>
                  <a:lnTo>
                    <a:pt x="4476" y="3755"/>
                  </a:lnTo>
                  <a:lnTo>
                    <a:pt x="4483" y="3757"/>
                  </a:lnTo>
                  <a:lnTo>
                    <a:pt x="4488" y="3760"/>
                  </a:lnTo>
                  <a:lnTo>
                    <a:pt x="4494" y="3763"/>
                  </a:lnTo>
                  <a:lnTo>
                    <a:pt x="4498" y="3767"/>
                  </a:lnTo>
                  <a:lnTo>
                    <a:pt x="4506" y="3776"/>
                  </a:lnTo>
                  <a:lnTo>
                    <a:pt x="4519" y="3787"/>
                  </a:lnTo>
                  <a:lnTo>
                    <a:pt x="4534" y="3797"/>
                  </a:lnTo>
                  <a:lnTo>
                    <a:pt x="4551" y="3809"/>
                  </a:lnTo>
                  <a:lnTo>
                    <a:pt x="4582" y="3830"/>
                  </a:lnTo>
                  <a:lnTo>
                    <a:pt x="4606" y="3847"/>
                  </a:lnTo>
                  <a:lnTo>
                    <a:pt x="4609" y="3850"/>
                  </a:lnTo>
                  <a:lnTo>
                    <a:pt x="4615" y="3854"/>
                  </a:lnTo>
                  <a:lnTo>
                    <a:pt x="4620" y="3856"/>
                  </a:lnTo>
                  <a:lnTo>
                    <a:pt x="4627" y="3858"/>
                  </a:lnTo>
                  <a:lnTo>
                    <a:pt x="4641" y="3862"/>
                  </a:lnTo>
                  <a:lnTo>
                    <a:pt x="4655" y="3863"/>
                  </a:lnTo>
                  <a:lnTo>
                    <a:pt x="4669" y="3863"/>
                  </a:lnTo>
                  <a:lnTo>
                    <a:pt x="4680" y="3862"/>
                  </a:lnTo>
                  <a:lnTo>
                    <a:pt x="4685" y="3860"/>
                  </a:lnTo>
                  <a:lnTo>
                    <a:pt x="4689" y="3857"/>
                  </a:lnTo>
                  <a:lnTo>
                    <a:pt x="4692" y="3855"/>
                  </a:lnTo>
                  <a:lnTo>
                    <a:pt x="4693" y="3851"/>
                  </a:lnTo>
                  <a:lnTo>
                    <a:pt x="4693" y="3848"/>
                  </a:lnTo>
                  <a:lnTo>
                    <a:pt x="4692" y="3843"/>
                  </a:lnTo>
                  <a:lnTo>
                    <a:pt x="4690" y="3838"/>
                  </a:lnTo>
                  <a:lnTo>
                    <a:pt x="4687" y="3833"/>
                  </a:lnTo>
                  <a:lnTo>
                    <a:pt x="4680" y="3822"/>
                  </a:lnTo>
                  <a:lnTo>
                    <a:pt x="4669" y="3810"/>
                  </a:lnTo>
                  <a:lnTo>
                    <a:pt x="4658" y="3800"/>
                  </a:lnTo>
                  <a:lnTo>
                    <a:pt x="4645" y="3791"/>
                  </a:lnTo>
                  <a:lnTo>
                    <a:pt x="4639" y="3789"/>
                  </a:lnTo>
                  <a:lnTo>
                    <a:pt x="4633" y="3787"/>
                  </a:lnTo>
                  <a:lnTo>
                    <a:pt x="4627" y="3786"/>
                  </a:lnTo>
                  <a:lnTo>
                    <a:pt x="4621" y="3786"/>
                  </a:lnTo>
                  <a:lnTo>
                    <a:pt x="4615" y="3787"/>
                  </a:lnTo>
                  <a:lnTo>
                    <a:pt x="4609" y="3786"/>
                  </a:lnTo>
                  <a:lnTo>
                    <a:pt x="4602" y="3784"/>
                  </a:lnTo>
                  <a:lnTo>
                    <a:pt x="4595" y="3782"/>
                  </a:lnTo>
                  <a:lnTo>
                    <a:pt x="4580" y="3776"/>
                  </a:lnTo>
                  <a:lnTo>
                    <a:pt x="4564" y="3767"/>
                  </a:lnTo>
                  <a:lnTo>
                    <a:pt x="4546" y="3756"/>
                  </a:lnTo>
                  <a:lnTo>
                    <a:pt x="4530" y="3745"/>
                  </a:lnTo>
                  <a:lnTo>
                    <a:pt x="4515" y="3733"/>
                  </a:lnTo>
                  <a:lnTo>
                    <a:pt x="4503" y="3720"/>
                  </a:lnTo>
                  <a:lnTo>
                    <a:pt x="4496" y="3714"/>
                  </a:lnTo>
                  <a:lnTo>
                    <a:pt x="4488" y="3709"/>
                  </a:lnTo>
                  <a:lnTo>
                    <a:pt x="4481" y="3705"/>
                  </a:lnTo>
                  <a:lnTo>
                    <a:pt x="4474" y="3701"/>
                  </a:lnTo>
                  <a:lnTo>
                    <a:pt x="4458" y="3695"/>
                  </a:lnTo>
                  <a:lnTo>
                    <a:pt x="4441" y="3692"/>
                  </a:lnTo>
                  <a:lnTo>
                    <a:pt x="4425" y="3689"/>
                  </a:lnTo>
                  <a:lnTo>
                    <a:pt x="4410" y="3688"/>
                  </a:lnTo>
                  <a:lnTo>
                    <a:pt x="4397" y="3687"/>
                  </a:lnTo>
                  <a:lnTo>
                    <a:pt x="4386" y="3687"/>
                  </a:lnTo>
                  <a:lnTo>
                    <a:pt x="4375" y="3688"/>
                  </a:lnTo>
                  <a:lnTo>
                    <a:pt x="4358" y="3693"/>
                  </a:lnTo>
                  <a:lnTo>
                    <a:pt x="4338" y="3698"/>
                  </a:lnTo>
                  <a:lnTo>
                    <a:pt x="4318" y="3703"/>
                  </a:lnTo>
                  <a:lnTo>
                    <a:pt x="4283" y="3715"/>
                  </a:lnTo>
                  <a:lnTo>
                    <a:pt x="4268" y="3720"/>
                  </a:lnTo>
                  <a:close/>
                  <a:moveTo>
                    <a:pt x="4811" y="676"/>
                  </a:moveTo>
                  <a:lnTo>
                    <a:pt x="4822" y="685"/>
                  </a:lnTo>
                  <a:lnTo>
                    <a:pt x="4831" y="689"/>
                  </a:lnTo>
                  <a:lnTo>
                    <a:pt x="4841" y="692"/>
                  </a:lnTo>
                  <a:lnTo>
                    <a:pt x="4850" y="692"/>
                  </a:lnTo>
                  <a:lnTo>
                    <a:pt x="4860" y="692"/>
                  </a:lnTo>
                  <a:lnTo>
                    <a:pt x="4870" y="693"/>
                  </a:lnTo>
                  <a:lnTo>
                    <a:pt x="4881" y="693"/>
                  </a:lnTo>
                  <a:lnTo>
                    <a:pt x="4894" y="695"/>
                  </a:lnTo>
                  <a:lnTo>
                    <a:pt x="4901" y="697"/>
                  </a:lnTo>
                  <a:lnTo>
                    <a:pt x="4908" y="702"/>
                  </a:lnTo>
                  <a:lnTo>
                    <a:pt x="4914" y="707"/>
                  </a:lnTo>
                  <a:lnTo>
                    <a:pt x="4919" y="712"/>
                  </a:lnTo>
                  <a:lnTo>
                    <a:pt x="4931" y="724"/>
                  </a:lnTo>
                  <a:lnTo>
                    <a:pt x="4943" y="740"/>
                  </a:lnTo>
                  <a:lnTo>
                    <a:pt x="4954" y="754"/>
                  </a:lnTo>
                  <a:lnTo>
                    <a:pt x="4963" y="767"/>
                  </a:lnTo>
                  <a:lnTo>
                    <a:pt x="4971" y="777"/>
                  </a:lnTo>
                  <a:lnTo>
                    <a:pt x="4979" y="783"/>
                  </a:lnTo>
                  <a:lnTo>
                    <a:pt x="4986" y="786"/>
                  </a:lnTo>
                  <a:lnTo>
                    <a:pt x="4995" y="787"/>
                  </a:lnTo>
                  <a:lnTo>
                    <a:pt x="5003" y="787"/>
                  </a:lnTo>
                  <a:lnTo>
                    <a:pt x="5011" y="784"/>
                  </a:lnTo>
                  <a:lnTo>
                    <a:pt x="5018" y="781"/>
                  </a:lnTo>
                  <a:lnTo>
                    <a:pt x="5025" y="776"/>
                  </a:lnTo>
                  <a:lnTo>
                    <a:pt x="5032" y="771"/>
                  </a:lnTo>
                  <a:lnTo>
                    <a:pt x="5037" y="764"/>
                  </a:lnTo>
                  <a:lnTo>
                    <a:pt x="5042" y="755"/>
                  </a:lnTo>
                  <a:lnTo>
                    <a:pt x="5046" y="743"/>
                  </a:lnTo>
                  <a:lnTo>
                    <a:pt x="5052" y="729"/>
                  </a:lnTo>
                  <a:lnTo>
                    <a:pt x="5056" y="715"/>
                  </a:lnTo>
                  <a:lnTo>
                    <a:pt x="5063" y="690"/>
                  </a:lnTo>
                  <a:lnTo>
                    <a:pt x="5066" y="680"/>
                  </a:lnTo>
                  <a:lnTo>
                    <a:pt x="5066" y="690"/>
                  </a:lnTo>
                  <a:lnTo>
                    <a:pt x="5070" y="713"/>
                  </a:lnTo>
                  <a:lnTo>
                    <a:pt x="5073" y="726"/>
                  </a:lnTo>
                  <a:lnTo>
                    <a:pt x="5078" y="739"/>
                  </a:lnTo>
                  <a:lnTo>
                    <a:pt x="5082" y="743"/>
                  </a:lnTo>
                  <a:lnTo>
                    <a:pt x="5086" y="748"/>
                  </a:lnTo>
                  <a:lnTo>
                    <a:pt x="5090" y="753"/>
                  </a:lnTo>
                  <a:lnTo>
                    <a:pt x="5096" y="755"/>
                  </a:lnTo>
                  <a:lnTo>
                    <a:pt x="5101" y="757"/>
                  </a:lnTo>
                  <a:lnTo>
                    <a:pt x="5109" y="759"/>
                  </a:lnTo>
                  <a:lnTo>
                    <a:pt x="5116" y="759"/>
                  </a:lnTo>
                  <a:lnTo>
                    <a:pt x="5124" y="759"/>
                  </a:lnTo>
                  <a:lnTo>
                    <a:pt x="5141" y="757"/>
                  </a:lnTo>
                  <a:lnTo>
                    <a:pt x="5159" y="755"/>
                  </a:lnTo>
                  <a:lnTo>
                    <a:pt x="5178" y="753"/>
                  </a:lnTo>
                  <a:lnTo>
                    <a:pt x="5193" y="750"/>
                  </a:lnTo>
                  <a:lnTo>
                    <a:pt x="5207" y="749"/>
                  </a:lnTo>
                  <a:lnTo>
                    <a:pt x="5217" y="749"/>
                  </a:lnTo>
                  <a:lnTo>
                    <a:pt x="5246" y="754"/>
                  </a:lnTo>
                  <a:lnTo>
                    <a:pt x="5294" y="763"/>
                  </a:lnTo>
                  <a:lnTo>
                    <a:pt x="5321" y="769"/>
                  </a:lnTo>
                  <a:lnTo>
                    <a:pt x="5346" y="776"/>
                  </a:lnTo>
                  <a:lnTo>
                    <a:pt x="5366" y="782"/>
                  </a:lnTo>
                  <a:lnTo>
                    <a:pt x="5381" y="789"/>
                  </a:lnTo>
                  <a:lnTo>
                    <a:pt x="5413" y="803"/>
                  </a:lnTo>
                  <a:lnTo>
                    <a:pt x="5450" y="817"/>
                  </a:lnTo>
                  <a:lnTo>
                    <a:pt x="5470" y="825"/>
                  </a:lnTo>
                  <a:lnTo>
                    <a:pt x="5488" y="836"/>
                  </a:lnTo>
                  <a:lnTo>
                    <a:pt x="5495" y="842"/>
                  </a:lnTo>
                  <a:lnTo>
                    <a:pt x="5502" y="848"/>
                  </a:lnTo>
                  <a:lnTo>
                    <a:pt x="5508" y="855"/>
                  </a:lnTo>
                  <a:lnTo>
                    <a:pt x="5513" y="862"/>
                  </a:lnTo>
                  <a:lnTo>
                    <a:pt x="5516" y="870"/>
                  </a:lnTo>
                  <a:lnTo>
                    <a:pt x="5520" y="881"/>
                  </a:lnTo>
                  <a:lnTo>
                    <a:pt x="5523" y="894"/>
                  </a:lnTo>
                  <a:lnTo>
                    <a:pt x="5525" y="908"/>
                  </a:lnTo>
                  <a:lnTo>
                    <a:pt x="5530" y="938"/>
                  </a:lnTo>
                  <a:lnTo>
                    <a:pt x="5535" y="970"/>
                  </a:lnTo>
                  <a:lnTo>
                    <a:pt x="5538" y="1000"/>
                  </a:lnTo>
                  <a:lnTo>
                    <a:pt x="5541" y="1027"/>
                  </a:lnTo>
                  <a:lnTo>
                    <a:pt x="5543" y="1038"/>
                  </a:lnTo>
                  <a:lnTo>
                    <a:pt x="5544" y="1047"/>
                  </a:lnTo>
                  <a:lnTo>
                    <a:pt x="5547" y="1054"/>
                  </a:lnTo>
                  <a:lnTo>
                    <a:pt x="5549" y="1059"/>
                  </a:lnTo>
                  <a:lnTo>
                    <a:pt x="5551" y="1061"/>
                  </a:lnTo>
                  <a:lnTo>
                    <a:pt x="5555" y="1061"/>
                  </a:lnTo>
                  <a:lnTo>
                    <a:pt x="5558" y="1060"/>
                  </a:lnTo>
                  <a:lnTo>
                    <a:pt x="5563" y="1058"/>
                  </a:lnTo>
                  <a:lnTo>
                    <a:pt x="5571" y="1050"/>
                  </a:lnTo>
                  <a:lnTo>
                    <a:pt x="5582" y="1038"/>
                  </a:lnTo>
                  <a:lnTo>
                    <a:pt x="5599" y="1012"/>
                  </a:lnTo>
                  <a:lnTo>
                    <a:pt x="5612" y="993"/>
                  </a:lnTo>
                  <a:lnTo>
                    <a:pt x="5615" y="991"/>
                  </a:lnTo>
                  <a:lnTo>
                    <a:pt x="5617" y="989"/>
                  </a:lnTo>
                  <a:lnTo>
                    <a:pt x="5622" y="988"/>
                  </a:lnTo>
                  <a:lnTo>
                    <a:pt x="5625" y="986"/>
                  </a:lnTo>
                  <a:lnTo>
                    <a:pt x="5636" y="985"/>
                  </a:lnTo>
                  <a:lnTo>
                    <a:pt x="5648" y="988"/>
                  </a:lnTo>
                  <a:lnTo>
                    <a:pt x="5660" y="990"/>
                  </a:lnTo>
                  <a:lnTo>
                    <a:pt x="5672" y="995"/>
                  </a:lnTo>
                  <a:lnTo>
                    <a:pt x="5677" y="998"/>
                  </a:lnTo>
                  <a:lnTo>
                    <a:pt x="5682" y="1002"/>
                  </a:lnTo>
                  <a:lnTo>
                    <a:pt x="5686" y="1005"/>
                  </a:lnTo>
                  <a:lnTo>
                    <a:pt x="5690" y="1009"/>
                  </a:lnTo>
                  <a:lnTo>
                    <a:pt x="5705" y="1030"/>
                  </a:lnTo>
                  <a:lnTo>
                    <a:pt x="5724" y="1058"/>
                  </a:lnTo>
                  <a:lnTo>
                    <a:pt x="5732" y="1072"/>
                  </a:lnTo>
                  <a:lnTo>
                    <a:pt x="5738" y="1085"/>
                  </a:lnTo>
                  <a:lnTo>
                    <a:pt x="5740" y="1091"/>
                  </a:lnTo>
                  <a:lnTo>
                    <a:pt x="5742" y="1097"/>
                  </a:lnTo>
                  <a:lnTo>
                    <a:pt x="5743" y="1101"/>
                  </a:lnTo>
                  <a:lnTo>
                    <a:pt x="5743" y="1106"/>
                  </a:lnTo>
                  <a:lnTo>
                    <a:pt x="5740" y="1124"/>
                  </a:lnTo>
                  <a:lnTo>
                    <a:pt x="5736" y="1141"/>
                  </a:lnTo>
                  <a:lnTo>
                    <a:pt x="5732" y="1147"/>
                  </a:lnTo>
                  <a:lnTo>
                    <a:pt x="5729" y="1152"/>
                  </a:lnTo>
                  <a:lnTo>
                    <a:pt x="5726" y="1153"/>
                  </a:lnTo>
                  <a:lnTo>
                    <a:pt x="5724" y="1153"/>
                  </a:lnTo>
                  <a:lnTo>
                    <a:pt x="5722" y="1152"/>
                  </a:lnTo>
                  <a:lnTo>
                    <a:pt x="5719" y="1150"/>
                  </a:lnTo>
                  <a:lnTo>
                    <a:pt x="5706" y="1142"/>
                  </a:lnTo>
                  <a:lnTo>
                    <a:pt x="5695" y="1138"/>
                  </a:lnTo>
                  <a:lnTo>
                    <a:pt x="5691" y="1134"/>
                  </a:lnTo>
                  <a:lnTo>
                    <a:pt x="5687" y="1130"/>
                  </a:lnTo>
                  <a:lnTo>
                    <a:pt x="5687" y="1127"/>
                  </a:lnTo>
                  <a:lnTo>
                    <a:pt x="5687" y="1124"/>
                  </a:lnTo>
                  <a:lnTo>
                    <a:pt x="5689" y="1120"/>
                  </a:lnTo>
                  <a:lnTo>
                    <a:pt x="5690" y="1115"/>
                  </a:lnTo>
                  <a:lnTo>
                    <a:pt x="5693" y="1105"/>
                  </a:lnTo>
                  <a:lnTo>
                    <a:pt x="5696" y="1093"/>
                  </a:lnTo>
                  <a:lnTo>
                    <a:pt x="5697" y="1080"/>
                  </a:lnTo>
                  <a:lnTo>
                    <a:pt x="5698" y="1067"/>
                  </a:lnTo>
                  <a:lnTo>
                    <a:pt x="5697" y="1056"/>
                  </a:lnTo>
                  <a:lnTo>
                    <a:pt x="5695" y="1046"/>
                  </a:lnTo>
                  <a:lnTo>
                    <a:pt x="5693" y="1043"/>
                  </a:lnTo>
                  <a:lnTo>
                    <a:pt x="5691" y="1039"/>
                  </a:lnTo>
                  <a:lnTo>
                    <a:pt x="5689" y="1038"/>
                  </a:lnTo>
                  <a:lnTo>
                    <a:pt x="5685" y="1037"/>
                  </a:lnTo>
                  <a:lnTo>
                    <a:pt x="5671" y="1037"/>
                  </a:lnTo>
                  <a:lnTo>
                    <a:pt x="5659" y="1037"/>
                  </a:lnTo>
                  <a:lnTo>
                    <a:pt x="5651" y="1037"/>
                  </a:lnTo>
                  <a:lnTo>
                    <a:pt x="5649" y="1037"/>
                  </a:lnTo>
                  <a:lnTo>
                    <a:pt x="5643" y="1036"/>
                  </a:lnTo>
                  <a:lnTo>
                    <a:pt x="5628" y="1037"/>
                  </a:lnTo>
                  <a:lnTo>
                    <a:pt x="5623" y="1038"/>
                  </a:lnTo>
                  <a:lnTo>
                    <a:pt x="5617" y="1040"/>
                  </a:lnTo>
                  <a:lnTo>
                    <a:pt x="5612" y="1043"/>
                  </a:lnTo>
                  <a:lnTo>
                    <a:pt x="5608" y="1046"/>
                  </a:lnTo>
                  <a:lnTo>
                    <a:pt x="5603" y="1051"/>
                  </a:lnTo>
                  <a:lnTo>
                    <a:pt x="5597" y="1057"/>
                  </a:lnTo>
                  <a:lnTo>
                    <a:pt x="5592" y="1064"/>
                  </a:lnTo>
                  <a:lnTo>
                    <a:pt x="5588" y="1072"/>
                  </a:lnTo>
                  <a:lnTo>
                    <a:pt x="5584" y="1080"/>
                  </a:lnTo>
                  <a:lnTo>
                    <a:pt x="5581" y="1090"/>
                  </a:lnTo>
                  <a:lnTo>
                    <a:pt x="5578" y="1098"/>
                  </a:lnTo>
                  <a:lnTo>
                    <a:pt x="5577" y="1106"/>
                  </a:lnTo>
                  <a:lnTo>
                    <a:pt x="5576" y="1114"/>
                  </a:lnTo>
                  <a:lnTo>
                    <a:pt x="5576" y="1123"/>
                  </a:lnTo>
                  <a:lnTo>
                    <a:pt x="5577" y="1130"/>
                  </a:lnTo>
                  <a:lnTo>
                    <a:pt x="5578" y="1137"/>
                  </a:lnTo>
                  <a:lnTo>
                    <a:pt x="5579" y="1142"/>
                  </a:lnTo>
                  <a:lnTo>
                    <a:pt x="5582" y="1148"/>
                  </a:lnTo>
                  <a:lnTo>
                    <a:pt x="5584" y="1153"/>
                  </a:lnTo>
                  <a:lnTo>
                    <a:pt x="5588" y="1158"/>
                  </a:lnTo>
                  <a:lnTo>
                    <a:pt x="5590" y="1161"/>
                  </a:lnTo>
                  <a:lnTo>
                    <a:pt x="5594" y="1164"/>
                  </a:lnTo>
                  <a:lnTo>
                    <a:pt x="5597" y="1165"/>
                  </a:lnTo>
                  <a:lnTo>
                    <a:pt x="5599" y="1166"/>
                  </a:lnTo>
                  <a:lnTo>
                    <a:pt x="5616" y="1166"/>
                  </a:lnTo>
                  <a:lnTo>
                    <a:pt x="5635" y="1167"/>
                  </a:lnTo>
                  <a:lnTo>
                    <a:pt x="5643" y="1168"/>
                  </a:lnTo>
                  <a:lnTo>
                    <a:pt x="5650" y="1171"/>
                  </a:lnTo>
                  <a:lnTo>
                    <a:pt x="5652" y="1172"/>
                  </a:lnTo>
                  <a:lnTo>
                    <a:pt x="5653" y="1174"/>
                  </a:lnTo>
                  <a:lnTo>
                    <a:pt x="5656" y="1177"/>
                  </a:lnTo>
                  <a:lnTo>
                    <a:pt x="5656" y="1178"/>
                  </a:lnTo>
                  <a:lnTo>
                    <a:pt x="5653" y="1184"/>
                  </a:lnTo>
                  <a:lnTo>
                    <a:pt x="5649" y="1192"/>
                  </a:lnTo>
                  <a:lnTo>
                    <a:pt x="5643" y="1201"/>
                  </a:lnTo>
                  <a:lnTo>
                    <a:pt x="5636" y="1211"/>
                  </a:lnTo>
                  <a:lnTo>
                    <a:pt x="5628" y="1221"/>
                  </a:lnTo>
                  <a:lnTo>
                    <a:pt x="5622" y="1232"/>
                  </a:lnTo>
                  <a:lnTo>
                    <a:pt x="5619" y="1236"/>
                  </a:lnTo>
                  <a:lnTo>
                    <a:pt x="5618" y="1241"/>
                  </a:lnTo>
                  <a:lnTo>
                    <a:pt x="5617" y="1246"/>
                  </a:lnTo>
                  <a:lnTo>
                    <a:pt x="5617" y="1251"/>
                  </a:lnTo>
                  <a:lnTo>
                    <a:pt x="5619" y="1261"/>
                  </a:lnTo>
                  <a:lnTo>
                    <a:pt x="5623" y="1275"/>
                  </a:lnTo>
                  <a:lnTo>
                    <a:pt x="5629" y="1292"/>
                  </a:lnTo>
                  <a:lnTo>
                    <a:pt x="5636" y="1309"/>
                  </a:lnTo>
                  <a:lnTo>
                    <a:pt x="5650" y="1342"/>
                  </a:lnTo>
                  <a:lnTo>
                    <a:pt x="5660" y="1363"/>
                  </a:lnTo>
                  <a:lnTo>
                    <a:pt x="5666" y="1369"/>
                  </a:lnTo>
                  <a:lnTo>
                    <a:pt x="5675" y="1375"/>
                  </a:lnTo>
                  <a:lnTo>
                    <a:pt x="5685" y="1380"/>
                  </a:lnTo>
                  <a:lnTo>
                    <a:pt x="5696" y="1386"/>
                  </a:lnTo>
                  <a:lnTo>
                    <a:pt x="5719" y="1393"/>
                  </a:lnTo>
                  <a:lnTo>
                    <a:pt x="5736" y="1397"/>
                  </a:lnTo>
                  <a:lnTo>
                    <a:pt x="5738" y="1398"/>
                  </a:lnTo>
                  <a:lnTo>
                    <a:pt x="5738" y="1398"/>
                  </a:lnTo>
                  <a:lnTo>
                    <a:pt x="5738" y="1400"/>
                  </a:lnTo>
                  <a:lnTo>
                    <a:pt x="5737" y="1401"/>
                  </a:lnTo>
                  <a:lnTo>
                    <a:pt x="5732" y="1402"/>
                  </a:lnTo>
                  <a:lnTo>
                    <a:pt x="5726" y="1404"/>
                  </a:lnTo>
                  <a:lnTo>
                    <a:pt x="5719" y="1408"/>
                  </a:lnTo>
                  <a:lnTo>
                    <a:pt x="5715" y="1413"/>
                  </a:lnTo>
                  <a:lnTo>
                    <a:pt x="5712" y="1415"/>
                  </a:lnTo>
                  <a:lnTo>
                    <a:pt x="5712" y="1418"/>
                  </a:lnTo>
                  <a:lnTo>
                    <a:pt x="5712" y="1422"/>
                  </a:lnTo>
                  <a:lnTo>
                    <a:pt x="5713" y="1425"/>
                  </a:lnTo>
                  <a:lnTo>
                    <a:pt x="5724" y="1447"/>
                  </a:lnTo>
                  <a:lnTo>
                    <a:pt x="5738" y="1474"/>
                  </a:lnTo>
                  <a:lnTo>
                    <a:pt x="5745" y="1487"/>
                  </a:lnTo>
                  <a:lnTo>
                    <a:pt x="5753" y="1497"/>
                  </a:lnTo>
                  <a:lnTo>
                    <a:pt x="5758" y="1503"/>
                  </a:lnTo>
                  <a:lnTo>
                    <a:pt x="5763" y="1506"/>
                  </a:lnTo>
                  <a:lnTo>
                    <a:pt x="5767" y="1511"/>
                  </a:lnTo>
                  <a:lnTo>
                    <a:pt x="5772" y="1514"/>
                  </a:lnTo>
                  <a:lnTo>
                    <a:pt x="5784" y="1521"/>
                  </a:lnTo>
                  <a:lnTo>
                    <a:pt x="5799" y="1530"/>
                  </a:lnTo>
                  <a:lnTo>
                    <a:pt x="5817" y="1542"/>
                  </a:lnTo>
                  <a:lnTo>
                    <a:pt x="5834" y="1556"/>
                  </a:lnTo>
                  <a:lnTo>
                    <a:pt x="5851" y="1570"/>
                  </a:lnTo>
                  <a:lnTo>
                    <a:pt x="5866" y="1584"/>
                  </a:lnTo>
                  <a:lnTo>
                    <a:pt x="5872" y="1591"/>
                  </a:lnTo>
                  <a:lnTo>
                    <a:pt x="5877" y="1597"/>
                  </a:lnTo>
                  <a:lnTo>
                    <a:pt x="5881" y="1603"/>
                  </a:lnTo>
                  <a:lnTo>
                    <a:pt x="5884" y="1607"/>
                  </a:lnTo>
                  <a:lnTo>
                    <a:pt x="5886" y="1611"/>
                  </a:lnTo>
                  <a:lnTo>
                    <a:pt x="5889" y="1615"/>
                  </a:lnTo>
                  <a:lnTo>
                    <a:pt x="5893" y="1616"/>
                  </a:lnTo>
                  <a:lnTo>
                    <a:pt x="5899" y="1616"/>
                  </a:lnTo>
                  <a:lnTo>
                    <a:pt x="5911" y="1612"/>
                  </a:lnTo>
                  <a:lnTo>
                    <a:pt x="5922" y="1607"/>
                  </a:lnTo>
                  <a:lnTo>
                    <a:pt x="5947" y="1595"/>
                  </a:lnTo>
                  <a:lnTo>
                    <a:pt x="5963" y="1585"/>
                  </a:lnTo>
                  <a:lnTo>
                    <a:pt x="5966" y="1586"/>
                  </a:lnTo>
                  <a:lnTo>
                    <a:pt x="5968" y="1588"/>
                  </a:lnTo>
                  <a:lnTo>
                    <a:pt x="5969" y="1591"/>
                  </a:lnTo>
                  <a:lnTo>
                    <a:pt x="5971" y="1595"/>
                  </a:lnTo>
                  <a:lnTo>
                    <a:pt x="5974" y="1605"/>
                  </a:lnTo>
                  <a:lnTo>
                    <a:pt x="5978" y="1618"/>
                  </a:lnTo>
                  <a:lnTo>
                    <a:pt x="5982" y="1631"/>
                  </a:lnTo>
                  <a:lnTo>
                    <a:pt x="5988" y="1643"/>
                  </a:lnTo>
                  <a:lnTo>
                    <a:pt x="5992" y="1647"/>
                  </a:lnTo>
                  <a:lnTo>
                    <a:pt x="5996" y="1651"/>
                  </a:lnTo>
                  <a:lnTo>
                    <a:pt x="6001" y="1653"/>
                  </a:lnTo>
                  <a:lnTo>
                    <a:pt x="6007" y="1654"/>
                  </a:lnTo>
                  <a:lnTo>
                    <a:pt x="6019" y="1656"/>
                  </a:lnTo>
                  <a:lnTo>
                    <a:pt x="6029" y="1654"/>
                  </a:lnTo>
                  <a:lnTo>
                    <a:pt x="6039" y="1652"/>
                  </a:lnTo>
                  <a:lnTo>
                    <a:pt x="6047" y="1649"/>
                  </a:lnTo>
                  <a:lnTo>
                    <a:pt x="6055" y="1644"/>
                  </a:lnTo>
                  <a:lnTo>
                    <a:pt x="6063" y="1638"/>
                  </a:lnTo>
                  <a:lnTo>
                    <a:pt x="6073" y="1630"/>
                  </a:lnTo>
                  <a:lnTo>
                    <a:pt x="6082" y="1620"/>
                  </a:lnTo>
                  <a:lnTo>
                    <a:pt x="6088" y="1615"/>
                  </a:lnTo>
                  <a:lnTo>
                    <a:pt x="6091" y="1609"/>
                  </a:lnTo>
                  <a:lnTo>
                    <a:pt x="6095" y="1604"/>
                  </a:lnTo>
                  <a:lnTo>
                    <a:pt x="6099" y="1598"/>
                  </a:lnTo>
                  <a:lnTo>
                    <a:pt x="6102" y="1585"/>
                  </a:lnTo>
                  <a:lnTo>
                    <a:pt x="6104" y="1573"/>
                  </a:lnTo>
                  <a:lnTo>
                    <a:pt x="6106" y="1549"/>
                  </a:lnTo>
                  <a:lnTo>
                    <a:pt x="6107" y="1526"/>
                  </a:lnTo>
                  <a:lnTo>
                    <a:pt x="6108" y="1516"/>
                  </a:lnTo>
                  <a:lnTo>
                    <a:pt x="6108" y="1506"/>
                  </a:lnTo>
                  <a:lnTo>
                    <a:pt x="6109" y="1498"/>
                  </a:lnTo>
                  <a:lnTo>
                    <a:pt x="6111" y="1491"/>
                  </a:lnTo>
                  <a:lnTo>
                    <a:pt x="6113" y="1489"/>
                  </a:lnTo>
                  <a:lnTo>
                    <a:pt x="6115" y="1487"/>
                  </a:lnTo>
                  <a:lnTo>
                    <a:pt x="6117" y="1485"/>
                  </a:lnTo>
                  <a:lnTo>
                    <a:pt x="6121" y="1484"/>
                  </a:lnTo>
                  <a:lnTo>
                    <a:pt x="6124" y="1483"/>
                  </a:lnTo>
                  <a:lnTo>
                    <a:pt x="6128" y="1483"/>
                  </a:lnTo>
                  <a:lnTo>
                    <a:pt x="6133" y="1484"/>
                  </a:lnTo>
                  <a:lnTo>
                    <a:pt x="6138" y="1485"/>
                  </a:lnTo>
                  <a:lnTo>
                    <a:pt x="6149" y="1488"/>
                  </a:lnTo>
                  <a:lnTo>
                    <a:pt x="6160" y="1488"/>
                  </a:lnTo>
                  <a:lnTo>
                    <a:pt x="6163" y="1487"/>
                  </a:lnTo>
                  <a:lnTo>
                    <a:pt x="6168" y="1485"/>
                  </a:lnTo>
                  <a:lnTo>
                    <a:pt x="6171" y="1484"/>
                  </a:lnTo>
                  <a:lnTo>
                    <a:pt x="6174" y="1482"/>
                  </a:lnTo>
                  <a:lnTo>
                    <a:pt x="6180" y="1476"/>
                  </a:lnTo>
                  <a:lnTo>
                    <a:pt x="6183" y="1468"/>
                  </a:lnTo>
                  <a:lnTo>
                    <a:pt x="6184" y="1458"/>
                  </a:lnTo>
                  <a:lnTo>
                    <a:pt x="6184" y="1448"/>
                  </a:lnTo>
                  <a:lnTo>
                    <a:pt x="6180" y="1423"/>
                  </a:lnTo>
                  <a:lnTo>
                    <a:pt x="6175" y="1401"/>
                  </a:lnTo>
                  <a:lnTo>
                    <a:pt x="6176" y="1395"/>
                  </a:lnTo>
                  <a:lnTo>
                    <a:pt x="6176" y="1390"/>
                  </a:lnTo>
                  <a:lnTo>
                    <a:pt x="6178" y="1386"/>
                  </a:lnTo>
                  <a:lnTo>
                    <a:pt x="6181" y="1381"/>
                  </a:lnTo>
                  <a:lnTo>
                    <a:pt x="6185" y="1377"/>
                  </a:lnTo>
                  <a:lnTo>
                    <a:pt x="6190" y="1374"/>
                  </a:lnTo>
                  <a:lnTo>
                    <a:pt x="6197" y="1371"/>
                  </a:lnTo>
                  <a:lnTo>
                    <a:pt x="6207" y="1369"/>
                  </a:lnTo>
                  <a:lnTo>
                    <a:pt x="6216" y="1367"/>
                  </a:lnTo>
                  <a:lnTo>
                    <a:pt x="6224" y="1364"/>
                  </a:lnTo>
                  <a:lnTo>
                    <a:pt x="6232" y="1361"/>
                  </a:lnTo>
                  <a:lnTo>
                    <a:pt x="6241" y="1357"/>
                  </a:lnTo>
                  <a:lnTo>
                    <a:pt x="6255" y="1349"/>
                  </a:lnTo>
                  <a:lnTo>
                    <a:pt x="6268" y="1341"/>
                  </a:lnTo>
                  <a:lnTo>
                    <a:pt x="6281" y="1333"/>
                  </a:lnTo>
                  <a:lnTo>
                    <a:pt x="6292" y="1326"/>
                  </a:lnTo>
                  <a:lnTo>
                    <a:pt x="6298" y="1323"/>
                  </a:lnTo>
                  <a:lnTo>
                    <a:pt x="6304" y="1321"/>
                  </a:lnTo>
                  <a:lnTo>
                    <a:pt x="6310" y="1320"/>
                  </a:lnTo>
                  <a:lnTo>
                    <a:pt x="6316" y="1320"/>
                  </a:lnTo>
                  <a:lnTo>
                    <a:pt x="6347" y="1321"/>
                  </a:lnTo>
                  <a:lnTo>
                    <a:pt x="6387" y="1326"/>
                  </a:lnTo>
                  <a:lnTo>
                    <a:pt x="6407" y="1326"/>
                  </a:lnTo>
                  <a:lnTo>
                    <a:pt x="6424" y="1326"/>
                  </a:lnTo>
                  <a:lnTo>
                    <a:pt x="6431" y="1326"/>
                  </a:lnTo>
                  <a:lnTo>
                    <a:pt x="6437" y="1323"/>
                  </a:lnTo>
                  <a:lnTo>
                    <a:pt x="6441" y="1322"/>
                  </a:lnTo>
                  <a:lnTo>
                    <a:pt x="6444" y="1320"/>
                  </a:lnTo>
                  <a:lnTo>
                    <a:pt x="6457" y="1295"/>
                  </a:lnTo>
                  <a:lnTo>
                    <a:pt x="6477" y="1259"/>
                  </a:lnTo>
                  <a:lnTo>
                    <a:pt x="6488" y="1240"/>
                  </a:lnTo>
                  <a:lnTo>
                    <a:pt x="6500" y="1224"/>
                  </a:lnTo>
                  <a:lnTo>
                    <a:pt x="6506" y="1218"/>
                  </a:lnTo>
                  <a:lnTo>
                    <a:pt x="6511" y="1212"/>
                  </a:lnTo>
                  <a:lnTo>
                    <a:pt x="6517" y="1208"/>
                  </a:lnTo>
                  <a:lnTo>
                    <a:pt x="6522" y="1207"/>
                  </a:lnTo>
                  <a:lnTo>
                    <a:pt x="6549" y="1207"/>
                  </a:lnTo>
                  <a:lnTo>
                    <a:pt x="6588" y="1211"/>
                  </a:lnTo>
                  <a:lnTo>
                    <a:pt x="6611" y="1212"/>
                  </a:lnTo>
                  <a:lnTo>
                    <a:pt x="6634" y="1212"/>
                  </a:lnTo>
                  <a:lnTo>
                    <a:pt x="6658" y="1209"/>
                  </a:lnTo>
                  <a:lnTo>
                    <a:pt x="6682" y="1206"/>
                  </a:lnTo>
                  <a:lnTo>
                    <a:pt x="6706" y="1200"/>
                  </a:lnTo>
                  <a:lnTo>
                    <a:pt x="6729" y="1192"/>
                  </a:lnTo>
                  <a:lnTo>
                    <a:pt x="6753" y="1182"/>
                  </a:lnTo>
                  <a:lnTo>
                    <a:pt x="6774" y="1172"/>
                  </a:lnTo>
                  <a:lnTo>
                    <a:pt x="6794" y="1164"/>
                  </a:lnTo>
                  <a:lnTo>
                    <a:pt x="6810" y="1155"/>
                  </a:lnTo>
                  <a:lnTo>
                    <a:pt x="6818" y="1153"/>
                  </a:lnTo>
                  <a:lnTo>
                    <a:pt x="6824" y="1151"/>
                  </a:lnTo>
                  <a:lnTo>
                    <a:pt x="6830" y="1150"/>
                  </a:lnTo>
                  <a:lnTo>
                    <a:pt x="6835" y="1150"/>
                  </a:lnTo>
                  <a:lnTo>
                    <a:pt x="6844" y="1151"/>
                  </a:lnTo>
                  <a:lnTo>
                    <a:pt x="6855" y="1152"/>
                  </a:lnTo>
                  <a:lnTo>
                    <a:pt x="6867" y="1152"/>
                  </a:lnTo>
                  <a:lnTo>
                    <a:pt x="6878" y="1151"/>
                  </a:lnTo>
                  <a:lnTo>
                    <a:pt x="6888" y="1148"/>
                  </a:lnTo>
                  <a:lnTo>
                    <a:pt x="6894" y="1145"/>
                  </a:lnTo>
                  <a:lnTo>
                    <a:pt x="6896" y="1142"/>
                  </a:lnTo>
                  <a:lnTo>
                    <a:pt x="6896" y="1140"/>
                  </a:lnTo>
                  <a:lnTo>
                    <a:pt x="6895" y="1138"/>
                  </a:lnTo>
                  <a:lnTo>
                    <a:pt x="6892" y="1134"/>
                  </a:lnTo>
                  <a:lnTo>
                    <a:pt x="6878" y="1117"/>
                  </a:lnTo>
                  <a:lnTo>
                    <a:pt x="6862" y="1096"/>
                  </a:lnTo>
                  <a:lnTo>
                    <a:pt x="6851" y="1086"/>
                  </a:lnTo>
                  <a:lnTo>
                    <a:pt x="6841" y="1079"/>
                  </a:lnTo>
                  <a:lnTo>
                    <a:pt x="6835" y="1076"/>
                  </a:lnTo>
                  <a:lnTo>
                    <a:pt x="6828" y="1073"/>
                  </a:lnTo>
                  <a:lnTo>
                    <a:pt x="6822" y="1072"/>
                  </a:lnTo>
                  <a:lnTo>
                    <a:pt x="6815" y="1072"/>
                  </a:lnTo>
                  <a:lnTo>
                    <a:pt x="6809" y="1071"/>
                  </a:lnTo>
                  <a:lnTo>
                    <a:pt x="6803" y="1067"/>
                  </a:lnTo>
                  <a:lnTo>
                    <a:pt x="6797" y="1063"/>
                  </a:lnTo>
                  <a:lnTo>
                    <a:pt x="6794" y="1057"/>
                  </a:lnTo>
                  <a:lnTo>
                    <a:pt x="6789" y="1050"/>
                  </a:lnTo>
                  <a:lnTo>
                    <a:pt x="6787" y="1042"/>
                  </a:lnTo>
                  <a:lnTo>
                    <a:pt x="6783" y="1032"/>
                  </a:lnTo>
                  <a:lnTo>
                    <a:pt x="6782" y="1024"/>
                  </a:lnTo>
                  <a:lnTo>
                    <a:pt x="6778" y="1005"/>
                  </a:lnTo>
                  <a:lnTo>
                    <a:pt x="6778" y="990"/>
                  </a:lnTo>
                  <a:lnTo>
                    <a:pt x="6778" y="984"/>
                  </a:lnTo>
                  <a:lnTo>
                    <a:pt x="6780" y="979"/>
                  </a:lnTo>
                  <a:lnTo>
                    <a:pt x="6781" y="976"/>
                  </a:lnTo>
                  <a:lnTo>
                    <a:pt x="6782" y="975"/>
                  </a:lnTo>
                  <a:lnTo>
                    <a:pt x="6789" y="977"/>
                  </a:lnTo>
                  <a:lnTo>
                    <a:pt x="6802" y="982"/>
                  </a:lnTo>
                  <a:lnTo>
                    <a:pt x="6817" y="989"/>
                  </a:lnTo>
                  <a:lnTo>
                    <a:pt x="6835" y="997"/>
                  </a:lnTo>
                  <a:lnTo>
                    <a:pt x="6851" y="1007"/>
                  </a:lnTo>
                  <a:lnTo>
                    <a:pt x="6865" y="1019"/>
                  </a:lnTo>
                  <a:lnTo>
                    <a:pt x="6871" y="1025"/>
                  </a:lnTo>
                  <a:lnTo>
                    <a:pt x="6875" y="1031"/>
                  </a:lnTo>
                  <a:lnTo>
                    <a:pt x="6877" y="1038"/>
                  </a:lnTo>
                  <a:lnTo>
                    <a:pt x="6878" y="1044"/>
                  </a:lnTo>
                  <a:lnTo>
                    <a:pt x="6878" y="1056"/>
                  </a:lnTo>
                  <a:lnTo>
                    <a:pt x="6881" y="1067"/>
                  </a:lnTo>
                  <a:lnTo>
                    <a:pt x="6882" y="1073"/>
                  </a:lnTo>
                  <a:lnTo>
                    <a:pt x="6884" y="1079"/>
                  </a:lnTo>
                  <a:lnTo>
                    <a:pt x="6888" y="1085"/>
                  </a:lnTo>
                  <a:lnTo>
                    <a:pt x="6891" y="1090"/>
                  </a:lnTo>
                  <a:lnTo>
                    <a:pt x="6895" y="1094"/>
                  </a:lnTo>
                  <a:lnTo>
                    <a:pt x="6899" y="1098"/>
                  </a:lnTo>
                  <a:lnTo>
                    <a:pt x="6905" y="1101"/>
                  </a:lnTo>
                  <a:lnTo>
                    <a:pt x="6911" y="1104"/>
                  </a:lnTo>
                  <a:lnTo>
                    <a:pt x="6917" y="1105"/>
                  </a:lnTo>
                  <a:lnTo>
                    <a:pt x="6924" y="1105"/>
                  </a:lnTo>
                  <a:lnTo>
                    <a:pt x="6932" y="1105"/>
                  </a:lnTo>
                  <a:lnTo>
                    <a:pt x="6942" y="1103"/>
                  </a:lnTo>
                  <a:lnTo>
                    <a:pt x="6950" y="1100"/>
                  </a:lnTo>
                  <a:lnTo>
                    <a:pt x="6957" y="1097"/>
                  </a:lnTo>
                  <a:lnTo>
                    <a:pt x="6963" y="1093"/>
                  </a:lnTo>
                  <a:lnTo>
                    <a:pt x="6968" y="1088"/>
                  </a:lnTo>
                  <a:lnTo>
                    <a:pt x="6972" y="1084"/>
                  </a:lnTo>
                  <a:lnTo>
                    <a:pt x="6975" y="1078"/>
                  </a:lnTo>
                  <a:lnTo>
                    <a:pt x="6977" y="1072"/>
                  </a:lnTo>
                  <a:lnTo>
                    <a:pt x="6979" y="1067"/>
                  </a:lnTo>
                  <a:lnTo>
                    <a:pt x="6980" y="1056"/>
                  </a:lnTo>
                  <a:lnTo>
                    <a:pt x="6979" y="1046"/>
                  </a:lnTo>
                  <a:lnTo>
                    <a:pt x="6976" y="1037"/>
                  </a:lnTo>
                  <a:lnTo>
                    <a:pt x="6973" y="1031"/>
                  </a:lnTo>
                  <a:lnTo>
                    <a:pt x="6966" y="1018"/>
                  </a:lnTo>
                  <a:lnTo>
                    <a:pt x="6959" y="1002"/>
                  </a:lnTo>
                  <a:lnTo>
                    <a:pt x="6953" y="983"/>
                  </a:lnTo>
                  <a:lnTo>
                    <a:pt x="6946" y="965"/>
                  </a:lnTo>
                  <a:lnTo>
                    <a:pt x="6942" y="955"/>
                  </a:lnTo>
                  <a:lnTo>
                    <a:pt x="6938" y="942"/>
                  </a:lnTo>
                  <a:lnTo>
                    <a:pt x="6935" y="926"/>
                  </a:lnTo>
                  <a:lnTo>
                    <a:pt x="6932" y="911"/>
                  </a:lnTo>
                  <a:lnTo>
                    <a:pt x="6932" y="903"/>
                  </a:lnTo>
                  <a:lnTo>
                    <a:pt x="6934" y="896"/>
                  </a:lnTo>
                  <a:lnTo>
                    <a:pt x="6936" y="889"/>
                  </a:lnTo>
                  <a:lnTo>
                    <a:pt x="6938" y="883"/>
                  </a:lnTo>
                  <a:lnTo>
                    <a:pt x="6943" y="877"/>
                  </a:lnTo>
                  <a:lnTo>
                    <a:pt x="6949" y="874"/>
                  </a:lnTo>
                  <a:lnTo>
                    <a:pt x="6956" y="870"/>
                  </a:lnTo>
                  <a:lnTo>
                    <a:pt x="6964" y="868"/>
                  </a:lnTo>
                  <a:lnTo>
                    <a:pt x="6975" y="868"/>
                  </a:lnTo>
                  <a:lnTo>
                    <a:pt x="6985" y="869"/>
                  </a:lnTo>
                  <a:lnTo>
                    <a:pt x="6997" y="871"/>
                  </a:lnTo>
                  <a:lnTo>
                    <a:pt x="7009" y="875"/>
                  </a:lnTo>
                  <a:lnTo>
                    <a:pt x="7033" y="883"/>
                  </a:lnTo>
                  <a:lnTo>
                    <a:pt x="7057" y="892"/>
                  </a:lnTo>
                  <a:lnTo>
                    <a:pt x="7067" y="896"/>
                  </a:lnTo>
                  <a:lnTo>
                    <a:pt x="7078" y="899"/>
                  </a:lnTo>
                  <a:lnTo>
                    <a:pt x="7086" y="901"/>
                  </a:lnTo>
                  <a:lnTo>
                    <a:pt x="7094" y="902"/>
                  </a:lnTo>
                  <a:lnTo>
                    <a:pt x="7098" y="901"/>
                  </a:lnTo>
                  <a:lnTo>
                    <a:pt x="7100" y="901"/>
                  </a:lnTo>
                  <a:lnTo>
                    <a:pt x="7103" y="899"/>
                  </a:lnTo>
                  <a:lnTo>
                    <a:pt x="7105" y="897"/>
                  </a:lnTo>
                  <a:lnTo>
                    <a:pt x="7107" y="895"/>
                  </a:lnTo>
                  <a:lnTo>
                    <a:pt x="7108" y="891"/>
                  </a:lnTo>
                  <a:lnTo>
                    <a:pt x="7108" y="888"/>
                  </a:lnTo>
                  <a:lnTo>
                    <a:pt x="7108" y="884"/>
                  </a:lnTo>
                  <a:lnTo>
                    <a:pt x="7108" y="864"/>
                  </a:lnTo>
                  <a:lnTo>
                    <a:pt x="7107" y="845"/>
                  </a:lnTo>
                  <a:lnTo>
                    <a:pt x="7108" y="828"/>
                  </a:lnTo>
                  <a:lnTo>
                    <a:pt x="7110" y="809"/>
                  </a:lnTo>
                  <a:lnTo>
                    <a:pt x="7112" y="793"/>
                  </a:lnTo>
                  <a:lnTo>
                    <a:pt x="7114" y="777"/>
                  </a:lnTo>
                  <a:lnTo>
                    <a:pt x="7118" y="763"/>
                  </a:lnTo>
                  <a:lnTo>
                    <a:pt x="7124" y="751"/>
                  </a:lnTo>
                  <a:lnTo>
                    <a:pt x="7137" y="733"/>
                  </a:lnTo>
                  <a:lnTo>
                    <a:pt x="7150" y="716"/>
                  </a:lnTo>
                  <a:lnTo>
                    <a:pt x="7154" y="710"/>
                  </a:lnTo>
                  <a:lnTo>
                    <a:pt x="7157" y="705"/>
                  </a:lnTo>
                  <a:lnTo>
                    <a:pt x="7158" y="702"/>
                  </a:lnTo>
                  <a:lnTo>
                    <a:pt x="7157" y="700"/>
                  </a:lnTo>
                  <a:lnTo>
                    <a:pt x="7155" y="697"/>
                  </a:lnTo>
                  <a:lnTo>
                    <a:pt x="7152" y="695"/>
                  </a:lnTo>
                  <a:lnTo>
                    <a:pt x="7146" y="693"/>
                  </a:lnTo>
                  <a:lnTo>
                    <a:pt x="7139" y="693"/>
                  </a:lnTo>
                  <a:lnTo>
                    <a:pt x="7132" y="693"/>
                  </a:lnTo>
                  <a:lnTo>
                    <a:pt x="7125" y="693"/>
                  </a:lnTo>
                  <a:lnTo>
                    <a:pt x="7120" y="692"/>
                  </a:lnTo>
                  <a:lnTo>
                    <a:pt x="7117" y="690"/>
                  </a:lnTo>
                  <a:lnTo>
                    <a:pt x="7113" y="688"/>
                  </a:lnTo>
                  <a:lnTo>
                    <a:pt x="7110" y="685"/>
                  </a:lnTo>
                  <a:lnTo>
                    <a:pt x="7106" y="681"/>
                  </a:lnTo>
                  <a:lnTo>
                    <a:pt x="7103" y="675"/>
                  </a:lnTo>
                  <a:lnTo>
                    <a:pt x="7100" y="669"/>
                  </a:lnTo>
                  <a:lnTo>
                    <a:pt x="7097" y="661"/>
                  </a:lnTo>
                  <a:lnTo>
                    <a:pt x="7094" y="653"/>
                  </a:lnTo>
                  <a:lnTo>
                    <a:pt x="7092" y="643"/>
                  </a:lnTo>
                  <a:lnTo>
                    <a:pt x="7092" y="636"/>
                  </a:lnTo>
                  <a:lnTo>
                    <a:pt x="7092" y="628"/>
                  </a:lnTo>
                  <a:lnTo>
                    <a:pt x="7093" y="621"/>
                  </a:lnTo>
                  <a:lnTo>
                    <a:pt x="7094" y="614"/>
                  </a:lnTo>
                  <a:lnTo>
                    <a:pt x="7097" y="607"/>
                  </a:lnTo>
                  <a:lnTo>
                    <a:pt x="7100" y="600"/>
                  </a:lnTo>
                  <a:lnTo>
                    <a:pt x="7107" y="588"/>
                  </a:lnTo>
                  <a:lnTo>
                    <a:pt x="7114" y="578"/>
                  </a:lnTo>
                  <a:lnTo>
                    <a:pt x="7123" y="568"/>
                  </a:lnTo>
                  <a:lnTo>
                    <a:pt x="7131" y="561"/>
                  </a:lnTo>
                  <a:lnTo>
                    <a:pt x="7141" y="550"/>
                  </a:lnTo>
                  <a:lnTo>
                    <a:pt x="7159" y="531"/>
                  </a:lnTo>
                  <a:lnTo>
                    <a:pt x="7180" y="507"/>
                  </a:lnTo>
                  <a:lnTo>
                    <a:pt x="7206" y="481"/>
                  </a:lnTo>
                  <a:lnTo>
                    <a:pt x="7232" y="454"/>
                  </a:lnTo>
                  <a:lnTo>
                    <a:pt x="7259" y="431"/>
                  </a:lnTo>
                  <a:lnTo>
                    <a:pt x="7272" y="422"/>
                  </a:lnTo>
                  <a:lnTo>
                    <a:pt x="7285" y="412"/>
                  </a:lnTo>
                  <a:lnTo>
                    <a:pt x="7296" y="405"/>
                  </a:lnTo>
                  <a:lnTo>
                    <a:pt x="7308" y="400"/>
                  </a:lnTo>
                  <a:lnTo>
                    <a:pt x="7318" y="397"/>
                  </a:lnTo>
                  <a:lnTo>
                    <a:pt x="7328" y="391"/>
                  </a:lnTo>
                  <a:lnTo>
                    <a:pt x="7336" y="385"/>
                  </a:lnTo>
                  <a:lnTo>
                    <a:pt x="7346" y="378"/>
                  </a:lnTo>
                  <a:lnTo>
                    <a:pt x="7353" y="371"/>
                  </a:lnTo>
                  <a:lnTo>
                    <a:pt x="7360" y="363"/>
                  </a:lnTo>
                  <a:lnTo>
                    <a:pt x="7366" y="355"/>
                  </a:lnTo>
                  <a:lnTo>
                    <a:pt x="7372" y="346"/>
                  </a:lnTo>
                  <a:lnTo>
                    <a:pt x="7375" y="338"/>
                  </a:lnTo>
                  <a:lnTo>
                    <a:pt x="7377" y="330"/>
                  </a:lnTo>
                  <a:lnTo>
                    <a:pt x="7379" y="322"/>
                  </a:lnTo>
                  <a:lnTo>
                    <a:pt x="7379" y="315"/>
                  </a:lnTo>
                  <a:lnTo>
                    <a:pt x="7377" y="309"/>
                  </a:lnTo>
                  <a:lnTo>
                    <a:pt x="7374" y="303"/>
                  </a:lnTo>
                  <a:lnTo>
                    <a:pt x="7369" y="298"/>
                  </a:lnTo>
                  <a:lnTo>
                    <a:pt x="7363" y="295"/>
                  </a:lnTo>
                  <a:lnTo>
                    <a:pt x="7347" y="288"/>
                  </a:lnTo>
                  <a:lnTo>
                    <a:pt x="7328" y="282"/>
                  </a:lnTo>
                  <a:lnTo>
                    <a:pt x="7307" y="276"/>
                  </a:lnTo>
                  <a:lnTo>
                    <a:pt x="7285" y="272"/>
                  </a:lnTo>
                  <a:lnTo>
                    <a:pt x="7273" y="272"/>
                  </a:lnTo>
                  <a:lnTo>
                    <a:pt x="7261" y="272"/>
                  </a:lnTo>
                  <a:lnTo>
                    <a:pt x="7249" y="274"/>
                  </a:lnTo>
                  <a:lnTo>
                    <a:pt x="7238" y="276"/>
                  </a:lnTo>
                  <a:lnTo>
                    <a:pt x="7227" y="279"/>
                  </a:lnTo>
                  <a:lnTo>
                    <a:pt x="7217" y="285"/>
                  </a:lnTo>
                  <a:lnTo>
                    <a:pt x="7206" y="292"/>
                  </a:lnTo>
                  <a:lnTo>
                    <a:pt x="7197" y="301"/>
                  </a:lnTo>
                  <a:lnTo>
                    <a:pt x="7178" y="319"/>
                  </a:lnTo>
                  <a:lnTo>
                    <a:pt x="7161" y="337"/>
                  </a:lnTo>
                  <a:lnTo>
                    <a:pt x="7145" y="352"/>
                  </a:lnTo>
                  <a:lnTo>
                    <a:pt x="7130" y="366"/>
                  </a:lnTo>
                  <a:lnTo>
                    <a:pt x="7121" y="372"/>
                  </a:lnTo>
                  <a:lnTo>
                    <a:pt x="7113" y="377"/>
                  </a:lnTo>
                  <a:lnTo>
                    <a:pt x="7105" y="380"/>
                  </a:lnTo>
                  <a:lnTo>
                    <a:pt x="7097" y="383"/>
                  </a:lnTo>
                  <a:lnTo>
                    <a:pt x="7087" y="385"/>
                  </a:lnTo>
                  <a:lnTo>
                    <a:pt x="7078" y="385"/>
                  </a:lnTo>
                  <a:lnTo>
                    <a:pt x="7069" y="384"/>
                  </a:lnTo>
                  <a:lnTo>
                    <a:pt x="7058" y="382"/>
                  </a:lnTo>
                  <a:lnTo>
                    <a:pt x="7047" y="378"/>
                  </a:lnTo>
                  <a:lnTo>
                    <a:pt x="7038" y="373"/>
                  </a:lnTo>
                  <a:lnTo>
                    <a:pt x="7030" y="366"/>
                  </a:lnTo>
                  <a:lnTo>
                    <a:pt x="7023" y="359"/>
                  </a:lnTo>
                  <a:lnTo>
                    <a:pt x="7016" y="351"/>
                  </a:lnTo>
                  <a:lnTo>
                    <a:pt x="7009" y="342"/>
                  </a:lnTo>
                  <a:lnTo>
                    <a:pt x="7004" y="332"/>
                  </a:lnTo>
                  <a:lnTo>
                    <a:pt x="6998" y="322"/>
                  </a:lnTo>
                  <a:lnTo>
                    <a:pt x="6989" y="301"/>
                  </a:lnTo>
                  <a:lnTo>
                    <a:pt x="6979" y="278"/>
                  </a:lnTo>
                  <a:lnTo>
                    <a:pt x="6975" y="268"/>
                  </a:lnTo>
                  <a:lnTo>
                    <a:pt x="6969" y="258"/>
                  </a:lnTo>
                  <a:lnTo>
                    <a:pt x="6964" y="249"/>
                  </a:lnTo>
                  <a:lnTo>
                    <a:pt x="6958" y="241"/>
                  </a:lnTo>
                  <a:lnTo>
                    <a:pt x="6950" y="228"/>
                  </a:lnTo>
                  <a:lnTo>
                    <a:pt x="6943" y="215"/>
                  </a:lnTo>
                  <a:lnTo>
                    <a:pt x="6938" y="201"/>
                  </a:lnTo>
                  <a:lnTo>
                    <a:pt x="6934" y="186"/>
                  </a:lnTo>
                  <a:lnTo>
                    <a:pt x="6928" y="155"/>
                  </a:lnTo>
                  <a:lnTo>
                    <a:pt x="6924" y="127"/>
                  </a:lnTo>
                  <a:lnTo>
                    <a:pt x="6922" y="113"/>
                  </a:lnTo>
                  <a:lnTo>
                    <a:pt x="6919" y="101"/>
                  </a:lnTo>
                  <a:lnTo>
                    <a:pt x="6917" y="89"/>
                  </a:lnTo>
                  <a:lnTo>
                    <a:pt x="6914" y="80"/>
                  </a:lnTo>
                  <a:lnTo>
                    <a:pt x="6909" y="73"/>
                  </a:lnTo>
                  <a:lnTo>
                    <a:pt x="6904" y="68"/>
                  </a:lnTo>
                  <a:lnTo>
                    <a:pt x="6901" y="66"/>
                  </a:lnTo>
                  <a:lnTo>
                    <a:pt x="6897" y="66"/>
                  </a:lnTo>
                  <a:lnTo>
                    <a:pt x="6892" y="65"/>
                  </a:lnTo>
                  <a:lnTo>
                    <a:pt x="6888" y="66"/>
                  </a:lnTo>
                  <a:lnTo>
                    <a:pt x="6858" y="70"/>
                  </a:lnTo>
                  <a:lnTo>
                    <a:pt x="6843" y="74"/>
                  </a:lnTo>
                  <a:lnTo>
                    <a:pt x="6837" y="75"/>
                  </a:lnTo>
                  <a:lnTo>
                    <a:pt x="6837" y="75"/>
                  </a:lnTo>
                  <a:lnTo>
                    <a:pt x="6827" y="73"/>
                  </a:lnTo>
                  <a:lnTo>
                    <a:pt x="6802" y="69"/>
                  </a:lnTo>
                  <a:lnTo>
                    <a:pt x="6787" y="68"/>
                  </a:lnTo>
                  <a:lnTo>
                    <a:pt x="6771" y="68"/>
                  </a:lnTo>
                  <a:lnTo>
                    <a:pt x="6755" y="69"/>
                  </a:lnTo>
                  <a:lnTo>
                    <a:pt x="6741" y="72"/>
                  </a:lnTo>
                  <a:lnTo>
                    <a:pt x="6723" y="77"/>
                  </a:lnTo>
                  <a:lnTo>
                    <a:pt x="6707" y="85"/>
                  </a:lnTo>
                  <a:lnTo>
                    <a:pt x="6693" y="92"/>
                  </a:lnTo>
                  <a:lnTo>
                    <a:pt x="6679" y="99"/>
                  </a:lnTo>
                  <a:lnTo>
                    <a:pt x="6666" y="105"/>
                  </a:lnTo>
                  <a:lnTo>
                    <a:pt x="6654" y="109"/>
                  </a:lnTo>
                  <a:lnTo>
                    <a:pt x="6649" y="112"/>
                  </a:lnTo>
                  <a:lnTo>
                    <a:pt x="6643" y="112"/>
                  </a:lnTo>
                  <a:lnTo>
                    <a:pt x="6638" y="112"/>
                  </a:lnTo>
                  <a:lnTo>
                    <a:pt x="6633" y="112"/>
                  </a:lnTo>
                  <a:lnTo>
                    <a:pt x="6622" y="109"/>
                  </a:lnTo>
                  <a:lnTo>
                    <a:pt x="6613" y="108"/>
                  </a:lnTo>
                  <a:lnTo>
                    <a:pt x="6604" y="107"/>
                  </a:lnTo>
                  <a:lnTo>
                    <a:pt x="6593" y="108"/>
                  </a:lnTo>
                  <a:lnTo>
                    <a:pt x="6575" y="110"/>
                  </a:lnTo>
                  <a:lnTo>
                    <a:pt x="6559" y="115"/>
                  </a:lnTo>
                  <a:lnTo>
                    <a:pt x="6532" y="127"/>
                  </a:lnTo>
                  <a:lnTo>
                    <a:pt x="6515" y="134"/>
                  </a:lnTo>
                  <a:lnTo>
                    <a:pt x="6494" y="139"/>
                  </a:lnTo>
                  <a:lnTo>
                    <a:pt x="6472" y="142"/>
                  </a:lnTo>
                  <a:lnTo>
                    <a:pt x="6452" y="144"/>
                  </a:lnTo>
                  <a:lnTo>
                    <a:pt x="6432" y="144"/>
                  </a:lnTo>
                  <a:lnTo>
                    <a:pt x="6413" y="144"/>
                  </a:lnTo>
                  <a:lnTo>
                    <a:pt x="6394" y="143"/>
                  </a:lnTo>
                  <a:lnTo>
                    <a:pt x="6378" y="141"/>
                  </a:lnTo>
                  <a:lnTo>
                    <a:pt x="6362" y="139"/>
                  </a:lnTo>
                  <a:lnTo>
                    <a:pt x="6333" y="133"/>
                  </a:lnTo>
                  <a:lnTo>
                    <a:pt x="6311" y="127"/>
                  </a:lnTo>
                  <a:lnTo>
                    <a:pt x="6295" y="122"/>
                  </a:lnTo>
                  <a:lnTo>
                    <a:pt x="6284" y="120"/>
                  </a:lnTo>
                  <a:lnTo>
                    <a:pt x="6284" y="119"/>
                  </a:lnTo>
                  <a:lnTo>
                    <a:pt x="6292" y="120"/>
                  </a:lnTo>
                  <a:lnTo>
                    <a:pt x="6309" y="122"/>
                  </a:lnTo>
                  <a:lnTo>
                    <a:pt x="6330" y="123"/>
                  </a:lnTo>
                  <a:lnTo>
                    <a:pt x="6356" y="124"/>
                  </a:lnTo>
                  <a:lnTo>
                    <a:pt x="6384" y="124"/>
                  </a:lnTo>
                  <a:lnTo>
                    <a:pt x="6413" y="123"/>
                  </a:lnTo>
                  <a:lnTo>
                    <a:pt x="6443" y="120"/>
                  </a:lnTo>
                  <a:lnTo>
                    <a:pt x="6466" y="115"/>
                  </a:lnTo>
                  <a:lnTo>
                    <a:pt x="6492" y="109"/>
                  </a:lnTo>
                  <a:lnTo>
                    <a:pt x="6519" y="103"/>
                  </a:lnTo>
                  <a:lnTo>
                    <a:pt x="6547" y="97"/>
                  </a:lnTo>
                  <a:lnTo>
                    <a:pt x="6575" y="92"/>
                  </a:lnTo>
                  <a:lnTo>
                    <a:pt x="6601" y="86"/>
                  </a:lnTo>
                  <a:lnTo>
                    <a:pt x="6625" y="81"/>
                  </a:lnTo>
                  <a:lnTo>
                    <a:pt x="6645" y="76"/>
                  </a:lnTo>
                  <a:lnTo>
                    <a:pt x="6653" y="75"/>
                  </a:lnTo>
                  <a:lnTo>
                    <a:pt x="6659" y="73"/>
                  </a:lnTo>
                  <a:lnTo>
                    <a:pt x="6663" y="70"/>
                  </a:lnTo>
                  <a:lnTo>
                    <a:pt x="6666" y="68"/>
                  </a:lnTo>
                  <a:lnTo>
                    <a:pt x="6667" y="65"/>
                  </a:lnTo>
                  <a:lnTo>
                    <a:pt x="6668" y="62"/>
                  </a:lnTo>
                  <a:lnTo>
                    <a:pt x="6667" y="60"/>
                  </a:lnTo>
                  <a:lnTo>
                    <a:pt x="6665" y="56"/>
                  </a:lnTo>
                  <a:lnTo>
                    <a:pt x="6660" y="52"/>
                  </a:lnTo>
                  <a:lnTo>
                    <a:pt x="6652" y="47"/>
                  </a:lnTo>
                  <a:lnTo>
                    <a:pt x="6645" y="45"/>
                  </a:lnTo>
                  <a:lnTo>
                    <a:pt x="6638" y="42"/>
                  </a:lnTo>
                  <a:lnTo>
                    <a:pt x="6613" y="39"/>
                  </a:lnTo>
                  <a:lnTo>
                    <a:pt x="6586" y="33"/>
                  </a:lnTo>
                  <a:lnTo>
                    <a:pt x="6558" y="27"/>
                  </a:lnTo>
                  <a:lnTo>
                    <a:pt x="6527" y="20"/>
                  </a:lnTo>
                  <a:lnTo>
                    <a:pt x="6498" y="14"/>
                  </a:lnTo>
                  <a:lnTo>
                    <a:pt x="6467" y="8"/>
                  </a:lnTo>
                  <a:lnTo>
                    <a:pt x="6438" y="4"/>
                  </a:lnTo>
                  <a:lnTo>
                    <a:pt x="6409" y="0"/>
                  </a:lnTo>
                  <a:lnTo>
                    <a:pt x="6389" y="0"/>
                  </a:lnTo>
                  <a:lnTo>
                    <a:pt x="6369" y="1"/>
                  </a:lnTo>
                  <a:lnTo>
                    <a:pt x="6351" y="5"/>
                  </a:lnTo>
                  <a:lnTo>
                    <a:pt x="6332" y="8"/>
                  </a:lnTo>
                  <a:lnTo>
                    <a:pt x="6315" y="12"/>
                  </a:lnTo>
                  <a:lnTo>
                    <a:pt x="6297" y="15"/>
                  </a:lnTo>
                  <a:lnTo>
                    <a:pt x="6277" y="18"/>
                  </a:lnTo>
                  <a:lnTo>
                    <a:pt x="6256" y="20"/>
                  </a:lnTo>
                  <a:lnTo>
                    <a:pt x="6228" y="20"/>
                  </a:lnTo>
                  <a:lnTo>
                    <a:pt x="6200" y="21"/>
                  </a:lnTo>
                  <a:lnTo>
                    <a:pt x="6170" y="21"/>
                  </a:lnTo>
                  <a:lnTo>
                    <a:pt x="6141" y="23"/>
                  </a:lnTo>
                  <a:lnTo>
                    <a:pt x="6127" y="26"/>
                  </a:lnTo>
                  <a:lnTo>
                    <a:pt x="6113" y="28"/>
                  </a:lnTo>
                  <a:lnTo>
                    <a:pt x="6099" y="32"/>
                  </a:lnTo>
                  <a:lnTo>
                    <a:pt x="6084" y="35"/>
                  </a:lnTo>
                  <a:lnTo>
                    <a:pt x="6072" y="40"/>
                  </a:lnTo>
                  <a:lnTo>
                    <a:pt x="6060" y="45"/>
                  </a:lnTo>
                  <a:lnTo>
                    <a:pt x="6048" y="52"/>
                  </a:lnTo>
                  <a:lnTo>
                    <a:pt x="6036" y="59"/>
                  </a:lnTo>
                  <a:lnTo>
                    <a:pt x="6027" y="65"/>
                  </a:lnTo>
                  <a:lnTo>
                    <a:pt x="6017" y="70"/>
                  </a:lnTo>
                  <a:lnTo>
                    <a:pt x="6007" y="76"/>
                  </a:lnTo>
                  <a:lnTo>
                    <a:pt x="5998" y="81"/>
                  </a:lnTo>
                  <a:lnTo>
                    <a:pt x="5978" y="88"/>
                  </a:lnTo>
                  <a:lnTo>
                    <a:pt x="5959" y="94"/>
                  </a:lnTo>
                  <a:lnTo>
                    <a:pt x="5929" y="101"/>
                  </a:lnTo>
                  <a:lnTo>
                    <a:pt x="5915" y="107"/>
                  </a:lnTo>
                  <a:lnTo>
                    <a:pt x="5905" y="122"/>
                  </a:lnTo>
                  <a:lnTo>
                    <a:pt x="5894" y="142"/>
                  </a:lnTo>
                  <a:lnTo>
                    <a:pt x="5884" y="163"/>
                  </a:lnTo>
                  <a:lnTo>
                    <a:pt x="5873" y="183"/>
                  </a:lnTo>
                  <a:lnTo>
                    <a:pt x="5868" y="193"/>
                  </a:lnTo>
                  <a:lnTo>
                    <a:pt x="5862" y="200"/>
                  </a:lnTo>
                  <a:lnTo>
                    <a:pt x="5858" y="207"/>
                  </a:lnTo>
                  <a:lnTo>
                    <a:pt x="5853" y="213"/>
                  </a:lnTo>
                  <a:lnTo>
                    <a:pt x="5847" y="216"/>
                  </a:lnTo>
                  <a:lnTo>
                    <a:pt x="5843" y="217"/>
                  </a:lnTo>
                  <a:lnTo>
                    <a:pt x="5838" y="216"/>
                  </a:lnTo>
                  <a:lnTo>
                    <a:pt x="5833" y="213"/>
                  </a:lnTo>
                  <a:lnTo>
                    <a:pt x="5828" y="208"/>
                  </a:lnTo>
                  <a:lnTo>
                    <a:pt x="5824" y="202"/>
                  </a:lnTo>
                  <a:lnTo>
                    <a:pt x="5820" y="196"/>
                  </a:lnTo>
                  <a:lnTo>
                    <a:pt x="5816" y="189"/>
                  </a:lnTo>
                  <a:lnTo>
                    <a:pt x="5810" y="175"/>
                  </a:lnTo>
                  <a:lnTo>
                    <a:pt x="5803" y="163"/>
                  </a:lnTo>
                  <a:lnTo>
                    <a:pt x="5799" y="157"/>
                  </a:lnTo>
                  <a:lnTo>
                    <a:pt x="5796" y="153"/>
                  </a:lnTo>
                  <a:lnTo>
                    <a:pt x="5792" y="149"/>
                  </a:lnTo>
                  <a:lnTo>
                    <a:pt x="5788" y="146"/>
                  </a:lnTo>
                  <a:lnTo>
                    <a:pt x="5784" y="144"/>
                  </a:lnTo>
                  <a:lnTo>
                    <a:pt x="5779" y="144"/>
                  </a:lnTo>
                  <a:lnTo>
                    <a:pt x="5773" y="147"/>
                  </a:lnTo>
                  <a:lnTo>
                    <a:pt x="5767" y="150"/>
                  </a:lnTo>
                  <a:lnTo>
                    <a:pt x="5761" y="155"/>
                  </a:lnTo>
                  <a:lnTo>
                    <a:pt x="5757" y="161"/>
                  </a:lnTo>
                  <a:lnTo>
                    <a:pt x="5754" y="168"/>
                  </a:lnTo>
                  <a:lnTo>
                    <a:pt x="5752" y="175"/>
                  </a:lnTo>
                  <a:lnTo>
                    <a:pt x="5750" y="191"/>
                  </a:lnTo>
                  <a:lnTo>
                    <a:pt x="5750" y="209"/>
                  </a:lnTo>
                  <a:lnTo>
                    <a:pt x="5750" y="228"/>
                  </a:lnTo>
                  <a:lnTo>
                    <a:pt x="5749" y="247"/>
                  </a:lnTo>
                  <a:lnTo>
                    <a:pt x="5746" y="256"/>
                  </a:lnTo>
                  <a:lnTo>
                    <a:pt x="5744" y="264"/>
                  </a:lnTo>
                  <a:lnTo>
                    <a:pt x="5740" y="274"/>
                  </a:lnTo>
                  <a:lnTo>
                    <a:pt x="5736" y="282"/>
                  </a:lnTo>
                  <a:lnTo>
                    <a:pt x="5730" y="289"/>
                  </a:lnTo>
                  <a:lnTo>
                    <a:pt x="5723" y="296"/>
                  </a:lnTo>
                  <a:lnTo>
                    <a:pt x="5715" y="302"/>
                  </a:lnTo>
                  <a:lnTo>
                    <a:pt x="5705" y="306"/>
                  </a:lnTo>
                  <a:lnTo>
                    <a:pt x="5696" y="310"/>
                  </a:lnTo>
                  <a:lnTo>
                    <a:pt x="5686" y="312"/>
                  </a:lnTo>
                  <a:lnTo>
                    <a:pt x="5676" y="314"/>
                  </a:lnTo>
                  <a:lnTo>
                    <a:pt x="5666" y="315"/>
                  </a:lnTo>
                  <a:lnTo>
                    <a:pt x="5656" y="316"/>
                  </a:lnTo>
                  <a:lnTo>
                    <a:pt x="5646" y="315"/>
                  </a:lnTo>
                  <a:lnTo>
                    <a:pt x="5636" y="315"/>
                  </a:lnTo>
                  <a:lnTo>
                    <a:pt x="5628" y="314"/>
                  </a:lnTo>
                  <a:lnTo>
                    <a:pt x="5619" y="311"/>
                  </a:lnTo>
                  <a:lnTo>
                    <a:pt x="5611" y="309"/>
                  </a:lnTo>
                  <a:lnTo>
                    <a:pt x="5605" y="306"/>
                  </a:lnTo>
                  <a:lnTo>
                    <a:pt x="5599" y="304"/>
                  </a:lnTo>
                  <a:lnTo>
                    <a:pt x="5591" y="298"/>
                  </a:lnTo>
                  <a:lnTo>
                    <a:pt x="5581" y="292"/>
                  </a:lnTo>
                  <a:lnTo>
                    <a:pt x="5569" y="289"/>
                  </a:lnTo>
                  <a:lnTo>
                    <a:pt x="5555" y="284"/>
                  </a:lnTo>
                  <a:lnTo>
                    <a:pt x="5537" y="282"/>
                  </a:lnTo>
                  <a:lnTo>
                    <a:pt x="5515" y="281"/>
                  </a:lnTo>
                  <a:lnTo>
                    <a:pt x="5488" y="281"/>
                  </a:lnTo>
                  <a:lnTo>
                    <a:pt x="5454" y="282"/>
                  </a:lnTo>
                  <a:lnTo>
                    <a:pt x="5436" y="283"/>
                  </a:lnTo>
                  <a:lnTo>
                    <a:pt x="5417" y="285"/>
                  </a:lnTo>
                  <a:lnTo>
                    <a:pt x="5400" y="289"/>
                  </a:lnTo>
                  <a:lnTo>
                    <a:pt x="5382" y="292"/>
                  </a:lnTo>
                  <a:lnTo>
                    <a:pt x="5365" y="296"/>
                  </a:lnTo>
                  <a:lnTo>
                    <a:pt x="5348" y="301"/>
                  </a:lnTo>
                  <a:lnTo>
                    <a:pt x="5333" y="305"/>
                  </a:lnTo>
                  <a:lnTo>
                    <a:pt x="5319" y="311"/>
                  </a:lnTo>
                  <a:lnTo>
                    <a:pt x="5306" y="317"/>
                  </a:lnTo>
                  <a:lnTo>
                    <a:pt x="5295" y="323"/>
                  </a:lnTo>
                  <a:lnTo>
                    <a:pt x="5286" y="329"/>
                  </a:lnTo>
                  <a:lnTo>
                    <a:pt x="5278" y="336"/>
                  </a:lnTo>
                  <a:lnTo>
                    <a:pt x="5273" y="343"/>
                  </a:lnTo>
                  <a:lnTo>
                    <a:pt x="5269" y="349"/>
                  </a:lnTo>
                  <a:lnTo>
                    <a:pt x="5269" y="352"/>
                  </a:lnTo>
                  <a:lnTo>
                    <a:pt x="5269" y="356"/>
                  </a:lnTo>
                  <a:lnTo>
                    <a:pt x="5271" y="359"/>
                  </a:lnTo>
                  <a:lnTo>
                    <a:pt x="5272" y="363"/>
                  </a:lnTo>
                  <a:lnTo>
                    <a:pt x="5275" y="370"/>
                  </a:lnTo>
                  <a:lnTo>
                    <a:pt x="5276" y="377"/>
                  </a:lnTo>
                  <a:lnTo>
                    <a:pt x="5276" y="383"/>
                  </a:lnTo>
                  <a:lnTo>
                    <a:pt x="5274" y="389"/>
                  </a:lnTo>
                  <a:lnTo>
                    <a:pt x="5272" y="393"/>
                  </a:lnTo>
                  <a:lnTo>
                    <a:pt x="5267" y="398"/>
                  </a:lnTo>
                  <a:lnTo>
                    <a:pt x="5262" y="402"/>
                  </a:lnTo>
                  <a:lnTo>
                    <a:pt x="5257" y="405"/>
                  </a:lnTo>
                  <a:lnTo>
                    <a:pt x="5251" y="407"/>
                  </a:lnTo>
                  <a:lnTo>
                    <a:pt x="5244" y="410"/>
                  </a:lnTo>
                  <a:lnTo>
                    <a:pt x="5238" y="411"/>
                  </a:lnTo>
                  <a:lnTo>
                    <a:pt x="5232" y="411"/>
                  </a:lnTo>
                  <a:lnTo>
                    <a:pt x="5226" y="411"/>
                  </a:lnTo>
                  <a:lnTo>
                    <a:pt x="5220" y="410"/>
                  </a:lnTo>
                  <a:lnTo>
                    <a:pt x="5215" y="407"/>
                  </a:lnTo>
                  <a:lnTo>
                    <a:pt x="5212" y="404"/>
                  </a:lnTo>
                  <a:lnTo>
                    <a:pt x="5208" y="402"/>
                  </a:lnTo>
                  <a:lnTo>
                    <a:pt x="5202" y="399"/>
                  </a:lnTo>
                  <a:lnTo>
                    <a:pt x="5197" y="399"/>
                  </a:lnTo>
                  <a:lnTo>
                    <a:pt x="5190" y="400"/>
                  </a:lnTo>
                  <a:lnTo>
                    <a:pt x="5183" y="402"/>
                  </a:lnTo>
                  <a:lnTo>
                    <a:pt x="5174" y="405"/>
                  </a:lnTo>
                  <a:lnTo>
                    <a:pt x="5166" y="409"/>
                  </a:lnTo>
                  <a:lnTo>
                    <a:pt x="5159" y="412"/>
                  </a:lnTo>
                  <a:lnTo>
                    <a:pt x="5151" y="418"/>
                  </a:lnTo>
                  <a:lnTo>
                    <a:pt x="5144" y="423"/>
                  </a:lnTo>
                  <a:lnTo>
                    <a:pt x="5137" y="430"/>
                  </a:lnTo>
                  <a:lnTo>
                    <a:pt x="5132" y="436"/>
                  </a:lnTo>
                  <a:lnTo>
                    <a:pt x="5127" y="443"/>
                  </a:lnTo>
                  <a:lnTo>
                    <a:pt x="5124" y="450"/>
                  </a:lnTo>
                  <a:lnTo>
                    <a:pt x="5121" y="457"/>
                  </a:lnTo>
                  <a:lnTo>
                    <a:pt x="5121" y="464"/>
                  </a:lnTo>
                  <a:lnTo>
                    <a:pt x="5123" y="478"/>
                  </a:lnTo>
                  <a:lnTo>
                    <a:pt x="5121" y="492"/>
                  </a:lnTo>
                  <a:lnTo>
                    <a:pt x="5120" y="499"/>
                  </a:lnTo>
                  <a:lnTo>
                    <a:pt x="5118" y="505"/>
                  </a:lnTo>
                  <a:lnTo>
                    <a:pt x="5116" y="512"/>
                  </a:lnTo>
                  <a:lnTo>
                    <a:pt x="5112" y="518"/>
                  </a:lnTo>
                  <a:lnTo>
                    <a:pt x="5109" y="523"/>
                  </a:lnTo>
                  <a:lnTo>
                    <a:pt x="5105" y="527"/>
                  </a:lnTo>
                  <a:lnTo>
                    <a:pt x="5100" y="531"/>
                  </a:lnTo>
                  <a:lnTo>
                    <a:pt x="5096" y="533"/>
                  </a:lnTo>
                  <a:lnTo>
                    <a:pt x="5090" y="535"/>
                  </a:lnTo>
                  <a:lnTo>
                    <a:pt x="5083" y="537"/>
                  </a:lnTo>
                  <a:lnTo>
                    <a:pt x="5076" y="537"/>
                  </a:lnTo>
                  <a:lnTo>
                    <a:pt x="5069" y="535"/>
                  </a:lnTo>
                  <a:lnTo>
                    <a:pt x="5062" y="534"/>
                  </a:lnTo>
                  <a:lnTo>
                    <a:pt x="5053" y="534"/>
                  </a:lnTo>
                  <a:lnTo>
                    <a:pt x="5046" y="534"/>
                  </a:lnTo>
                  <a:lnTo>
                    <a:pt x="5040" y="535"/>
                  </a:lnTo>
                  <a:lnTo>
                    <a:pt x="5033" y="538"/>
                  </a:lnTo>
                  <a:lnTo>
                    <a:pt x="5029" y="540"/>
                  </a:lnTo>
                  <a:lnTo>
                    <a:pt x="5023" y="544"/>
                  </a:lnTo>
                  <a:lnTo>
                    <a:pt x="5018" y="547"/>
                  </a:lnTo>
                  <a:lnTo>
                    <a:pt x="5013" y="551"/>
                  </a:lnTo>
                  <a:lnTo>
                    <a:pt x="5009" y="555"/>
                  </a:lnTo>
                  <a:lnTo>
                    <a:pt x="5005" y="561"/>
                  </a:lnTo>
                  <a:lnTo>
                    <a:pt x="5003" y="566"/>
                  </a:lnTo>
                  <a:lnTo>
                    <a:pt x="5000" y="572"/>
                  </a:lnTo>
                  <a:lnTo>
                    <a:pt x="4998" y="578"/>
                  </a:lnTo>
                  <a:lnTo>
                    <a:pt x="4997" y="584"/>
                  </a:lnTo>
                  <a:lnTo>
                    <a:pt x="4996" y="589"/>
                  </a:lnTo>
                  <a:lnTo>
                    <a:pt x="4995" y="594"/>
                  </a:lnTo>
                  <a:lnTo>
                    <a:pt x="4991" y="600"/>
                  </a:lnTo>
                  <a:lnTo>
                    <a:pt x="4986" y="606"/>
                  </a:lnTo>
                  <a:lnTo>
                    <a:pt x="4979" y="611"/>
                  </a:lnTo>
                  <a:lnTo>
                    <a:pt x="4964" y="620"/>
                  </a:lnTo>
                  <a:lnTo>
                    <a:pt x="4946" y="627"/>
                  </a:lnTo>
                  <a:lnTo>
                    <a:pt x="4929" y="634"/>
                  </a:lnTo>
                  <a:lnTo>
                    <a:pt x="4912" y="639"/>
                  </a:lnTo>
                  <a:lnTo>
                    <a:pt x="4901" y="641"/>
                  </a:lnTo>
                  <a:lnTo>
                    <a:pt x="4894" y="642"/>
                  </a:lnTo>
                  <a:lnTo>
                    <a:pt x="4871" y="642"/>
                  </a:lnTo>
                  <a:lnTo>
                    <a:pt x="4834" y="646"/>
                  </a:lnTo>
                  <a:lnTo>
                    <a:pt x="4824" y="647"/>
                  </a:lnTo>
                  <a:lnTo>
                    <a:pt x="4816" y="649"/>
                  </a:lnTo>
                  <a:lnTo>
                    <a:pt x="4810" y="652"/>
                  </a:lnTo>
                  <a:lnTo>
                    <a:pt x="4804" y="655"/>
                  </a:lnTo>
                  <a:lnTo>
                    <a:pt x="4803" y="658"/>
                  </a:lnTo>
                  <a:lnTo>
                    <a:pt x="4802" y="660"/>
                  </a:lnTo>
                  <a:lnTo>
                    <a:pt x="4802" y="662"/>
                  </a:lnTo>
                  <a:lnTo>
                    <a:pt x="4802" y="665"/>
                  </a:lnTo>
                  <a:lnTo>
                    <a:pt x="4806" y="670"/>
                  </a:lnTo>
                  <a:lnTo>
                    <a:pt x="4811" y="676"/>
                  </a:lnTo>
                  <a:close/>
                  <a:moveTo>
                    <a:pt x="7072" y="1297"/>
                  </a:moveTo>
                  <a:lnTo>
                    <a:pt x="7063" y="1310"/>
                  </a:lnTo>
                  <a:lnTo>
                    <a:pt x="7054" y="1322"/>
                  </a:lnTo>
                  <a:lnTo>
                    <a:pt x="7052" y="1328"/>
                  </a:lnTo>
                  <a:lnTo>
                    <a:pt x="7052" y="1337"/>
                  </a:lnTo>
                  <a:lnTo>
                    <a:pt x="7056" y="1349"/>
                  </a:lnTo>
                  <a:lnTo>
                    <a:pt x="7062" y="1363"/>
                  </a:lnTo>
                  <a:lnTo>
                    <a:pt x="7069" y="1379"/>
                  </a:lnTo>
                  <a:lnTo>
                    <a:pt x="7077" y="1393"/>
                  </a:lnTo>
                  <a:lnTo>
                    <a:pt x="7084" y="1404"/>
                  </a:lnTo>
                  <a:lnTo>
                    <a:pt x="7090" y="1414"/>
                  </a:lnTo>
                  <a:lnTo>
                    <a:pt x="7097" y="1421"/>
                  </a:lnTo>
                  <a:lnTo>
                    <a:pt x="7104" y="1427"/>
                  </a:lnTo>
                  <a:lnTo>
                    <a:pt x="7107" y="1428"/>
                  </a:lnTo>
                  <a:lnTo>
                    <a:pt x="7111" y="1429"/>
                  </a:lnTo>
                  <a:lnTo>
                    <a:pt x="7113" y="1429"/>
                  </a:lnTo>
                  <a:lnTo>
                    <a:pt x="7117" y="1429"/>
                  </a:lnTo>
                  <a:lnTo>
                    <a:pt x="7126" y="1428"/>
                  </a:lnTo>
                  <a:lnTo>
                    <a:pt x="7138" y="1427"/>
                  </a:lnTo>
                  <a:lnTo>
                    <a:pt x="7152" y="1427"/>
                  </a:lnTo>
                  <a:lnTo>
                    <a:pt x="7166" y="1428"/>
                  </a:lnTo>
                  <a:lnTo>
                    <a:pt x="7180" y="1430"/>
                  </a:lnTo>
                  <a:lnTo>
                    <a:pt x="7193" y="1434"/>
                  </a:lnTo>
                  <a:lnTo>
                    <a:pt x="7198" y="1436"/>
                  </a:lnTo>
                  <a:lnTo>
                    <a:pt x="7202" y="1440"/>
                  </a:lnTo>
                  <a:lnTo>
                    <a:pt x="7205" y="1443"/>
                  </a:lnTo>
                  <a:lnTo>
                    <a:pt x="7207" y="1448"/>
                  </a:lnTo>
                  <a:lnTo>
                    <a:pt x="7211" y="1457"/>
                  </a:lnTo>
                  <a:lnTo>
                    <a:pt x="7217" y="1465"/>
                  </a:lnTo>
                  <a:lnTo>
                    <a:pt x="7222" y="1472"/>
                  </a:lnTo>
                  <a:lnTo>
                    <a:pt x="7231" y="1478"/>
                  </a:lnTo>
                  <a:lnTo>
                    <a:pt x="7235" y="1481"/>
                  </a:lnTo>
                  <a:lnTo>
                    <a:pt x="7240" y="1483"/>
                  </a:lnTo>
                  <a:lnTo>
                    <a:pt x="7246" y="1484"/>
                  </a:lnTo>
                  <a:lnTo>
                    <a:pt x="7252" y="1484"/>
                  </a:lnTo>
                  <a:lnTo>
                    <a:pt x="7259" y="1484"/>
                  </a:lnTo>
                  <a:lnTo>
                    <a:pt x="7266" y="1483"/>
                  </a:lnTo>
                  <a:lnTo>
                    <a:pt x="7273" y="1482"/>
                  </a:lnTo>
                  <a:lnTo>
                    <a:pt x="7281" y="1479"/>
                  </a:lnTo>
                  <a:lnTo>
                    <a:pt x="7314" y="1468"/>
                  </a:lnTo>
                  <a:lnTo>
                    <a:pt x="7341" y="1458"/>
                  </a:lnTo>
                  <a:lnTo>
                    <a:pt x="7353" y="1454"/>
                  </a:lnTo>
                  <a:lnTo>
                    <a:pt x="7362" y="1448"/>
                  </a:lnTo>
                  <a:lnTo>
                    <a:pt x="7369" y="1442"/>
                  </a:lnTo>
                  <a:lnTo>
                    <a:pt x="7374" y="1435"/>
                  </a:lnTo>
                  <a:lnTo>
                    <a:pt x="7377" y="1431"/>
                  </a:lnTo>
                  <a:lnTo>
                    <a:pt x="7381" y="1429"/>
                  </a:lnTo>
                  <a:lnTo>
                    <a:pt x="7386" y="1427"/>
                  </a:lnTo>
                  <a:lnTo>
                    <a:pt x="7392" y="1424"/>
                  </a:lnTo>
                  <a:lnTo>
                    <a:pt x="7406" y="1420"/>
                  </a:lnTo>
                  <a:lnTo>
                    <a:pt x="7420" y="1417"/>
                  </a:lnTo>
                  <a:lnTo>
                    <a:pt x="7446" y="1414"/>
                  </a:lnTo>
                  <a:lnTo>
                    <a:pt x="7457" y="1414"/>
                  </a:lnTo>
                  <a:lnTo>
                    <a:pt x="7466" y="1404"/>
                  </a:lnTo>
                  <a:lnTo>
                    <a:pt x="7483" y="1384"/>
                  </a:lnTo>
                  <a:lnTo>
                    <a:pt x="7491" y="1371"/>
                  </a:lnTo>
                  <a:lnTo>
                    <a:pt x="7497" y="1360"/>
                  </a:lnTo>
                  <a:lnTo>
                    <a:pt x="7498" y="1353"/>
                  </a:lnTo>
                  <a:lnTo>
                    <a:pt x="7498" y="1348"/>
                  </a:lnTo>
                  <a:lnTo>
                    <a:pt x="7497" y="1342"/>
                  </a:lnTo>
                  <a:lnTo>
                    <a:pt x="7494" y="1339"/>
                  </a:lnTo>
                  <a:lnTo>
                    <a:pt x="7484" y="1330"/>
                  </a:lnTo>
                  <a:lnTo>
                    <a:pt x="7474" y="1323"/>
                  </a:lnTo>
                  <a:lnTo>
                    <a:pt x="7461" y="1316"/>
                  </a:lnTo>
                  <a:lnTo>
                    <a:pt x="7447" y="1310"/>
                  </a:lnTo>
                  <a:lnTo>
                    <a:pt x="7434" y="1306"/>
                  </a:lnTo>
                  <a:lnTo>
                    <a:pt x="7421" y="1302"/>
                  </a:lnTo>
                  <a:lnTo>
                    <a:pt x="7408" y="1299"/>
                  </a:lnTo>
                  <a:lnTo>
                    <a:pt x="7399" y="1297"/>
                  </a:lnTo>
                  <a:lnTo>
                    <a:pt x="7389" y="1297"/>
                  </a:lnTo>
                  <a:lnTo>
                    <a:pt x="7380" y="1300"/>
                  </a:lnTo>
                  <a:lnTo>
                    <a:pt x="7370" y="1303"/>
                  </a:lnTo>
                  <a:lnTo>
                    <a:pt x="7359" y="1307"/>
                  </a:lnTo>
                  <a:lnTo>
                    <a:pt x="7347" y="1312"/>
                  </a:lnTo>
                  <a:lnTo>
                    <a:pt x="7333" y="1315"/>
                  </a:lnTo>
                  <a:lnTo>
                    <a:pt x="7316" y="1319"/>
                  </a:lnTo>
                  <a:lnTo>
                    <a:pt x="7298" y="1320"/>
                  </a:lnTo>
                  <a:lnTo>
                    <a:pt x="7279" y="1320"/>
                  </a:lnTo>
                  <a:lnTo>
                    <a:pt x="7261" y="1323"/>
                  </a:lnTo>
                  <a:lnTo>
                    <a:pt x="7246" y="1326"/>
                  </a:lnTo>
                  <a:lnTo>
                    <a:pt x="7232" y="1329"/>
                  </a:lnTo>
                  <a:lnTo>
                    <a:pt x="7219" y="1330"/>
                  </a:lnTo>
                  <a:lnTo>
                    <a:pt x="7207" y="1330"/>
                  </a:lnTo>
                  <a:lnTo>
                    <a:pt x="7202" y="1328"/>
                  </a:lnTo>
                  <a:lnTo>
                    <a:pt x="7198" y="1327"/>
                  </a:lnTo>
                  <a:lnTo>
                    <a:pt x="7193" y="1323"/>
                  </a:lnTo>
                  <a:lnTo>
                    <a:pt x="7188" y="1320"/>
                  </a:lnTo>
                  <a:lnTo>
                    <a:pt x="7184" y="1315"/>
                  </a:lnTo>
                  <a:lnTo>
                    <a:pt x="7178" y="1310"/>
                  </a:lnTo>
                  <a:lnTo>
                    <a:pt x="7171" y="1307"/>
                  </a:lnTo>
                  <a:lnTo>
                    <a:pt x="7163" y="1303"/>
                  </a:lnTo>
                  <a:lnTo>
                    <a:pt x="7145" y="1297"/>
                  </a:lnTo>
                  <a:lnTo>
                    <a:pt x="7125" y="1293"/>
                  </a:lnTo>
                  <a:lnTo>
                    <a:pt x="7107" y="1290"/>
                  </a:lnTo>
                  <a:lnTo>
                    <a:pt x="7091" y="1290"/>
                  </a:lnTo>
                  <a:lnTo>
                    <a:pt x="7084" y="1292"/>
                  </a:lnTo>
                  <a:lnTo>
                    <a:pt x="7078" y="1293"/>
                  </a:lnTo>
                  <a:lnTo>
                    <a:pt x="7074" y="1295"/>
                  </a:lnTo>
                  <a:lnTo>
                    <a:pt x="7072" y="1297"/>
                  </a:lnTo>
                  <a:close/>
                  <a:moveTo>
                    <a:pt x="3743" y="646"/>
                  </a:moveTo>
                  <a:lnTo>
                    <a:pt x="3715" y="638"/>
                  </a:lnTo>
                  <a:lnTo>
                    <a:pt x="3685" y="629"/>
                  </a:lnTo>
                  <a:lnTo>
                    <a:pt x="3672" y="626"/>
                  </a:lnTo>
                  <a:lnTo>
                    <a:pt x="3663" y="621"/>
                  </a:lnTo>
                  <a:lnTo>
                    <a:pt x="3658" y="620"/>
                  </a:lnTo>
                  <a:lnTo>
                    <a:pt x="3656" y="618"/>
                  </a:lnTo>
                  <a:lnTo>
                    <a:pt x="3653" y="615"/>
                  </a:lnTo>
                  <a:lnTo>
                    <a:pt x="3653" y="614"/>
                  </a:lnTo>
                  <a:lnTo>
                    <a:pt x="3652" y="613"/>
                  </a:lnTo>
                  <a:lnTo>
                    <a:pt x="3651" y="618"/>
                  </a:lnTo>
                  <a:lnTo>
                    <a:pt x="3650" y="625"/>
                  </a:lnTo>
                  <a:lnTo>
                    <a:pt x="3649" y="634"/>
                  </a:lnTo>
                  <a:lnTo>
                    <a:pt x="3649" y="646"/>
                  </a:lnTo>
                  <a:lnTo>
                    <a:pt x="3652" y="656"/>
                  </a:lnTo>
                  <a:lnTo>
                    <a:pt x="3655" y="661"/>
                  </a:lnTo>
                  <a:lnTo>
                    <a:pt x="3657" y="666"/>
                  </a:lnTo>
                  <a:lnTo>
                    <a:pt x="3662" y="670"/>
                  </a:lnTo>
                  <a:lnTo>
                    <a:pt x="3666" y="674"/>
                  </a:lnTo>
                  <a:lnTo>
                    <a:pt x="3691" y="687"/>
                  </a:lnTo>
                  <a:lnTo>
                    <a:pt x="3720" y="703"/>
                  </a:lnTo>
                  <a:lnTo>
                    <a:pt x="3750" y="720"/>
                  </a:lnTo>
                  <a:lnTo>
                    <a:pt x="3778" y="733"/>
                  </a:lnTo>
                  <a:lnTo>
                    <a:pt x="3808" y="743"/>
                  </a:lnTo>
                  <a:lnTo>
                    <a:pt x="3844" y="753"/>
                  </a:lnTo>
                  <a:lnTo>
                    <a:pt x="3861" y="757"/>
                  </a:lnTo>
                  <a:lnTo>
                    <a:pt x="3877" y="764"/>
                  </a:lnTo>
                  <a:lnTo>
                    <a:pt x="3884" y="768"/>
                  </a:lnTo>
                  <a:lnTo>
                    <a:pt x="3890" y="773"/>
                  </a:lnTo>
                  <a:lnTo>
                    <a:pt x="3895" y="777"/>
                  </a:lnTo>
                  <a:lnTo>
                    <a:pt x="3900" y="783"/>
                  </a:lnTo>
                  <a:lnTo>
                    <a:pt x="3905" y="789"/>
                  </a:lnTo>
                  <a:lnTo>
                    <a:pt x="3909" y="795"/>
                  </a:lnTo>
                  <a:lnTo>
                    <a:pt x="3917" y="800"/>
                  </a:lnTo>
                  <a:lnTo>
                    <a:pt x="3924" y="806"/>
                  </a:lnTo>
                  <a:lnTo>
                    <a:pt x="3939" y="815"/>
                  </a:lnTo>
                  <a:lnTo>
                    <a:pt x="3954" y="823"/>
                  </a:lnTo>
                  <a:lnTo>
                    <a:pt x="3981" y="835"/>
                  </a:lnTo>
                  <a:lnTo>
                    <a:pt x="3993" y="840"/>
                  </a:lnTo>
                  <a:lnTo>
                    <a:pt x="4077" y="849"/>
                  </a:lnTo>
                  <a:lnTo>
                    <a:pt x="4088" y="847"/>
                  </a:lnTo>
                  <a:lnTo>
                    <a:pt x="4114" y="842"/>
                  </a:lnTo>
                  <a:lnTo>
                    <a:pt x="4133" y="840"/>
                  </a:lnTo>
                  <a:lnTo>
                    <a:pt x="4153" y="838"/>
                  </a:lnTo>
                  <a:lnTo>
                    <a:pt x="4174" y="838"/>
                  </a:lnTo>
                  <a:lnTo>
                    <a:pt x="4197" y="840"/>
                  </a:lnTo>
                  <a:lnTo>
                    <a:pt x="4221" y="842"/>
                  </a:lnTo>
                  <a:lnTo>
                    <a:pt x="4247" y="844"/>
                  </a:lnTo>
                  <a:lnTo>
                    <a:pt x="4275" y="848"/>
                  </a:lnTo>
                  <a:lnTo>
                    <a:pt x="4302" y="850"/>
                  </a:lnTo>
                  <a:lnTo>
                    <a:pt x="4329" y="851"/>
                  </a:lnTo>
                  <a:lnTo>
                    <a:pt x="4355" y="852"/>
                  </a:lnTo>
                  <a:lnTo>
                    <a:pt x="4378" y="852"/>
                  </a:lnTo>
                  <a:lnTo>
                    <a:pt x="4398" y="852"/>
                  </a:lnTo>
                  <a:lnTo>
                    <a:pt x="4416" y="850"/>
                  </a:lnTo>
                  <a:lnTo>
                    <a:pt x="4429" y="848"/>
                  </a:lnTo>
                  <a:lnTo>
                    <a:pt x="4439" y="843"/>
                  </a:lnTo>
                  <a:lnTo>
                    <a:pt x="4447" y="838"/>
                  </a:lnTo>
                  <a:lnTo>
                    <a:pt x="4453" y="834"/>
                  </a:lnTo>
                  <a:lnTo>
                    <a:pt x="4457" y="828"/>
                  </a:lnTo>
                  <a:lnTo>
                    <a:pt x="4460" y="823"/>
                  </a:lnTo>
                  <a:lnTo>
                    <a:pt x="4463" y="817"/>
                  </a:lnTo>
                  <a:lnTo>
                    <a:pt x="4461" y="815"/>
                  </a:lnTo>
                  <a:lnTo>
                    <a:pt x="4459" y="813"/>
                  </a:lnTo>
                  <a:lnTo>
                    <a:pt x="4456" y="810"/>
                  </a:lnTo>
                  <a:lnTo>
                    <a:pt x="4450" y="807"/>
                  </a:lnTo>
                  <a:lnTo>
                    <a:pt x="4434" y="801"/>
                  </a:lnTo>
                  <a:lnTo>
                    <a:pt x="4414" y="795"/>
                  </a:lnTo>
                  <a:lnTo>
                    <a:pt x="4395" y="789"/>
                  </a:lnTo>
                  <a:lnTo>
                    <a:pt x="4375" y="786"/>
                  </a:lnTo>
                  <a:lnTo>
                    <a:pt x="4358" y="783"/>
                  </a:lnTo>
                  <a:lnTo>
                    <a:pt x="4345" y="783"/>
                  </a:lnTo>
                  <a:lnTo>
                    <a:pt x="4331" y="784"/>
                  </a:lnTo>
                  <a:lnTo>
                    <a:pt x="4310" y="786"/>
                  </a:lnTo>
                  <a:lnTo>
                    <a:pt x="4283" y="786"/>
                  </a:lnTo>
                  <a:lnTo>
                    <a:pt x="4252" y="786"/>
                  </a:lnTo>
                  <a:lnTo>
                    <a:pt x="4221" y="786"/>
                  </a:lnTo>
                  <a:lnTo>
                    <a:pt x="4191" y="786"/>
                  </a:lnTo>
                  <a:lnTo>
                    <a:pt x="4166" y="784"/>
                  </a:lnTo>
                  <a:lnTo>
                    <a:pt x="4147" y="783"/>
                  </a:lnTo>
                  <a:lnTo>
                    <a:pt x="4115" y="782"/>
                  </a:lnTo>
                  <a:lnTo>
                    <a:pt x="4082" y="781"/>
                  </a:lnTo>
                  <a:lnTo>
                    <a:pt x="4052" y="782"/>
                  </a:lnTo>
                  <a:lnTo>
                    <a:pt x="4025" y="783"/>
                  </a:lnTo>
                  <a:lnTo>
                    <a:pt x="4019" y="783"/>
                  </a:lnTo>
                  <a:lnTo>
                    <a:pt x="4013" y="783"/>
                  </a:lnTo>
                  <a:lnTo>
                    <a:pt x="4007" y="782"/>
                  </a:lnTo>
                  <a:lnTo>
                    <a:pt x="4002" y="781"/>
                  </a:lnTo>
                  <a:lnTo>
                    <a:pt x="3992" y="776"/>
                  </a:lnTo>
                  <a:lnTo>
                    <a:pt x="3981" y="770"/>
                  </a:lnTo>
                  <a:lnTo>
                    <a:pt x="3962" y="756"/>
                  </a:lnTo>
                  <a:lnTo>
                    <a:pt x="3945" y="742"/>
                  </a:lnTo>
                  <a:lnTo>
                    <a:pt x="3922" y="726"/>
                  </a:lnTo>
                  <a:lnTo>
                    <a:pt x="3893" y="703"/>
                  </a:lnTo>
                  <a:lnTo>
                    <a:pt x="3878" y="692"/>
                  </a:lnTo>
                  <a:lnTo>
                    <a:pt x="3863" y="682"/>
                  </a:lnTo>
                  <a:lnTo>
                    <a:pt x="3855" y="679"/>
                  </a:lnTo>
                  <a:lnTo>
                    <a:pt x="3848" y="675"/>
                  </a:lnTo>
                  <a:lnTo>
                    <a:pt x="3843" y="672"/>
                  </a:lnTo>
                  <a:lnTo>
                    <a:pt x="3836" y="670"/>
                  </a:lnTo>
                  <a:lnTo>
                    <a:pt x="3818" y="667"/>
                  </a:lnTo>
                  <a:lnTo>
                    <a:pt x="3803" y="662"/>
                  </a:lnTo>
                  <a:lnTo>
                    <a:pt x="3781" y="656"/>
                  </a:lnTo>
                  <a:lnTo>
                    <a:pt x="3743" y="646"/>
                  </a:lnTo>
                  <a:close/>
                  <a:moveTo>
                    <a:pt x="3722" y="806"/>
                  </a:moveTo>
                  <a:lnTo>
                    <a:pt x="3722" y="808"/>
                  </a:lnTo>
                  <a:lnTo>
                    <a:pt x="3722" y="811"/>
                  </a:lnTo>
                  <a:lnTo>
                    <a:pt x="3722" y="814"/>
                  </a:lnTo>
                  <a:lnTo>
                    <a:pt x="3723" y="817"/>
                  </a:lnTo>
                  <a:lnTo>
                    <a:pt x="3727" y="822"/>
                  </a:lnTo>
                  <a:lnTo>
                    <a:pt x="3733" y="827"/>
                  </a:lnTo>
                  <a:lnTo>
                    <a:pt x="3740" y="830"/>
                  </a:lnTo>
                  <a:lnTo>
                    <a:pt x="3750" y="834"/>
                  </a:lnTo>
                  <a:lnTo>
                    <a:pt x="3759" y="836"/>
                  </a:lnTo>
                  <a:lnTo>
                    <a:pt x="3769" y="838"/>
                  </a:lnTo>
                  <a:lnTo>
                    <a:pt x="3779" y="840"/>
                  </a:lnTo>
                  <a:lnTo>
                    <a:pt x="3789" y="840"/>
                  </a:lnTo>
                  <a:lnTo>
                    <a:pt x="3797" y="838"/>
                  </a:lnTo>
                  <a:lnTo>
                    <a:pt x="3804" y="836"/>
                  </a:lnTo>
                  <a:lnTo>
                    <a:pt x="3810" y="834"/>
                  </a:lnTo>
                  <a:lnTo>
                    <a:pt x="3814" y="829"/>
                  </a:lnTo>
                  <a:lnTo>
                    <a:pt x="3816" y="827"/>
                  </a:lnTo>
                  <a:lnTo>
                    <a:pt x="3816" y="824"/>
                  </a:lnTo>
                  <a:lnTo>
                    <a:pt x="3816" y="821"/>
                  </a:lnTo>
                  <a:lnTo>
                    <a:pt x="3814" y="817"/>
                  </a:lnTo>
                  <a:lnTo>
                    <a:pt x="3812" y="811"/>
                  </a:lnTo>
                  <a:lnTo>
                    <a:pt x="3807" y="804"/>
                  </a:lnTo>
                  <a:lnTo>
                    <a:pt x="3803" y="800"/>
                  </a:lnTo>
                  <a:lnTo>
                    <a:pt x="3797" y="795"/>
                  </a:lnTo>
                  <a:lnTo>
                    <a:pt x="3790" y="790"/>
                  </a:lnTo>
                  <a:lnTo>
                    <a:pt x="3783" y="788"/>
                  </a:lnTo>
                  <a:lnTo>
                    <a:pt x="3776" y="784"/>
                  </a:lnTo>
                  <a:lnTo>
                    <a:pt x="3769" y="783"/>
                  </a:lnTo>
                  <a:lnTo>
                    <a:pt x="3760" y="782"/>
                  </a:lnTo>
                  <a:lnTo>
                    <a:pt x="3753" y="783"/>
                  </a:lnTo>
                  <a:lnTo>
                    <a:pt x="3746" y="784"/>
                  </a:lnTo>
                  <a:lnTo>
                    <a:pt x="3740" y="786"/>
                  </a:lnTo>
                  <a:lnTo>
                    <a:pt x="3735" y="789"/>
                  </a:lnTo>
                  <a:lnTo>
                    <a:pt x="3729" y="794"/>
                  </a:lnTo>
                  <a:lnTo>
                    <a:pt x="3725" y="798"/>
                  </a:lnTo>
                  <a:lnTo>
                    <a:pt x="3722" y="806"/>
                  </a:lnTo>
                  <a:close/>
                  <a:moveTo>
                    <a:pt x="3730" y="937"/>
                  </a:moveTo>
                  <a:lnTo>
                    <a:pt x="3732" y="941"/>
                  </a:lnTo>
                  <a:lnTo>
                    <a:pt x="3736" y="944"/>
                  </a:lnTo>
                  <a:lnTo>
                    <a:pt x="3740" y="949"/>
                  </a:lnTo>
                  <a:lnTo>
                    <a:pt x="3747" y="952"/>
                  </a:lnTo>
                  <a:lnTo>
                    <a:pt x="3756" y="955"/>
                  </a:lnTo>
                  <a:lnTo>
                    <a:pt x="3765" y="957"/>
                  </a:lnTo>
                  <a:lnTo>
                    <a:pt x="3776" y="957"/>
                  </a:lnTo>
                  <a:lnTo>
                    <a:pt x="3789" y="956"/>
                  </a:lnTo>
                  <a:lnTo>
                    <a:pt x="3817" y="951"/>
                  </a:lnTo>
                  <a:lnTo>
                    <a:pt x="3846" y="946"/>
                  </a:lnTo>
                  <a:lnTo>
                    <a:pt x="3874" y="943"/>
                  </a:lnTo>
                  <a:lnTo>
                    <a:pt x="3897" y="941"/>
                  </a:lnTo>
                  <a:lnTo>
                    <a:pt x="3901" y="939"/>
                  </a:lnTo>
                  <a:lnTo>
                    <a:pt x="3905" y="937"/>
                  </a:lnTo>
                  <a:lnTo>
                    <a:pt x="3908" y="935"/>
                  </a:lnTo>
                  <a:lnTo>
                    <a:pt x="3911" y="931"/>
                  </a:lnTo>
                  <a:lnTo>
                    <a:pt x="3913" y="926"/>
                  </a:lnTo>
                  <a:lnTo>
                    <a:pt x="3915" y="923"/>
                  </a:lnTo>
                  <a:lnTo>
                    <a:pt x="3917" y="918"/>
                  </a:lnTo>
                  <a:lnTo>
                    <a:pt x="3918" y="914"/>
                  </a:lnTo>
                  <a:lnTo>
                    <a:pt x="3918" y="909"/>
                  </a:lnTo>
                  <a:lnTo>
                    <a:pt x="3917" y="904"/>
                  </a:lnTo>
                  <a:lnTo>
                    <a:pt x="3915" y="899"/>
                  </a:lnTo>
                  <a:lnTo>
                    <a:pt x="3914" y="896"/>
                  </a:lnTo>
                  <a:lnTo>
                    <a:pt x="3912" y="892"/>
                  </a:lnTo>
                  <a:lnTo>
                    <a:pt x="3908" y="890"/>
                  </a:lnTo>
                  <a:lnTo>
                    <a:pt x="3905" y="888"/>
                  </a:lnTo>
                  <a:lnTo>
                    <a:pt x="3900" y="887"/>
                  </a:lnTo>
                  <a:lnTo>
                    <a:pt x="3890" y="884"/>
                  </a:lnTo>
                  <a:lnTo>
                    <a:pt x="3880" y="881"/>
                  </a:lnTo>
                  <a:lnTo>
                    <a:pt x="3872" y="876"/>
                  </a:lnTo>
                  <a:lnTo>
                    <a:pt x="3863" y="871"/>
                  </a:lnTo>
                  <a:lnTo>
                    <a:pt x="3854" y="867"/>
                  </a:lnTo>
                  <a:lnTo>
                    <a:pt x="3846" y="864"/>
                  </a:lnTo>
                  <a:lnTo>
                    <a:pt x="3841" y="863"/>
                  </a:lnTo>
                  <a:lnTo>
                    <a:pt x="3837" y="863"/>
                  </a:lnTo>
                  <a:lnTo>
                    <a:pt x="3832" y="863"/>
                  </a:lnTo>
                  <a:lnTo>
                    <a:pt x="3828" y="865"/>
                  </a:lnTo>
                  <a:lnTo>
                    <a:pt x="3817" y="870"/>
                  </a:lnTo>
                  <a:lnTo>
                    <a:pt x="3801" y="877"/>
                  </a:lnTo>
                  <a:lnTo>
                    <a:pt x="3784" y="887"/>
                  </a:lnTo>
                  <a:lnTo>
                    <a:pt x="3767" y="896"/>
                  </a:lnTo>
                  <a:lnTo>
                    <a:pt x="3751" y="906"/>
                  </a:lnTo>
                  <a:lnTo>
                    <a:pt x="3738" y="918"/>
                  </a:lnTo>
                  <a:lnTo>
                    <a:pt x="3733" y="923"/>
                  </a:lnTo>
                  <a:lnTo>
                    <a:pt x="3731" y="928"/>
                  </a:lnTo>
                  <a:lnTo>
                    <a:pt x="3730" y="932"/>
                  </a:lnTo>
                  <a:lnTo>
                    <a:pt x="3730" y="937"/>
                  </a:lnTo>
                  <a:close/>
                  <a:moveTo>
                    <a:pt x="3430" y="909"/>
                  </a:moveTo>
                  <a:lnTo>
                    <a:pt x="3427" y="911"/>
                  </a:lnTo>
                  <a:lnTo>
                    <a:pt x="3424" y="915"/>
                  </a:lnTo>
                  <a:lnTo>
                    <a:pt x="3422" y="919"/>
                  </a:lnTo>
                  <a:lnTo>
                    <a:pt x="3421" y="924"/>
                  </a:lnTo>
                  <a:lnTo>
                    <a:pt x="3421" y="933"/>
                  </a:lnTo>
                  <a:lnTo>
                    <a:pt x="3423" y="944"/>
                  </a:lnTo>
                  <a:lnTo>
                    <a:pt x="3424" y="949"/>
                  </a:lnTo>
                  <a:lnTo>
                    <a:pt x="3427" y="953"/>
                  </a:lnTo>
                  <a:lnTo>
                    <a:pt x="3429" y="958"/>
                  </a:lnTo>
                  <a:lnTo>
                    <a:pt x="3433" y="962"/>
                  </a:lnTo>
                  <a:lnTo>
                    <a:pt x="3437" y="965"/>
                  </a:lnTo>
                  <a:lnTo>
                    <a:pt x="3441" y="969"/>
                  </a:lnTo>
                  <a:lnTo>
                    <a:pt x="3446" y="970"/>
                  </a:lnTo>
                  <a:lnTo>
                    <a:pt x="3451" y="971"/>
                  </a:lnTo>
                  <a:lnTo>
                    <a:pt x="3463" y="971"/>
                  </a:lnTo>
                  <a:lnTo>
                    <a:pt x="3476" y="970"/>
                  </a:lnTo>
                  <a:lnTo>
                    <a:pt x="3489" y="966"/>
                  </a:lnTo>
                  <a:lnTo>
                    <a:pt x="3503" y="964"/>
                  </a:lnTo>
                  <a:lnTo>
                    <a:pt x="3515" y="962"/>
                  </a:lnTo>
                  <a:lnTo>
                    <a:pt x="3524" y="962"/>
                  </a:lnTo>
                  <a:lnTo>
                    <a:pt x="3529" y="962"/>
                  </a:lnTo>
                  <a:lnTo>
                    <a:pt x="3533" y="963"/>
                  </a:lnTo>
                  <a:lnTo>
                    <a:pt x="3535" y="965"/>
                  </a:lnTo>
                  <a:lnTo>
                    <a:pt x="3536" y="969"/>
                  </a:lnTo>
                  <a:lnTo>
                    <a:pt x="3538" y="978"/>
                  </a:lnTo>
                  <a:lnTo>
                    <a:pt x="3543" y="992"/>
                  </a:lnTo>
                  <a:lnTo>
                    <a:pt x="3549" y="1007"/>
                  </a:lnTo>
                  <a:lnTo>
                    <a:pt x="3556" y="1024"/>
                  </a:lnTo>
                  <a:lnTo>
                    <a:pt x="3561" y="1031"/>
                  </a:lnTo>
                  <a:lnTo>
                    <a:pt x="3565" y="1037"/>
                  </a:lnTo>
                  <a:lnTo>
                    <a:pt x="3571" y="1043"/>
                  </a:lnTo>
                  <a:lnTo>
                    <a:pt x="3577" y="1046"/>
                  </a:lnTo>
                  <a:lnTo>
                    <a:pt x="3584" y="1049"/>
                  </a:lnTo>
                  <a:lnTo>
                    <a:pt x="3591" y="1049"/>
                  </a:lnTo>
                  <a:lnTo>
                    <a:pt x="3599" y="1047"/>
                  </a:lnTo>
                  <a:lnTo>
                    <a:pt x="3608" y="1044"/>
                  </a:lnTo>
                  <a:lnTo>
                    <a:pt x="3623" y="1033"/>
                  </a:lnTo>
                  <a:lnTo>
                    <a:pt x="3635" y="1023"/>
                  </a:lnTo>
                  <a:lnTo>
                    <a:pt x="3644" y="1015"/>
                  </a:lnTo>
                  <a:lnTo>
                    <a:pt x="3650" y="1006"/>
                  </a:lnTo>
                  <a:lnTo>
                    <a:pt x="3655" y="999"/>
                  </a:lnTo>
                  <a:lnTo>
                    <a:pt x="3658" y="993"/>
                  </a:lnTo>
                  <a:lnTo>
                    <a:pt x="3662" y="990"/>
                  </a:lnTo>
                  <a:lnTo>
                    <a:pt x="3666" y="988"/>
                  </a:lnTo>
                  <a:lnTo>
                    <a:pt x="3669" y="986"/>
                  </a:lnTo>
                  <a:lnTo>
                    <a:pt x="3670" y="983"/>
                  </a:lnTo>
                  <a:lnTo>
                    <a:pt x="3671" y="979"/>
                  </a:lnTo>
                  <a:lnTo>
                    <a:pt x="3671" y="975"/>
                  </a:lnTo>
                  <a:lnTo>
                    <a:pt x="3670" y="962"/>
                  </a:lnTo>
                  <a:lnTo>
                    <a:pt x="3668" y="948"/>
                  </a:lnTo>
                  <a:lnTo>
                    <a:pt x="3663" y="933"/>
                  </a:lnTo>
                  <a:lnTo>
                    <a:pt x="3657" y="919"/>
                  </a:lnTo>
                  <a:lnTo>
                    <a:pt x="3653" y="912"/>
                  </a:lnTo>
                  <a:lnTo>
                    <a:pt x="3650" y="908"/>
                  </a:lnTo>
                  <a:lnTo>
                    <a:pt x="3646" y="903"/>
                  </a:lnTo>
                  <a:lnTo>
                    <a:pt x="3643" y="899"/>
                  </a:lnTo>
                  <a:lnTo>
                    <a:pt x="3638" y="897"/>
                  </a:lnTo>
                  <a:lnTo>
                    <a:pt x="3632" y="895"/>
                  </a:lnTo>
                  <a:lnTo>
                    <a:pt x="3626" y="892"/>
                  </a:lnTo>
                  <a:lnTo>
                    <a:pt x="3619" y="892"/>
                  </a:lnTo>
                  <a:lnTo>
                    <a:pt x="3603" y="891"/>
                  </a:lnTo>
                  <a:lnTo>
                    <a:pt x="3587" y="891"/>
                  </a:lnTo>
                  <a:lnTo>
                    <a:pt x="3570" y="894"/>
                  </a:lnTo>
                  <a:lnTo>
                    <a:pt x="3555" y="896"/>
                  </a:lnTo>
                  <a:lnTo>
                    <a:pt x="3543" y="899"/>
                  </a:lnTo>
                  <a:lnTo>
                    <a:pt x="3534" y="903"/>
                  </a:lnTo>
                  <a:lnTo>
                    <a:pt x="3530" y="904"/>
                  </a:lnTo>
                  <a:lnTo>
                    <a:pt x="3525" y="904"/>
                  </a:lnTo>
                  <a:lnTo>
                    <a:pt x="3520" y="904"/>
                  </a:lnTo>
                  <a:lnTo>
                    <a:pt x="3514" y="904"/>
                  </a:lnTo>
                  <a:lnTo>
                    <a:pt x="3501" y="903"/>
                  </a:lnTo>
                  <a:lnTo>
                    <a:pt x="3486" y="901"/>
                  </a:lnTo>
                  <a:lnTo>
                    <a:pt x="3470" y="899"/>
                  </a:lnTo>
                  <a:lnTo>
                    <a:pt x="3456" y="899"/>
                  </a:lnTo>
                  <a:lnTo>
                    <a:pt x="3449" y="901"/>
                  </a:lnTo>
                  <a:lnTo>
                    <a:pt x="3442" y="903"/>
                  </a:lnTo>
                  <a:lnTo>
                    <a:pt x="3436" y="905"/>
                  </a:lnTo>
                  <a:lnTo>
                    <a:pt x="3430" y="909"/>
                  </a:lnTo>
                  <a:close/>
                  <a:moveTo>
                    <a:pt x="3332" y="742"/>
                  </a:moveTo>
                  <a:lnTo>
                    <a:pt x="3328" y="747"/>
                  </a:lnTo>
                  <a:lnTo>
                    <a:pt x="3326" y="753"/>
                  </a:lnTo>
                  <a:lnTo>
                    <a:pt x="3325" y="759"/>
                  </a:lnTo>
                  <a:lnTo>
                    <a:pt x="3323" y="764"/>
                  </a:lnTo>
                  <a:lnTo>
                    <a:pt x="3322" y="778"/>
                  </a:lnTo>
                  <a:lnTo>
                    <a:pt x="3323" y="794"/>
                  </a:lnTo>
                  <a:lnTo>
                    <a:pt x="3325" y="808"/>
                  </a:lnTo>
                  <a:lnTo>
                    <a:pt x="3326" y="820"/>
                  </a:lnTo>
                  <a:lnTo>
                    <a:pt x="3326" y="824"/>
                  </a:lnTo>
                  <a:lnTo>
                    <a:pt x="3326" y="829"/>
                  </a:lnTo>
                  <a:lnTo>
                    <a:pt x="3325" y="831"/>
                  </a:lnTo>
                  <a:lnTo>
                    <a:pt x="3323" y="834"/>
                  </a:lnTo>
                  <a:lnTo>
                    <a:pt x="3322" y="837"/>
                  </a:lnTo>
                  <a:lnTo>
                    <a:pt x="3321" y="842"/>
                  </a:lnTo>
                  <a:lnTo>
                    <a:pt x="3322" y="847"/>
                  </a:lnTo>
                  <a:lnTo>
                    <a:pt x="3325" y="852"/>
                  </a:lnTo>
                  <a:lnTo>
                    <a:pt x="3329" y="857"/>
                  </a:lnTo>
                  <a:lnTo>
                    <a:pt x="3334" y="861"/>
                  </a:lnTo>
                  <a:lnTo>
                    <a:pt x="3338" y="862"/>
                  </a:lnTo>
                  <a:lnTo>
                    <a:pt x="3340" y="863"/>
                  </a:lnTo>
                  <a:lnTo>
                    <a:pt x="3343" y="862"/>
                  </a:lnTo>
                  <a:lnTo>
                    <a:pt x="3348" y="862"/>
                  </a:lnTo>
                  <a:lnTo>
                    <a:pt x="3352" y="860"/>
                  </a:lnTo>
                  <a:lnTo>
                    <a:pt x="3355" y="857"/>
                  </a:lnTo>
                  <a:lnTo>
                    <a:pt x="3359" y="854"/>
                  </a:lnTo>
                  <a:lnTo>
                    <a:pt x="3362" y="849"/>
                  </a:lnTo>
                  <a:lnTo>
                    <a:pt x="3368" y="838"/>
                  </a:lnTo>
                  <a:lnTo>
                    <a:pt x="3374" y="827"/>
                  </a:lnTo>
                  <a:lnTo>
                    <a:pt x="3379" y="815"/>
                  </a:lnTo>
                  <a:lnTo>
                    <a:pt x="3385" y="806"/>
                  </a:lnTo>
                  <a:lnTo>
                    <a:pt x="3387" y="802"/>
                  </a:lnTo>
                  <a:lnTo>
                    <a:pt x="3389" y="798"/>
                  </a:lnTo>
                  <a:lnTo>
                    <a:pt x="3393" y="796"/>
                  </a:lnTo>
                  <a:lnTo>
                    <a:pt x="3395" y="796"/>
                  </a:lnTo>
                  <a:lnTo>
                    <a:pt x="3417" y="793"/>
                  </a:lnTo>
                  <a:lnTo>
                    <a:pt x="3453" y="789"/>
                  </a:lnTo>
                  <a:lnTo>
                    <a:pt x="3461" y="789"/>
                  </a:lnTo>
                  <a:lnTo>
                    <a:pt x="3470" y="789"/>
                  </a:lnTo>
                  <a:lnTo>
                    <a:pt x="3478" y="790"/>
                  </a:lnTo>
                  <a:lnTo>
                    <a:pt x="3487" y="791"/>
                  </a:lnTo>
                  <a:lnTo>
                    <a:pt x="3493" y="795"/>
                  </a:lnTo>
                  <a:lnTo>
                    <a:pt x="3498" y="798"/>
                  </a:lnTo>
                  <a:lnTo>
                    <a:pt x="3503" y="803"/>
                  </a:lnTo>
                  <a:lnTo>
                    <a:pt x="3507" y="808"/>
                  </a:lnTo>
                  <a:lnTo>
                    <a:pt x="3511" y="820"/>
                  </a:lnTo>
                  <a:lnTo>
                    <a:pt x="3515" y="825"/>
                  </a:lnTo>
                  <a:lnTo>
                    <a:pt x="3518" y="830"/>
                  </a:lnTo>
                  <a:lnTo>
                    <a:pt x="3523" y="831"/>
                  </a:lnTo>
                  <a:lnTo>
                    <a:pt x="3536" y="830"/>
                  </a:lnTo>
                  <a:lnTo>
                    <a:pt x="3557" y="830"/>
                  </a:lnTo>
                  <a:lnTo>
                    <a:pt x="3564" y="830"/>
                  </a:lnTo>
                  <a:lnTo>
                    <a:pt x="3571" y="829"/>
                  </a:lnTo>
                  <a:lnTo>
                    <a:pt x="3577" y="828"/>
                  </a:lnTo>
                  <a:lnTo>
                    <a:pt x="3583" y="824"/>
                  </a:lnTo>
                  <a:lnTo>
                    <a:pt x="3595" y="817"/>
                  </a:lnTo>
                  <a:lnTo>
                    <a:pt x="3605" y="808"/>
                  </a:lnTo>
                  <a:lnTo>
                    <a:pt x="3614" y="797"/>
                  </a:lnTo>
                  <a:lnTo>
                    <a:pt x="3619" y="787"/>
                  </a:lnTo>
                  <a:lnTo>
                    <a:pt x="3624" y="778"/>
                  </a:lnTo>
                  <a:lnTo>
                    <a:pt x="3626" y="770"/>
                  </a:lnTo>
                  <a:lnTo>
                    <a:pt x="3626" y="764"/>
                  </a:lnTo>
                  <a:lnTo>
                    <a:pt x="3624" y="757"/>
                  </a:lnTo>
                  <a:lnTo>
                    <a:pt x="3619" y="749"/>
                  </a:lnTo>
                  <a:lnTo>
                    <a:pt x="3611" y="742"/>
                  </a:lnTo>
                  <a:lnTo>
                    <a:pt x="3608" y="739"/>
                  </a:lnTo>
                  <a:lnTo>
                    <a:pt x="3602" y="736"/>
                  </a:lnTo>
                  <a:lnTo>
                    <a:pt x="3596" y="734"/>
                  </a:lnTo>
                  <a:lnTo>
                    <a:pt x="3590" y="732"/>
                  </a:lnTo>
                  <a:lnTo>
                    <a:pt x="3583" y="730"/>
                  </a:lnTo>
                  <a:lnTo>
                    <a:pt x="3575" y="729"/>
                  </a:lnTo>
                  <a:lnTo>
                    <a:pt x="3567" y="729"/>
                  </a:lnTo>
                  <a:lnTo>
                    <a:pt x="3557" y="730"/>
                  </a:lnTo>
                  <a:lnTo>
                    <a:pt x="3534" y="732"/>
                  </a:lnTo>
                  <a:lnTo>
                    <a:pt x="3504" y="732"/>
                  </a:lnTo>
                  <a:lnTo>
                    <a:pt x="3469" y="732"/>
                  </a:lnTo>
                  <a:lnTo>
                    <a:pt x="3434" y="730"/>
                  </a:lnTo>
                  <a:lnTo>
                    <a:pt x="3400" y="730"/>
                  </a:lnTo>
                  <a:lnTo>
                    <a:pt x="3369" y="733"/>
                  </a:lnTo>
                  <a:lnTo>
                    <a:pt x="3356" y="734"/>
                  </a:lnTo>
                  <a:lnTo>
                    <a:pt x="3346" y="736"/>
                  </a:lnTo>
                  <a:lnTo>
                    <a:pt x="3338" y="739"/>
                  </a:lnTo>
                  <a:lnTo>
                    <a:pt x="3332" y="742"/>
                  </a:lnTo>
                  <a:close/>
                  <a:moveTo>
                    <a:pt x="3279" y="599"/>
                  </a:moveTo>
                  <a:lnTo>
                    <a:pt x="3279" y="602"/>
                  </a:lnTo>
                  <a:lnTo>
                    <a:pt x="3279" y="607"/>
                  </a:lnTo>
                  <a:lnTo>
                    <a:pt x="3280" y="611"/>
                  </a:lnTo>
                  <a:lnTo>
                    <a:pt x="3281" y="614"/>
                  </a:lnTo>
                  <a:lnTo>
                    <a:pt x="3286" y="621"/>
                  </a:lnTo>
                  <a:lnTo>
                    <a:pt x="3292" y="627"/>
                  </a:lnTo>
                  <a:lnTo>
                    <a:pt x="3300" y="632"/>
                  </a:lnTo>
                  <a:lnTo>
                    <a:pt x="3309" y="636"/>
                  </a:lnTo>
                  <a:lnTo>
                    <a:pt x="3320" y="639"/>
                  </a:lnTo>
                  <a:lnTo>
                    <a:pt x="3332" y="639"/>
                  </a:lnTo>
                  <a:lnTo>
                    <a:pt x="3361" y="636"/>
                  </a:lnTo>
                  <a:lnTo>
                    <a:pt x="3395" y="632"/>
                  </a:lnTo>
                  <a:lnTo>
                    <a:pt x="3410" y="631"/>
                  </a:lnTo>
                  <a:lnTo>
                    <a:pt x="3423" y="629"/>
                  </a:lnTo>
                  <a:lnTo>
                    <a:pt x="3429" y="631"/>
                  </a:lnTo>
                  <a:lnTo>
                    <a:pt x="3433" y="632"/>
                  </a:lnTo>
                  <a:lnTo>
                    <a:pt x="3436" y="633"/>
                  </a:lnTo>
                  <a:lnTo>
                    <a:pt x="3437" y="636"/>
                  </a:lnTo>
                  <a:lnTo>
                    <a:pt x="3441" y="647"/>
                  </a:lnTo>
                  <a:lnTo>
                    <a:pt x="3443" y="656"/>
                  </a:lnTo>
                  <a:lnTo>
                    <a:pt x="3447" y="661"/>
                  </a:lnTo>
                  <a:lnTo>
                    <a:pt x="3453" y="665"/>
                  </a:lnTo>
                  <a:lnTo>
                    <a:pt x="3461" y="668"/>
                  </a:lnTo>
                  <a:lnTo>
                    <a:pt x="3473" y="670"/>
                  </a:lnTo>
                  <a:lnTo>
                    <a:pt x="3497" y="675"/>
                  </a:lnTo>
                  <a:lnTo>
                    <a:pt x="3516" y="679"/>
                  </a:lnTo>
                  <a:lnTo>
                    <a:pt x="3531" y="682"/>
                  </a:lnTo>
                  <a:lnTo>
                    <a:pt x="3547" y="683"/>
                  </a:lnTo>
                  <a:lnTo>
                    <a:pt x="3550" y="682"/>
                  </a:lnTo>
                  <a:lnTo>
                    <a:pt x="3554" y="681"/>
                  </a:lnTo>
                  <a:lnTo>
                    <a:pt x="3556" y="679"/>
                  </a:lnTo>
                  <a:lnTo>
                    <a:pt x="3557" y="676"/>
                  </a:lnTo>
                  <a:lnTo>
                    <a:pt x="3560" y="668"/>
                  </a:lnTo>
                  <a:lnTo>
                    <a:pt x="3560" y="659"/>
                  </a:lnTo>
                  <a:lnTo>
                    <a:pt x="3557" y="648"/>
                  </a:lnTo>
                  <a:lnTo>
                    <a:pt x="3554" y="636"/>
                  </a:lnTo>
                  <a:lnTo>
                    <a:pt x="3548" y="625"/>
                  </a:lnTo>
                  <a:lnTo>
                    <a:pt x="3542" y="614"/>
                  </a:lnTo>
                  <a:lnTo>
                    <a:pt x="3536" y="605"/>
                  </a:lnTo>
                  <a:lnTo>
                    <a:pt x="3531" y="598"/>
                  </a:lnTo>
                  <a:lnTo>
                    <a:pt x="3527" y="593"/>
                  </a:lnTo>
                  <a:lnTo>
                    <a:pt x="3522" y="589"/>
                  </a:lnTo>
                  <a:lnTo>
                    <a:pt x="3508" y="582"/>
                  </a:lnTo>
                  <a:lnTo>
                    <a:pt x="3481" y="573"/>
                  </a:lnTo>
                  <a:lnTo>
                    <a:pt x="3462" y="568"/>
                  </a:lnTo>
                  <a:lnTo>
                    <a:pt x="3444" y="565"/>
                  </a:lnTo>
                  <a:lnTo>
                    <a:pt x="3428" y="561"/>
                  </a:lnTo>
                  <a:lnTo>
                    <a:pt x="3410" y="560"/>
                  </a:lnTo>
                  <a:lnTo>
                    <a:pt x="3395" y="559"/>
                  </a:lnTo>
                  <a:lnTo>
                    <a:pt x="3380" y="559"/>
                  </a:lnTo>
                  <a:lnTo>
                    <a:pt x="3366" y="560"/>
                  </a:lnTo>
                  <a:lnTo>
                    <a:pt x="3353" y="561"/>
                  </a:lnTo>
                  <a:lnTo>
                    <a:pt x="3329" y="561"/>
                  </a:lnTo>
                  <a:lnTo>
                    <a:pt x="3307" y="565"/>
                  </a:lnTo>
                  <a:lnTo>
                    <a:pt x="3302" y="566"/>
                  </a:lnTo>
                  <a:lnTo>
                    <a:pt x="3298" y="568"/>
                  </a:lnTo>
                  <a:lnTo>
                    <a:pt x="3293" y="571"/>
                  </a:lnTo>
                  <a:lnTo>
                    <a:pt x="3289" y="574"/>
                  </a:lnTo>
                  <a:lnTo>
                    <a:pt x="3286" y="579"/>
                  </a:lnTo>
                  <a:lnTo>
                    <a:pt x="3284" y="585"/>
                  </a:lnTo>
                  <a:lnTo>
                    <a:pt x="3281" y="591"/>
                  </a:lnTo>
                  <a:lnTo>
                    <a:pt x="3279" y="599"/>
                  </a:lnTo>
                  <a:close/>
                  <a:moveTo>
                    <a:pt x="2921" y="639"/>
                  </a:moveTo>
                  <a:lnTo>
                    <a:pt x="2915" y="641"/>
                  </a:lnTo>
                  <a:lnTo>
                    <a:pt x="2911" y="645"/>
                  </a:lnTo>
                  <a:lnTo>
                    <a:pt x="2908" y="648"/>
                  </a:lnTo>
                  <a:lnTo>
                    <a:pt x="2904" y="652"/>
                  </a:lnTo>
                  <a:lnTo>
                    <a:pt x="2902" y="655"/>
                  </a:lnTo>
                  <a:lnTo>
                    <a:pt x="2901" y="660"/>
                  </a:lnTo>
                  <a:lnTo>
                    <a:pt x="2900" y="663"/>
                  </a:lnTo>
                  <a:lnTo>
                    <a:pt x="2900" y="667"/>
                  </a:lnTo>
                  <a:lnTo>
                    <a:pt x="2901" y="670"/>
                  </a:lnTo>
                  <a:lnTo>
                    <a:pt x="2902" y="674"/>
                  </a:lnTo>
                  <a:lnTo>
                    <a:pt x="2903" y="678"/>
                  </a:lnTo>
                  <a:lnTo>
                    <a:pt x="2905" y="681"/>
                  </a:lnTo>
                  <a:lnTo>
                    <a:pt x="2908" y="683"/>
                  </a:lnTo>
                  <a:lnTo>
                    <a:pt x="2911" y="685"/>
                  </a:lnTo>
                  <a:lnTo>
                    <a:pt x="2915" y="686"/>
                  </a:lnTo>
                  <a:lnTo>
                    <a:pt x="2918" y="686"/>
                  </a:lnTo>
                  <a:lnTo>
                    <a:pt x="2938" y="683"/>
                  </a:lnTo>
                  <a:lnTo>
                    <a:pt x="2965" y="678"/>
                  </a:lnTo>
                  <a:lnTo>
                    <a:pt x="2978" y="675"/>
                  </a:lnTo>
                  <a:lnTo>
                    <a:pt x="2990" y="674"/>
                  </a:lnTo>
                  <a:lnTo>
                    <a:pt x="2996" y="675"/>
                  </a:lnTo>
                  <a:lnTo>
                    <a:pt x="3001" y="675"/>
                  </a:lnTo>
                  <a:lnTo>
                    <a:pt x="3005" y="678"/>
                  </a:lnTo>
                  <a:lnTo>
                    <a:pt x="3009" y="680"/>
                  </a:lnTo>
                  <a:lnTo>
                    <a:pt x="3011" y="682"/>
                  </a:lnTo>
                  <a:lnTo>
                    <a:pt x="3015" y="685"/>
                  </a:lnTo>
                  <a:lnTo>
                    <a:pt x="3019" y="686"/>
                  </a:lnTo>
                  <a:lnTo>
                    <a:pt x="3024" y="687"/>
                  </a:lnTo>
                  <a:lnTo>
                    <a:pt x="3032" y="687"/>
                  </a:lnTo>
                  <a:lnTo>
                    <a:pt x="3042" y="686"/>
                  </a:lnTo>
                  <a:lnTo>
                    <a:pt x="3050" y="682"/>
                  </a:lnTo>
                  <a:lnTo>
                    <a:pt x="3057" y="679"/>
                  </a:lnTo>
                  <a:lnTo>
                    <a:pt x="3059" y="675"/>
                  </a:lnTo>
                  <a:lnTo>
                    <a:pt x="3060" y="673"/>
                  </a:lnTo>
                  <a:lnTo>
                    <a:pt x="3062" y="670"/>
                  </a:lnTo>
                  <a:lnTo>
                    <a:pt x="3062" y="667"/>
                  </a:lnTo>
                  <a:lnTo>
                    <a:pt x="3062" y="648"/>
                  </a:lnTo>
                  <a:lnTo>
                    <a:pt x="3064" y="622"/>
                  </a:lnTo>
                  <a:lnTo>
                    <a:pt x="3064" y="615"/>
                  </a:lnTo>
                  <a:lnTo>
                    <a:pt x="3064" y="609"/>
                  </a:lnTo>
                  <a:lnTo>
                    <a:pt x="3063" y="604"/>
                  </a:lnTo>
                  <a:lnTo>
                    <a:pt x="3060" y="598"/>
                  </a:lnTo>
                  <a:lnTo>
                    <a:pt x="3058" y="593"/>
                  </a:lnTo>
                  <a:lnTo>
                    <a:pt x="3055" y="589"/>
                  </a:lnTo>
                  <a:lnTo>
                    <a:pt x="3051" y="587"/>
                  </a:lnTo>
                  <a:lnTo>
                    <a:pt x="3045" y="586"/>
                  </a:lnTo>
                  <a:lnTo>
                    <a:pt x="3039" y="586"/>
                  </a:lnTo>
                  <a:lnTo>
                    <a:pt x="3033" y="586"/>
                  </a:lnTo>
                  <a:lnTo>
                    <a:pt x="3026" y="588"/>
                  </a:lnTo>
                  <a:lnTo>
                    <a:pt x="3019" y="591"/>
                  </a:lnTo>
                  <a:lnTo>
                    <a:pt x="3004" y="596"/>
                  </a:lnTo>
                  <a:lnTo>
                    <a:pt x="2989" y="605"/>
                  </a:lnTo>
                  <a:lnTo>
                    <a:pt x="2956" y="622"/>
                  </a:lnTo>
                  <a:lnTo>
                    <a:pt x="2921" y="639"/>
                  </a:lnTo>
                  <a:close/>
                  <a:moveTo>
                    <a:pt x="2470" y="768"/>
                  </a:moveTo>
                  <a:lnTo>
                    <a:pt x="2469" y="771"/>
                  </a:lnTo>
                  <a:lnTo>
                    <a:pt x="2470" y="774"/>
                  </a:lnTo>
                  <a:lnTo>
                    <a:pt x="2470" y="776"/>
                  </a:lnTo>
                  <a:lnTo>
                    <a:pt x="2472" y="778"/>
                  </a:lnTo>
                  <a:lnTo>
                    <a:pt x="2477" y="782"/>
                  </a:lnTo>
                  <a:lnTo>
                    <a:pt x="2484" y="784"/>
                  </a:lnTo>
                  <a:lnTo>
                    <a:pt x="2504" y="787"/>
                  </a:lnTo>
                  <a:lnTo>
                    <a:pt x="2528" y="787"/>
                  </a:lnTo>
                  <a:lnTo>
                    <a:pt x="2557" y="787"/>
                  </a:lnTo>
                  <a:lnTo>
                    <a:pt x="2588" y="786"/>
                  </a:lnTo>
                  <a:lnTo>
                    <a:pt x="2602" y="784"/>
                  </a:lnTo>
                  <a:lnTo>
                    <a:pt x="2615" y="782"/>
                  </a:lnTo>
                  <a:lnTo>
                    <a:pt x="2626" y="780"/>
                  </a:lnTo>
                  <a:lnTo>
                    <a:pt x="2634" y="777"/>
                  </a:lnTo>
                  <a:lnTo>
                    <a:pt x="2642" y="773"/>
                  </a:lnTo>
                  <a:lnTo>
                    <a:pt x="2655" y="769"/>
                  </a:lnTo>
                  <a:lnTo>
                    <a:pt x="2672" y="764"/>
                  </a:lnTo>
                  <a:lnTo>
                    <a:pt x="2687" y="761"/>
                  </a:lnTo>
                  <a:lnTo>
                    <a:pt x="2695" y="761"/>
                  </a:lnTo>
                  <a:lnTo>
                    <a:pt x="2703" y="760"/>
                  </a:lnTo>
                  <a:lnTo>
                    <a:pt x="2709" y="760"/>
                  </a:lnTo>
                  <a:lnTo>
                    <a:pt x="2716" y="761"/>
                  </a:lnTo>
                  <a:lnTo>
                    <a:pt x="2721" y="763"/>
                  </a:lnTo>
                  <a:lnTo>
                    <a:pt x="2725" y="766"/>
                  </a:lnTo>
                  <a:lnTo>
                    <a:pt x="2727" y="769"/>
                  </a:lnTo>
                  <a:lnTo>
                    <a:pt x="2727" y="774"/>
                  </a:lnTo>
                  <a:lnTo>
                    <a:pt x="2727" y="780"/>
                  </a:lnTo>
                  <a:lnTo>
                    <a:pt x="2728" y="786"/>
                  </a:lnTo>
                  <a:lnTo>
                    <a:pt x="2729" y="791"/>
                  </a:lnTo>
                  <a:lnTo>
                    <a:pt x="2732" y="797"/>
                  </a:lnTo>
                  <a:lnTo>
                    <a:pt x="2736" y="809"/>
                  </a:lnTo>
                  <a:lnTo>
                    <a:pt x="2745" y="820"/>
                  </a:lnTo>
                  <a:lnTo>
                    <a:pt x="2753" y="829"/>
                  </a:lnTo>
                  <a:lnTo>
                    <a:pt x="2761" y="836"/>
                  </a:lnTo>
                  <a:lnTo>
                    <a:pt x="2766" y="838"/>
                  </a:lnTo>
                  <a:lnTo>
                    <a:pt x="2769" y="840"/>
                  </a:lnTo>
                  <a:lnTo>
                    <a:pt x="2774" y="841"/>
                  </a:lnTo>
                  <a:lnTo>
                    <a:pt x="2777" y="840"/>
                  </a:lnTo>
                  <a:lnTo>
                    <a:pt x="2794" y="830"/>
                  </a:lnTo>
                  <a:lnTo>
                    <a:pt x="2815" y="816"/>
                  </a:lnTo>
                  <a:lnTo>
                    <a:pt x="2824" y="810"/>
                  </a:lnTo>
                  <a:lnTo>
                    <a:pt x="2835" y="806"/>
                  </a:lnTo>
                  <a:lnTo>
                    <a:pt x="2840" y="806"/>
                  </a:lnTo>
                  <a:lnTo>
                    <a:pt x="2844" y="806"/>
                  </a:lnTo>
                  <a:lnTo>
                    <a:pt x="2848" y="807"/>
                  </a:lnTo>
                  <a:lnTo>
                    <a:pt x="2851" y="808"/>
                  </a:lnTo>
                  <a:lnTo>
                    <a:pt x="2858" y="815"/>
                  </a:lnTo>
                  <a:lnTo>
                    <a:pt x="2863" y="823"/>
                  </a:lnTo>
                  <a:lnTo>
                    <a:pt x="2868" y="833"/>
                  </a:lnTo>
                  <a:lnTo>
                    <a:pt x="2871" y="842"/>
                  </a:lnTo>
                  <a:lnTo>
                    <a:pt x="2876" y="851"/>
                  </a:lnTo>
                  <a:lnTo>
                    <a:pt x="2880" y="860"/>
                  </a:lnTo>
                  <a:lnTo>
                    <a:pt x="2885" y="867"/>
                  </a:lnTo>
                  <a:lnTo>
                    <a:pt x="2891" y="871"/>
                  </a:lnTo>
                  <a:lnTo>
                    <a:pt x="2900" y="874"/>
                  </a:lnTo>
                  <a:lnTo>
                    <a:pt x="2910" y="876"/>
                  </a:lnTo>
                  <a:lnTo>
                    <a:pt x="2923" y="877"/>
                  </a:lnTo>
                  <a:lnTo>
                    <a:pt x="2936" y="878"/>
                  </a:lnTo>
                  <a:lnTo>
                    <a:pt x="2949" y="877"/>
                  </a:lnTo>
                  <a:lnTo>
                    <a:pt x="2962" y="876"/>
                  </a:lnTo>
                  <a:lnTo>
                    <a:pt x="2975" y="874"/>
                  </a:lnTo>
                  <a:lnTo>
                    <a:pt x="2984" y="871"/>
                  </a:lnTo>
                  <a:lnTo>
                    <a:pt x="2995" y="868"/>
                  </a:lnTo>
                  <a:lnTo>
                    <a:pt x="3009" y="865"/>
                  </a:lnTo>
                  <a:lnTo>
                    <a:pt x="3025" y="864"/>
                  </a:lnTo>
                  <a:lnTo>
                    <a:pt x="3042" y="863"/>
                  </a:lnTo>
                  <a:lnTo>
                    <a:pt x="3059" y="864"/>
                  </a:lnTo>
                  <a:lnTo>
                    <a:pt x="3076" y="864"/>
                  </a:lnTo>
                  <a:lnTo>
                    <a:pt x="3091" y="865"/>
                  </a:lnTo>
                  <a:lnTo>
                    <a:pt x="3104" y="868"/>
                  </a:lnTo>
                  <a:lnTo>
                    <a:pt x="3134" y="875"/>
                  </a:lnTo>
                  <a:lnTo>
                    <a:pt x="3173" y="881"/>
                  </a:lnTo>
                  <a:lnTo>
                    <a:pt x="3192" y="882"/>
                  </a:lnTo>
                  <a:lnTo>
                    <a:pt x="3207" y="882"/>
                  </a:lnTo>
                  <a:lnTo>
                    <a:pt x="3214" y="881"/>
                  </a:lnTo>
                  <a:lnTo>
                    <a:pt x="3219" y="879"/>
                  </a:lnTo>
                  <a:lnTo>
                    <a:pt x="3224" y="877"/>
                  </a:lnTo>
                  <a:lnTo>
                    <a:pt x="3226" y="875"/>
                  </a:lnTo>
                  <a:lnTo>
                    <a:pt x="3230" y="868"/>
                  </a:lnTo>
                  <a:lnTo>
                    <a:pt x="3234" y="863"/>
                  </a:lnTo>
                  <a:lnTo>
                    <a:pt x="3239" y="858"/>
                  </a:lnTo>
                  <a:lnTo>
                    <a:pt x="3245" y="854"/>
                  </a:lnTo>
                  <a:lnTo>
                    <a:pt x="3251" y="850"/>
                  </a:lnTo>
                  <a:lnTo>
                    <a:pt x="3255" y="845"/>
                  </a:lnTo>
                  <a:lnTo>
                    <a:pt x="3259" y="840"/>
                  </a:lnTo>
                  <a:lnTo>
                    <a:pt x="3260" y="834"/>
                  </a:lnTo>
                  <a:lnTo>
                    <a:pt x="3264" y="814"/>
                  </a:lnTo>
                  <a:lnTo>
                    <a:pt x="3269" y="787"/>
                  </a:lnTo>
                  <a:lnTo>
                    <a:pt x="3274" y="764"/>
                  </a:lnTo>
                  <a:lnTo>
                    <a:pt x="3277" y="755"/>
                  </a:lnTo>
                  <a:lnTo>
                    <a:pt x="3273" y="750"/>
                  </a:lnTo>
                  <a:lnTo>
                    <a:pt x="3265" y="740"/>
                  </a:lnTo>
                  <a:lnTo>
                    <a:pt x="3259" y="735"/>
                  </a:lnTo>
                  <a:lnTo>
                    <a:pt x="3252" y="733"/>
                  </a:lnTo>
                  <a:lnTo>
                    <a:pt x="3247" y="733"/>
                  </a:lnTo>
                  <a:lnTo>
                    <a:pt x="3244" y="733"/>
                  </a:lnTo>
                  <a:lnTo>
                    <a:pt x="3239" y="734"/>
                  </a:lnTo>
                  <a:lnTo>
                    <a:pt x="3234" y="736"/>
                  </a:lnTo>
                  <a:lnTo>
                    <a:pt x="3217" y="747"/>
                  </a:lnTo>
                  <a:lnTo>
                    <a:pt x="3204" y="754"/>
                  </a:lnTo>
                  <a:lnTo>
                    <a:pt x="3198" y="756"/>
                  </a:lnTo>
                  <a:lnTo>
                    <a:pt x="3191" y="757"/>
                  </a:lnTo>
                  <a:lnTo>
                    <a:pt x="3184" y="756"/>
                  </a:lnTo>
                  <a:lnTo>
                    <a:pt x="3176" y="755"/>
                  </a:lnTo>
                  <a:lnTo>
                    <a:pt x="3171" y="754"/>
                  </a:lnTo>
                  <a:lnTo>
                    <a:pt x="3167" y="750"/>
                  </a:lnTo>
                  <a:lnTo>
                    <a:pt x="3164" y="748"/>
                  </a:lnTo>
                  <a:lnTo>
                    <a:pt x="3161" y="743"/>
                  </a:lnTo>
                  <a:lnTo>
                    <a:pt x="3156" y="735"/>
                  </a:lnTo>
                  <a:lnTo>
                    <a:pt x="3150" y="726"/>
                  </a:lnTo>
                  <a:lnTo>
                    <a:pt x="3146" y="721"/>
                  </a:lnTo>
                  <a:lnTo>
                    <a:pt x="3143" y="717"/>
                  </a:lnTo>
                  <a:lnTo>
                    <a:pt x="3138" y="714"/>
                  </a:lnTo>
                  <a:lnTo>
                    <a:pt x="3134" y="710"/>
                  </a:lnTo>
                  <a:lnTo>
                    <a:pt x="3129" y="708"/>
                  </a:lnTo>
                  <a:lnTo>
                    <a:pt x="3123" y="707"/>
                  </a:lnTo>
                  <a:lnTo>
                    <a:pt x="3117" y="707"/>
                  </a:lnTo>
                  <a:lnTo>
                    <a:pt x="3109" y="708"/>
                  </a:lnTo>
                  <a:lnTo>
                    <a:pt x="3094" y="713"/>
                  </a:lnTo>
                  <a:lnTo>
                    <a:pt x="3083" y="719"/>
                  </a:lnTo>
                  <a:lnTo>
                    <a:pt x="3073" y="724"/>
                  </a:lnTo>
                  <a:lnTo>
                    <a:pt x="3066" y="732"/>
                  </a:lnTo>
                  <a:lnTo>
                    <a:pt x="3055" y="747"/>
                  </a:lnTo>
                  <a:lnTo>
                    <a:pt x="3045" y="759"/>
                  </a:lnTo>
                  <a:lnTo>
                    <a:pt x="3039" y="763"/>
                  </a:lnTo>
                  <a:lnTo>
                    <a:pt x="3033" y="767"/>
                  </a:lnTo>
                  <a:lnTo>
                    <a:pt x="3025" y="770"/>
                  </a:lnTo>
                  <a:lnTo>
                    <a:pt x="3018" y="773"/>
                  </a:lnTo>
                  <a:lnTo>
                    <a:pt x="3010" y="775"/>
                  </a:lnTo>
                  <a:lnTo>
                    <a:pt x="3003" y="776"/>
                  </a:lnTo>
                  <a:lnTo>
                    <a:pt x="2997" y="775"/>
                  </a:lnTo>
                  <a:lnTo>
                    <a:pt x="2992" y="774"/>
                  </a:lnTo>
                  <a:lnTo>
                    <a:pt x="2977" y="764"/>
                  </a:lnTo>
                  <a:lnTo>
                    <a:pt x="2952" y="748"/>
                  </a:lnTo>
                  <a:lnTo>
                    <a:pt x="2930" y="734"/>
                  </a:lnTo>
                  <a:lnTo>
                    <a:pt x="2921" y="727"/>
                  </a:lnTo>
                  <a:lnTo>
                    <a:pt x="2901" y="726"/>
                  </a:lnTo>
                  <a:lnTo>
                    <a:pt x="2856" y="721"/>
                  </a:lnTo>
                  <a:lnTo>
                    <a:pt x="2833" y="719"/>
                  </a:lnTo>
                  <a:lnTo>
                    <a:pt x="2811" y="714"/>
                  </a:lnTo>
                  <a:lnTo>
                    <a:pt x="2802" y="712"/>
                  </a:lnTo>
                  <a:lnTo>
                    <a:pt x="2795" y="708"/>
                  </a:lnTo>
                  <a:lnTo>
                    <a:pt x="2790" y="706"/>
                  </a:lnTo>
                  <a:lnTo>
                    <a:pt x="2788" y="702"/>
                  </a:lnTo>
                  <a:lnTo>
                    <a:pt x="2786" y="694"/>
                  </a:lnTo>
                  <a:lnTo>
                    <a:pt x="2781" y="686"/>
                  </a:lnTo>
                  <a:lnTo>
                    <a:pt x="2774" y="678"/>
                  </a:lnTo>
                  <a:lnTo>
                    <a:pt x="2766" y="670"/>
                  </a:lnTo>
                  <a:lnTo>
                    <a:pt x="2760" y="667"/>
                  </a:lnTo>
                  <a:lnTo>
                    <a:pt x="2754" y="665"/>
                  </a:lnTo>
                  <a:lnTo>
                    <a:pt x="2748" y="661"/>
                  </a:lnTo>
                  <a:lnTo>
                    <a:pt x="2740" y="660"/>
                  </a:lnTo>
                  <a:lnTo>
                    <a:pt x="2732" y="658"/>
                  </a:lnTo>
                  <a:lnTo>
                    <a:pt x="2723" y="658"/>
                  </a:lnTo>
                  <a:lnTo>
                    <a:pt x="2714" y="658"/>
                  </a:lnTo>
                  <a:lnTo>
                    <a:pt x="2703" y="658"/>
                  </a:lnTo>
                  <a:lnTo>
                    <a:pt x="2680" y="662"/>
                  </a:lnTo>
                  <a:lnTo>
                    <a:pt x="2653" y="668"/>
                  </a:lnTo>
                  <a:lnTo>
                    <a:pt x="2626" y="675"/>
                  </a:lnTo>
                  <a:lnTo>
                    <a:pt x="2600" y="683"/>
                  </a:lnTo>
                  <a:lnTo>
                    <a:pt x="2554" y="699"/>
                  </a:lnTo>
                  <a:lnTo>
                    <a:pt x="2528" y="705"/>
                  </a:lnTo>
                  <a:lnTo>
                    <a:pt x="2526" y="706"/>
                  </a:lnTo>
                  <a:lnTo>
                    <a:pt x="2524" y="707"/>
                  </a:lnTo>
                  <a:lnTo>
                    <a:pt x="2524" y="708"/>
                  </a:lnTo>
                  <a:lnTo>
                    <a:pt x="2524" y="710"/>
                  </a:lnTo>
                  <a:lnTo>
                    <a:pt x="2526" y="717"/>
                  </a:lnTo>
                  <a:lnTo>
                    <a:pt x="2528" y="723"/>
                  </a:lnTo>
                  <a:lnTo>
                    <a:pt x="2531" y="730"/>
                  </a:lnTo>
                  <a:lnTo>
                    <a:pt x="2532" y="736"/>
                  </a:lnTo>
                  <a:lnTo>
                    <a:pt x="2532" y="739"/>
                  </a:lnTo>
                  <a:lnTo>
                    <a:pt x="2531" y="741"/>
                  </a:lnTo>
                  <a:lnTo>
                    <a:pt x="2528" y="742"/>
                  </a:lnTo>
                  <a:lnTo>
                    <a:pt x="2525" y="742"/>
                  </a:lnTo>
                  <a:lnTo>
                    <a:pt x="2508" y="742"/>
                  </a:lnTo>
                  <a:lnTo>
                    <a:pt x="2492" y="744"/>
                  </a:lnTo>
                  <a:lnTo>
                    <a:pt x="2485" y="747"/>
                  </a:lnTo>
                  <a:lnTo>
                    <a:pt x="2479" y="751"/>
                  </a:lnTo>
                  <a:lnTo>
                    <a:pt x="2476" y="755"/>
                  </a:lnTo>
                  <a:lnTo>
                    <a:pt x="2473" y="759"/>
                  </a:lnTo>
                  <a:lnTo>
                    <a:pt x="2471" y="763"/>
                  </a:lnTo>
                  <a:lnTo>
                    <a:pt x="2470" y="768"/>
                  </a:lnTo>
                  <a:close/>
                  <a:moveTo>
                    <a:pt x="4449" y="1532"/>
                  </a:moveTo>
                  <a:lnTo>
                    <a:pt x="4441" y="1536"/>
                  </a:lnTo>
                  <a:lnTo>
                    <a:pt x="4437" y="1538"/>
                  </a:lnTo>
                  <a:lnTo>
                    <a:pt x="4433" y="1542"/>
                  </a:lnTo>
                  <a:lnTo>
                    <a:pt x="4431" y="1546"/>
                  </a:lnTo>
                  <a:lnTo>
                    <a:pt x="4431" y="1550"/>
                  </a:lnTo>
                  <a:lnTo>
                    <a:pt x="4431" y="1553"/>
                  </a:lnTo>
                  <a:lnTo>
                    <a:pt x="4432" y="1558"/>
                  </a:lnTo>
                  <a:lnTo>
                    <a:pt x="4436" y="1562"/>
                  </a:lnTo>
                  <a:lnTo>
                    <a:pt x="4438" y="1564"/>
                  </a:lnTo>
                  <a:lnTo>
                    <a:pt x="4443" y="1568"/>
                  </a:lnTo>
                  <a:lnTo>
                    <a:pt x="4447" y="1570"/>
                  </a:lnTo>
                  <a:lnTo>
                    <a:pt x="4452" y="1571"/>
                  </a:lnTo>
                  <a:lnTo>
                    <a:pt x="4457" y="1572"/>
                  </a:lnTo>
                  <a:lnTo>
                    <a:pt x="4463" y="1572"/>
                  </a:lnTo>
                  <a:lnTo>
                    <a:pt x="4467" y="1572"/>
                  </a:lnTo>
                  <a:lnTo>
                    <a:pt x="4473" y="1570"/>
                  </a:lnTo>
                  <a:lnTo>
                    <a:pt x="4478" y="1568"/>
                  </a:lnTo>
                  <a:lnTo>
                    <a:pt x="4481" y="1564"/>
                  </a:lnTo>
                  <a:lnTo>
                    <a:pt x="4484" y="1561"/>
                  </a:lnTo>
                  <a:lnTo>
                    <a:pt x="4485" y="1557"/>
                  </a:lnTo>
                  <a:lnTo>
                    <a:pt x="4486" y="1553"/>
                  </a:lnTo>
                  <a:lnTo>
                    <a:pt x="4486" y="1549"/>
                  </a:lnTo>
                  <a:lnTo>
                    <a:pt x="4486" y="1545"/>
                  </a:lnTo>
                  <a:lnTo>
                    <a:pt x="4485" y="1542"/>
                  </a:lnTo>
                  <a:lnTo>
                    <a:pt x="4483" y="1538"/>
                  </a:lnTo>
                  <a:lnTo>
                    <a:pt x="4480" y="1536"/>
                  </a:lnTo>
                  <a:lnTo>
                    <a:pt x="4477" y="1534"/>
                  </a:lnTo>
                  <a:lnTo>
                    <a:pt x="4472" y="1531"/>
                  </a:lnTo>
                  <a:lnTo>
                    <a:pt x="4467" y="1530"/>
                  </a:lnTo>
                  <a:lnTo>
                    <a:pt x="4461" y="1530"/>
                  </a:lnTo>
                  <a:lnTo>
                    <a:pt x="4456" y="1531"/>
                  </a:lnTo>
                  <a:lnTo>
                    <a:pt x="4449" y="1532"/>
                  </a:lnTo>
                  <a:close/>
                  <a:moveTo>
                    <a:pt x="4295" y="1504"/>
                  </a:moveTo>
                  <a:lnTo>
                    <a:pt x="4294" y="1506"/>
                  </a:lnTo>
                  <a:lnTo>
                    <a:pt x="4294" y="1510"/>
                  </a:lnTo>
                  <a:lnTo>
                    <a:pt x="4296" y="1512"/>
                  </a:lnTo>
                  <a:lnTo>
                    <a:pt x="4298" y="1515"/>
                  </a:lnTo>
                  <a:lnTo>
                    <a:pt x="4306" y="1521"/>
                  </a:lnTo>
                  <a:lnTo>
                    <a:pt x="4316" y="1524"/>
                  </a:lnTo>
                  <a:lnTo>
                    <a:pt x="4328" y="1526"/>
                  </a:lnTo>
                  <a:lnTo>
                    <a:pt x="4338" y="1528"/>
                  </a:lnTo>
                  <a:lnTo>
                    <a:pt x="4343" y="1526"/>
                  </a:lnTo>
                  <a:lnTo>
                    <a:pt x="4348" y="1525"/>
                  </a:lnTo>
                  <a:lnTo>
                    <a:pt x="4351" y="1523"/>
                  </a:lnTo>
                  <a:lnTo>
                    <a:pt x="4353" y="1519"/>
                  </a:lnTo>
                  <a:lnTo>
                    <a:pt x="4355" y="1516"/>
                  </a:lnTo>
                  <a:lnTo>
                    <a:pt x="4355" y="1512"/>
                  </a:lnTo>
                  <a:lnTo>
                    <a:pt x="4355" y="1509"/>
                  </a:lnTo>
                  <a:lnTo>
                    <a:pt x="4352" y="1504"/>
                  </a:lnTo>
                  <a:lnTo>
                    <a:pt x="4350" y="1501"/>
                  </a:lnTo>
                  <a:lnTo>
                    <a:pt x="4346" y="1497"/>
                  </a:lnTo>
                  <a:lnTo>
                    <a:pt x="4343" y="1495"/>
                  </a:lnTo>
                  <a:lnTo>
                    <a:pt x="4338" y="1492"/>
                  </a:lnTo>
                  <a:lnTo>
                    <a:pt x="4333" y="1490"/>
                  </a:lnTo>
                  <a:lnTo>
                    <a:pt x="4328" y="1489"/>
                  </a:lnTo>
                  <a:lnTo>
                    <a:pt x="4323" y="1489"/>
                  </a:lnTo>
                  <a:lnTo>
                    <a:pt x="4317" y="1489"/>
                  </a:lnTo>
                  <a:lnTo>
                    <a:pt x="4311" y="1491"/>
                  </a:lnTo>
                  <a:lnTo>
                    <a:pt x="4305" y="1495"/>
                  </a:lnTo>
                  <a:lnTo>
                    <a:pt x="4301" y="1498"/>
                  </a:lnTo>
                  <a:lnTo>
                    <a:pt x="4295" y="1504"/>
                  </a:lnTo>
                  <a:close/>
                  <a:moveTo>
                    <a:pt x="506" y="1266"/>
                  </a:moveTo>
                  <a:lnTo>
                    <a:pt x="510" y="1269"/>
                  </a:lnTo>
                  <a:lnTo>
                    <a:pt x="530" y="1289"/>
                  </a:lnTo>
                  <a:lnTo>
                    <a:pt x="540" y="1297"/>
                  </a:lnTo>
                  <a:lnTo>
                    <a:pt x="551" y="1305"/>
                  </a:lnTo>
                  <a:lnTo>
                    <a:pt x="563" y="1310"/>
                  </a:lnTo>
                  <a:lnTo>
                    <a:pt x="575" y="1315"/>
                  </a:lnTo>
                  <a:lnTo>
                    <a:pt x="588" y="1320"/>
                  </a:lnTo>
                  <a:lnTo>
                    <a:pt x="602" y="1322"/>
                  </a:lnTo>
                  <a:lnTo>
                    <a:pt x="617" y="1324"/>
                  </a:lnTo>
                  <a:lnTo>
                    <a:pt x="629" y="1327"/>
                  </a:lnTo>
                  <a:lnTo>
                    <a:pt x="635" y="1328"/>
                  </a:lnTo>
                  <a:lnTo>
                    <a:pt x="641" y="1327"/>
                  </a:lnTo>
                  <a:lnTo>
                    <a:pt x="646" y="1327"/>
                  </a:lnTo>
                  <a:lnTo>
                    <a:pt x="649" y="1324"/>
                  </a:lnTo>
                  <a:lnTo>
                    <a:pt x="653" y="1323"/>
                  </a:lnTo>
                  <a:lnTo>
                    <a:pt x="655" y="1320"/>
                  </a:lnTo>
                  <a:lnTo>
                    <a:pt x="656" y="1317"/>
                  </a:lnTo>
                  <a:lnTo>
                    <a:pt x="658" y="1314"/>
                  </a:lnTo>
                  <a:lnTo>
                    <a:pt x="658" y="1309"/>
                  </a:lnTo>
                  <a:lnTo>
                    <a:pt x="656" y="1306"/>
                  </a:lnTo>
                  <a:lnTo>
                    <a:pt x="655" y="1301"/>
                  </a:lnTo>
                  <a:lnTo>
                    <a:pt x="653" y="1296"/>
                  </a:lnTo>
                  <a:lnTo>
                    <a:pt x="647" y="1286"/>
                  </a:lnTo>
                  <a:lnTo>
                    <a:pt x="638" y="1275"/>
                  </a:lnTo>
                  <a:lnTo>
                    <a:pt x="628" y="1266"/>
                  </a:lnTo>
                  <a:lnTo>
                    <a:pt x="620" y="1260"/>
                  </a:lnTo>
                  <a:lnTo>
                    <a:pt x="613" y="1255"/>
                  </a:lnTo>
                  <a:lnTo>
                    <a:pt x="606" y="1253"/>
                  </a:lnTo>
                  <a:lnTo>
                    <a:pt x="593" y="1249"/>
                  </a:lnTo>
                  <a:lnTo>
                    <a:pt x="578" y="1247"/>
                  </a:lnTo>
                  <a:lnTo>
                    <a:pt x="570" y="1245"/>
                  </a:lnTo>
                  <a:lnTo>
                    <a:pt x="563" y="1240"/>
                  </a:lnTo>
                  <a:lnTo>
                    <a:pt x="555" y="1235"/>
                  </a:lnTo>
                  <a:lnTo>
                    <a:pt x="547" y="1229"/>
                  </a:lnTo>
                  <a:lnTo>
                    <a:pt x="537" y="1224"/>
                  </a:lnTo>
                  <a:lnTo>
                    <a:pt x="524" y="1219"/>
                  </a:lnTo>
                  <a:lnTo>
                    <a:pt x="517" y="1216"/>
                  </a:lnTo>
                  <a:lnTo>
                    <a:pt x="507" y="1215"/>
                  </a:lnTo>
                  <a:lnTo>
                    <a:pt x="498" y="1214"/>
                  </a:lnTo>
                  <a:lnTo>
                    <a:pt x="486" y="1214"/>
                  </a:lnTo>
                  <a:lnTo>
                    <a:pt x="476" y="1214"/>
                  </a:lnTo>
                  <a:lnTo>
                    <a:pt x="466" y="1213"/>
                  </a:lnTo>
                  <a:lnTo>
                    <a:pt x="458" y="1211"/>
                  </a:lnTo>
                  <a:lnTo>
                    <a:pt x="451" y="1208"/>
                  </a:lnTo>
                  <a:lnTo>
                    <a:pt x="445" y="1205"/>
                  </a:lnTo>
                  <a:lnTo>
                    <a:pt x="440" y="1201"/>
                  </a:lnTo>
                  <a:lnTo>
                    <a:pt x="437" y="1198"/>
                  </a:lnTo>
                  <a:lnTo>
                    <a:pt x="433" y="1193"/>
                  </a:lnTo>
                  <a:lnTo>
                    <a:pt x="427" y="1174"/>
                  </a:lnTo>
                  <a:lnTo>
                    <a:pt x="423" y="1158"/>
                  </a:lnTo>
                  <a:lnTo>
                    <a:pt x="422" y="1154"/>
                  </a:lnTo>
                  <a:lnTo>
                    <a:pt x="423" y="1150"/>
                  </a:lnTo>
                  <a:lnTo>
                    <a:pt x="425" y="1146"/>
                  </a:lnTo>
                  <a:lnTo>
                    <a:pt x="429" y="1141"/>
                  </a:lnTo>
                  <a:lnTo>
                    <a:pt x="439" y="1132"/>
                  </a:lnTo>
                  <a:lnTo>
                    <a:pt x="452" y="1124"/>
                  </a:lnTo>
                  <a:lnTo>
                    <a:pt x="466" y="1117"/>
                  </a:lnTo>
                  <a:lnTo>
                    <a:pt x="479" y="1111"/>
                  </a:lnTo>
                  <a:lnTo>
                    <a:pt x="486" y="1108"/>
                  </a:lnTo>
                  <a:lnTo>
                    <a:pt x="491" y="1107"/>
                  </a:lnTo>
                  <a:lnTo>
                    <a:pt x="496" y="1106"/>
                  </a:lnTo>
                  <a:lnTo>
                    <a:pt x="499" y="1107"/>
                  </a:lnTo>
                  <a:lnTo>
                    <a:pt x="507" y="1108"/>
                  </a:lnTo>
                  <a:lnTo>
                    <a:pt x="518" y="1107"/>
                  </a:lnTo>
                  <a:lnTo>
                    <a:pt x="530" y="1106"/>
                  </a:lnTo>
                  <a:lnTo>
                    <a:pt x="543" y="1104"/>
                  </a:lnTo>
                  <a:lnTo>
                    <a:pt x="565" y="1099"/>
                  </a:lnTo>
                  <a:lnTo>
                    <a:pt x="574" y="1097"/>
                  </a:lnTo>
                  <a:lnTo>
                    <a:pt x="591" y="1090"/>
                  </a:lnTo>
                  <a:lnTo>
                    <a:pt x="627" y="1074"/>
                  </a:lnTo>
                  <a:lnTo>
                    <a:pt x="647" y="1067"/>
                  </a:lnTo>
                  <a:lnTo>
                    <a:pt x="666" y="1061"/>
                  </a:lnTo>
                  <a:lnTo>
                    <a:pt x="674" y="1059"/>
                  </a:lnTo>
                  <a:lnTo>
                    <a:pt x="681" y="1058"/>
                  </a:lnTo>
                  <a:lnTo>
                    <a:pt x="686" y="1058"/>
                  </a:lnTo>
                  <a:lnTo>
                    <a:pt x="689" y="1059"/>
                  </a:lnTo>
                  <a:lnTo>
                    <a:pt x="692" y="1060"/>
                  </a:lnTo>
                  <a:lnTo>
                    <a:pt x="696" y="1061"/>
                  </a:lnTo>
                  <a:lnTo>
                    <a:pt x="701" y="1061"/>
                  </a:lnTo>
                  <a:lnTo>
                    <a:pt x="706" y="1061"/>
                  </a:lnTo>
                  <a:lnTo>
                    <a:pt x="719" y="1060"/>
                  </a:lnTo>
                  <a:lnTo>
                    <a:pt x="733" y="1057"/>
                  </a:lnTo>
                  <a:lnTo>
                    <a:pt x="763" y="1049"/>
                  </a:lnTo>
                  <a:lnTo>
                    <a:pt x="789" y="1040"/>
                  </a:lnTo>
                  <a:lnTo>
                    <a:pt x="794" y="1038"/>
                  </a:lnTo>
                  <a:lnTo>
                    <a:pt x="799" y="1034"/>
                  </a:lnTo>
                  <a:lnTo>
                    <a:pt x="803" y="1031"/>
                  </a:lnTo>
                  <a:lnTo>
                    <a:pt x="808" y="1026"/>
                  </a:lnTo>
                  <a:lnTo>
                    <a:pt x="815" y="1017"/>
                  </a:lnTo>
                  <a:lnTo>
                    <a:pt x="821" y="1006"/>
                  </a:lnTo>
                  <a:lnTo>
                    <a:pt x="829" y="988"/>
                  </a:lnTo>
                  <a:lnTo>
                    <a:pt x="833" y="979"/>
                  </a:lnTo>
                  <a:lnTo>
                    <a:pt x="839" y="982"/>
                  </a:lnTo>
                  <a:lnTo>
                    <a:pt x="853" y="989"/>
                  </a:lnTo>
                  <a:lnTo>
                    <a:pt x="862" y="995"/>
                  </a:lnTo>
                  <a:lnTo>
                    <a:pt x="871" y="1002"/>
                  </a:lnTo>
                  <a:lnTo>
                    <a:pt x="881" y="1009"/>
                  </a:lnTo>
                  <a:lnTo>
                    <a:pt x="888" y="1017"/>
                  </a:lnTo>
                  <a:lnTo>
                    <a:pt x="893" y="1020"/>
                  </a:lnTo>
                  <a:lnTo>
                    <a:pt x="897" y="1024"/>
                  </a:lnTo>
                  <a:lnTo>
                    <a:pt x="902" y="1025"/>
                  </a:lnTo>
                  <a:lnTo>
                    <a:pt x="907" y="1026"/>
                  </a:lnTo>
                  <a:lnTo>
                    <a:pt x="918" y="1027"/>
                  </a:lnTo>
                  <a:lnTo>
                    <a:pt x="929" y="1025"/>
                  </a:lnTo>
                  <a:lnTo>
                    <a:pt x="950" y="1020"/>
                  </a:lnTo>
                  <a:lnTo>
                    <a:pt x="964" y="1017"/>
                  </a:lnTo>
                  <a:lnTo>
                    <a:pt x="981" y="1019"/>
                  </a:lnTo>
                  <a:lnTo>
                    <a:pt x="1008" y="1024"/>
                  </a:lnTo>
                  <a:lnTo>
                    <a:pt x="1031" y="1030"/>
                  </a:lnTo>
                  <a:lnTo>
                    <a:pt x="1042" y="1032"/>
                  </a:lnTo>
                  <a:lnTo>
                    <a:pt x="1052" y="1031"/>
                  </a:lnTo>
                  <a:lnTo>
                    <a:pt x="1078" y="1026"/>
                  </a:lnTo>
                  <a:lnTo>
                    <a:pt x="1110" y="1022"/>
                  </a:lnTo>
                  <a:lnTo>
                    <a:pt x="1138" y="1018"/>
                  </a:lnTo>
                  <a:lnTo>
                    <a:pt x="1145" y="1018"/>
                  </a:lnTo>
                  <a:lnTo>
                    <a:pt x="1153" y="1018"/>
                  </a:lnTo>
                  <a:lnTo>
                    <a:pt x="1161" y="1019"/>
                  </a:lnTo>
                  <a:lnTo>
                    <a:pt x="1172" y="1022"/>
                  </a:lnTo>
                  <a:lnTo>
                    <a:pt x="1193" y="1027"/>
                  </a:lnTo>
                  <a:lnTo>
                    <a:pt x="1217" y="1036"/>
                  </a:lnTo>
                  <a:lnTo>
                    <a:pt x="1261" y="1052"/>
                  </a:lnTo>
                  <a:lnTo>
                    <a:pt x="1294" y="1064"/>
                  </a:lnTo>
                  <a:lnTo>
                    <a:pt x="1301" y="1065"/>
                  </a:lnTo>
                  <a:lnTo>
                    <a:pt x="1312" y="1065"/>
                  </a:lnTo>
                  <a:lnTo>
                    <a:pt x="1325" y="1065"/>
                  </a:lnTo>
                  <a:lnTo>
                    <a:pt x="1339" y="1063"/>
                  </a:lnTo>
                  <a:lnTo>
                    <a:pt x="1372" y="1058"/>
                  </a:lnTo>
                  <a:lnTo>
                    <a:pt x="1408" y="1052"/>
                  </a:lnTo>
                  <a:lnTo>
                    <a:pt x="1442" y="1045"/>
                  </a:lnTo>
                  <a:lnTo>
                    <a:pt x="1474" y="1038"/>
                  </a:lnTo>
                  <a:lnTo>
                    <a:pt x="1496" y="1033"/>
                  </a:lnTo>
                  <a:lnTo>
                    <a:pt x="1509" y="1032"/>
                  </a:lnTo>
                  <a:lnTo>
                    <a:pt x="1513" y="1033"/>
                  </a:lnTo>
                  <a:lnTo>
                    <a:pt x="1517" y="1036"/>
                  </a:lnTo>
                  <a:lnTo>
                    <a:pt x="1522" y="1039"/>
                  </a:lnTo>
                  <a:lnTo>
                    <a:pt x="1528" y="1045"/>
                  </a:lnTo>
                  <a:lnTo>
                    <a:pt x="1542" y="1058"/>
                  </a:lnTo>
                  <a:lnTo>
                    <a:pt x="1557" y="1072"/>
                  </a:lnTo>
                  <a:lnTo>
                    <a:pt x="1565" y="1079"/>
                  </a:lnTo>
                  <a:lnTo>
                    <a:pt x="1575" y="1086"/>
                  </a:lnTo>
                  <a:lnTo>
                    <a:pt x="1584" y="1092"/>
                  </a:lnTo>
                  <a:lnTo>
                    <a:pt x="1594" y="1097"/>
                  </a:lnTo>
                  <a:lnTo>
                    <a:pt x="1603" y="1100"/>
                  </a:lnTo>
                  <a:lnTo>
                    <a:pt x="1612" y="1103"/>
                  </a:lnTo>
                  <a:lnTo>
                    <a:pt x="1623" y="1103"/>
                  </a:lnTo>
                  <a:lnTo>
                    <a:pt x="1632" y="1101"/>
                  </a:lnTo>
                  <a:lnTo>
                    <a:pt x="1642" y="1099"/>
                  </a:lnTo>
                  <a:lnTo>
                    <a:pt x="1651" y="1098"/>
                  </a:lnTo>
                  <a:lnTo>
                    <a:pt x="1658" y="1097"/>
                  </a:lnTo>
                  <a:lnTo>
                    <a:pt x="1666" y="1097"/>
                  </a:lnTo>
                  <a:lnTo>
                    <a:pt x="1679" y="1098"/>
                  </a:lnTo>
                  <a:lnTo>
                    <a:pt x="1691" y="1101"/>
                  </a:lnTo>
                  <a:lnTo>
                    <a:pt x="1709" y="1110"/>
                  </a:lnTo>
                  <a:lnTo>
                    <a:pt x="1720" y="1115"/>
                  </a:lnTo>
                  <a:lnTo>
                    <a:pt x="1729" y="1119"/>
                  </a:lnTo>
                  <a:lnTo>
                    <a:pt x="1739" y="1124"/>
                  </a:lnTo>
                  <a:lnTo>
                    <a:pt x="1744" y="1127"/>
                  </a:lnTo>
                  <a:lnTo>
                    <a:pt x="1750" y="1132"/>
                  </a:lnTo>
                  <a:lnTo>
                    <a:pt x="1757" y="1139"/>
                  </a:lnTo>
                  <a:lnTo>
                    <a:pt x="1764" y="1148"/>
                  </a:lnTo>
                  <a:lnTo>
                    <a:pt x="1767" y="1153"/>
                  </a:lnTo>
                  <a:lnTo>
                    <a:pt x="1771" y="1157"/>
                  </a:lnTo>
                  <a:lnTo>
                    <a:pt x="1776" y="1159"/>
                  </a:lnTo>
                  <a:lnTo>
                    <a:pt x="1779" y="1161"/>
                  </a:lnTo>
                  <a:lnTo>
                    <a:pt x="1783" y="1161"/>
                  </a:lnTo>
                  <a:lnTo>
                    <a:pt x="1786" y="1161"/>
                  </a:lnTo>
                  <a:lnTo>
                    <a:pt x="1791" y="1160"/>
                  </a:lnTo>
                  <a:lnTo>
                    <a:pt x="1794" y="1159"/>
                  </a:lnTo>
                  <a:lnTo>
                    <a:pt x="1812" y="1148"/>
                  </a:lnTo>
                  <a:lnTo>
                    <a:pt x="1832" y="1134"/>
                  </a:lnTo>
                  <a:lnTo>
                    <a:pt x="1840" y="1127"/>
                  </a:lnTo>
                  <a:lnTo>
                    <a:pt x="1847" y="1120"/>
                  </a:lnTo>
                  <a:lnTo>
                    <a:pt x="1851" y="1114"/>
                  </a:lnTo>
                  <a:lnTo>
                    <a:pt x="1854" y="1108"/>
                  </a:lnTo>
                  <a:lnTo>
                    <a:pt x="1856" y="1100"/>
                  </a:lnTo>
                  <a:lnTo>
                    <a:pt x="1856" y="1097"/>
                  </a:lnTo>
                  <a:lnTo>
                    <a:pt x="1858" y="1096"/>
                  </a:lnTo>
                  <a:lnTo>
                    <a:pt x="1879" y="1092"/>
                  </a:lnTo>
                  <a:lnTo>
                    <a:pt x="1888" y="1091"/>
                  </a:lnTo>
                  <a:lnTo>
                    <a:pt x="1897" y="1092"/>
                  </a:lnTo>
                  <a:lnTo>
                    <a:pt x="1906" y="1093"/>
                  </a:lnTo>
                  <a:lnTo>
                    <a:pt x="1917" y="1096"/>
                  </a:lnTo>
                  <a:lnTo>
                    <a:pt x="1929" y="1098"/>
                  </a:lnTo>
                  <a:lnTo>
                    <a:pt x="1945" y="1101"/>
                  </a:lnTo>
                  <a:lnTo>
                    <a:pt x="1964" y="1104"/>
                  </a:lnTo>
                  <a:lnTo>
                    <a:pt x="1987" y="1106"/>
                  </a:lnTo>
                  <a:lnTo>
                    <a:pt x="2008" y="1107"/>
                  </a:lnTo>
                  <a:lnTo>
                    <a:pt x="2025" y="1106"/>
                  </a:lnTo>
                  <a:lnTo>
                    <a:pt x="2035" y="1103"/>
                  </a:lnTo>
                  <a:lnTo>
                    <a:pt x="2043" y="1099"/>
                  </a:lnTo>
                  <a:lnTo>
                    <a:pt x="2052" y="1093"/>
                  </a:lnTo>
                  <a:lnTo>
                    <a:pt x="2060" y="1087"/>
                  </a:lnTo>
                  <a:lnTo>
                    <a:pt x="2070" y="1080"/>
                  </a:lnTo>
                  <a:lnTo>
                    <a:pt x="2086" y="1073"/>
                  </a:lnTo>
                  <a:lnTo>
                    <a:pt x="2095" y="1071"/>
                  </a:lnTo>
                  <a:lnTo>
                    <a:pt x="2104" y="1069"/>
                  </a:lnTo>
                  <a:lnTo>
                    <a:pt x="2113" y="1069"/>
                  </a:lnTo>
                  <a:lnTo>
                    <a:pt x="2122" y="1069"/>
                  </a:lnTo>
                  <a:lnTo>
                    <a:pt x="2139" y="1072"/>
                  </a:lnTo>
                  <a:lnTo>
                    <a:pt x="2154" y="1077"/>
                  </a:lnTo>
                  <a:lnTo>
                    <a:pt x="2168" y="1083"/>
                  </a:lnTo>
                  <a:lnTo>
                    <a:pt x="2181" y="1088"/>
                  </a:lnTo>
                  <a:lnTo>
                    <a:pt x="2186" y="1091"/>
                  </a:lnTo>
                  <a:lnTo>
                    <a:pt x="2190" y="1092"/>
                  </a:lnTo>
                  <a:lnTo>
                    <a:pt x="2195" y="1092"/>
                  </a:lnTo>
                  <a:lnTo>
                    <a:pt x="2197" y="1092"/>
                  </a:lnTo>
                  <a:lnTo>
                    <a:pt x="2204" y="1088"/>
                  </a:lnTo>
                  <a:lnTo>
                    <a:pt x="2210" y="1084"/>
                  </a:lnTo>
                  <a:lnTo>
                    <a:pt x="2216" y="1078"/>
                  </a:lnTo>
                  <a:lnTo>
                    <a:pt x="2223" y="1072"/>
                  </a:lnTo>
                  <a:lnTo>
                    <a:pt x="2229" y="1066"/>
                  </a:lnTo>
                  <a:lnTo>
                    <a:pt x="2235" y="1064"/>
                  </a:lnTo>
                  <a:lnTo>
                    <a:pt x="2238" y="1064"/>
                  </a:lnTo>
                  <a:lnTo>
                    <a:pt x="2241" y="1064"/>
                  </a:lnTo>
                  <a:lnTo>
                    <a:pt x="2243" y="1065"/>
                  </a:lnTo>
                  <a:lnTo>
                    <a:pt x="2245" y="1069"/>
                  </a:lnTo>
                  <a:lnTo>
                    <a:pt x="2256" y="1085"/>
                  </a:lnTo>
                  <a:lnTo>
                    <a:pt x="2265" y="1104"/>
                  </a:lnTo>
                  <a:lnTo>
                    <a:pt x="2274" y="1119"/>
                  </a:lnTo>
                  <a:lnTo>
                    <a:pt x="2277" y="1125"/>
                  </a:lnTo>
                  <a:lnTo>
                    <a:pt x="2285" y="1118"/>
                  </a:lnTo>
                  <a:lnTo>
                    <a:pt x="2305" y="1101"/>
                  </a:lnTo>
                  <a:lnTo>
                    <a:pt x="2317" y="1093"/>
                  </a:lnTo>
                  <a:lnTo>
                    <a:pt x="2328" y="1085"/>
                  </a:lnTo>
                  <a:lnTo>
                    <a:pt x="2337" y="1080"/>
                  </a:lnTo>
                  <a:lnTo>
                    <a:pt x="2345" y="1078"/>
                  </a:lnTo>
                  <a:lnTo>
                    <a:pt x="2369" y="1079"/>
                  </a:lnTo>
                  <a:lnTo>
                    <a:pt x="2407" y="1081"/>
                  </a:lnTo>
                  <a:lnTo>
                    <a:pt x="2429" y="1083"/>
                  </a:lnTo>
                  <a:lnTo>
                    <a:pt x="2449" y="1084"/>
                  </a:lnTo>
                  <a:lnTo>
                    <a:pt x="2466" y="1083"/>
                  </a:lnTo>
                  <a:lnTo>
                    <a:pt x="2479" y="1083"/>
                  </a:lnTo>
                  <a:lnTo>
                    <a:pt x="2492" y="1081"/>
                  </a:lnTo>
                  <a:lnTo>
                    <a:pt x="2506" y="1081"/>
                  </a:lnTo>
                  <a:lnTo>
                    <a:pt x="2523" y="1083"/>
                  </a:lnTo>
                  <a:lnTo>
                    <a:pt x="2539" y="1086"/>
                  </a:lnTo>
                  <a:lnTo>
                    <a:pt x="2555" y="1090"/>
                  </a:lnTo>
                  <a:lnTo>
                    <a:pt x="2572" y="1096"/>
                  </a:lnTo>
                  <a:lnTo>
                    <a:pt x="2579" y="1099"/>
                  </a:lnTo>
                  <a:lnTo>
                    <a:pt x="2585" y="1103"/>
                  </a:lnTo>
                  <a:lnTo>
                    <a:pt x="2591" y="1106"/>
                  </a:lnTo>
                  <a:lnTo>
                    <a:pt x="2595" y="1111"/>
                  </a:lnTo>
                  <a:lnTo>
                    <a:pt x="2600" y="1115"/>
                  </a:lnTo>
                  <a:lnTo>
                    <a:pt x="2606" y="1119"/>
                  </a:lnTo>
                  <a:lnTo>
                    <a:pt x="2613" y="1121"/>
                  </a:lnTo>
                  <a:lnTo>
                    <a:pt x="2619" y="1124"/>
                  </a:lnTo>
                  <a:lnTo>
                    <a:pt x="2634" y="1128"/>
                  </a:lnTo>
                  <a:lnTo>
                    <a:pt x="2651" y="1132"/>
                  </a:lnTo>
                  <a:lnTo>
                    <a:pt x="2667" y="1135"/>
                  </a:lnTo>
                  <a:lnTo>
                    <a:pt x="2683" y="1140"/>
                  </a:lnTo>
                  <a:lnTo>
                    <a:pt x="2690" y="1142"/>
                  </a:lnTo>
                  <a:lnTo>
                    <a:pt x="2698" y="1146"/>
                  </a:lnTo>
                  <a:lnTo>
                    <a:pt x="2705" y="1150"/>
                  </a:lnTo>
                  <a:lnTo>
                    <a:pt x="2712" y="1153"/>
                  </a:lnTo>
                  <a:lnTo>
                    <a:pt x="2718" y="1157"/>
                  </a:lnTo>
                  <a:lnTo>
                    <a:pt x="2723" y="1159"/>
                  </a:lnTo>
                  <a:lnTo>
                    <a:pt x="2728" y="1160"/>
                  </a:lnTo>
                  <a:lnTo>
                    <a:pt x="2734" y="1160"/>
                  </a:lnTo>
                  <a:lnTo>
                    <a:pt x="2740" y="1159"/>
                  </a:lnTo>
                  <a:lnTo>
                    <a:pt x="2745" y="1157"/>
                  </a:lnTo>
                  <a:lnTo>
                    <a:pt x="2749" y="1154"/>
                  </a:lnTo>
                  <a:lnTo>
                    <a:pt x="2753" y="1152"/>
                  </a:lnTo>
                  <a:lnTo>
                    <a:pt x="2756" y="1148"/>
                  </a:lnTo>
                  <a:lnTo>
                    <a:pt x="2759" y="1144"/>
                  </a:lnTo>
                  <a:lnTo>
                    <a:pt x="2761" y="1140"/>
                  </a:lnTo>
                  <a:lnTo>
                    <a:pt x="2762" y="1137"/>
                  </a:lnTo>
                  <a:lnTo>
                    <a:pt x="2763" y="1133"/>
                  </a:lnTo>
                  <a:lnTo>
                    <a:pt x="2762" y="1130"/>
                  </a:lnTo>
                  <a:lnTo>
                    <a:pt x="2761" y="1127"/>
                  </a:lnTo>
                  <a:lnTo>
                    <a:pt x="2759" y="1125"/>
                  </a:lnTo>
                  <a:lnTo>
                    <a:pt x="2743" y="1113"/>
                  </a:lnTo>
                  <a:lnTo>
                    <a:pt x="2725" y="1098"/>
                  </a:lnTo>
                  <a:lnTo>
                    <a:pt x="2709" y="1084"/>
                  </a:lnTo>
                  <a:lnTo>
                    <a:pt x="2703" y="1078"/>
                  </a:lnTo>
                  <a:lnTo>
                    <a:pt x="2694" y="1065"/>
                  </a:lnTo>
                  <a:lnTo>
                    <a:pt x="2672" y="1034"/>
                  </a:lnTo>
                  <a:lnTo>
                    <a:pt x="2649" y="1000"/>
                  </a:lnTo>
                  <a:lnTo>
                    <a:pt x="2635" y="979"/>
                  </a:lnTo>
                  <a:lnTo>
                    <a:pt x="2632" y="975"/>
                  </a:lnTo>
                  <a:lnTo>
                    <a:pt x="2628" y="972"/>
                  </a:lnTo>
                  <a:lnTo>
                    <a:pt x="2625" y="971"/>
                  </a:lnTo>
                  <a:lnTo>
                    <a:pt x="2620" y="971"/>
                  </a:lnTo>
                  <a:lnTo>
                    <a:pt x="2615" y="975"/>
                  </a:lnTo>
                  <a:lnTo>
                    <a:pt x="2611" y="982"/>
                  </a:lnTo>
                  <a:lnTo>
                    <a:pt x="2606" y="990"/>
                  </a:lnTo>
                  <a:lnTo>
                    <a:pt x="2600" y="1003"/>
                  </a:lnTo>
                  <a:lnTo>
                    <a:pt x="2597" y="1010"/>
                  </a:lnTo>
                  <a:lnTo>
                    <a:pt x="2592" y="1016"/>
                  </a:lnTo>
                  <a:lnTo>
                    <a:pt x="2586" y="1020"/>
                  </a:lnTo>
                  <a:lnTo>
                    <a:pt x="2580" y="1025"/>
                  </a:lnTo>
                  <a:lnTo>
                    <a:pt x="2573" y="1029"/>
                  </a:lnTo>
                  <a:lnTo>
                    <a:pt x="2565" y="1031"/>
                  </a:lnTo>
                  <a:lnTo>
                    <a:pt x="2557" y="1034"/>
                  </a:lnTo>
                  <a:lnTo>
                    <a:pt x="2547" y="1036"/>
                  </a:lnTo>
                  <a:lnTo>
                    <a:pt x="2527" y="1039"/>
                  </a:lnTo>
                  <a:lnTo>
                    <a:pt x="2505" y="1042"/>
                  </a:lnTo>
                  <a:lnTo>
                    <a:pt x="2481" y="1044"/>
                  </a:lnTo>
                  <a:lnTo>
                    <a:pt x="2457" y="1045"/>
                  </a:lnTo>
                  <a:lnTo>
                    <a:pt x="2445" y="1045"/>
                  </a:lnTo>
                  <a:lnTo>
                    <a:pt x="2436" y="1045"/>
                  </a:lnTo>
                  <a:lnTo>
                    <a:pt x="2429" y="1044"/>
                  </a:lnTo>
                  <a:lnTo>
                    <a:pt x="2423" y="1042"/>
                  </a:lnTo>
                  <a:lnTo>
                    <a:pt x="2418" y="1038"/>
                  </a:lnTo>
                  <a:lnTo>
                    <a:pt x="2415" y="1034"/>
                  </a:lnTo>
                  <a:lnTo>
                    <a:pt x="2412" y="1031"/>
                  </a:lnTo>
                  <a:lnTo>
                    <a:pt x="2410" y="1027"/>
                  </a:lnTo>
                  <a:lnTo>
                    <a:pt x="2406" y="1024"/>
                  </a:lnTo>
                  <a:lnTo>
                    <a:pt x="2404" y="1019"/>
                  </a:lnTo>
                  <a:lnTo>
                    <a:pt x="2399" y="1016"/>
                  </a:lnTo>
                  <a:lnTo>
                    <a:pt x="2395" y="1012"/>
                  </a:lnTo>
                  <a:lnTo>
                    <a:pt x="2389" y="1009"/>
                  </a:lnTo>
                  <a:lnTo>
                    <a:pt x="2380" y="1006"/>
                  </a:lnTo>
                  <a:lnTo>
                    <a:pt x="2370" y="1004"/>
                  </a:lnTo>
                  <a:lnTo>
                    <a:pt x="2357" y="1003"/>
                  </a:lnTo>
                  <a:lnTo>
                    <a:pt x="2344" y="1002"/>
                  </a:lnTo>
                  <a:lnTo>
                    <a:pt x="2333" y="999"/>
                  </a:lnTo>
                  <a:lnTo>
                    <a:pt x="2324" y="998"/>
                  </a:lnTo>
                  <a:lnTo>
                    <a:pt x="2318" y="995"/>
                  </a:lnTo>
                  <a:lnTo>
                    <a:pt x="2314" y="992"/>
                  </a:lnTo>
                  <a:lnTo>
                    <a:pt x="2310" y="989"/>
                  </a:lnTo>
                  <a:lnTo>
                    <a:pt x="2308" y="985"/>
                  </a:lnTo>
                  <a:lnTo>
                    <a:pt x="2308" y="982"/>
                  </a:lnTo>
                  <a:lnTo>
                    <a:pt x="2309" y="979"/>
                  </a:lnTo>
                  <a:lnTo>
                    <a:pt x="2310" y="976"/>
                  </a:lnTo>
                  <a:lnTo>
                    <a:pt x="2312" y="973"/>
                  </a:lnTo>
                  <a:lnTo>
                    <a:pt x="2316" y="970"/>
                  </a:lnTo>
                  <a:lnTo>
                    <a:pt x="2319" y="969"/>
                  </a:lnTo>
                  <a:lnTo>
                    <a:pt x="2324" y="966"/>
                  </a:lnTo>
                  <a:lnTo>
                    <a:pt x="2329" y="965"/>
                  </a:lnTo>
                  <a:lnTo>
                    <a:pt x="2333" y="965"/>
                  </a:lnTo>
                  <a:lnTo>
                    <a:pt x="2337" y="964"/>
                  </a:lnTo>
                  <a:lnTo>
                    <a:pt x="2342" y="963"/>
                  </a:lnTo>
                  <a:lnTo>
                    <a:pt x="2345" y="959"/>
                  </a:lnTo>
                  <a:lnTo>
                    <a:pt x="2350" y="956"/>
                  </a:lnTo>
                  <a:lnTo>
                    <a:pt x="2357" y="945"/>
                  </a:lnTo>
                  <a:lnTo>
                    <a:pt x="2363" y="932"/>
                  </a:lnTo>
                  <a:lnTo>
                    <a:pt x="2369" y="918"/>
                  </a:lnTo>
                  <a:lnTo>
                    <a:pt x="2373" y="904"/>
                  </a:lnTo>
                  <a:lnTo>
                    <a:pt x="2377" y="889"/>
                  </a:lnTo>
                  <a:lnTo>
                    <a:pt x="2380" y="876"/>
                  </a:lnTo>
                  <a:lnTo>
                    <a:pt x="2383" y="870"/>
                  </a:lnTo>
                  <a:lnTo>
                    <a:pt x="2385" y="865"/>
                  </a:lnTo>
                  <a:lnTo>
                    <a:pt x="2388" y="861"/>
                  </a:lnTo>
                  <a:lnTo>
                    <a:pt x="2391" y="857"/>
                  </a:lnTo>
                  <a:lnTo>
                    <a:pt x="2395" y="855"/>
                  </a:lnTo>
                  <a:lnTo>
                    <a:pt x="2398" y="852"/>
                  </a:lnTo>
                  <a:lnTo>
                    <a:pt x="2403" y="851"/>
                  </a:lnTo>
                  <a:lnTo>
                    <a:pt x="2409" y="850"/>
                  </a:lnTo>
                  <a:lnTo>
                    <a:pt x="2420" y="849"/>
                  </a:lnTo>
                  <a:lnTo>
                    <a:pt x="2436" y="849"/>
                  </a:lnTo>
                  <a:lnTo>
                    <a:pt x="2452" y="850"/>
                  </a:lnTo>
                  <a:lnTo>
                    <a:pt x="2472" y="852"/>
                  </a:lnTo>
                  <a:lnTo>
                    <a:pt x="2491" y="854"/>
                  </a:lnTo>
                  <a:lnTo>
                    <a:pt x="2507" y="852"/>
                  </a:lnTo>
                  <a:lnTo>
                    <a:pt x="2523" y="851"/>
                  </a:lnTo>
                  <a:lnTo>
                    <a:pt x="2535" y="850"/>
                  </a:lnTo>
                  <a:lnTo>
                    <a:pt x="2550" y="849"/>
                  </a:lnTo>
                  <a:lnTo>
                    <a:pt x="2564" y="849"/>
                  </a:lnTo>
                  <a:lnTo>
                    <a:pt x="2580" y="850"/>
                  </a:lnTo>
                  <a:lnTo>
                    <a:pt x="2600" y="852"/>
                  </a:lnTo>
                  <a:lnTo>
                    <a:pt x="2609" y="854"/>
                  </a:lnTo>
                  <a:lnTo>
                    <a:pt x="2618" y="854"/>
                  </a:lnTo>
                  <a:lnTo>
                    <a:pt x="2626" y="854"/>
                  </a:lnTo>
                  <a:lnTo>
                    <a:pt x="2632" y="852"/>
                  </a:lnTo>
                  <a:lnTo>
                    <a:pt x="2644" y="848"/>
                  </a:lnTo>
                  <a:lnTo>
                    <a:pt x="2653" y="842"/>
                  </a:lnTo>
                  <a:lnTo>
                    <a:pt x="2663" y="836"/>
                  </a:lnTo>
                  <a:lnTo>
                    <a:pt x="2674" y="831"/>
                  </a:lnTo>
                  <a:lnTo>
                    <a:pt x="2681" y="830"/>
                  </a:lnTo>
                  <a:lnTo>
                    <a:pt x="2688" y="829"/>
                  </a:lnTo>
                  <a:lnTo>
                    <a:pt x="2698" y="828"/>
                  </a:lnTo>
                  <a:lnTo>
                    <a:pt x="2707" y="829"/>
                  </a:lnTo>
                  <a:lnTo>
                    <a:pt x="2725" y="830"/>
                  </a:lnTo>
                  <a:lnTo>
                    <a:pt x="2735" y="834"/>
                  </a:lnTo>
                  <a:lnTo>
                    <a:pt x="2742" y="836"/>
                  </a:lnTo>
                  <a:lnTo>
                    <a:pt x="2746" y="841"/>
                  </a:lnTo>
                  <a:lnTo>
                    <a:pt x="2748" y="845"/>
                  </a:lnTo>
                  <a:lnTo>
                    <a:pt x="2752" y="851"/>
                  </a:lnTo>
                  <a:lnTo>
                    <a:pt x="2757" y="858"/>
                  </a:lnTo>
                  <a:lnTo>
                    <a:pt x="2767" y="867"/>
                  </a:lnTo>
                  <a:lnTo>
                    <a:pt x="2779" y="874"/>
                  </a:lnTo>
                  <a:lnTo>
                    <a:pt x="2789" y="879"/>
                  </a:lnTo>
                  <a:lnTo>
                    <a:pt x="2800" y="884"/>
                  </a:lnTo>
                  <a:lnTo>
                    <a:pt x="2810" y="888"/>
                  </a:lnTo>
                  <a:lnTo>
                    <a:pt x="2821" y="891"/>
                  </a:lnTo>
                  <a:lnTo>
                    <a:pt x="2834" y="896"/>
                  </a:lnTo>
                  <a:lnTo>
                    <a:pt x="2847" y="901"/>
                  </a:lnTo>
                  <a:lnTo>
                    <a:pt x="2862" y="909"/>
                  </a:lnTo>
                  <a:lnTo>
                    <a:pt x="2885" y="923"/>
                  </a:lnTo>
                  <a:lnTo>
                    <a:pt x="2895" y="930"/>
                  </a:lnTo>
                  <a:lnTo>
                    <a:pt x="2897" y="932"/>
                  </a:lnTo>
                  <a:lnTo>
                    <a:pt x="2901" y="933"/>
                  </a:lnTo>
                  <a:lnTo>
                    <a:pt x="2904" y="936"/>
                  </a:lnTo>
                  <a:lnTo>
                    <a:pt x="2910" y="937"/>
                  </a:lnTo>
                  <a:lnTo>
                    <a:pt x="2919" y="938"/>
                  </a:lnTo>
                  <a:lnTo>
                    <a:pt x="2932" y="937"/>
                  </a:lnTo>
                  <a:lnTo>
                    <a:pt x="2949" y="936"/>
                  </a:lnTo>
                  <a:lnTo>
                    <a:pt x="2966" y="933"/>
                  </a:lnTo>
                  <a:lnTo>
                    <a:pt x="3004" y="928"/>
                  </a:lnTo>
                  <a:lnTo>
                    <a:pt x="3037" y="923"/>
                  </a:lnTo>
                  <a:lnTo>
                    <a:pt x="3052" y="921"/>
                  </a:lnTo>
                  <a:lnTo>
                    <a:pt x="3065" y="919"/>
                  </a:lnTo>
                  <a:lnTo>
                    <a:pt x="3078" y="919"/>
                  </a:lnTo>
                  <a:lnTo>
                    <a:pt x="3091" y="919"/>
                  </a:lnTo>
                  <a:lnTo>
                    <a:pt x="3102" y="922"/>
                  </a:lnTo>
                  <a:lnTo>
                    <a:pt x="3112" y="926"/>
                  </a:lnTo>
                  <a:lnTo>
                    <a:pt x="3117" y="929"/>
                  </a:lnTo>
                  <a:lnTo>
                    <a:pt x="3120" y="932"/>
                  </a:lnTo>
                  <a:lnTo>
                    <a:pt x="3125" y="937"/>
                  </a:lnTo>
                  <a:lnTo>
                    <a:pt x="3129" y="942"/>
                  </a:lnTo>
                  <a:lnTo>
                    <a:pt x="3136" y="952"/>
                  </a:lnTo>
                  <a:lnTo>
                    <a:pt x="3140" y="963"/>
                  </a:lnTo>
                  <a:lnTo>
                    <a:pt x="3144" y="975"/>
                  </a:lnTo>
                  <a:lnTo>
                    <a:pt x="3147" y="985"/>
                  </a:lnTo>
                  <a:lnTo>
                    <a:pt x="3152" y="997"/>
                  </a:lnTo>
                  <a:lnTo>
                    <a:pt x="3157" y="1007"/>
                  </a:lnTo>
                  <a:lnTo>
                    <a:pt x="3164" y="1017"/>
                  </a:lnTo>
                  <a:lnTo>
                    <a:pt x="3173" y="1026"/>
                  </a:lnTo>
                  <a:lnTo>
                    <a:pt x="3177" y="1029"/>
                  </a:lnTo>
                  <a:lnTo>
                    <a:pt x="3180" y="1030"/>
                  </a:lnTo>
                  <a:lnTo>
                    <a:pt x="3181" y="1027"/>
                  </a:lnTo>
                  <a:lnTo>
                    <a:pt x="3183" y="1023"/>
                  </a:lnTo>
                  <a:lnTo>
                    <a:pt x="3180" y="1007"/>
                  </a:lnTo>
                  <a:lnTo>
                    <a:pt x="3176" y="988"/>
                  </a:lnTo>
                  <a:lnTo>
                    <a:pt x="3170" y="965"/>
                  </a:lnTo>
                  <a:lnTo>
                    <a:pt x="3164" y="942"/>
                  </a:lnTo>
                  <a:lnTo>
                    <a:pt x="3159" y="921"/>
                  </a:lnTo>
                  <a:lnTo>
                    <a:pt x="3157" y="904"/>
                  </a:lnTo>
                  <a:lnTo>
                    <a:pt x="3158" y="898"/>
                  </a:lnTo>
                  <a:lnTo>
                    <a:pt x="3159" y="894"/>
                  </a:lnTo>
                  <a:lnTo>
                    <a:pt x="3163" y="890"/>
                  </a:lnTo>
                  <a:lnTo>
                    <a:pt x="3166" y="888"/>
                  </a:lnTo>
                  <a:lnTo>
                    <a:pt x="3171" y="887"/>
                  </a:lnTo>
                  <a:lnTo>
                    <a:pt x="3177" y="887"/>
                  </a:lnTo>
                  <a:lnTo>
                    <a:pt x="3183" y="887"/>
                  </a:lnTo>
                  <a:lnTo>
                    <a:pt x="3190" y="888"/>
                  </a:lnTo>
                  <a:lnTo>
                    <a:pt x="3204" y="891"/>
                  </a:lnTo>
                  <a:lnTo>
                    <a:pt x="3219" y="895"/>
                  </a:lnTo>
                  <a:lnTo>
                    <a:pt x="3234" y="898"/>
                  </a:lnTo>
                  <a:lnTo>
                    <a:pt x="3248" y="899"/>
                  </a:lnTo>
                  <a:lnTo>
                    <a:pt x="3275" y="897"/>
                  </a:lnTo>
                  <a:lnTo>
                    <a:pt x="3300" y="895"/>
                  </a:lnTo>
                  <a:lnTo>
                    <a:pt x="3312" y="895"/>
                  </a:lnTo>
                  <a:lnTo>
                    <a:pt x="3320" y="895"/>
                  </a:lnTo>
                  <a:lnTo>
                    <a:pt x="3325" y="897"/>
                  </a:lnTo>
                  <a:lnTo>
                    <a:pt x="3327" y="898"/>
                  </a:lnTo>
                  <a:lnTo>
                    <a:pt x="3331" y="901"/>
                  </a:lnTo>
                  <a:lnTo>
                    <a:pt x="3332" y="904"/>
                  </a:lnTo>
                  <a:lnTo>
                    <a:pt x="3333" y="908"/>
                  </a:lnTo>
                  <a:lnTo>
                    <a:pt x="3332" y="911"/>
                  </a:lnTo>
                  <a:lnTo>
                    <a:pt x="3331" y="916"/>
                  </a:lnTo>
                  <a:lnTo>
                    <a:pt x="3328" y="919"/>
                  </a:lnTo>
                  <a:lnTo>
                    <a:pt x="3321" y="929"/>
                  </a:lnTo>
                  <a:lnTo>
                    <a:pt x="3313" y="939"/>
                  </a:lnTo>
                  <a:lnTo>
                    <a:pt x="3311" y="945"/>
                  </a:lnTo>
                  <a:lnTo>
                    <a:pt x="3307" y="951"/>
                  </a:lnTo>
                  <a:lnTo>
                    <a:pt x="3306" y="958"/>
                  </a:lnTo>
                  <a:lnTo>
                    <a:pt x="3305" y="964"/>
                  </a:lnTo>
                  <a:lnTo>
                    <a:pt x="3305" y="971"/>
                  </a:lnTo>
                  <a:lnTo>
                    <a:pt x="3307" y="978"/>
                  </a:lnTo>
                  <a:lnTo>
                    <a:pt x="3311" y="985"/>
                  </a:lnTo>
                  <a:lnTo>
                    <a:pt x="3316" y="993"/>
                  </a:lnTo>
                  <a:lnTo>
                    <a:pt x="3329" y="1007"/>
                  </a:lnTo>
                  <a:lnTo>
                    <a:pt x="3341" y="1020"/>
                  </a:lnTo>
                  <a:lnTo>
                    <a:pt x="3353" y="1030"/>
                  </a:lnTo>
                  <a:lnTo>
                    <a:pt x="3363" y="1038"/>
                  </a:lnTo>
                  <a:lnTo>
                    <a:pt x="3374" y="1043"/>
                  </a:lnTo>
                  <a:lnTo>
                    <a:pt x="3385" y="1047"/>
                  </a:lnTo>
                  <a:lnTo>
                    <a:pt x="3396" y="1049"/>
                  </a:lnTo>
                  <a:lnTo>
                    <a:pt x="3408" y="1050"/>
                  </a:lnTo>
                  <a:lnTo>
                    <a:pt x="3421" y="1050"/>
                  </a:lnTo>
                  <a:lnTo>
                    <a:pt x="3436" y="1052"/>
                  </a:lnTo>
                  <a:lnTo>
                    <a:pt x="3453" y="1056"/>
                  </a:lnTo>
                  <a:lnTo>
                    <a:pt x="3467" y="1061"/>
                  </a:lnTo>
                  <a:lnTo>
                    <a:pt x="3474" y="1065"/>
                  </a:lnTo>
                  <a:lnTo>
                    <a:pt x="3478" y="1069"/>
                  </a:lnTo>
                  <a:lnTo>
                    <a:pt x="3483" y="1073"/>
                  </a:lnTo>
                  <a:lnTo>
                    <a:pt x="3486" y="1079"/>
                  </a:lnTo>
                  <a:lnTo>
                    <a:pt x="3487" y="1086"/>
                  </a:lnTo>
                  <a:lnTo>
                    <a:pt x="3487" y="1093"/>
                  </a:lnTo>
                  <a:lnTo>
                    <a:pt x="3484" y="1101"/>
                  </a:lnTo>
                  <a:lnTo>
                    <a:pt x="3478" y="1111"/>
                  </a:lnTo>
                  <a:lnTo>
                    <a:pt x="3473" y="1120"/>
                  </a:lnTo>
                  <a:lnTo>
                    <a:pt x="3464" y="1127"/>
                  </a:lnTo>
                  <a:lnTo>
                    <a:pt x="3456" y="1134"/>
                  </a:lnTo>
                  <a:lnTo>
                    <a:pt x="3447" y="1140"/>
                  </a:lnTo>
                  <a:lnTo>
                    <a:pt x="3437" y="1145"/>
                  </a:lnTo>
                  <a:lnTo>
                    <a:pt x="3427" y="1148"/>
                  </a:lnTo>
                  <a:lnTo>
                    <a:pt x="3416" y="1152"/>
                  </a:lnTo>
                  <a:lnTo>
                    <a:pt x="3406" y="1154"/>
                  </a:lnTo>
                  <a:lnTo>
                    <a:pt x="3385" y="1157"/>
                  </a:lnTo>
                  <a:lnTo>
                    <a:pt x="3366" y="1158"/>
                  </a:lnTo>
                  <a:lnTo>
                    <a:pt x="3349" y="1158"/>
                  </a:lnTo>
                  <a:lnTo>
                    <a:pt x="3336" y="1158"/>
                  </a:lnTo>
                  <a:lnTo>
                    <a:pt x="3325" y="1159"/>
                  </a:lnTo>
                  <a:lnTo>
                    <a:pt x="3313" y="1161"/>
                  </a:lnTo>
                  <a:lnTo>
                    <a:pt x="3300" y="1165"/>
                  </a:lnTo>
                  <a:lnTo>
                    <a:pt x="3289" y="1171"/>
                  </a:lnTo>
                  <a:lnTo>
                    <a:pt x="3285" y="1174"/>
                  </a:lnTo>
                  <a:lnTo>
                    <a:pt x="3280" y="1178"/>
                  </a:lnTo>
                  <a:lnTo>
                    <a:pt x="3277" y="1181"/>
                  </a:lnTo>
                  <a:lnTo>
                    <a:pt x="3273" y="1186"/>
                  </a:lnTo>
                  <a:lnTo>
                    <a:pt x="3272" y="1191"/>
                  </a:lnTo>
                  <a:lnTo>
                    <a:pt x="3271" y="1195"/>
                  </a:lnTo>
                  <a:lnTo>
                    <a:pt x="3271" y="1200"/>
                  </a:lnTo>
                  <a:lnTo>
                    <a:pt x="3272" y="1205"/>
                  </a:lnTo>
                  <a:lnTo>
                    <a:pt x="3275" y="1209"/>
                  </a:lnTo>
                  <a:lnTo>
                    <a:pt x="3279" y="1214"/>
                  </a:lnTo>
                  <a:lnTo>
                    <a:pt x="3284" y="1216"/>
                  </a:lnTo>
                  <a:lnTo>
                    <a:pt x="3289" y="1219"/>
                  </a:lnTo>
                  <a:lnTo>
                    <a:pt x="3304" y="1221"/>
                  </a:lnTo>
                  <a:lnTo>
                    <a:pt x="3320" y="1222"/>
                  </a:lnTo>
                  <a:lnTo>
                    <a:pt x="3356" y="1221"/>
                  </a:lnTo>
                  <a:lnTo>
                    <a:pt x="3392" y="1219"/>
                  </a:lnTo>
                  <a:lnTo>
                    <a:pt x="3412" y="1220"/>
                  </a:lnTo>
                  <a:lnTo>
                    <a:pt x="3439" y="1221"/>
                  </a:lnTo>
                  <a:lnTo>
                    <a:pt x="3469" y="1222"/>
                  </a:lnTo>
                  <a:lnTo>
                    <a:pt x="3502" y="1225"/>
                  </a:lnTo>
                  <a:lnTo>
                    <a:pt x="3535" y="1225"/>
                  </a:lnTo>
                  <a:lnTo>
                    <a:pt x="3564" y="1225"/>
                  </a:lnTo>
                  <a:lnTo>
                    <a:pt x="3577" y="1225"/>
                  </a:lnTo>
                  <a:lnTo>
                    <a:pt x="3589" y="1224"/>
                  </a:lnTo>
                  <a:lnTo>
                    <a:pt x="3598" y="1221"/>
                  </a:lnTo>
                  <a:lnTo>
                    <a:pt x="3607" y="1219"/>
                  </a:lnTo>
                  <a:lnTo>
                    <a:pt x="3612" y="1215"/>
                  </a:lnTo>
                  <a:lnTo>
                    <a:pt x="3618" y="1212"/>
                  </a:lnTo>
                  <a:lnTo>
                    <a:pt x="3622" y="1207"/>
                  </a:lnTo>
                  <a:lnTo>
                    <a:pt x="3625" y="1202"/>
                  </a:lnTo>
                  <a:lnTo>
                    <a:pt x="3628" y="1197"/>
                  </a:lnTo>
                  <a:lnTo>
                    <a:pt x="3629" y="1189"/>
                  </a:lnTo>
                  <a:lnTo>
                    <a:pt x="3629" y="1184"/>
                  </a:lnTo>
                  <a:lnTo>
                    <a:pt x="3629" y="1177"/>
                  </a:lnTo>
                  <a:lnTo>
                    <a:pt x="3628" y="1170"/>
                  </a:lnTo>
                  <a:lnTo>
                    <a:pt x="3625" y="1164"/>
                  </a:lnTo>
                  <a:lnTo>
                    <a:pt x="3622" y="1158"/>
                  </a:lnTo>
                  <a:lnTo>
                    <a:pt x="3618" y="1152"/>
                  </a:lnTo>
                  <a:lnTo>
                    <a:pt x="3614" y="1146"/>
                  </a:lnTo>
                  <a:lnTo>
                    <a:pt x="3608" y="1141"/>
                  </a:lnTo>
                  <a:lnTo>
                    <a:pt x="3602" y="1138"/>
                  </a:lnTo>
                  <a:lnTo>
                    <a:pt x="3595" y="1134"/>
                  </a:lnTo>
                  <a:lnTo>
                    <a:pt x="3588" y="1132"/>
                  </a:lnTo>
                  <a:lnTo>
                    <a:pt x="3583" y="1128"/>
                  </a:lnTo>
                  <a:lnTo>
                    <a:pt x="3579" y="1125"/>
                  </a:lnTo>
                  <a:lnTo>
                    <a:pt x="3577" y="1123"/>
                  </a:lnTo>
                  <a:lnTo>
                    <a:pt x="3576" y="1119"/>
                  </a:lnTo>
                  <a:lnTo>
                    <a:pt x="3577" y="1115"/>
                  </a:lnTo>
                  <a:lnTo>
                    <a:pt x="3578" y="1112"/>
                  </a:lnTo>
                  <a:lnTo>
                    <a:pt x="3581" y="1110"/>
                  </a:lnTo>
                  <a:lnTo>
                    <a:pt x="3584" y="1106"/>
                  </a:lnTo>
                  <a:lnTo>
                    <a:pt x="3589" y="1104"/>
                  </a:lnTo>
                  <a:lnTo>
                    <a:pt x="3594" y="1103"/>
                  </a:lnTo>
                  <a:lnTo>
                    <a:pt x="3599" y="1100"/>
                  </a:lnTo>
                  <a:lnTo>
                    <a:pt x="3605" y="1100"/>
                  </a:lnTo>
                  <a:lnTo>
                    <a:pt x="3612" y="1099"/>
                  </a:lnTo>
                  <a:lnTo>
                    <a:pt x="3619" y="1100"/>
                  </a:lnTo>
                  <a:lnTo>
                    <a:pt x="3626" y="1101"/>
                  </a:lnTo>
                  <a:lnTo>
                    <a:pt x="3642" y="1104"/>
                  </a:lnTo>
                  <a:lnTo>
                    <a:pt x="3656" y="1104"/>
                  </a:lnTo>
                  <a:lnTo>
                    <a:pt x="3669" y="1101"/>
                  </a:lnTo>
                  <a:lnTo>
                    <a:pt x="3680" y="1100"/>
                  </a:lnTo>
                  <a:lnTo>
                    <a:pt x="3690" y="1098"/>
                  </a:lnTo>
                  <a:lnTo>
                    <a:pt x="3696" y="1097"/>
                  </a:lnTo>
                  <a:lnTo>
                    <a:pt x="3698" y="1097"/>
                  </a:lnTo>
                  <a:lnTo>
                    <a:pt x="3699" y="1098"/>
                  </a:lnTo>
                  <a:lnTo>
                    <a:pt x="3699" y="1099"/>
                  </a:lnTo>
                  <a:lnTo>
                    <a:pt x="3698" y="1101"/>
                  </a:lnTo>
                  <a:lnTo>
                    <a:pt x="3696" y="1107"/>
                  </a:lnTo>
                  <a:lnTo>
                    <a:pt x="3696" y="1115"/>
                  </a:lnTo>
                  <a:lnTo>
                    <a:pt x="3696" y="1125"/>
                  </a:lnTo>
                  <a:lnTo>
                    <a:pt x="3697" y="1135"/>
                  </a:lnTo>
                  <a:lnTo>
                    <a:pt x="3700" y="1159"/>
                  </a:lnTo>
                  <a:lnTo>
                    <a:pt x="3702" y="1186"/>
                  </a:lnTo>
                  <a:lnTo>
                    <a:pt x="3703" y="1200"/>
                  </a:lnTo>
                  <a:lnTo>
                    <a:pt x="3704" y="1212"/>
                  </a:lnTo>
                  <a:lnTo>
                    <a:pt x="3708" y="1221"/>
                  </a:lnTo>
                  <a:lnTo>
                    <a:pt x="3711" y="1229"/>
                  </a:lnTo>
                  <a:lnTo>
                    <a:pt x="3715" y="1233"/>
                  </a:lnTo>
                  <a:lnTo>
                    <a:pt x="3717" y="1235"/>
                  </a:lnTo>
                  <a:lnTo>
                    <a:pt x="3720" y="1238"/>
                  </a:lnTo>
                  <a:lnTo>
                    <a:pt x="3724" y="1239"/>
                  </a:lnTo>
                  <a:lnTo>
                    <a:pt x="3727" y="1240"/>
                  </a:lnTo>
                  <a:lnTo>
                    <a:pt x="3732" y="1240"/>
                  </a:lnTo>
                  <a:lnTo>
                    <a:pt x="3737" y="1239"/>
                  </a:lnTo>
                  <a:lnTo>
                    <a:pt x="3742" y="1238"/>
                  </a:lnTo>
                  <a:lnTo>
                    <a:pt x="3746" y="1235"/>
                  </a:lnTo>
                  <a:lnTo>
                    <a:pt x="3751" y="1233"/>
                  </a:lnTo>
                  <a:lnTo>
                    <a:pt x="3754" y="1231"/>
                  </a:lnTo>
                  <a:lnTo>
                    <a:pt x="3758" y="1227"/>
                  </a:lnTo>
                  <a:lnTo>
                    <a:pt x="3763" y="1221"/>
                  </a:lnTo>
                  <a:lnTo>
                    <a:pt x="3767" y="1213"/>
                  </a:lnTo>
                  <a:lnTo>
                    <a:pt x="3772" y="1207"/>
                  </a:lnTo>
                  <a:lnTo>
                    <a:pt x="3777" y="1200"/>
                  </a:lnTo>
                  <a:lnTo>
                    <a:pt x="3780" y="1198"/>
                  </a:lnTo>
                  <a:lnTo>
                    <a:pt x="3784" y="1195"/>
                  </a:lnTo>
                  <a:lnTo>
                    <a:pt x="3787" y="1194"/>
                  </a:lnTo>
                  <a:lnTo>
                    <a:pt x="3792" y="1193"/>
                  </a:lnTo>
                  <a:lnTo>
                    <a:pt x="3798" y="1191"/>
                  </a:lnTo>
                  <a:lnTo>
                    <a:pt x="3801" y="1188"/>
                  </a:lnTo>
                  <a:lnTo>
                    <a:pt x="3805" y="1185"/>
                  </a:lnTo>
                  <a:lnTo>
                    <a:pt x="3807" y="1181"/>
                  </a:lnTo>
                  <a:lnTo>
                    <a:pt x="3810" y="1175"/>
                  </a:lnTo>
                  <a:lnTo>
                    <a:pt x="3811" y="1170"/>
                  </a:lnTo>
                  <a:lnTo>
                    <a:pt x="3811" y="1164"/>
                  </a:lnTo>
                  <a:lnTo>
                    <a:pt x="3812" y="1157"/>
                  </a:lnTo>
                  <a:lnTo>
                    <a:pt x="3811" y="1141"/>
                  </a:lnTo>
                  <a:lnTo>
                    <a:pt x="3807" y="1125"/>
                  </a:lnTo>
                  <a:lnTo>
                    <a:pt x="3803" y="1108"/>
                  </a:lnTo>
                  <a:lnTo>
                    <a:pt x="3798" y="1092"/>
                  </a:lnTo>
                  <a:lnTo>
                    <a:pt x="3786" y="1064"/>
                  </a:lnTo>
                  <a:lnTo>
                    <a:pt x="3778" y="1040"/>
                  </a:lnTo>
                  <a:lnTo>
                    <a:pt x="3776" y="1030"/>
                  </a:lnTo>
                  <a:lnTo>
                    <a:pt x="3773" y="1020"/>
                  </a:lnTo>
                  <a:lnTo>
                    <a:pt x="3773" y="1011"/>
                  </a:lnTo>
                  <a:lnTo>
                    <a:pt x="3773" y="1003"/>
                  </a:lnTo>
                  <a:lnTo>
                    <a:pt x="3774" y="998"/>
                  </a:lnTo>
                  <a:lnTo>
                    <a:pt x="3777" y="995"/>
                  </a:lnTo>
                  <a:lnTo>
                    <a:pt x="3779" y="991"/>
                  </a:lnTo>
                  <a:lnTo>
                    <a:pt x="3783" y="989"/>
                  </a:lnTo>
                  <a:lnTo>
                    <a:pt x="3787" y="986"/>
                  </a:lnTo>
                  <a:lnTo>
                    <a:pt x="3792" y="985"/>
                  </a:lnTo>
                  <a:lnTo>
                    <a:pt x="3797" y="984"/>
                  </a:lnTo>
                  <a:lnTo>
                    <a:pt x="3801" y="983"/>
                  </a:lnTo>
                  <a:lnTo>
                    <a:pt x="3813" y="983"/>
                  </a:lnTo>
                  <a:lnTo>
                    <a:pt x="3825" y="985"/>
                  </a:lnTo>
                  <a:lnTo>
                    <a:pt x="3830" y="988"/>
                  </a:lnTo>
                  <a:lnTo>
                    <a:pt x="3836" y="991"/>
                  </a:lnTo>
                  <a:lnTo>
                    <a:pt x="3840" y="993"/>
                  </a:lnTo>
                  <a:lnTo>
                    <a:pt x="3845" y="998"/>
                  </a:lnTo>
                  <a:lnTo>
                    <a:pt x="3864" y="1019"/>
                  </a:lnTo>
                  <a:lnTo>
                    <a:pt x="3882" y="1042"/>
                  </a:lnTo>
                  <a:lnTo>
                    <a:pt x="3895" y="1060"/>
                  </a:lnTo>
                  <a:lnTo>
                    <a:pt x="3901" y="1069"/>
                  </a:lnTo>
                  <a:lnTo>
                    <a:pt x="3908" y="1074"/>
                  </a:lnTo>
                  <a:lnTo>
                    <a:pt x="3927" y="1090"/>
                  </a:lnTo>
                  <a:lnTo>
                    <a:pt x="3938" y="1100"/>
                  </a:lnTo>
                  <a:lnTo>
                    <a:pt x="3948" y="1112"/>
                  </a:lnTo>
                  <a:lnTo>
                    <a:pt x="3958" y="1125"/>
                  </a:lnTo>
                  <a:lnTo>
                    <a:pt x="3965" y="1139"/>
                  </a:lnTo>
                  <a:lnTo>
                    <a:pt x="3971" y="1151"/>
                  </a:lnTo>
                  <a:lnTo>
                    <a:pt x="3975" y="1159"/>
                  </a:lnTo>
                  <a:lnTo>
                    <a:pt x="3978" y="1161"/>
                  </a:lnTo>
                  <a:lnTo>
                    <a:pt x="3980" y="1164"/>
                  </a:lnTo>
                  <a:lnTo>
                    <a:pt x="3982" y="1164"/>
                  </a:lnTo>
                  <a:lnTo>
                    <a:pt x="3985" y="1165"/>
                  </a:lnTo>
                  <a:lnTo>
                    <a:pt x="3991" y="1162"/>
                  </a:lnTo>
                  <a:lnTo>
                    <a:pt x="3998" y="1158"/>
                  </a:lnTo>
                  <a:lnTo>
                    <a:pt x="4006" y="1152"/>
                  </a:lnTo>
                  <a:lnTo>
                    <a:pt x="4016" y="1144"/>
                  </a:lnTo>
                  <a:lnTo>
                    <a:pt x="4027" y="1137"/>
                  </a:lnTo>
                  <a:lnTo>
                    <a:pt x="4036" y="1131"/>
                  </a:lnTo>
                  <a:lnTo>
                    <a:pt x="4045" y="1128"/>
                  </a:lnTo>
                  <a:lnTo>
                    <a:pt x="4052" y="1128"/>
                  </a:lnTo>
                  <a:lnTo>
                    <a:pt x="4059" y="1131"/>
                  </a:lnTo>
                  <a:lnTo>
                    <a:pt x="4066" y="1134"/>
                  </a:lnTo>
                  <a:lnTo>
                    <a:pt x="4075" y="1140"/>
                  </a:lnTo>
                  <a:lnTo>
                    <a:pt x="4084" y="1148"/>
                  </a:lnTo>
                  <a:lnTo>
                    <a:pt x="4089" y="1153"/>
                  </a:lnTo>
                  <a:lnTo>
                    <a:pt x="4093" y="1158"/>
                  </a:lnTo>
                  <a:lnTo>
                    <a:pt x="4095" y="1164"/>
                  </a:lnTo>
                  <a:lnTo>
                    <a:pt x="4097" y="1170"/>
                  </a:lnTo>
                  <a:lnTo>
                    <a:pt x="4099" y="1181"/>
                  </a:lnTo>
                  <a:lnTo>
                    <a:pt x="4099" y="1194"/>
                  </a:lnTo>
                  <a:lnTo>
                    <a:pt x="4095" y="1218"/>
                  </a:lnTo>
                  <a:lnTo>
                    <a:pt x="4092" y="1233"/>
                  </a:lnTo>
                  <a:lnTo>
                    <a:pt x="4093" y="1235"/>
                  </a:lnTo>
                  <a:lnTo>
                    <a:pt x="4094" y="1238"/>
                  </a:lnTo>
                  <a:lnTo>
                    <a:pt x="4096" y="1238"/>
                  </a:lnTo>
                  <a:lnTo>
                    <a:pt x="4099" y="1239"/>
                  </a:lnTo>
                  <a:lnTo>
                    <a:pt x="4106" y="1238"/>
                  </a:lnTo>
                  <a:lnTo>
                    <a:pt x="4113" y="1235"/>
                  </a:lnTo>
                  <a:lnTo>
                    <a:pt x="4121" y="1229"/>
                  </a:lnTo>
                  <a:lnTo>
                    <a:pt x="4129" y="1224"/>
                  </a:lnTo>
                  <a:lnTo>
                    <a:pt x="4133" y="1219"/>
                  </a:lnTo>
                  <a:lnTo>
                    <a:pt x="4135" y="1215"/>
                  </a:lnTo>
                  <a:lnTo>
                    <a:pt x="4138" y="1211"/>
                  </a:lnTo>
                  <a:lnTo>
                    <a:pt x="4140" y="1205"/>
                  </a:lnTo>
                  <a:lnTo>
                    <a:pt x="4142" y="1200"/>
                  </a:lnTo>
                  <a:lnTo>
                    <a:pt x="4144" y="1195"/>
                  </a:lnTo>
                  <a:lnTo>
                    <a:pt x="4147" y="1192"/>
                  </a:lnTo>
                  <a:lnTo>
                    <a:pt x="4150" y="1188"/>
                  </a:lnTo>
                  <a:lnTo>
                    <a:pt x="4157" y="1184"/>
                  </a:lnTo>
                  <a:lnTo>
                    <a:pt x="4166" y="1179"/>
                  </a:lnTo>
                  <a:lnTo>
                    <a:pt x="4183" y="1173"/>
                  </a:lnTo>
                  <a:lnTo>
                    <a:pt x="4200" y="1167"/>
                  </a:lnTo>
                  <a:lnTo>
                    <a:pt x="4203" y="1165"/>
                  </a:lnTo>
                  <a:lnTo>
                    <a:pt x="4207" y="1161"/>
                  </a:lnTo>
                  <a:lnTo>
                    <a:pt x="4209" y="1158"/>
                  </a:lnTo>
                  <a:lnTo>
                    <a:pt x="4211" y="1153"/>
                  </a:lnTo>
                  <a:lnTo>
                    <a:pt x="4215" y="1142"/>
                  </a:lnTo>
                  <a:lnTo>
                    <a:pt x="4217" y="1131"/>
                  </a:lnTo>
                  <a:lnTo>
                    <a:pt x="4220" y="1111"/>
                  </a:lnTo>
                  <a:lnTo>
                    <a:pt x="4220" y="1101"/>
                  </a:lnTo>
                  <a:lnTo>
                    <a:pt x="4210" y="1099"/>
                  </a:lnTo>
                  <a:lnTo>
                    <a:pt x="4187" y="1096"/>
                  </a:lnTo>
                  <a:lnTo>
                    <a:pt x="4171" y="1093"/>
                  </a:lnTo>
                  <a:lnTo>
                    <a:pt x="4154" y="1092"/>
                  </a:lnTo>
                  <a:lnTo>
                    <a:pt x="4135" y="1091"/>
                  </a:lnTo>
                  <a:lnTo>
                    <a:pt x="4116" y="1092"/>
                  </a:lnTo>
                  <a:lnTo>
                    <a:pt x="4099" y="1093"/>
                  </a:lnTo>
                  <a:lnTo>
                    <a:pt x="4083" y="1093"/>
                  </a:lnTo>
                  <a:lnTo>
                    <a:pt x="4069" y="1091"/>
                  </a:lnTo>
                  <a:lnTo>
                    <a:pt x="4057" y="1087"/>
                  </a:lnTo>
                  <a:lnTo>
                    <a:pt x="4047" y="1081"/>
                  </a:lnTo>
                  <a:lnTo>
                    <a:pt x="4035" y="1074"/>
                  </a:lnTo>
                  <a:lnTo>
                    <a:pt x="4022" y="1066"/>
                  </a:lnTo>
                  <a:lnTo>
                    <a:pt x="4008" y="1054"/>
                  </a:lnTo>
                  <a:lnTo>
                    <a:pt x="4002" y="1049"/>
                  </a:lnTo>
                  <a:lnTo>
                    <a:pt x="3996" y="1043"/>
                  </a:lnTo>
                  <a:lnTo>
                    <a:pt x="3992" y="1037"/>
                  </a:lnTo>
                  <a:lnTo>
                    <a:pt x="3989" y="1031"/>
                  </a:lnTo>
                  <a:lnTo>
                    <a:pt x="3985" y="1020"/>
                  </a:lnTo>
                  <a:lnTo>
                    <a:pt x="3983" y="1010"/>
                  </a:lnTo>
                  <a:lnTo>
                    <a:pt x="3982" y="999"/>
                  </a:lnTo>
                  <a:lnTo>
                    <a:pt x="3981" y="989"/>
                  </a:lnTo>
                  <a:lnTo>
                    <a:pt x="3980" y="983"/>
                  </a:lnTo>
                  <a:lnTo>
                    <a:pt x="3979" y="977"/>
                  </a:lnTo>
                  <a:lnTo>
                    <a:pt x="3976" y="971"/>
                  </a:lnTo>
                  <a:lnTo>
                    <a:pt x="3973" y="965"/>
                  </a:lnTo>
                  <a:lnTo>
                    <a:pt x="3971" y="959"/>
                  </a:lnTo>
                  <a:lnTo>
                    <a:pt x="3969" y="953"/>
                  </a:lnTo>
                  <a:lnTo>
                    <a:pt x="3972" y="948"/>
                  </a:lnTo>
                  <a:lnTo>
                    <a:pt x="3975" y="943"/>
                  </a:lnTo>
                  <a:lnTo>
                    <a:pt x="3980" y="938"/>
                  </a:lnTo>
                  <a:lnTo>
                    <a:pt x="3987" y="932"/>
                  </a:lnTo>
                  <a:lnTo>
                    <a:pt x="3994" y="928"/>
                  </a:lnTo>
                  <a:lnTo>
                    <a:pt x="4003" y="923"/>
                  </a:lnTo>
                  <a:lnTo>
                    <a:pt x="4046" y="905"/>
                  </a:lnTo>
                  <a:lnTo>
                    <a:pt x="4088" y="885"/>
                  </a:lnTo>
                  <a:lnTo>
                    <a:pt x="4097" y="881"/>
                  </a:lnTo>
                  <a:lnTo>
                    <a:pt x="4107" y="877"/>
                  </a:lnTo>
                  <a:lnTo>
                    <a:pt x="4116" y="875"/>
                  </a:lnTo>
                  <a:lnTo>
                    <a:pt x="4126" y="872"/>
                  </a:lnTo>
                  <a:lnTo>
                    <a:pt x="4135" y="872"/>
                  </a:lnTo>
                  <a:lnTo>
                    <a:pt x="4143" y="874"/>
                  </a:lnTo>
                  <a:lnTo>
                    <a:pt x="4150" y="876"/>
                  </a:lnTo>
                  <a:lnTo>
                    <a:pt x="4157" y="878"/>
                  </a:lnTo>
                  <a:lnTo>
                    <a:pt x="4164" y="883"/>
                  </a:lnTo>
                  <a:lnTo>
                    <a:pt x="4169" y="889"/>
                  </a:lnTo>
                  <a:lnTo>
                    <a:pt x="4174" y="895"/>
                  </a:lnTo>
                  <a:lnTo>
                    <a:pt x="4177" y="903"/>
                  </a:lnTo>
                  <a:lnTo>
                    <a:pt x="4180" y="912"/>
                  </a:lnTo>
                  <a:lnTo>
                    <a:pt x="4181" y="922"/>
                  </a:lnTo>
                  <a:lnTo>
                    <a:pt x="4181" y="933"/>
                  </a:lnTo>
                  <a:lnTo>
                    <a:pt x="4180" y="946"/>
                  </a:lnTo>
                  <a:lnTo>
                    <a:pt x="4175" y="969"/>
                  </a:lnTo>
                  <a:lnTo>
                    <a:pt x="4173" y="985"/>
                  </a:lnTo>
                  <a:lnTo>
                    <a:pt x="4171" y="991"/>
                  </a:lnTo>
                  <a:lnTo>
                    <a:pt x="4171" y="996"/>
                  </a:lnTo>
                  <a:lnTo>
                    <a:pt x="4171" y="999"/>
                  </a:lnTo>
                  <a:lnTo>
                    <a:pt x="4173" y="1002"/>
                  </a:lnTo>
                  <a:lnTo>
                    <a:pt x="4175" y="1003"/>
                  </a:lnTo>
                  <a:lnTo>
                    <a:pt x="4177" y="1003"/>
                  </a:lnTo>
                  <a:lnTo>
                    <a:pt x="4181" y="1003"/>
                  </a:lnTo>
                  <a:lnTo>
                    <a:pt x="4187" y="1002"/>
                  </a:lnTo>
                  <a:lnTo>
                    <a:pt x="4200" y="998"/>
                  </a:lnTo>
                  <a:lnTo>
                    <a:pt x="4220" y="993"/>
                  </a:lnTo>
                  <a:lnTo>
                    <a:pt x="4229" y="990"/>
                  </a:lnTo>
                  <a:lnTo>
                    <a:pt x="4236" y="986"/>
                  </a:lnTo>
                  <a:lnTo>
                    <a:pt x="4242" y="982"/>
                  </a:lnTo>
                  <a:lnTo>
                    <a:pt x="4244" y="976"/>
                  </a:lnTo>
                  <a:lnTo>
                    <a:pt x="4245" y="970"/>
                  </a:lnTo>
                  <a:lnTo>
                    <a:pt x="4245" y="963"/>
                  </a:lnTo>
                  <a:lnTo>
                    <a:pt x="4245" y="957"/>
                  </a:lnTo>
                  <a:lnTo>
                    <a:pt x="4243" y="950"/>
                  </a:lnTo>
                  <a:lnTo>
                    <a:pt x="4239" y="937"/>
                  </a:lnTo>
                  <a:lnTo>
                    <a:pt x="4236" y="926"/>
                  </a:lnTo>
                  <a:lnTo>
                    <a:pt x="4236" y="922"/>
                  </a:lnTo>
                  <a:lnTo>
                    <a:pt x="4237" y="917"/>
                  </a:lnTo>
                  <a:lnTo>
                    <a:pt x="4239" y="915"/>
                  </a:lnTo>
                  <a:lnTo>
                    <a:pt x="4243" y="914"/>
                  </a:lnTo>
                  <a:lnTo>
                    <a:pt x="4271" y="909"/>
                  </a:lnTo>
                  <a:lnTo>
                    <a:pt x="4306" y="903"/>
                  </a:lnTo>
                  <a:lnTo>
                    <a:pt x="4324" y="901"/>
                  </a:lnTo>
                  <a:lnTo>
                    <a:pt x="4342" y="898"/>
                  </a:lnTo>
                  <a:lnTo>
                    <a:pt x="4356" y="898"/>
                  </a:lnTo>
                  <a:lnTo>
                    <a:pt x="4366" y="899"/>
                  </a:lnTo>
                  <a:lnTo>
                    <a:pt x="4380" y="899"/>
                  </a:lnTo>
                  <a:lnTo>
                    <a:pt x="4402" y="899"/>
                  </a:lnTo>
                  <a:lnTo>
                    <a:pt x="4427" y="897"/>
                  </a:lnTo>
                  <a:lnTo>
                    <a:pt x="4457" y="894"/>
                  </a:lnTo>
                  <a:lnTo>
                    <a:pt x="4487" y="891"/>
                  </a:lnTo>
                  <a:lnTo>
                    <a:pt x="4514" y="888"/>
                  </a:lnTo>
                  <a:lnTo>
                    <a:pt x="4538" y="887"/>
                  </a:lnTo>
                  <a:lnTo>
                    <a:pt x="4554" y="885"/>
                  </a:lnTo>
                  <a:lnTo>
                    <a:pt x="4566" y="887"/>
                  </a:lnTo>
                  <a:lnTo>
                    <a:pt x="4581" y="891"/>
                  </a:lnTo>
                  <a:lnTo>
                    <a:pt x="4597" y="897"/>
                  </a:lnTo>
                  <a:lnTo>
                    <a:pt x="4612" y="904"/>
                  </a:lnTo>
                  <a:lnTo>
                    <a:pt x="4643" y="923"/>
                  </a:lnTo>
                  <a:lnTo>
                    <a:pt x="4673" y="942"/>
                  </a:lnTo>
                  <a:lnTo>
                    <a:pt x="4689" y="951"/>
                  </a:lnTo>
                  <a:lnTo>
                    <a:pt x="4709" y="960"/>
                  </a:lnTo>
                  <a:lnTo>
                    <a:pt x="4732" y="971"/>
                  </a:lnTo>
                  <a:lnTo>
                    <a:pt x="4755" y="980"/>
                  </a:lnTo>
                  <a:lnTo>
                    <a:pt x="4798" y="998"/>
                  </a:lnTo>
                  <a:lnTo>
                    <a:pt x="4828" y="1012"/>
                  </a:lnTo>
                  <a:lnTo>
                    <a:pt x="4843" y="1018"/>
                  </a:lnTo>
                  <a:lnTo>
                    <a:pt x="4869" y="1025"/>
                  </a:lnTo>
                  <a:lnTo>
                    <a:pt x="4899" y="1032"/>
                  </a:lnTo>
                  <a:lnTo>
                    <a:pt x="4935" y="1039"/>
                  </a:lnTo>
                  <a:lnTo>
                    <a:pt x="4969" y="1046"/>
                  </a:lnTo>
                  <a:lnTo>
                    <a:pt x="4999" y="1052"/>
                  </a:lnTo>
                  <a:lnTo>
                    <a:pt x="5023" y="1057"/>
                  </a:lnTo>
                  <a:lnTo>
                    <a:pt x="5036" y="1059"/>
                  </a:lnTo>
                  <a:lnTo>
                    <a:pt x="5038" y="1060"/>
                  </a:lnTo>
                  <a:lnTo>
                    <a:pt x="5040" y="1063"/>
                  </a:lnTo>
                  <a:lnTo>
                    <a:pt x="5043" y="1067"/>
                  </a:lnTo>
                  <a:lnTo>
                    <a:pt x="5045" y="1071"/>
                  </a:lnTo>
                  <a:lnTo>
                    <a:pt x="5049" y="1083"/>
                  </a:lnTo>
                  <a:lnTo>
                    <a:pt x="5051" y="1098"/>
                  </a:lnTo>
                  <a:lnTo>
                    <a:pt x="5055" y="1113"/>
                  </a:lnTo>
                  <a:lnTo>
                    <a:pt x="5058" y="1131"/>
                  </a:lnTo>
                  <a:lnTo>
                    <a:pt x="5062" y="1150"/>
                  </a:lnTo>
                  <a:lnTo>
                    <a:pt x="5067" y="1167"/>
                  </a:lnTo>
                  <a:lnTo>
                    <a:pt x="5071" y="1175"/>
                  </a:lnTo>
                  <a:lnTo>
                    <a:pt x="5074" y="1181"/>
                  </a:lnTo>
                  <a:lnTo>
                    <a:pt x="5079" y="1186"/>
                  </a:lnTo>
                  <a:lnTo>
                    <a:pt x="5084" y="1189"/>
                  </a:lnTo>
                  <a:lnTo>
                    <a:pt x="5089" y="1192"/>
                  </a:lnTo>
                  <a:lnTo>
                    <a:pt x="5093" y="1193"/>
                  </a:lnTo>
                  <a:lnTo>
                    <a:pt x="5099" y="1193"/>
                  </a:lnTo>
                  <a:lnTo>
                    <a:pt x="5105" y="1192"/>
                  </a:lnTo>
                  <a:lnTo>
                    <a:pt x="5126" y="1186"/>
                  </a:lnTo>
                  <a:lnTo>
                    <a:pt x="5143" y="1181"/>
                  </a:lnTo>
                  <a:lnTo>
                    <a:pt x="5151" y="1182"/>
                  </a:lnTo>
                  <a:lnTo>
                    <a:pt x="5161" y="1187"/>
                  </a:lnTo>
                  <a:lnTo>
                    <a:pt x="5173" y="1193"/>
                  </a:lnTo>
                  <a:lnTo>
                    <a:pt x="5186" y="1201"/>
                  </a:lnTo>
                  <a:lnTo>
                    <a:pt x="5200" y="1209"/>
                  </a:lnTo>
                  <a:lnTo>
                    <a:pt x="5212" y="1219"/>
                  </a:lnTo>
                  <a:lnTo>
                    <a:pt x="5222" y="1228"/>
                  </a:lnTo>
                  <a:lnTo>
                    <a:pt x="5231" y="1238"/>
                  </a:lnTo>
                  <a:lnTo>
                    <a:pt x="5234" y="1242"/>
                  </a:lnTo>
                  <a:lnTo>
                    <a:pt x="5241" y="1246"/>
                  </a:lnTo>
                  <a:lnTo>
                    <a:pt x="5248" y="1251"/>
                  </a:lnTo>
                  <a:lnTo>
                    <a:pt x="5258" y="1254"/>
                  </a:lnTo>
                  <a:lnTo>
                    <a:pt x="5280" y="1261"/>
                  </a:lnTo>
                  <a:lnTo>
                    <a:pt x="5303" y="1268"/>
                  </a:lnTo>
                  <a:lnTo>
                    <a:pt x="5347" y="1276"/>
                  </a:lnTo>
                  <a:lnTo>
                    <a:pt x="5366" y="1280"/>
                  </a:lnTo>
                  <a:lnTo>
                    <a:pt x="5361" y="1287"/>
                  </a:lnTo>
                  <a:lnTo>
                    <a:pt x="5350" y="1303"/>
                  </a:lnTo>
                  <a:lnTo>
                    <a:pt x="5338" y="1322"/>
                  </a:lnTo>
                  <a:lnTo>
                    <a:pt x="5326" y="1336"/>
                  </a:lnTo>
                  <a:lnTo>
                    <a:pt x="5321" y="1342"/>
                  </a:lnTo>
                  <a:lnTo>
                    <a:pt x="5314" y="1347"/>
                  </a:lnTo>
                  <a:lnTo>
                    <a:pt x="5307" y="1352"/>
                  </a:lnTo>
                  <a:lnTo>
                    <a:pt x="5299" y="1356"/>
                  </a:lnTo>
                  <a:lnTo>
                    <a:pt x="5280" y="1367"/>
                  </a:lnTo>
                  <a:lnTo>
                    <a:pt x="5262" y="1379"/>
                  </a:lnTo>
                  <a:lnTo>
                    <a:pt x="5258" y="1382"/>
                  </a:lnTo>
                  <a:lnTo>
                    <a:pt x="5253" y="1384"/>
                  </a:lnTo>
                  <a:lnTo>
                    <a:pt x="5248" y="1386"/>
                  </a:lnTo>
                  <a:lnTo>
                    <a:pt x="5244" y="1386"/>
                  </a:lnTo>
                  <a:lnTo>
                    <a:pt x="5233" y="1384"/>
                  </a:lnTo>
                  <a:lnTo>
                    <a:pt x="5224" y="1381"/>
                  </a:lnTo>
                  <a:lnTo>
                    <a:pt x="5213" y="1375"/>
                  </a:lnTo>
                  <a:lnTo>
                    <a:pt x="5201" y="1368"/>
                  </a:lnTo>
                  <a:lnTo>
                    <a:pt x="5191" y="1360"/>
                  </a:lnTo>
                  <a:lnTo>
                    <a:pt x="5179" y="1350"/>
                  </a:lnTo>
                  <a:lnTo>
                    <a:pt x="5166" y="1342"/>
                  </a:lnTo>
                  <a:lnTo>
                    <a:pt x="5151" y="1335"/>
                  </a:lnTo>
                  <a:lnTo>
                    <a:pt x="5137" y="1329"/>
                  </a:lnTo>
                  <a:lnTo>
                    <a:pt x="5121" y="1324"/>
                  </a:lnTo>
                  <a:lnTo>
                    <a:pt x="5107" y="1321"/>
                  </a:lnTo>
                  <a:lnTo>
                    <a:pt x="5096" y="1320"/>
                  </a:lnTo>
                  <a:lnTo>
                    <a:pt x="5090" y="1320"/>
                  </a:lnTo>
                  <a:lnTo>
                    <a:pt x="5085" y="1320"/>
                  </a:lnTo>
                  <a:lnTo>
                    <a:pt x="5082" y="1321"/>
                  </a:lnTo>
                  <a:lnTo>
                    <a:pt x="5079" y="1322"/>
                  </a:lnTo>
                  <a:lnTo>
                    <a:pt x="5076" y="1327"/>
                  </a:lnTo>
                  <a:lnTo>
                    <a:pt x="5073" y="1332"/>
                  </a:lnTo>
                  <a:lnTo>
                    <a:pt x="5073" y="1336"/>
                  </a:lnTo>
                  <a:lnTo>
                    <a:pt x="5073" y="1342"/>
                  </a:lnTo>
                  <a:lnTo>
                    <a:pt x="5077" y="1354"/>
                  </a:lnTo>
                  <a:lnTo>
                    <a:pt x="5083" y="1364"/>
                  </a:lnTo>
                  <a:lnTo>
                    <a:pt x="5087" y="1370"/>
                  </a:lnTo>
                  <a:lnTo>
                    <a:pt x="5096" y="1376"/>
                  </a:lnTo>
                  <a:lnTo>
                    <a:pt x="5107" y="1383"/>
                  </a:lnTo>
                  <a:lnTo>
                    <a:pt x="5120" y="1390"/>
                  </a:lnTo>
                  <a:lnTo>
                    <a:pt x="5133" y="1397"/>
                  </a:lnTo>
                  <a:lnTo>
                    <a:pt x="5148" y="1407"/>
                  </a:lnTo>
                  <a:lnTo>
                    <a:pt x="5161" y="1416"/>
                  </a:lnTo>
                  <a:lnTo>
                    <a:pt x="5174" y="1425"/>
                  </a:lnTo>
                  <a:lnTo>
                    <a:pt x="5180" y="1431"/>
                  </a:lnTo>
                  <a:lnTo>
                    <a:pt x="5185" y="1436"/>
                  </a:lnTo>
                  <a:lnTo>
                    <a:pt x="5188" y="1442"/>
                  </a:lnTo>
                  <a:lnTo>
                    <a:pt x="5192" y="1447"/>
                  </a:lnTo>
                  <a:lnTo>
                    <a:pt x="5197" y="1458"/>
                  </a:lnTo>
                  <a:lnTo>
                    <a:pt x="5199" y="1469"/>
                  </a:lnTo>
                  <a:lnTo>
                    <a:pt x="5201" y="1494"/>
                  </a:lnTo>
                  <a:lnTo>
                    <a:pt x="5202" y="1519"/>
                  </a:lnTo>
                  <a:lnTo>
                    <a:pt x="5202" y="1526"/>
                  </a:lnTo>
                  <a:lnTo>
                    <a:pt x="5202" y="1530"/>
                  </a:lnTo>
                  <a:lnTo>
                    <a:pt x="5200" y="1532"/>
                  </a:lnTo>
                  <a:lnTo>
                    <a:pt x="5199" y="1534"/>
                  </a:lnTo>
                  <a:lnTo>
                    <a:pt x="5192" y="1531"/>
                  </a:lnTo>
                  <a:lnTo>
                    <a:pt x="5183" y="1525"/>
                  </a:lnTo>
                  <a:lnTo>
                    <a:pt x="5172" y="1518"/>
                  </a:lnTo>
                  <a:lnTo>
                    <a:pt x="5159" y="1509"/>
                  </a:lnTo>
                  <a:lnTo>
                    <a:pt x="5152" y="1505"/>
                  </a:lnTo>
                  <a:lnTo>
                    <a:pt x="5145" y="1502"/>
                  </a:lnTo>
                  <a:lnTo>
                    <a:pt x="5138" y="1498"/>
                  </a:lnTo>
                  <a:lnTo>
                    <a:pt x="5131" y="1496"/>
                  </a:lnTo>
                  <a:lnTo>
                    <a:pt x="5124" y="1495"/>
                  </a:lnTo>
                  <a:lnTo>
                    <a:pt x="5118" y="1495"/>
                  </a:lnTo>
                  <a:lnTo>
                    <a:pt x="5112" y="1496"/>
                  </a:lnTo>
                  <a:lnTo>
                    <a:pt x="5107" y="1498"/>
                  </a:lnTo>
                  <a:lnTo>
                    <a:pt x="5103" y="1501"/>
                  </a:lnTo>
                  <a:lnTo>
                    <a:pt x="5099" y="1504"/>
                  </a:lnTo>
                  <a:lnTo>
                    <a:pt x="5097" y="1508"/>
                  </a:lnTo>
                  <a:lnTo>
                    <a:pt x="5094" y="1511"/>
                  </a:lnTo>
                  <a:lnTo>
                    <a:pt x="5089" y="1526"/>
                  </a:lnTo>
                  <a:lnTo>
                    <a:pt x="5087" y="1534"/>
                  </a:lnTo>
                  <a:lnTo>
                    <a:pt x="5078" y="1534"/>
                  </a:lnTo>
                  <a:lnTo>
                    <a:pt x="5058" y="1531"/>
                  </a:lnTo>
                  <a:lnTo>
                    <a:pt x="5033" y="1530"/>
                  </a:lnTo>
                  <a:lnTo>
                    <a:pt x="5011" y="1529"/>
                  </a:lnTo>
                  <a:lnTo>
                    <a:pt x="5004" y="1529"/>
                  </a:lnTo>
                  <a:lnTo>
                    <a:pt x="5000" y="1529"/>
                  </a:lnTo>
                  <a:lnTo>
                    <a:pt x="4998" y="1528"/>
                  </a:lnTo>
                  <a:lnTo>
                    <a:pt x="4997" y="1524"/>
                  </a:lnTo>
                  <a:lnTo>
                    <a:pt x="4995" y="1521"/>
                  </a:lnTo>
                  <a:lnTo>
                    <a:pt x="4990" y="1514"/>
                  </a:lnTo>
                  <a:lnTo>
                    <a:pt x="4981" y="1504"/>
                  </a:lnTo>
                  <a:lnTo>
                    <a:pt x="4968" y="1491"/>
                  </a:lnTo>
                  <a:lnTo>
                    <a:pt x="4959" y="1485"/>
                  </a:lnTo>
                  <a:lnTo>
                    <a:pt x="4954" y="1482"/>
                  </a:lnTo>
                  <a:lnTo>
                    <a:pt x="4948" y="1479"/>
                  </a:lnTo>
                  <a:lnTo>
                    <a:pt x="4943" y="1479"/>
                  </a:lnTo>
                  <a:lnTo>
                    <a:pt x="4939" y="1479"/>
                  </a:lnTo>
                  <a:lnTo>
                    <a:pt x="4936" y="1482"/>
                  </a:lnTo>
                  <a:lnTo>
                    <a:pt x="4932" y="1484"/>
                  </a:lnTo>
                  <a:lnTo>
                    <a:pt x="4930" y="1487"/>
                  </a:lnTo>
                  <a:lnTo>
                    <a:pt x="4925" y="1494"/>
                  </a:lnTo>
                  <a:lnTo>
                    <a:pt x="4921" y="1498"/>
                  </a:lnTo>
                  <a:lnTo>
                    <a:pt x="4918" y="1499"/>
                  </a:lnTo>
                  <a:lnTo>
                    <a:pt x="4916" y="1501"/>
                  </a:lnTo>
                  <a:lnTo>
                    <a:pt x="4912" y="1499"/>
                  </a:lnTo>
                  <a:lnTo>
                    <a:pt x="4908" y="1496"/>
                  </a:lnTo>
                  <a:lnTo>
                    <a:pt x="4890" y="1481"/>
                  </a:lnTo>
                  <a:lnTo>
                    <a:pt x="4874" y="1467"/>
                  </a:lnTo>
                  <a:lnTo>
                    <a:pt x="4867" y="1462"/>
                  </a:lnTo>
                  <a:lnTo>
                    <a:pt x="4860" y="1458"/>
                  </a:lnTo>
                  <a:lnTo>
                    <a:pt x="4856" y="1457"/>
                  </a:lnTo>
                  <a:lnTo>
                    <a:pt x="4854" y="1457"/>
                  </a:lnTo>
                  <a:lnTo>
                    <a:pt x="4850" y="1457"/>
                  </a:lnTo>
                  <a:lnTo>
                    <a:pt x="4848" y="1458"/>
                  </a:lnTo>
                  <a:lnTo>
                    <a:pt x="4845" y="1460"/>
                  </a:lnTo>
                  <a:lnTo>
                    <a:pt x="4842" y="1460"/>
                  </a:lnTo>
                  <a:lnTo>
                    <a:pt x="4838" y="1458"/>
                  </a:lnTo>
                  <a:lnTo>
                    <a:pt x="4835" y="1456"/>
                  </a:lnTo>
                  <a:lnTo>
                    <a:pt x="4826" y="1450"/>
                  </a:lnTo>
                  <a:lnTo>
                    <a:pt x="4815" y="1442"/>
                  </a:lnTo>
                  <a:lnTo>
                    <a:pt x="4804" y="1434"/>
                  </a:lnTo>
                  <a:lnTo>
                    <a:pt x="4793" y="1427"/>
                  </a:lnTo>
                  <a:lnTo>
                    <a:pt x="4788" y="1423"/>
                  </a:lnTo>
                  <a:lnTo>
                    <a:pt x="4782" y="1422"/>
                  </a:lnTo>
                  <a:lnTo>
                    <a:pt x="4777" y="1421"/>
                  </a:lnTo>
                  <a:lnTo>
                    <a:pt x="4773" y="1421"/>
                  </a:lnTo>
                  <a:lnTo>
                    <a:pt x="4761" y="1422"/>
                  </a:lnTo>
                  <a:lnTo>
                    <a:pt x="4743" y="1421"/>
                  </a:lnTo>
                  <a:lnTo>
                    <a:pt x="4723" y="1420"/>
                  </a:lnTo>
                  <a:lnTo>
                    <a:pt x="4701" y="1417"/>
                  </a:lnTo>
                  <a:lnTo>
                    <a:pt x="4679" y="1415"/>
                  </a:lnTo>
                  <a:lnTo>
                    <a:pt x="4659" y="1414"/>
                  </a:lnTo>
                  <a:lnTo>
                    <a:pt x="4649" y="1414"/>
                  </a:lnTo>
                  <a:lnTo>
                    <a:pt x="4641" y="1414"/>
                  </a:lnTo>
                  <a:lnTo>
                    <a:pt x="4634" y="1415"/>
                  </a:lnTo>
                  <a:lnTo>
                    <a:pt x="4629" y="1416"/>
                  </a:lnTo>
                  <a:lnTo>
                    <a:pt x="4612" y="1422"/>
                  </a:lnTo>
                  <a:lnTo>
                    <a:pt x="4597" y="1425"/>
                  </a:lnTo>
                  <a:lnTo>
                    <a:pt x="4580" y="1430"/>
                  </a:lnTo>
                  <a:lnTo>
                    <a:pt x="4566" y="1435"/>
                  </a:lnTo>
                  <a:lnTo>
                    <a:pt x="4562" y="1436"/>
                  </a:lnTo>
                  <a:lnTo>
                    <a:pt x="4559" y="1435"/>
                  </a:lnTo>
                  <a:lnTo>
                    <a:pt x="4555" y="1433"/>
                  </a:lnTo>
                  <a:lnTo>
                    <a:pt x="4553" y="1429"/>
                  </a:lnTo>
                  <a:lnTo>
                    <a:pt x="4548" y="1417"/>
                  </a:lnTo>
                  <a:lnTo>
                    <a:pt x="4546" y="1403"/>
                  </a:lnTo>
                  <a:lnTo>
                    <a:pt x="4545" y="1387"/>
                  </a:lnTo>
                  <a:lnTo>
                    <a:pt x="4545" y="1371"/>
                  </a:lnTo>
                  <a:lnTo>
                    <a:pt x="4545" y="1363"/>
                  </a:lnTo>
                  <a:lnTo>
                    <a:pt x="4546" y="1357"/>
                  </a:lnTo>
                  <a:lnTo>
                    <a:pt x="4547" y="1350"/>
                  </a:lnTo>
                  <a:lnTo>
                    <a:pt x="4550" y="1346"/>
                  </a:lnTo>
                  <a:lnTo>
                    <a:pt x="4552" y="1342"/>
                  </a:lnTo>
                  <a:lnTo>
                    <a:pt x="4555" y="1337"/>
                  </a:lnTo>
                  <a:lnTo>
                    <a:pt x="4558" y="1335"/>
                  </a:lnTo>
                  <a:lnTo>
                    <a:pt x="4561" y="1332"/>
                  </a:lnTo>
                  <a:lnTo>
                    <a:pt x="4571" y="1327"/>
                  </a:lnTo>
                  <a:lnTo>
                    <a:pt x="4580" y="1324"/>
                  </a:lnTo>
                  <a:lnTo>
                    <a:pt x="4593" y="1323"/>
                  </a:lnTo>
                  <a:lnTo>
                    <a:pt x="4607" y="1324"/>
                  </a:lnTo>
                  <a:lnTo>
                    <a:pt x="4624" y="1327"/>
                  </a:lnTo>
                  <a:lnTo>
                    <a:pt x="4641" y="1332"/>
                  </a:lnTo>
                  <a:lnTo>
                    <a:pt x="4659" y="1336"/>
                  </a:lnTo>
                  <a:lnTo>
                    <a:pt x="4672" y="1337"/>
                  </a:lnTo>
                  <a:lnTo>
                    <a:pt x="4678" y="1337"/>
                  </a:lnTo>
                  <a:lnTo>
                    <a:pt x="4682" y="1336"/>
                  </a:lnTo>
                  <a:lnTo>
                    <a:pt x="4687" y="1336"/>
                  </a:lnTo>
                  <a:lnTo>
                    <a:pt x="4690" y="1334"/>
                  </a:lnTo>
                  <a:lnTo>
                    <a:pt x="4696" y="1330"/>
                  </a:lnTo>
                  <a:lnTo>
                    <a:pt x="4701" y="1323"/>
                  </a:lnTo>
                  <a:lnTo>
                    <a:pt x="4705" y="1316"/>
                  </a:lnTo>
                  <a:lnTo>
                    <a:pt x="4709" y="1308"/>
                  </a:lnTo>
                  <a:lnTo>
                    <a:pt x="4714" y="1300"/>
                  </a:lnTo>
                  <a:lnTo>
                    <a:pt x="4719" y="1290"/>
                  </a:lnTo>
                  <a:lnTo>
                    <a:pt x="4725" y="1282"/>
                  </a:lnTo>
                  <a:lnTo>
                    <a:pt x="4733" y="1274"/>
                  </a:lnTo>
                  <a:lnTo>
                    <a:pt x="4742" y="1266"/>
                  </a:lnTo>
                  <a:lnTo>
                    <a:pt x="4754" y="1258"/>
                  </a:lnTo>
                  <a:lnTo>
                    <a:pt x="4769" y="1249"/>
                  </a:lnTo>
                  <a:lnTo>
                    <a:pt x="4788" y="1242"/>
                  </a:lnTo>
                  <a:lnTo>
                    <a:pt x="4797" y="1239"/>
                  </a:lnTo>
                  <a:lnTo>
                    <a:pt x="4804" y="1235"/>
                  </a:lnTo>
                  <a:lnTo>
                    <a:pt x="4809" y="1233"/>
                  </a:lnTo>
                  <a:lnTo>
                    <a:pt x="4811" y="1229"/>
                  </a:lnTo>
                  <a:lnTo>
                    <a:pt x="4811" y="1226"/>
                  </a:lnTo>
                  <a:lnTo>
                    <a:pt x="4811" y="1224"/>
                  </a:lnTo>
                  <a:lnTo>
                    <a:pt x="4809" y="1220"/>
                  </a:lnTo>
                  <a:lnTo>
                    <a:pt x="4806" y="1218"/>
                  </a:lnTo>
                  <a:lnTo>
                    <a:pt x="4787" y="1208"/>
                  </a:lnTo>
                  <a:lnTo>
                    <a:pt x="4769" y="1200"/>
                  </a:lnTo>
                  <a:lnTo>
                    <a:pt x="4756" y="1192"/>
                  </a:lnTo>
                  <a:lnTo>
                    <a:pt x="4743" y="1186"/>
                  </a:lnTo>
                  <a:lnTo>
                    <a:pt x="4740" y="1186"/>
                  </a:lnTo>
                  <a:lnTo>
                    <a:pt x="4737" y="1185"/>
                  </a:lnTo>
                  <a:lnTo>
                    <a:pt x="4734" y="1186"/>
                  </a:lnTo>
                  <a:lnTo>
                    <a:pt x="4732" y="1187"/>
                  </a:lnTo>
                  <a:lnTo>
                    <a:pt x="4728" y="1189"/>
                  </a:lnTo>
                  <a:lnTo>
                    <a:pt x="4726" y="1192"/>
                  </a:lnTo>
                  <a:lnTo>
                    <a:pt x="4723" y="1195"/>
                  </a:lnTo>
                  <a:lnTo>
                    <a:pt x="4721" y="1200"/>
                  </a:lnTo>
                  <a:lnTo>
                    <a:pt x="4716" y="1211"/>
                  </a:lnTo>
                  <a:lnTo>
                    <a:pt x="4709" y="1221"/>
                  </a:lnTo>
                  <a:lnTo>
                    <a:pt x="4703" y="1232"/>
                  </a:lnTo>
                  <a:lnTo>
                    <a:pt x="4696" y="1241"/>
                  </a:lnTo>
                  <a:lnTo>
                    <a:pt x="4686" y="1255"/>
                  </a:lnTo>
                  <a:lnTo>
                    <a:pt x="4681" y="1261"/>
                  </a:lnTo>
                  <a:lnTo>
                    <a:pt x="4675" y="1261"/>
                  </a:lnTo>
                  <a:lnTo>
                    <a:pt x="4660" y="1261"/>
                  </a:lnTo>
                  <a:lnTo>
                    <a:pt x="4635" y="1260"/>
                  </a:lnTo>
                  <a:lnTo>
                    <a:pt x="4606" y="1256"/>
                  </a:lnTo>
                  <a:lnTo>
                    <a:pt x="4598" y="1255"/>
                  </a:lnTo>
                  <a:lnTo>
                    <a:pt x="4592" y="1254"/>
                  </a:lnTo>
                  <a:lnTo>
                    <a:pt x="4588" y="1253"/>
                  </a:lnTo>
                  <a:lnTo>
                    <a:pt x="4586" y="1251"/>
                  </a:lnTo>
                  <a:lnTo>
                    <a:pt x="4584" y="1249"/>
                  </a:lnTo>
                  <a:lnTo>
                    <a:pt x="4584" y="1247"/>
                  </a:lnTo>
                  <a:lnTo>
                    <a:pt x="4584" y="1245"/>
                  </a:lnTo>
                  <a:lnTo>
                    <a:pt x="4586" y="1242"/>
                  </a:lnTo>
                  <a:lnTo>
                    <a:pt x="4591" y="1236"/>
                  </a:lnTo>
                  <a:lnTo>
                    <a:pt x="4598" y="1232"/>
                  </a:lnTo>
                  <a:lnTo>
                    <a:pt x="4606" y="1227"/>
                  </a:lnTo>
                  <a:lnTo>
                    <a:pt x="4613" y="1224"/>
                  </a:lnTo>
                  <a:lnTo>
                    <a:pt x="4618" y="1221"/>
                  </a:lnTo>
                  <a:lnTo>
                    <a:pt x="4621" y="1218"/>
                  </a:lnTo>
                  <a:lnTo>
                    <a:pt x="4625" y="1214"/>
                  </a:lnTo>
                  <a:lnTo>
                    <a:pt x="4628" y="1209"/>
                  </a:lnTo>
                  <a:lnTo>
                    <a:pt x="4635" y="1198"/>
                  </a:lnTo>
                  <a:lnTo>
                    <a:pt x="4640" y="1186"/>
                  </a:lnTo>
                  <a:lnTo>
                    <a:pt x="4643" y="1173"/>
                  </a:lnTo>
                  <a:lnTo>
                    <a:pt x="4645" y="1161"/>
                  </a:lnTo>
                  <a:lnTo>
                    <a:pt x="4645" y="1155"/>
                  </a:lnTo>
                  <a:lnTo>
                    <a:pt x="4642" y="1151"/>
                  </a:lnTo>
                  <a:lnTo>
                    <a:pt x="4640" y="1147"/>
                  </a:lnTo>
                  <a:lnTo>
                    <a:pt x="4638" y="1144"/>
                  </a:lnTo>
                  <a:lnTo>
                    <a:pt x="4624" y="1134"/>
                  </a:lnTo>
                  <a:lnTo>
                    <a:pt x="4612" y="1128"/>
                  </a:lnTo>
                  <a:lnTo>
                    <a:pt x="4605" y="1126"/>
                  </a:lnTo>
                  <a:lnTo>
                    <a:pt x="4595" y="1126"/>
                  </a:lnTo>
                  <a:lnTo>
                    <a:pt x="4586" y="1127"/>
                  </a:lnTo>
                  <a:lnTo>
                    <a:pt x="4573" y="1130"/>
                  </a:lnTo>
                  <a:lnTo>
                    <a:pt x="4567" y="1131"/>
                  </a:lnTo>
                  <a:lnTo>
                    <a:pt x="4562" y="1131"/>
                  </a:lnTo>
                  <a:lnTo>
                    <a:pt x="4559" y="1130"/>
                  </a:lnTo>
                  <a:lnTo>
                    <a:pt x="4557" y="1128"/>
                  </a:lnTo>
                  <a:lnTo>
                    <a:pt x="4554" y="1126"/>
                  </a:lnTo>
                  <a:lnTo>
                    <a:pt x="4553" y="1123"/>
                  </a:lnTo>
                  <a:lnTo>
                    <a:pt x="4552" y="1119"/>
                  </a:lnTo>
                  <a:lnTo>
                    <a:pt x="4551" y="1114"/>
                  </a:lnTo>
                  <a:lnTo>
                    <a:pt x="4551" y="1106"/>
                  </a:lnTo>
                  <a:lnTo>
                    <a:pt x="4548" y="1097"/>
                  </a:lnTo>
                  <a:lnTo>
                    <a:pt x="4547" y="1093"/>
                  </a:lnTo>
                  <a:lnTo>
                    <a:pt x="4545" y="1088"/>
                  </a:lnTo>
                  <a:lnTo>
                    <a:pt x="4541" y="1085"/>
                  </a:lnTo>
                  <a:lnTo>
                    <a:pt x="4538" y="1083"/>
                  </a:lnTo>
                  <a:lnTo>
                    <a:pt x="4531" y="1079"/>
                  </a:lnTo>
                  <a:lnTo>
                    <a:pt x="4525" y="1078"/>
                  </a:lnTo>
                  <a:lnTo>
                    <a:pt x="4524" y="1079"/>
                  </a:lnTo>
                  <a:lnTo>
                    <a:pt x="4523" y="1080"/>
                  </a:lnTo>
                  <a:lnTo>
                    <a:pt x="4521" y="1083"/>
                  </a:lnTo>
                  <a:lnTo>
                    <a:pt x="4521" y="1084"/>
                  </a:lnTo>
                  <a:lnTo>
                    <a:pt x="4521" y="1097"/>
                  </a:lnTo>
                  <a:lnTo>
                    <a:pt x="4521" y="1111"/>
                  </a:lnTo>
                  <a:lnTo>
                    <a:pt x="4521" y="1114"/>
                  </a:lnTo>
                  <a:lnTo>
                    <a:pt x="4520" y="1117"/>
                  </a:lnTo>
                  <a:lnTo>
                    <a:pt x="4519" y="1119"/>
                  </a:lnTo>
                  <a:lnTo>
                    <a:pt x="4517" y="1121"/>
                  </a:lnTo>
                  <a:lnTo>
                    <a:pt x="4511" y="1124"/>
                  </a:lnTo>
                  <a:lnTo>
                    <a:pt x="4504" y="1125"/>
                  </a:lnTo>
                  <a:lnTo>
                    <a:pt x="4492" y="1125"/>
                  </a:lnTo>
                  <a:lnTo>
                    <a:pt x="4486" y="1125"/>
                  </a:lnTo>
                  <a:lnTo>
                    <a:pt x="4477" y="1124"/>
                  </a:lnTo>
                  <a:lnTo>
                    <a:pt x="4456" y="1121"/>
                  </a:lnTo>
                  <a:lnTo>
                    <a:pt x="4443" y="1121"/>
                  </a:lnTo>
                  <a:lnTo>
                    <a:pt x="4431" y="1121"/>
                  </a:lnTo>
                  <a:lnTo>
                    <a:pt x="4419" y="1123"/>
                  </a:lnTo>
                  <a:lnTo>
                    <a:pt x="4411" y="1125"/>
                  </a:lnTo>
                  <a:lnTo>
                    <a:pt x="4393" y="1133"/>
                  </a:lnTo>
                  <a:lnTo>
                    <a:pt x="4377" y="1145"/>
                  </a:lnTo>
                  <a:lnTo>
                    <a:pt x="4370" y="1151"/>
                  </a:lnTo>
                  <a:lnTo>
                    <a:pt x="4365" y="1157"/>
                  </a:lnTo>
                  <a:lnTo>
                    <a:pt x="4364" y="1159"/>
                  </a:lnTo>
                  <a:lnTo>
                    <a:pt x="4364" y="1161"/>
                  </a:lnTo>
                  <a:lnTo>
                    <a:pt x="4365" y="1165"/>
                  </a:lnTo>
                  <a:lnTo>
                    <a:pt x="4366" y="1167"/>
                  </a:lnTo>
                  <a:lnTo>
                    <a:pt x="4372" y="1172"/>
                  </a:lnTo>
                  <a:lnTo>
                    <a:pt x="4380" y="1177"/>
                  </a:lnTo>
                  <a:lnTo>
                    <a:pt x="4389" y="1180"/>
                  </a:lnTo>
                  <a:lnTo>
                    <a:pt x="4398" y="1185"/>
                  </a:lnTo>
                  <a:lnTo>
                    <a:pt x="4409" y="1191"/>
                  </a:lnTo>
                  <a:lnTo>
                    <a:pt x="4417" y="1199"/>
                  </a:lnTo>
                  <a:lnTo>
                    <a:pt x="4422" y="1204"/>
                  </a:lnTo>
                  <a:lnTo>
                    <a:pt x="4425" y="1209"/>
                  </a:lnTo>
                  <a:lnTo>
                    <a:pt x="4427" y="1216"/>
                  </a:lnTo>
                  <a:lnTo>
                    <a:pt x="4430" y="1224"/>
                  </a:lnTo>
                  <a:lnTo>
                    <a:pt x="4432" y="1232"/>
                  </a:lnTo>
                  <a:lnTo>
                    <a:pt x="4431" y="1238"/>
                  </a:lnTo>
                  <a:lnTo>
                    <a:pt x="4430" y="1245"/>
                  </a:lnTo>
                  <a:lnTo>
                    <a:pt x="4427" y="1249"/>
                  </a:lnTo>
                  <a:lnTo>
                    <a:pt x="4423" y="1254"/>
                  </a:lnTo>
                  <a:lnTo>
                    <a:pt x="4418" y="1259"/>
                  </a:lnTo>
                  <a:lnTo>
                    <a:pt x="4413" y="1262"/>
                  </a:lnTo>
                  <a:lnTo>
                    <a:pt x="4407" y="1266"/>
                  </a:lnTo>
                  <a:lnTo>
                    <a:pt x="4383" y="1275"/>
                  </a:lnTo>
                  <a:lnTo>
                    <a:pt x="4366" y="1280"/>
                  </a:lnTo>
                  <a:lnTo>
                    <a:pt x="4352" y="1286"/>
                  </a:lnTo>
                  <a:lnTo>
                    <a:pt x="4332" y="1294"/>
                  </a:lnTo>
                  <a:lnTo>
                    <a:pt x="4315" y="1301"/>
                  </a:lnTo>
                  <a:lnTo>
                    <a:pt x="4306" y="1303"/>
                  </a:lnTo>
                  <a:lnTo>
                    <a:pt x="4299" y="1301"/>
                  </a:lnTo>
                  <a:lnTo>
                    <a:pt x="4278" y="1296"/>
                  </a:lnTo>
                  <a:lnTo>
                    <a:pt x="4264" y="1294"/>
                  </a:lnTo>
                  <a:lnTo>
                    <a:pt x="4250" y="1292"/>
                  </a:lnTo>
                  <a:lnTo>
                    <a:pt x="4235" y="1290"/>
                  </a:lnTo>
                  <a:lnTo>
                    <a:pt x="4220" y="1289"/>
                  </a:lnTo>
                  <a:lnTo>
                    <a:pt x="4205" y="1289"/>
                  </a:lnTo>
                  <a:lnTo>
                    <a:pt x="4195" y="1290"/>
                  </a:lnTo>
                  <a:lnTo>
                    <a:pt x="4185" y="1292"/>
                  </a:lnTo>
                  <a:lnTo>
                    <a:pt x="4180" y="1294"/>
                  </a:lnTo>
                  <a:lnTo>
                    <a:pt x="4175" y="1297"/>
                  </a:lnTo>
                  <a:lnTo>
                    <a:pt x="4174" y="1301"/>
                  </a:lnTo>
                  <a:lnTo>
                    <a:pt x="4174" y="1307"/>
                  </a:lnTo>
                  <a:lnTo>
                    <a:pt x="4176" y="1313"/>
                  </a:lnTo>
                  <a:lnTo>
                    <a:pt x="4180" y="1319"/>
                  </a:lnTo>
                  <a:lnTo>
                    <a:pt x="4183" y="1322"/>
                  </a:lnTo>
                  <a:lnTo>
                    <a:pt x="4189" y="1324"/>
                  </a:lnTo>
                  <a:lnTo>
                    <a:pt x="4194" y="1324"/>
                  </a:lnTo>
                  <a:lnTo>
                    <a:pt x="4205" y="1323"/>
                  </a:lnTo>
                  <a:lnTo>
                    <a:pt x="4215" y="1322"/>
                  </a:lnTo>
                  <a:lnTo>
                    <a:pt x="4220" y="1323"/>
                  </a:lnTo>
                  <a:lnTo>
                    <a:pt x="4223" y="1326"/>
                  </a:lnTo>
                  <a:lnTo>
                    <a:pt x="4227" y="1329"/>
                  </a:lnTo>
                  <a:lnTo>
                    <a:pt x="4230" y="1333"/>
                  </a:lnTo>
                  <a:lnTo>
                    <a:pt x="4236" y="1336"/>
                  </a:lnTo>
                  <a:lnTo>
                    <a:pt x="4242" y="1339"/>
                  </a:lnTo>
                  <a:lnTo>
                    <a:pt x="4251" y="1339"/>
                  </a:lnTo>
                  <a:lnTo>
                    <a:pt x="4263" y="1336"/>
                  </a:lnTo>
                  <a:lnTo>
                    <a:pt x="4283" y="1329"/>
                  </a:lnTo>
                  <a:lnTo>
                    <a:pt x="4295" y="1326"/>
                  </a:lnTo>
                  <a:lnTo>
                    <a:pt x="4299" y="1327"/>
                  </a:lnTo>
                  <a:lnTo>
                    <a:pt x="4305" y="1332"/>
                  </a:lnTo>
                  <a:lnTo>
                    <a:pt x="4312" y="1339"/>
                  </a:lnTo>
                  <a:lnTo>
                    <a:pt x="4323" y="1350"/>
                  </a:lnTo>
                  <a:lnTo>
                    <a:pt x="4329" y="1357"/>
                  </a:lnTo>
                  <a:lnTo>
                    <a:pt x="4335" y="1363"/>
                  </a:lnTo>
                  <a:lnTo>
                    <a:pt x="4340" y="1368"/>
                  </a:lnTo>
                  <a:lnTo>
                    <a:pt x="4348" y="1373"/>
                  </a:lnTo>
                  <a:lnTo>
                    <a:pt x="4359" y="1380"/>
                  </a:lnTo>
                  <a:lnTo>
                    <a:pt x="4373" y="1386"/>
                  </a:lnTo>
                  <a:lnTo>
                    <a:pt x="4387" y="1391"/>
                  </a:lnTo>
                  <a:lnTo>
                    <a:pt x="4403" y="1397"/>
                  </a:lnTo>
                  <a:lnTo>
                    <a:pt x="4420" y="1406"/>
                  </a:lnTo>
                  <a:lnTo>
                    <a:pt x="4438" y="1416"/>
                  </a:lnTo>
                  <a:lnTo>
                    <a:pt x="4446" y="1423"/>
                  </a:lnTo>
                  <a:lnTo>
                    <a:pt x="4453" y="1429"/>
                  </a:lnTo>
                  <a:lnTo>
                    <a:pt x="4457" y="1435"/>
                  </a:lnTo>
                  <a:lnTo>
                    <a:pt x="4458" y="1442"/>
                  </a:lnTo>
                  <a:lnTo>
                    <a:pt x="4458" y="1448"/>
                  </a:lnTo>
                  <a:lnTo>
                    <a:pt x="4457" y="1454"/>
                  </a:lnTo>
                  <a:lnTo>
                    <a:pt x="4454" y="1458"/>
                  </a:lnTo>
                  <a:lnTo>
                    <a:pt x="4450" y="1464"/>
                  </a:lnTo>
                  <a:lnTo>
                    <a:pt x="4445" y="1469"/>
                  </a:lnTo>
                  <a:lnTo>
                    <a:pt x="4439" y="1474"/>
                  </a:lnTo>
                  <a:lnTo>
                    <a:pt x="4433" y="1477"/>
                  </a:lnTo>
                  <a:lnTo>
                    <a:pt x="4427" y="1481"/>
                  </a:lnTo>
                  <a:lnTo>
                    <a:pt x="4420" y="1483"/>
                  </a:lnTo>
                  <a:lnTo>
                    <a:pt x="4414" y="1485"/>
                  </a:lnTo>
                  <a:lnTo>
                    <a:pt x="4407" y="1487"/>
                  </a:lnTo>
                  <a:lnTo>
                    <a:pt x="4403" y="1487"/>
                  </a:lnTo>
                  <a:lnTo>
                    <a:pt x="4398" y="1487"/>
                  </a:lnTo>
                  <a:lnTo>
                    <a:pt x="4393" y="1485"/>
                  </a:lnTo>
                  <a:lnTo>
                    <a:pt x="4390" y="1484"/>
                  </a:lnTo>
                  <a:lnTo>
                    <a:pt x="4386" y="1482"/>
                  </a:lnTo>
                  <a:lnTo>
                    <a:pt x="4380" y="1477"/>
                  </a:lnTo>
                  <a:lnTo>
                    <a:pt x="4376" y="1469"/>
                  </a:lnTo>
                  <a:lnTo>
                    <a:pt x="4369" y="1451"/>
                  </a:lnTo>
                  <a:lnTo>
                    <a:pt x="4358" y="1430"/>
                  </a:lnTo>
                  <a:lnTo>
                    <a:pt x="4355" y="1425"/>
                  </a:lnTo>
                  <a:lnTo>
                    <a:pt x="4351" y="1423"/>
                  </a:lnTo>
                  <a:lnTo>
                    <a:pt x="4345" y="1421"/>
                  </a:lnTo>
                  <a:lnTo>
                    <a:pt x="4339" y="1420"/>
                  </a:lnTo>
                  <a:lnTo>
                    <a:pt x="4333" y="1420"/>
                  </a:lnTo>
                  <a:lnTo>
                    <a:pt x="4326" y="1420"/>
                  </a:lnTo>
                  <a:lnTo>
                    <a:pt x="4319" y="1421"/>
                  </a:lnTo>
                  <a:lnTo>
                    <a:pt x="4313" y="1422"/>
                  </a:lnTo>
                  <a:lnTo>
                    <a:pt x="4289" y="1430"/>
                  </a:lnTo>
                  <a:lnTo>
                    <a:pt x="4279" y="1435"/>
                  </a:lnTo>
                  <a:lnTo>
                    <a:pt x="4270" y="1441"/>
                  </a:lnTo>
                  <a:lnTo>
                    <a:pt x="4250" y="1451"/>
                  </a:lnTo>
                  <a:lnTo>
                    <a:pt x="4237" y="1458"/>
                  </a:lnTo>
                  <a:lnTo>
                    <a:pt x="4224" y="1463"/>
                  </a:lnTo>
                  <a:lnTo>
                    <a:pt x="4211" y="1467"/>
                  </a:lnTo>
                  <a:lnTo>
                    <a:pt x="4200" y="1468"/>
                  </a:lnTo>
                  <a:lnTo>
                    <a:pt x="4189" y="1468"/>
                  </a:lnTo>
                  <a:lnTo>
                    <a:pt x="4181" y="1467"/>
                  </a:lnTo>
                  <a:lnTo>
                    <a:pt x="4174" y="1465"/>
                  </a:lnTo>
                  <a:lnTo>
                    <a:pt x="4170" y="1462"/>
                  </a:lnTo>
                  <a:lnTo>
                    <a:pt x="4169" y="1460"/>
                  </a:lnTo>
                  <a:lnTo>
                    <a:pt x="4168" y="1457"/>
                  </a:lnTo>
                  <a:lnTo>
                    <a:pt x="4169" y="1454"/>
                  </a:lnTo>
                  <a:lnTo>
                    <a:pt x="4170" y="1450"/>
                  </a:lnTo>
                  <a:lnTo>
                    <a:pt x="4176" y="1442"/>
                  </a:lnTo>
                  <a:lnTo>
                    <a:pt x="4188" y="1430"/>
                  </a:lnTo>
                  <a:lnTo>
                    <a:pt x="4193" y="1424"/>
                  </a:lnTo>
                  <a:lnTo>
                    <a:pt x="4196" y="1420"/>
                  </a:lnTo>
                  <a:lnTo>
                    <a:pt x="4197" y="1415"/>
                  </a:lnTo>
                  <a:lnTo>
                    <a:pt x="4196" y="1410"/>
                  </a:lnTo>
                  <a:lnTo>
                    <a:pt x="4194" y="1406"/>
                  </a:lnTo>
                  <a:lnTo>
                    <a:pt x="4189" y="1402"/>
                  </a:lnTo>
                  <a:lnTo>
                    <a:pt x="4184" y="1397"/>
                  </a:lnTo>
                  <a:lnTo>
                    <a:pt x="4180" y="1394"/>
                  </a:lnTo>
                  <a:lnTo>
                    <a:pt x="4167" y="1384"/>
                  </a:lnTo>
                  <a:lnTo>
                    <a:pt x="4156" y="1374"/>
                  </a:lnTo>
                  <a:lnTo>
                    <a:pt x="4151" y="1368"/>
                  </a:lnTo>
                  <a:lnTo>
                    <a:pt x="4147" y="1362"/>
                  </a:lnTo>
                  <a:lnTo>
                    <a:pt x="4144" y="1354"/>
                  </a:lnTo>
                  <a:lnTo>
                    <a:pt x="4143" y="1346"/>
                  </a:lnTo>
                  <a:lnTo>
                    <a:pt x="4143" y="1339"/>
                  </a:lnTo>
                  <a:lnTo>
                    <a:pt x="4143" y="1336"/>
                  </a:lnTo>
                  <a:lnTo>
                    <a:pt x="4142" y="1336"/>
                  </a:lnTo>
                  <a:lnTo>
                    <a:pt x="4140" y="1339"/>
                  </a:lnTo>
                  <a:lnTo>
                    <a:pt x="4136" y="1352"/>
                  </a:lnTo>
                  <a:lnTo>
                    <a:pt x="4133" y="1371"/>
                  </a:lnTo>
                  <a:lnTo>
                    <a:pt x="4128" y="1394"/>
                  </a:lnTo>
                  <a:lnTo>
                    <a:pt x="4124" y="1417"/>
                  </a:lnTo>
                  <a:lnTo>
                    <a:pt x="4122" y="1436"/>
                  </a:lnTo>
                  <a:lnTo>
                    <a:pt x="4121" y="1449"/>
                  </a:lnTo>
                  <a:lnTo>
                    <a:pt x="4121" y="1452"/>
                  </a:lnTo>
                  <a:lnTo>
                    <a:pt x="4120" y="1455"/>
                  </a:lnTo>
                  <a:lnTo>
                    <a:pt x="4119" y="1456"/>
                  </a:lnTo>
                  <a:lnTo>
                    <a:pt x="4116" y="1455"/>
                  </a:lnTo>
                  <a:lnTo>
                    <a:pt x="4109" y="1451"/>
                  </a:lnTo>
                  <a:lnTo>
                    <a:pt x="4100" y="1445"/>
                  </a:lnTo>
                  <a:lnTo>
                    <a:pt x="4087" y="1438"/>
                  </a:lnTo>
                  <a:lnTo>
                    <a:pt x="4072" y="1433"/>
                  </a:lnTo>
                  <a:lnTo>
                    <a:pt x="4062" y="1431"/>
                  </a:lnTo>
                  <a:lnTo>
                    <a:pt x="4052" y="1430"/>
                  </a:lnTo>
                  <a:lnTo>
                    <a:pt x="4041" y="1429"/>
                  </a:lnTo>
                  <a:lnTo>
                    <a:pt x="4028" y="1430"/>
                  </a:lnTo>
                  <a:lnTo>
                    <a:pt x="4016" y="1433"/>
                  </a:lnTo>
                  <a:lnTo>
                    <a:pt x="4006" y="1435"/>
                  </a:lnTo>
                  <a:lnTo>
                    <a:pt x="3998" y="1438"/>
                  </a:lnTo>
                  <a:lnTo>
                    <a:pt x="3989" y="1442"/>
                  </a:lnTo>
                  <a:lnTo>
                    <a:pt x="3982" y="1445"/>
                  </a:lnTo>
                  <a:lnTo>
                    <a:pt x="3976" y="1450"/>
                  </a:lnTo>
                  <a:lnTo>
                    <a:pt x="3971" y="1455"/>
                  </a:lnTo>
                  <a:lnTo>
                    <a:pt x="3965" y="1461"/>
                  </a:lnTo>
                  <a:lnTo>
                    <a:pt x="3951" y="1475"/>
                  </a:lnTo>
                  <a:lnTo>
                    <a:pt x="3935" y="1491"/>
                  </a:lnTo>
                  <a:lnTo>
                    <a:pt x="3913" y="1511"/>
                  </a:lnTo>
                  <a:lnTo>
                    <a:pt x="3885" y="1534"/>
                  </a:lnTo>
                  <a:lnTo>
                    <a:pt x="3857" y="1555"/>
                  </a:lnTo>
                  <a:lnTo>
                    <a:pt x="3838" y="1571"/>
                  </a:lnTo>
                  <a:lnTo>
                    <a:pt x="3832" y="1577"/>
                  </a:lnTo>
                  <a:lnTo>
                    <a:pt x="3826" y="1582"/>
                  </a:lnTo>
                  <a:lnTo>
                    <a:pt x="3823" y="1588"/>
                  </a:lnTo>
                  <a:lnTo>
                    <a:pt x="3821" y="1591"/>
                  </a:lnTo>
                  <a:lnTo>
                    <a:pt x="3820" y="1596"/>
                  </a:lnTo>
                  <a:lnTo>
                    <a:pt x="3820" y="1600"/>
                  </a:lnTo>
                  <a:lnTo>
                    <a:pt x="3820" y="1606"/>
                  </a:lnTo>
                  <a:lnTo>
                    <a:pt x="3821" y="1612"/>
                  </a:lnTo>
                  <a:lnTo>
                    <a:pt x="3825" y="1626"/>
                  </a:lnTo>
                  <a:lnTo>
                    <a:pt x="3828" y="1646"/>
                  </a:lnTo>
                  <a:lnTo>
                    <a:pt x="3830" y="1666"/>
                  </a:lnTo>
                  <a:lnTo>
                    <a:pt x="3830" y="1683"/>
                  </a:lnTo>
                  <a:lnTo>
                    <a:pt x="3828" y="1696"/>
                  </a:lnTo>
                  <a:lnTo>
                    <a:pt x="3828" y="1706"/>
                  </a:lnTo>
                  <a:lnTo>
                    <a:pt x="3828" y="1710"/>
                  </a:lnTo>
                  <a:lnTo>
                    <a:pt x="3828" y="1713"/>
                  </a:lnTo>
                  <a:lnTo>
                    <a:pt x="3830" y="1716"/>
                  </a:lnTo>
                  <a:lnTo>
                    <a:pt x="3832" y="1719"/>
                  </a:lnTo>
                  <a:lnTo>
                    <a:pt x="3834" y="1721"/>
                  </a:lnTo>
                  <a:lnTo>
                    <a:pt x="3838" y="1723"/>
                  </a:lnTo>
                  <a:lnTo>
                    <a:pt x="3844" y="1725"/>
                  </a:lnTo>
                  <a:lnTo>
                    <a:pt x="3850" y="1727"/>
                  </a:lnTo>
                  <a:lnTo>
                    <a:pt x="3855" y="1730"/>
                  </a:lnTo>
                  <a:lnTo>
                    <a:pt x="3860" y="1733"/>
                  </a:lnTo>
                  <a:lnTo>
                    <a:pt x="3865" y="1738"/>
                  </a:lnTo>
                  <a:lnTo>
                    <a:pt x="3868" y="1744"/>
                  </a:lnTo>
                  <a:lnTo>
                    <a:pt x="3874" y="1755"/>
                  </a:lnTo>
                  <a:lnTo>
                    <a:pt x="3878" y="1770"/>
                  </a:lnTo>
                  <a:lnTo>
                    <a:pt x="3881" y="1782"/>
                  </a:lnTo>
                  <a:lnTo>
                    <a:pt x="3886" y="1793"/>
                  </a:lnTo>
                  <a:lnTo>
                    <a:pt x="3888" y="1798"/>
                  </a:lnTo>
                  <a:lnTo>
                    <a:pt x="3892" y="1800"/>
                  </a:lnTo>
                  <a:lnTo>
                    <a:pt x="3897" y="1802"/>
                  </a:lnTo>
                  <a:lnTo>
                    <a:pt x="3901" y="1802"/>
                  </a:lnTo>
                  <a:lnTo>
                    <a:pt x="3921" y="1797"/>
                  </a:lnTo>
                  <a:lnTo>
                    <a:pt x="3942" y="1791"/>
                  </a:lnTo>
                  <a:lnTo>
                    <a:pt x="3948" y="1789"/>
                  </a:lnTo>
                  <a:lnTo>
                    <a:pt x="3954" y="1789"/>
                  </a:lnTo>
                  <a:lnTo>
                    <a:pt x="3961" y="1789"/>
                  </a:lnTo>
                  <a:lnTo>
                    <a:pt x="3968" y="1792"/>
                  </a:lnTo>
                  <a:lnTo>
                    <a:pt x="3976" y="1793"/>
                  </a:lnTo>
                  <a:lnTo>
                    <a:pt x="3985" y="1797"/>
                  </a:lnTo>
                  <a:lnTo>
                    <a:pt x="3994" y="1801"/>
                  </a:lnTo>
                  <a:lnTo>
                    <a:pt x="4005" y="1807"/>
                  </a:lnTo>
                  <a:lnTo>
                    <a:pt x="4025" y="1818"/>
                  </a:lnTo>
                  <a:lnTo>
                    <a:pt x="4042" y="1827"/>
                  </a:lnTo>
                  <a:lnTo>
                    <a:pt x="4059" y="1835"/>
                  </a:lnTo>
                  <a:lnTo>
                    <a:pt x="4075" y="1842"/>
                  </a:lnTo>
                  <a:lnTo>
                    <a:pt x="4093" y="1848"/>
                  </a:lnTo>
                  <a:lnTo>
                    <a:pt x="4111" y="1853"/>
                  </a:lnTo>
                  <a:lnTo>
                    <a:pt x="4133" y="1858"/>
                  </a:lnTo>
                  <a:lnTo>
                    <a:pt x="4156" y="1863"/>
                  </a:lnTo>
                  <a:lnTo>
                    <a:pt x="4180" y="1867"/>
                  </a:lnTo>
                  <a:lnTo>
                    <a:pt x="4201" y="1869"/>
                  </a:lnTo>
                  <a:lnTo>
                    <a:pt x="4220" y="1870"/>
                  </a:lnTo>
                  <a:lnTo>
                    <a:pt x="4236" y="1870"/>
                  </a:lnTo>
                  <a:lnTo>
                    <a:pt x="4251" y="1868"/>
                  </a:lnTo>
                  <a:lnTo>
                    <a:pt x="4265" y="1866"/>
                  </a:lnTo>
                  <a:lnTo>
                    <a:pt x="4278" y="1863"/>
                  </a:lnTo>
                  <a:lnTo>
                    <a:pt x="4292" y="1860"/>
                  </a:lnTo>
                  <a:lnTo>
                    <a:pt x="4298" y="1859"/>
                  </a:lnTo>
                  <a:lnTo>
                    <a:pt x="4305" y="1859"/>
                  </a:lnTo>
                  <a:lnTo>
                    <a:pt x="4312" y="1860"/>
                  </a:lnTo>
                  <a:lnTo>
                    <a:pt x="4318" y="1862"/>
                  </a:lnTo>
                  <a:lnTo>
                    <a:pt x="4324" y="1865"/>
                  </a:lnTo>
                  <a:lnTo>
                    <a:pt x="4330" y="1869"/>
                  </a:lnTo>
                  <a:lnTo>
                    <a:pt x="4336" y="1873"/>
                  </a:lnTo>
                  <a:lnTo>
                    <a:pt x="4340" y="1879"/>
                  </a:lnTo>
                  <a:lnTo>
                    <a:pt x="4345" y="1885"/>
                  </a:lnTo>
                  <a:lnTo>
                    <a:pt x="4350" y="1890"/>
                  </a:lnTo>
                  <a:lnTo>
                    <a:pt x="4353" y="1896"/>
                  </a:lnTo>
                  <a:lnTo>
                    <a:pt x="4357" y="1903"/>
                  </a:lnTo>
                  <a:lnTo>
                    <a:pt x="4359" y="1909"/>
                  </a:lnTo>
                  <a:lnTo>
                    <a:pt x="4362" y="1916"/>
                  </a:lnTo>
                  <a:lnTo>
                    <a:pt x="4363" y="1922"/>
                  </a:lnTo>
                  <a:lnTo>
                    <a:pt x="4363" y="1929"/>
                  </a:lnTo>
                  <a:lnTo>
                    <a:pt x="4364" y="1940"/>
                  </a:lnTo>
                  <a:lnTo>
                    <a:pt x="4366" y="1949"/>
                  </a:lnTo>
                  <a:lnTo>
                    <a:pt x="4370" y="1957"/>
                  </a:lnTo>
                  <a:lnTo>
                    <a:pt x="4375" y="1966"/>
                  </a:lnTo>
                  <a:lnTo>
                    <a:pt x="4378" y="1974"/>
                  </a:lnTo>
                  <a:lnTo>
                    <a:pt x="4382" y="1983"/>
                  </a:lnTo>
                  <a:lnTo>
                    <a:pt x="4383" y="1995"/>
                  </a:lnTo>
                  <a:lnTo>
                    <a:pt x="4383" y="2009"/>
                  </a:lnTo>
                  <a:lnTo>
                    <a:pt x="4383" y="2015"/>
                  </a:lnTo>
                  <a:lnTo>
                    <a:pt x="4383" y="2020"/>
                  </a:lnTo>
                  <a:lnTo>
                    <a:pt x="4385" y="2021"/>
                  </a:lnTo>
                  <a:lnTo>
                    <a:pt x="4387" y="2021"/>
                  </a:lnTo>
                  <a:lnTo>
                    <a:pt x="4395" y="2016"/>
                  </a:lnTo>
                  <a:lnTo>
                    <a:pt x="4403" y="2006"/>
                  </a:lnTo>
                  <a:lnTo>
                    <a:pt x="4419" y="1983"/>
                  </a:lnTo>
                  <a:lnTo>
                    <a:pt x="4426" y="1971"/>
                  </a:lnTo>
                  <a:lnTo>
                    <a:pt x="4430" y="1982"/>
                  </a:lnTo>
                  <a:lnTo>
                    <a:pt x="4434" y="2008"/>
                  </a:lnTo>
                  <a:lnTo>
                    <a:pt x="4436" y="2022"/>
                  </a:lnTo>
                  <a:lnTo>
                    <a:pt x="4437" y="2035"/>
                  </a:lnTo>
                  <a:lnTo>
                    <a:pt x="4436" y="2041"/>
                  </a:lnTo>
                  <a:lnTo>
                    <a:pt x="4434" y="2045"/>
                  </a:lnTo>
                  <a:lnTo>
                    <a:pt x="4433" y="2049"/>
                  </a:lnTo>
                  <a:lnTo>
                    <a:pt x="4430" y="2051"/>
                  </a:lnTo>
                  <a:lnTo>
                    <a:pt x="4427" y="2054"/>
                  </a:lnTo>
                  <a:lnTo>
                    <a:pt x="4426" y="2056"/>
                  </a:lnTo>
                  <a:lnTo>
                    <a:pt x="4425" y="2060"/>
                  </a:lnTo>
                  <a:lnTo>
                    <a:pt x="4425" y="2063"/>
                  </a:lnTo>
                  <a:lnTo>
                    <a:pt x="4425" y="2071"/>
                  </a:lnTo>
                  <a:lnTo>
                    <a:pt x="4429" y="2080"/>
                  </a:lnTo>
                  <a:lnTo>
                    <a:pt x="4433" y="2088"/>
                  </a:lnTo>
                  <a:lnTo>
                    <a:pt x="4440" y="2094"/>
                  </a:lnTo>
                  <a:lnTo>
                    <a:pt x="4443" y="2096"/>
                  </a:lnTo>
                  <a:lnTo>
                    <a:pt x="4447" y="2098"/>
                  </a:lnTo>
                  <a:lnTo>
                    <a:pt x="4451" y="2098"/>
                  </a:lnTo>
                  <a:lnTo>
                    <a:pt x="4454" y="2098"/>
                  </a:lnTo>
                  <a:lnTo>
                    <a:pt x="4461" y="2097"/>
                  </a:lnTo>
                  <a:lnTo>
                    <a:pt x="4471" y="2098"/>
                  </a:lnTo>
                  <a:lnTo>
                    <a:pt x="4479" y="2099"/>
                  </a:lnTo>
                  <a:lnTo>
                    <a:pt x="4488" y="2101"/>
                  </a:lnTo>
                  <a:lnTo>
                    <a:pt x="4498" y="2101"/>
                  </a:lnTo>
                  <a:lnTo>
                    <a:pt x="4507" y="2099"/>
                  </a:lnTo>
                  <a:lnTo>
                    <a:pt x="4512" y="2098"/>
                  </a:lnTo>
                  <a:lnTo>
                    <a:pt x="4517" y="2096"/>
                  </a:lnTo>
                  <a:lnTo>
                    <a:pt x="4521" y="2092"/>
                  </a:lnTo>
                  <a:lnTo>
                    <a:pt x="4526" y="2089"/>
                  </a:lnTo>
                  <a:lnTo>
                    <a:pt x="4530" y="2084"/>
                  </a:lnTo>
                  <a:lnTo>
                    <a:pt x="4532" y="2078"/>
                  </a:lnTo>
                  <a:lnTo>
                    <a:pt x="4533" y="2071"/>
                  </a:lnTo>
                  <a:lnTo>
                    <a:pt x="4534" y="2064"/>
                  </a:lnTo>
                  <a:lnTo>
                    <a:pt x="4533" y="2048"/>
                  </a:lnTo>
                  <a:lnTo>
                    <a:pt x="4528" y="2029"/>
                  </a:lnTo>
                  <a:lnTo>
                    <a:pt x="4524" y="2011"/>
                  </a:lnTo>
                  <a:lnTo>
                    <a:pt x="4519" y="1994"/>
                  </a:lnTo>
                  <a:lnTo>
                    <a:pt x="4515" y="1979"/>
                  </a:lnTo>
                  <a:lnTo>
                    <a:pt x="4514" y="1967"/>
                  </a:lnTo>
                  <a:lnTo>
                    <a:pt x="4513" y="1956"/>
                  </a:lnTo>
                  <a:lnTo>
                    <a:pt x="4510" y="1948"/>
                  </a:lnTo>
                  <a:lnTo>
                    <a:pt x="4506" y="1940"/>
                  </a:lnTo>
                  <a:lnTo>
                    <a:pt x="4500" y="1932"/>
                  </a:lnTo>
                  <a:lnTo>
                    <a:pt x="4494" y="1923"/>
                  </a:lnTo>
                  <a:lnTo>
                    <a:pt x="4488" y="1915"/>
                  </a:lnTo>
                  <a:lnTo>
                    <a:pt x="4483" y="1906"/>
                  </a:lnTo>
                  <a:lnTo>
                    <a:pt x="4478" y="1896"/>
                  </a:lnTo>
                  <a:lnTo>
                    <a:pt x="4477" y="1890"/>
                  </a:lnTo>
                  <a:lnTo>
                    <a:pt x="4476" y="1887"/>
                  </a:lnTo>
                  <a:lnTo>
                    <a:pt x="4477" y="1882"/>
                  </a:lnTo>
                  <a:lnTo>
                    <a:pt x="4478" y="1880"/>
                  </a:lnTo>
                  <a:lnTo>
                    <a:pt x="4480" y="1876"/>
                  </a:lnTo>
                  <a:lnTo>
                    <a:pt x="4484" y="1875"/>
                  </a:lnTo>
                  <a:lnTo>
                    <a:pt x="4487" y="1873"/>
                  </a:lnTo>
                  <a:lnTo>
                    <a:pt x="4492" y="1873"/>
                  </a:lnTo>
                  <a:lnTo>
                    <a:pt x="4496" y="1873"/>
                  </a:lnTo>
                  <a:lnTo>
                    <a:pt x="4500" y="1873"/>
                  </a:lnTo>
                  <a:lnTo>
                    <a:pt x="4505" y="1874"/>
                  </a:lnTo>
                  <a:lnTo>
                    <a:pt x="4510" y="1876"/>
                  </a:lnTo>
                  <a:lnTo>
                    <a:pt x="4514" y="1879"/>
                  </a:lnTo>
                  <a:lnTo>
                    <a:pt x="4519" y="1882"/>
                  </a:lnTo>
                  <a:lnTo>
                    <a:pt x="4523" y="1887"/>
                  </a:lnTo>
                  <a:lnTo>
                    <a:pt x="4526" y="1892"/>
                  </a:lnTo>
                  <a:lnTo>
                    <a:pt x="4528" y="1896"/>
                  </a:lnTo>
                  <a:lnTo>
                    <a:pt x="4532" y="1900"/>
                  </a:lnTo>
                  <a:lnTo>
                    <a:pt x="4535" y="1902"/>
                  </a:lnTo>
                  <a:lnTo>
                    <a:pt x="4540" y="1903"/>
                  </a:lnTo>
                  <a:lnTo>
                    <a:pt x="4544" y="1905"/>
                  </a:lnTo>
                  <a:lnTo>
                    <a:pt x="4548" y="1903"/>
                  </a:lnTo>
                  <a:lnTo>
                    <a:pt x="4553" y="1903"/>
                  </a:lnTo>
                  <a:lnTo>
                    <a:pt x="4558" y="1901"/>
                  </a:lnTo>
                  <a:lnTo>
                    <a:pt x="4567" y="1896"/>
                  </a:lnTo>
                  <a:lnTo>
                    <a:pt x="4577" y="1889"/>
                  </a:lnTo>
                  <a:lnTo>
                    <a:pt x="4587" y="1881"/>
                  </a:lnTo>
                  <a:lnTo>
                    <a:pt x="4598" y="1873"/>
                  </a:lnTo>
                  <a:lnTo>
                    <a:pt x="4602" y="1868"/>
                  </a:lnTo>
                  <a:lnTo>
                    <a:pt x="4607" y="1863"/>
                  </a:lnTo>
                  <a:lnTo>
                    <a:pt x="4611" y="1858"/>
                  </a:lnTo>
                  <a:lnTo>
                    <a:pt x="4614" y="1852"/>
                  </a:lnTo>
                  <a:lnTo>
                    <a:pt x="4619" y="1841"/>
                  </a:lnTo>
                  <a:lnTo>
                    <a:pt x="4622" y="1831"/>
                  </a:lnTo>
                  <a:lnTo>
                    <a:pt x="4625" y="1814"/>
                  </a:lnTo>
                  <a:lnTo>
                    <a:pt x="4626" y="1807"/>
                  </a:lnTo>
                  <a:lnTo>
                    <a:pt x="4618" y="1794"/>
                  </a:lnTo>
                  <a:lnTo>
                    <a:pt x="4597" y="1767"/>
                  </a:lnTo>
                  <a:lnTo>
                    <a:pt x="4584" y="1751"/>
                  </a:lnTo>
                  <a:lnTo>
                    <a:pt x="4569" y="1735"/>
                  </a:lnTo>
                  <a:lnTo>
                    <a:pt x="4562" y="1728"/>
                  </a:lnTo>
                  <a:lnTo>
                    <a:pt x="4555" y="1723"/>
                  </a:lnTo>
                  <a:lnTo>
                    <a:pt x="4548" y="1717"/>
                  </a:lnTo>
                  <a:lnTo>
                    <a:pt x="4541" y="1713"/>
                  </a:lnTo>
                  <a:lnTo>
                    <a:pt x="4531" y="1706"/>
                  </a:lnTo>
                  <a:lnTo>
                    <a:pt x="4524" y="1701"/>
                  </a:lnTo>
                  <a:lnTo>
                    <a:pt x="4523" y="1699"/>
                  </a:lnTo>
                  <a:lnTo>
                    <a:pt x="4521" y="1697"/>
                  </a:lnTo>
                  <a:lnTo>
                    <a:pt x="4521" y="1694"/>
                  </a:lnTo>
                  <a:lnTo>
                    <a:pt x="4523" y="1693"/>
                  </a:lnTo>
                  <a:lnTo>
                    <a:pt x="4527" y="1690"/>
                  </a:lnTo>
                  <a:lnTo>
                    <a:pt x="4535" y="1686"/>
                  </a:lnTo>
                  <a:lnTo>
                    <a:pt x="4545" y="1683"/>
                  </a:lnTo>
                  <a:lnTo>
                    <a:pt x="4558" y="1680"/>
                  </a:lnTo>
                  <a:lnTo>
                    <a:pt x="4564" y="1678"/>
                  </a:lnTo>
                  <a:lnTo>
                    <a:pt x="4568" y="1676"/>
                  </a:lnTo>
                  <a:lnTo>
                    <a:pt x="4571" y="1673"/>
                  </a:lnTo>
                  <a:lnTo>
                    <a:pt x="4573" y="1671"/>
                  </a:lnTo>
                  <a:lnTo>
                    <a:pt x="4574" y="1669"/>
                  </a:lnTo>
                  <a:lnTo>
                    <a:pt x="4574" y="1665"/>
                  </a:lnTo>
                  <a:lnTo>
                    <a:pt x="4573" y="1661"/>
                  </a:lnTo>
                  <a:lnTo>
                    <a:pt x="4572" y="1658"/>
                  </a:lnTo>
                  <a:lnTo>
                    <a:pt x="4569" y="1649"/>
                  </a:lnTo>
                  <a:lnTo>
                    <a:pt x="4566" y="1637"/>
                  </a:lnTo>
                  <a:lnTo>
                    <a:pt x="4565" y="1630"/>
                  </a:lnTo>
                  <a:lnTo>
                    <a:pt x="4565" y="1623"/>
                  </a:lnTo>
                  <a:lnTo>
                    <a:pt x="4565" y="1613"/>
                  </a:lnTo>
                  <a:lnTo>
                    <a:pt x="4566" y="1604"/>
                  </a:lnTo>
                  <a:lnTo>
                    <a:pt x="4571" y="1570"/>
                  </a:lnTo>
                  <a:lnTo>
                    <a:pt x="4575" y="1543"/>
                  </a:lnTo>
                  <a:lnTo>
                    <a:pt x="4578" y="1534"/>
                  </a:lnTo>
                  <a:lnTo>
                    <a:pt x="4582" y="1525"/>
                  </a:lnTo>
                  <a:lnTo>
                    <a:pt x="4585" y="1523"/>
                  </a:lnTo>
                  <a:lnTo>
                    <a:pt x="4587" y="1522"/>
                  </a:lnTo>
                  <a:lnTo>
                    <a:pt x="4589" y="1521"/>
                  </a:lnTo>
                  <a:lnTo>
                    <a:pt x="4593" y="1519"/>
                  </a:lnTo>
                  <a:lnTo>
                    <a:pt x="4618" y="1518"/>
                  </a:lnTo>
                  <a:lnTo>
                    <a:pt x="4654" y="1514"/>
                  </a:lnTo>
                  <a:lnTo>
                    <a:pt x="4676" y="1511"/>
                  </a:lnTo>
                  <a:lnTo>
                    <a:pt x="4699" y="1510"/>
                  </a:lnTo>
                  <a:lnTo>
                    <a:pt x="4722" y="1510"/>
                  </a:lnTo>
                  <a:lnTo>
                    <a:pt x="4744" y="1510"/>
                  </a:lnTo>
                  <a:lnTo>
                    <a:pt x="4755" y="1512"/>
                  </a:lnTo>
                  <a:lnTo>
                    <a:pt x="4766" y="1515"/>
                  </a:lnTo>
                  <a:lnTo>
                    <a:pt x="4775" y="1517"/>
                  </a:lnTo>
                  <a:lnTo>
                    <a:pt x="4784" y="1522"/>
                  </a:lnTo>
                  <a:lnTo>
                    <a:pt x="4801" y="1531"/>
                  </a:lnTo>
                  <a:lnTo>
                    <a:pt x="4816" y="1541"/>
                  </a:lnTo>
                  <a:lnTo>
                    <a:pt x="4830" y="1551"/>
                  </a:lnTo>
                  <a:lnTo>
                    <a:pt x="4844" y="1561"/>
                  </a:lnTo>
                  <a:lnTo>
                    <a:pt x="4850" y="1565"/>
                  </a:lnTo>
                  <a:lnTo>
                    <a:pt x="4857" y="1568"/>
                  </a:lnTo>
                  <a:lnTo>
                    <a:pt x="4864" y="1570"/>
                  </a:lnTo>
                  <a:lnTo>
                    <a:pt x="4872" y="1571"/>
                  </a:lnTo>
                  <a:lnTo>
                    <a:pt x="4905" y="1576"/>
                  </a:lnTo>
                  <a:lnTo>
                    <a:pt x="4941" y="1583"/>
                  </a:lnTo>
                  <a:lnTo>
                    <a:pt x="4956" y="1589"/>
                  </a:lnTo>
                  <a:lnTo>
                    <a:pt x="4970" y="1595"/>
                  </a:lnTo>
                  <a:lnTo>
                    <a:pt x="4976" y="1597"/>
                  </a:lnTo>
                  <a:lnTo>
                    <a:pt x="4981" y="1600"/>
                  </a:lnTo>
                  <a:lnTo>
                    <a:pt x="4985" y="1605"/>
                  </a:lnTo>
                  <a:lnTo>
                    <a:pt x="4988" y="1609"/>
                  </a:lnTo>
                  <a:lnTo>
                    <a:pt x="4989" y="1613"/>
                  </a:lnTo>
                  <a:lnTo>
                    <a:pt x="4988" y="1618"/>
                  </a:lnTo>
                  <a:lnTo>
                    <a:pt x="4985" y="1622"/>
                  </a:lnTo>
                  <a:lnTo>
                    <a:pt x="4982" y="1625"/>
                  </a:lnTo>
                  <a:lnTo>
                    <a:pt x="4972" y="1633"/>
                  </a:lnTo>
                  <a:lnTo>
                    <a:pt x="4961" y="1642"/>
                  </a:lnTo>
                  <a:lnTo>
                    <a:pt x="4955" y="1646"/>
                  </a:lnTo>
                  <a:lnTo>
                    <a:pt x="4949" y="1651"/>
                  </a:lnTo>
                  <a:lnTo>
                    <a:pt x="4945" y="1656"/>
                  </a:lnTo>
                  <a:lnTo>
                    <a:pt x="4942" y="1660"/>
                  </a:lnTo>
                  <a:lnTo>
                    <a:pt x="4939" y="1666"/>
                  </a:lnTo>
                  <a:lnTo>
                    <a:pt x="4939" y="1672"/>
                  </a:lnTo>
                  <a:lnTo>
                    <a:pt x="4941" y="1678"/>
                  </a:lnTo>
                  <a:lnTo>
                    <a:pt x="4945" y="1685"/>
                  </a:lnTo>
                  <a:lnTo>
                    <a:pt x="4950" y="1691"/>
                  </a:lnTo>
                  <a:lnTo>
                    <a:pt x="4956" y="1697"/>
                  </a:lnTo>
                  <a:lnTo>
                    <a:pt x="4961" y="1701"/>
                  </a:lnTo>
                  <a:lnTo>
                    <a:pt x="4966" y="1705"/>
                  </a:lnTo>
                  <a:lnTo>
                    <a:pt x="4977" y="1710"/>
                  </a:lnTo>
                  <a:lnTo>
                    <a:pt x="4988" y="1712"/>
                  </a:lnTo>
                  <a:lnTo>
                    <a:pt x="4999" y="1714"/>
                  </a:lnTo>
                  <a:lnTo>
                    <a:pt x="5010" y="1716"/>
                  </a:lnTo>
                  <a:lnTo>
                    <a:pt x="5020" y="1718"/>
                  </a:lnTo>
                  <a:lnTo>
                    <a:pt x="5031" y="1723"/>
                  </a:lnTo>
                  <a:lnTo>
                    <a:pt x="5037" y="1725"/>
                  </a:lnTo>
                  <a:lnTo>
                    <a:pt x="5042" y="1726"/>
                  </a:lnTo>
                  <a:lnTo>
                    <a:pt x="5047" y="1727"/>
                  </a:lnTo>
                  <a:lnTo>
                    <a:pt x="5053" y="1728"/>
                  </a:lnTo>
                  <a:lnTo>
                    <a:pt x="5058" y="1727"/>
                  </a:lnTo>
                  <a:lnTo>
                    <a:pt x="5064" y="1727"/>
                  </a:lnTo>
                  <a:lnTo>
                    <a:pt x="5070" y="1725"/>
                  </a:lnTo>
                  <a:lnTo>
                    <a:pt x="5076" y="1723"/>
                  </a:lnTo>
                  <a:lnTo>
                    <a:pt x="5082" y="1719"/>
                  </a:lnTo>
                  <a:lnTo>
                    <a:pt x="5089" y="1716"/>
                  </a:lnTo>
                  <a:lnTo>
                    <a:pt x="5094" y="1710"/>
                  </a:lnTo>
                  <a:lnTo>
                    <a:pt x="5100" y="1704"/>
                  </a:lnTo>
                  <a:lnTo>
                    <a:pt x="5113" y="1690"/>
                  </a:lnTo>
                  <a:lnTo>
                    <a:pt x="5127" y="1670"/>
                  </a:lnTo>
                  <a:lnTo>
                    <a:pt x="5139" y="1651"/>
                  </a:lnTo>
                  <a:lnTo>
                    <a:pt x="5150" y="1637"/>
                  </a:lnTo>
                  <a:lnTo>
                    <a:pt x="5159" y="1626"/>
                  </a:lnTo>
                  <a:lnTo>
                    <a:pt x="5167" y="1619"/>
                  </a:lnTo>
                  <a:lnTo>
                    <a:pt x="5174" y="1616"/>
                  </a:lnTo>
                  <a:lnTo>
                    <a:pt x="5180" y="1615"/>
                  </a:lnTo>
                  <a:lnTo>
                    <a:pt x="5186" y="1616"/>
                  </a:lnTo>
                  <a:lnTo>
                    <a:pt x="5191" y="1618"/>
                  </a:lnTo>
                  <a:lnTo>
                    <a:pt x="5210" y="1640"/>
                  </a:lnTo>
                  <a:lnTo>
                    <a:pt x="5241" y="1681"/>
                  </a:lnTo>
                  <a:lnTo>
                    <a:pt x="5274" y="1725"/>
                  </a:lnTo>
                  <a:lnTo>
                    <a:pt x="5298" y="1755"/>
                  </a:lnTo>
                  <a:lnTo>
                    <a:pt x="5306" y="1766"/>
                  </a:lnTo>
                  <a:lnTo>
                    <a:pt x="5313" y="1780"/>
                  </a:lnTo>
                  <a:lnTo>
                    <a:pt x="5319" y="1795"/>
                  </a:lnTo>
                  <a:lnTo>
                    <a:pt x="5326" y="1813"/>
                  </a:lnTo>
                  <a:lnTo>
                    <a:pt x="5335" y="1846"/>
                  </a:lnTo>
                  <a:lnTo>
                    <a:pt x="5341" y="1870"/>
                  </a:lnTo>
                  <a:lnTo>
                    <a:pt x="5342" y="1874"/>
                  </a:lnTo>
                  <a:lnTo>
                    <a:pt x="5346" y="1878"/>
                  </a:lnTo>
                  <a:lnTo>
                    <a:pt x="5350" y="1880"/>
                  </a:lnTo>
                  <a:lnTo>
                    <a:pt x="5355" y="1881"/>
                  </a:lnTo>
                  <a:lnTo>
                    <a:pt x="5369" y="1883"/>
                  </a:lnTo>
                  <a:lnTo>
                    <a:pt x="5385" y="1882"/>
                  </a:lnTo>
                  <a:lnTo>
                    <a:pt x="5416" y="1880"/>
                  </a:lnTo>
                  <a:lnTo>
                    <a:pt x="5437" y="1878"/>
                  </a:lnTo>
                  <a:lnTo>
                    <a:pt x="5441" y="1878"/>
                  </a:lnTo>
                  <a:lnTo>
                    <a:pt x="5446" y="1880"/>
                  </a:lnTo>
                  <a:lnTo>
                    <a:pt x="5450" y="1882"/>
                  </a:lnTo>
                  <a:lnTo>
                    <a:pt x="5456" y="1886"/>
                  </a:lnTo>
                  <a:lnTo>
                    <a:pt x="5469" y="1895"/>
                  </a:lnTo>
                  <a:lnTo>
                    <a:pt x="5482" y="1907"/>
                  </a:lnTo>
                  <a:lnTo>
                    <a:pt x="5495" y="1920"/>
                  </a:lnTo>
                  <a:lnTo>
                    <a:pt x="5507" y="1933"/>
                  </a:lnTo>
                  <a:lnTo>
                    <a:pt x="5511" y="1940"/>
                  </a:lnTo>
                  <a:lnTo>
                    <a:pt x="5516" y="1946"/>
                  </a:lnTo>
                  <a:lnTo>
                    <a:pt x="5518" y="1952"/>
                  </a:lnTo>
                  <a:lnTo>
                    <a:pt x="5521" y="1957"/>
                  </a:lnTo>
                  <a:lnTo>
                    <a:pt x="5524" y="1967"/>
                  </a:lnTo>
                  <a:lnTo>
                    <a:pt x="5529" y="1975"/>
                  </a:lnTo>
                  <a:lnTo>
                    <a:pt x="5535" y="1982"/>
                  </a:lnTo>
                  <a:lnTo>
                    <a:pt x="5542" y="1988"/>
                  </a:lnTo>
                  <a:lnTo>
                    <a:pt x="5551" y="1994"/>
                  </a:lnTo>
                  <a:lnTo>
                    <a:pt x="5564" y="1998"/>
                  </a:lnTo>
                  <a:lnTo>
                    <a:pt x="5578" y="2004"/>
                  </a:lnTo>
                  <a:lnTo>
                    <a:pt x="5596" y="2009"/>
                  </a:lnTo>
                  <a:lnTo>
                    <a:pt x="5605" y="2011"/>
                  </a:lnTo>
                  <a:lnTo>
                    <a:pt x="5611" y="2016"/>
                  </a:lnTo>
                  <a:lnTo>
                    <a:pt x="5616" y="2021"/>
                  </a:lnTo>
                  <a:lnTo>
                    <a:pt x="5618" y="2025"/>
                  </a:lnTo>
                  <a:lnTo>
                    <a:pt x="5619" y="2031"/>
                  </a:lnTo>
                  <a:lnTo>
                    <a:pt x="5618" y="2037"/>
                  </a:lnTo>
                  <a:lnTo>
                    <a:pt x="5617" y="2044"/>
                  </a:lnTo>
                  <a:lnTo>
                    <a:pt x="5615" y="2050"/>
                  </a:lnTo>
                  <a:lnTo>
                    <a:pt x="5598" y="2078"/>
                  </a:lnTo>
                  <a:lnTo>
                    <a:pt x="5584" y="2103"/>
                  </a:lnTo>
                  <a:lnTo>
                    <a:pt x="5576" y="2121"/>
                  </a:lnTo>
                  <a:lnTo>
                    <a:pt x="5568" y="2136"/>
                  </a:lnTo>
                  <a:lnTo>
                    <a:pt x="5559" y="2152"/>
                  </a:lnTo>
                  <a:lnTo>
                    <a:pt x="5549" y="2173"/>
                  </a:lnTo>
                  <a:lnTo>
                    <a:pt x="5544" y="2183"/>
                  </a:lnTo>
                  <a:lnTo>
                    <a:pt x="5542" y="2188"/>
                  </a:lnTo>
                  <a:lnTo>
                    <a:pt x="5543" y="2189"/>
                  </a:lnTo>
                  <a:lnTo>
                    <a:pt x="5545" y="2188"/>
                  </a:lnTo>
                  <a:lnTo>
                    <a:pt x="5549" y="2185"/>
                  </a:lnTo>
                  <a:lnTo>
                    <a:pt x="5555" y="2184"/>
                  </a:lnTo>
                  <a:lnTo>
                    <a:pt x="5558" y="2184"/>
                  </a:lnTo>
                  <a:lnTo>
                    <a:pt x="5562" y="2184"/>
                  </a:lnTo>
                  <a:lnTo>
                    <a:pt x="5565" y="2185"/>
                  </a:lnTo>
                  <a:lnTo>
                    <a:pt x="5569" y="2188"/>
                  </a:lnTo>
                  <a:lnTo>
                    <a:pt x="5582" y="2198"/>
                  </a:lnTo>
                  <a:lnTo>
                    <a:pt x="5594" y="2207"/>
                  </a:lnTo>
                  <a:lnTo>
                    <a:pt x="5601" y="2211"/>
                  </a:lnTo>
                  <a:lnTo>
                    <a:pt x="5609" y="2213"/>
                  </a:lnTo>
                  <a:lnTo>
                    <a:pt x="5617" y="2213"/>
                  </a:lnTo>
                  <a:lnTo>
                    <a:pt x="5629" y="2211"/>
                  </a:lnTo>
                  <a:lnTo>
                    <a:pt x="5639" y="2209"/>
                  </a:lnTo>
                  <a:lnTo>
                    <a:pt x="5649" y="2207"/>
                  </a:lnTo>
                  <a:lnTo>
                    <a:pt x="5658" y="2209"/>
                  </a:lnTo>
                  <a:lnTo>
                    <a:pt x="5665" y="2211"/>
                  </a:lnTo>
                  <a:lnTo>
                    <a:pt x="5672" y="2216"/>
                  </a:lnTo>
                  <a:lnTo>
                    <a:pt x="5678" y="2222"/>
                  </a:lnTo>
                  <a:lnTo>
                    <a:pt x="5683" y="2230"/>
                  </a:lnTo>
                  <a:lnTo>
                    <a:pt x="5687" y="2239"/>
                  </a:lnTo>
                  <a:lnTo>
                    <a:pt x="5698" y="2259"/>
                  </a:lnTo>
                  <a:lnTo>
                    <a:pt x="5707" y="2279"/>
                  </a:lnTo>
                  <a:lnTo>
                    <a:pt x="5718" y="2297"/>
                  </a:lnTo>
                  <a:lnTo>
                    <a:pt x="5727" y="2314"/>
                  </a:lnTo>
                  <a:lnTo>
                    <a:pt x="5731" y="2324"/>
                  </a:lnTo>
                  <a:lnTo>
                    <a:pt x="5732" y="2333"/>
                  </a:lnTo>
                  <a:lnTo>
                    <a:pt x="5732" y="2343"/>
                  </a:lnTo>
                  <a:lnTo>
                    <a:pt x="5730" y="2351"/>
                  </a:lnTo>
                  <a:lnTo>
                    <a:pt x="5729" y="2354"/>
                  </a:lnTo>
                  <a:lnTo>
                    <a:pt x="5727" y="2357"/>
                  </a:lnTo>
                  <a:lnTo>
                    <a:pt x="5725" y="2359"/>
                  </a:lnTo>
                  <a:lnTo>
                    <a:pt x="5723" y="2359"/>
                  </a:lnTo>
                  <a:lnTo>
                    <a:pt x="5720" y="2359"/>
                  </a:lnTo>
                  <a:lnTo>
                    <a:pt x="5718" y="2358"/>
                  </a:lnTo>
                  <a:lnTo>
                    <a:pt x="5715" y="2355"/>
                  </a:lnTo>
                  <a:lnTo>
                    <a:pt x="5712" y="2352"/>
                  </a:lnTo>
                  <a:lnTo>
                    <a:pt x="5709" y="2348"/>
                  </a:lnTo>
                  <a:lnTo>
                    <a:pt x="5704" y="2345"/>
                  </a:lnTo>
                  <a:lnTo>
                    <a:pt x="5699" y="2343"/>
                  </a:lnTo>
                  <a:lnTo>
                    <a:pt x="5695" y="2340"/>
                  </a:lnTo>
                  <a:lnTo>
                    <a:pt x="5684" y="2339"/>
                  </a:lnTo>
                  <a:lnTo>
                    <a:pt x="5672" y="2339"/>
                  </a:lnTo>
                  <a:lnTo>
                    <a:pt x="5652" y="2340"/>
                  </a:lnTo>
                  <a:lnTo>
                    <a:pt x="5644" y="2343"/>
                  </a:lnTo>
                  <a:lnTo>
                    <a:pt x="5641" y="2347"/>
                  </a:lnTo>
                  <a:lnTo>
                    <a:pt x="5631" y="2355"/>
                  </a:lnTo>
                  <a:lnTo>
                    <a:pt x="5626" y="2359"/>
                  </a:lnTo>
                  <a:lnTo>
                    <a:pt x="5621" y="2360"/>
                  </a:lnTo>
                  <a:lnTo>
                    <a:pt x="5618" y="2360"/>
                  </a:lnTo>
                  <a:lnTo>
                    <a:pt x="5616" y="2360"/>
                  </a:lnTo>
                  <a:lnTo>
                    <a:pt x="5614" y="2359"/>
                  </a:lnTo>
                  <a:lnTo>
                    <a:pt x="5612" y="2357"/>
                  </a:lnTo>
                  <a:lnTo>
                    <a:pt x="5609" y="2351"/>
                  </a:lnTo>
                  <a:lnTo>
                    <a:pt x="5605" y="2346"/>
                  </a:lnTo>
                  <a:lnTo>
                    <a:pt x="5599" y="2340"/>
                  </a:lnTo>
                  <a:lnTo>
                    <a:pt x="5594" y="2337"/>
                  </a:lnTo>
                  <a:lnTo>
                    <a:pt x="5587" y="2333"/>
                  </a:lnTo>
                  <a:lnTo>
                    <a:pt x="5579" y="2331"/>
                  </a:lnTo>
                  <a:lnTo>
                    <a:pt x="5570" y="2331"/>
                  </a:lnTo>
                  <a:lnTo>
                    <a:pt x="5561" y="2333"/>
                  </a:lnTo>
                  <a:lnTo>
                    <a:pt x="5550" y="2335"/>
                  </a:lnTo>
                  <a:lnTo>
                    <a:pt x="5540" y="2338"/>
                  </a:lnTo>
                  <a:lnTo>
                    <a:pt x="5529" y="2338"/>
                  </a:lnTo>
                  <a:lnTo>
                    <a:pt x="5518" y="2338"/>
                  </a:lnTo>
                  <a:lnTo>
                    <a:pt x="5496" y="2337"/>
                  </a:lnTo>
                  <a:lnTo>
                    <a:pt x="5473" y="2338"/>
                  </a:lnTo>
                  <a:lnTo>
                    <a:pt x="5467" y="2339"/>
                  </a:lnTo>
                  <a:lnTo>
                    <a:pt x="5462" y="2339"/>
                  </a:lnTo>
                  <a:lnTo>
                    <a:pt x="5457" y="2338"/>
                  </a:lnTo>
                  <a:lnTo>
                    <a:pt x="5453" y="2337"/>
                  </a:lnTo>
                  <a:lnTo>
                    <a:pt x="5449" y="2335"/>
                  </a:lnTo>
                  <a:lnTo>
                    <a:pt x="5447" y="2333"/>
                  </a:lnTo>
                  <a:lnTo>
                    <a:pt x="5443" y="2331"/>
                  </a:lnTo>
                  <a:lnTo>
                    <a:pt x="5442" y="2328"/>
                  </a:lnTo>
                  <a:lnTo>
                    <a:pt x="5440" y="2325"/>
                  </a:lnTo>
                  <a:lnTo>
                    <a:pt x="5440" y="2321"/>
                  </a:lnTo>
                  <a:lnTo>
                    <a:pt x="5440" y="2318"/>
                  </a:lnTo>
                  <a:lnTo>
                    <a:pt x="5440" y="2314"/>
                  </a:lnTo>
                  <a:lnTo>
                    <a:pt x="5441" y="2311"/>
                  </a:lnTo>
                  <a:lnTo>
                    <a:pt x="5443" y="2307"/>
                  </a:lnTo>
                  <a:lnTo>
                    <a:pt x="5446" y="2304"/>
                  </a:lnTo>
                  <a:lnTo>
                    <a:pt x="5449" y="2300"/>
                  </a:lnTo>
                  <a:lnTo>
                    <a:pt x="5453" y="2297"/>
                  </a:lnTo>
                  <a:lnTo>
                    <a:pt x="5456" y="2291"/>
                  </a:lnTo>
                  <a:lnTo>
                    <a:pt x="5458" y="2285"/>
                  </a:lnTo>
                  <a:lnTo>
                    <a:pt x="5462" y="2278"/>
                  </a:lnTo>
                  <a:lnTo>
                    <a:pt x="5468" y="2263"/>
                  </a:lnTo>
                  <a:lnTo>
                    <a:pt x="5474" y="2245"/>
                  </a:lnTo>
                  <a:lnTo>
                    <a:pt x="5481" y="2227"/>
                  </a:lnTo>
                  <a:lnTo>
                    <a:pt x="5489" y="2211"/>
                  </a:lnTo>
                  <a:lnTo>
                    <a:pt x="5494" y="2203"/>
                  </a:lnTo>
                  <a:lnTo>
                    <a:pt x="5500" y="2196"/>
                  </a:lnTo>
                  <a:lnTo>
                    <a:pt x="5505" y="2189"/>
                  </a:lnTo>
                  <a:lnTo>
                    <a:pt x="5513" y="2183"/>
                  </a:lnTo>
                  <a:lnTo>
                    <a:pt x="5520" y="2177"/>
                  </a:lnTo>
                  <a:lnTo>
                    <a:pt x="5525" y="2171"/>
                  </a:lnTo>
                  <a:lnTo>
                    <a:pt x="5530" y="2166"/>
                  </a:lnTo>
                  <a:lnTo>
                    <a:pt x="5534" y="2159"/>
                  </a:lnTo>
                  <a:lnTo>
                    <a:pt x="5536" y="2153"/>
                  </a:lnTo>
                  <a:lnTo>
                    <a:pt x="5537" y="2148"/>
                  </a:lnTo>
                  <a:lnTo>
                    <a:pt x="5538" y="2143"/>
                  </a:lnTo>
                  <a:lnTo>
                    <a:pt x="5538" y="2137"/>
                  </a:lnTo>
                  <a:lnTo>
                    <a:pt x="5537" y="2132"/>
                  </a:lnTo>
                  <a:lnTo>
                    <a:pt x="5536" y="2128"/>
                  </a:lnTo>
                  <a:lnTo>
                    <a:pt x="5534" y="2123"/>
                  </a:lnTo>
                  <a:lnTo>
                    <a:pt x="5530" y="2119"/>
                  </a:lnTo>
                  <a:lnTo>
                    <a:pt x="5527" y="2116"/>
                  </a:lnTo>
                  <a:lnTo>
                    <a:pt x="5522" y="2115"/>
                  </a:lnTo>
                  <a:lnTo>
                    <a:pt x="5518" y="2112"/>
                  </a:lnTo>
                  <a:lnTo>
                    <a:pt x="5513" y="2112"/>
                  </a:lnTo>
                  <a:lnTo>
                    <a:pt x="5508" y="2112"/>
                  </a:lnTo>
                  <a:lnTo>
                    <a:pt x="5503" y="2115"/>
                  </a:lnTo>
                  <a:lnTo>
                    <a:pt x="5498" y="2116"/>
                  </a:lnTo>
                  <a:lnTo>
                    <a:pt x="5495" y="2119"/>
                  </a:lnTo>
                  <a:lnTo>
                    <a:pt x="5487" y="2126"/>
                  </a:lnTo>
                  <a:lnTo>
                    <a:pt x="5481" y="2135"/>
                  </a:lnTo>
                  <a:lnTo>
                    <a:pt x="5475" y="2144"/>
                  </a:lnTo>
                  <a:lnTo>
                    <a:pt x="5469" y="2152"/>
                  </a:lnTo>
                  <a:lnTo>
                    <a:pt x="5463" y="2159"/>
                  </a:lnTo>
                  <a:lnTo>
                    <a:pt x="5457" y="2164"/>
                  </a:lnTo>
                  <a:lnTo>
                    <a:pt x="5454" y="2165"/>
                  </a:lnTo>
                  <a:lnTo>
                    <a:pt x="5449" y="2166"/>
                  </a:lnTo>
                  <a:lnTo>
                    <a:pt x="5444" y="2166"/>
                  </a:lnTo>
                  <a:lnTo>
                    <a:pt x="5439" y="2165"/>
                  </a:lnTo>
                  <a:lnTo>
                    <a:pt x="5427" y="2164"/>
                  </a:lnTo>
                  <a:lnTo>
                    <a:pt x="5413" y="2162"/>
                  </a:lnTo>
                  <a:lnTo>
                    <a:pt x="5397" y="2161"/>
                  </a:lnTo>
                  <a:lnTo>
                    <a:pt x="5383" y="2161"/>
                  </a:lnTo>
                  <a:lnTo>
                    <a:pt x="5377" y="2162"/>
                  </a:lnTo>
                  <a:lnTo>
                    <a:pt x="5370" y="2163"/>
                  </a:lnTo>
                  <a:lnTo>
                    <a:pt x="5365" y="2166"/>
                  </a:lnTo>
                  <a:lnTo>
                    <a:pt x="5359" y="2170"/>
                  </a:lnTo>
                  <a:lnTo>
                    <a:pt x="5336" y="2186"/>
                  </a:lnTo>
                  <a:lnTo>
                    <a:pt x="5315" y="2200"/>
                  </a:lnTo>
                  <a:lnTo>
                    <a:pt x="5308" y="2206"/>
                  </a:lnTo>
                  <a:lnTo>
                    <a:pt x="5305" y="2212"/>
                  </a:lnTo>
                  <a:lnTo>
                    <a:pt x="5306" y="2215"/>
                  </a:lnTo>
                  <a:lnTo>
                    <a:pt x="5307" y="2217"/>
                  </a:lnTo>
                  <a:lnTo>
                    <a:pt x="5309" y="2218"/>
                  </a:lnTo>
                  <a:lnTo>
                    <a:pt x="5314" y="2220"/>
                  </a:lnTo>
                  <a:lnTo>
                    <a:pt x="5318" y="2223"/>
                  </a:lnTo>
                  <a:lnTo>
                    <a:pt x="5320" y="2225"/>
                  </a:lnTo>
                  <a:lnTo>
                    <a:pt x="5320" y="2229"/>
                  </a:lnTo>
                  <a:lnTo>
                    <a:pt x="5319" y="2232"/>
                  </a:lnTo>
                  <a:lnTo>
                    <a:pt x="5316" y="2236"/>
                  </a:lnTo>
                  <a:lnTo>
                    <a:pt x="5312" y="2239"/>
                  </a:lnTo>
                  <a:lnTo>
                    <a:pt x="5307" y="2244"/>
                  </a:lnTo>
                  <a:lnTo>
                    <a:pt x="5301" y="2247"/>
                  </a:lnTo>
                  <a:lnTo>
                    <a:pt x="5288" y="2256"/>
                  </a:lnTo>
                  <a:lnTo>
                    <a:pt x="5274" y="2262"/>
                  </a:lnTo>
                  <a:lnTo>
                    <a:pt x="5261" y="2266"/>
                  </a:lnTo>
                  <a:lnTo>
                    <a:pt x="5251" y="2267"/>
                  </a:lnTo>
                  <a:lnTo>
                    <a:pt x="5246" y="2267"/>
                  </a:lnTo>
                  <a:lnTo>
                    <a:pt x="5242" y="2265"/>
                  </a:lnTo>
                  <a:lnTo>
                    <a:pt x="5240" y="2262"/>
                  </a:lnTo>
                  <a:lnTo>
                    <a:pt x="5238" y="2258"/>
                  </a:lnTo>
                  <a:lnTo>
                    <a:pt x="5234" y="2247"/>
                  </a:lnTo>
                  <a:lnTo>
                    <a:pt x="5233" y="2234"/>
                  </a:lnTo>
                  <a:lnTo>
                    <a:pt x="5233" y="2206"/>
                  </a:lnTo>
                  <a:lnTo>
                    <a:pt x="5234" y="2183"/>
                  </a:lnTo>
                  <a:lnTo>
                    <a:pt x="5234" y="2179"/>
                  </a:lnTo>
                  <a:lnTo>
                    <a:pt x="5233" y="2177"/>
                  </a:lnTo>
                  <a:lnTo>
                    <a:pt x="5232" y="2176"/>
                  </a:lnTo>
                  <a:lnTo>
                    <a:pt x="5229" y="2175"/>
                  </a:lnTo>
                  <a:lnTo>
                    <a:pt x="5224" y="2177"/>
                  </a:lnTo>
                  <a:lnTo>
                    <a:pt x="5218" y="2180"/>
                  </a:lnTo>
                  <a:lnTo>
                    <a:pt x="5207" y="2191"/>
                  </a:lnTo>
                  <a:lnTo>
                    <a:pt x="5202" y="2197"/>
                  </a:lnTo>
                  <a:lnTo>
                    <a:pt x="5192" y="2191"/>
                  </a:lnTo>
                  <a:lnTo>
                    <a:pt x="5167" y="2179"/>
                  </a:lnTo>
                  <a:lnTo>
                    <a:pt x="5160" y="2177"/>
                  </a:lnTo>
                  <a:lnTo>
                    <a:pt x="5153" y="2175"/>
                  </a:lnTo>
                  <a:lnTo>
                    <a:pt x="5146" y="2173"/>
                  </a:lnTo>
                  <a:lnTo>
                    <a:pt x="5139" y="2173"/>
                  </a:lnTo>
                  <a:lnTo>
                    <a:pt x="5132" y="2173"/>
                  </a:lnTo>
                  <a:lnTo>
                    <a:pt x="5125" y="2176"/>
                  </a:lnTo>
                  <a:lnTo>
                    <a:pt x="5120" y="2178"/>
                  </a:lnTo>
                  <a:lnTo>
                    <a:pt x="5114" y="2183"/>
                  </a:lnTo>
                  <a:lnTo>
                    <a:pt x="5110" y="2188"/>
                  </a:lnTo>
                  <a:lnTo>
                    <a:pt x="5103" y="2192"/>
                  </a:lnTo>
                  <a:lnTo>
                    <a:pt x="5096" y="2195"/>
                  </a:lnTo>
                  <a:lnTo>
                    <a:pt x="5087" y="2198"/>
                  </a:lnTo>
                  <a:lnTo>
                    <a:pt x="5069" y="2202"/>
                  </a:lnTo>
                  <a:lnTo>
                    <a:pt x="5047" y="2205"/>
                  </a:lnTo>
                  <a:lnTo>
                    <a:pt x="5026" y="2209"/>
                  </a:lnTo>
                  <a:lnTo>
                    <a:pt x="5008" y="2212"/>
                  </a:lnTo>
                  <a:lnTo>
                    <a:pt x="4998" y="2215"/>
                  </a:lnTo>
                  <a:lnTo>
                    <a:pt x="4990" y="2218"/>
                  </a:lnTo>
                  <a:lnTo>
                    <a:pt x="4983" y="2223"/>
                  </a:lnTo>
                  <a:lnTo>
                    <a:pt x="4977" y="2227"/>
                  </a:lnTo>
                  <a:lnTo>
                    <a:pt x="4972" y="2233"/>
                  </a:lnTo>
                  <a:lnTo>
                    <a:pt x="4968" y="2239"/>
                  </a:lnTo>
                  <a:lnTo>
                    <a:pt x="4963" y="2247"/>
                  </a:lnTo>
                  <a:lnTo>
                    <a:pt x="4959" y="2254"/>
                  </a:lnTo>
                  <a:lnTo>
                    <a:pt x="4952" y="2272"/>
                  </a:lnTo>
                  <a:lnTo>
                    <a:pt x="4946" y="2289"/>
                  </a:lnTo>
                  <a:lnTo>
                    <a:pt x="4938" y="2317"/>
                  </a:lnTo>
                  <a:lnTo>
                    <a:pt x="4936" y="2328"/>
                  </a:lnTo>
                  <a:lnTo>
                    <a:pt x="4941" y="2326"/>
                  </a:lnTo>
                  <a:lnTo>
                    <a:pt x="4954" y="2320"/>
                  </a:lnTo>
                  <a:lnTo>
                    <a:pt x="4976" y="2311"/>
                  </a:lnTo>
                  <a:lnTo>
                    <a:pt x="5008" y="2300"/>
                  </a:lnTo>
                  <a:lnTo>
                    <a:pt x="5035" y="2292"/>
                  </a:lnTo>
                  <a:lnTo>
                    <a:pt x="5052" y="2287"/>
                  </a:lnTo>
                  <a:lnTo>
                    <a:pt x="5067" y="2280"/>
                  </a:lnTo>
                  <a:lnTo>
                    <a:pt x="5091" y="2267"/>
                  </a:lnTo>
                  <a:lnTo>
                    <a:pt x="5106" y="2259"/>
                  </a:lnTo>
                  <a:lnTo>
                    <a:pt x="5120" y="2253"/>
                  </a:lnTo>
                  <a:lnTo>
                    <a:pt x="5127" y="2251"/>
                  </a:lnTo>
                  <a:lnTo>
                    <a:pt x="5136" y="2249"/>
                  </a:lnTo>
                  <a:lnTo>
                    <a:pt x="5143" y="2247"/>
                  </a:lnTo>
                  <a:lnTo>
                    <a:pt x="5150" y="2247"/>
                  </a:lnTo>
                  <a:lnTo>
                    <a:pt x="5156" y="2247"/>
                  </a:lnTo>
                  <a:lnTo>
                    <a:pt x="5163" y="2249"/>
                  </a:lnTo>
                  <a:lnTo>
                    <a:pt x="5170" y="2251"/>
                  </a:lnTo>
                  <a:lnTo>
                    <a:pt x="5175" y="2254"/>
                  </a:lnTo>
                  <a:lnTo>
                    <a:pt x="5181" y="2258"/>
                  </a:lnTo>
                  <a:lnTo>
                    <a:pt x="5187" y="2264"/>
                  </a:lnTo>
                  <a:lnTo>
                    <a:pt x="5193" y="2270"/>
                  </a:lnTo>
                  <a:lnTo>
                    <a:pt x="5199" y="2277"/>
                  </a:lnTo>
                  <a:lnTo>
                    <a:pt x="5202" y="2285"/>
                  </a:lnTo>
                  <a:lnTo>
                    <a:pt x="5206" y="2292"/>
                  </a:lnTo>
                  <a:lnTo>
                    <a:pt x="5207" y="2299"/>
                  </a:lnTo>
                  <a:lnTo>
                    <a:pt x="5208" y="2305"/>
                  </a:lnTo>
                  <a:lnTo>
                    <a:pt x="5208" y="2311"/>
                  </a:lnTo>
                  <a:lnTo>
                    <a:pt x="5207" y="2317"/>
                  </a:lnTo>
                  <a:lnTo>
                    <a:pt x="5205" y="2321"/>
                  </a:lnTo>
                  <a:lnTo>
                    <a:pt x="5202" y="2326"/>
                  </a:lnTo>
                  <a:lnTo>
                    <a:pt x="5192" y="2338"/>
                  </a:lnTo>
                  <a:lnTo>
                    <a:pt x="5186" y="2343"/>
                  </a:lnTo>
                  <a:lnTo>
                    <a:pt x="5190" y="2348"/>
                  </a:lnTo>
                  <a:lnTo>
                    <a:pt x="5197" y="2360"/>
                  </a:lnTo>
                  <a:lnTo>
                    <a:pt x="5201" y="2367"/>
                  </a:lnTo>
                  <a:lnTo>
                    <a:pt x="5207" y="2374"/>
                  </a:lnTo>
                  <a:lnTo>
                    <a:pt x="5212" y="2380"/>
                  </a:lnTo>
                  <a:lnTo>
                    <a:pt x="5218" y="2385"/>
                  </a:lnTo>
                  <a:lnTo>
                    <a:pt x="5224" y="2387"/>
                  </a:lnTo>
                  <a:lnTo>
                    <a:pt x="5228" y="2387"/>
                  </a:lnTo>
                  <a:lnTo>
                    <a:pt x="5233" y="2385"/>
                  </a:lnTo>
                  <a:lnTo>
                    <a:pt x="5238" y="2381"/>
                  </a:lnTo>
                  <a:lnTo>
                    <a:pt x="5249" y="2371"/>
                  </a:lnTo>
                  <a:lnTo>
                    <a:pt x="5266" y="2357"/>
                  </a:lnTo>
                  <a:lnTo>
                    <a:pt x="5271" y="2354"/>
                  </a:lnTo>
                  <a:lnTo>
                    <a:pt x="5275" y="2353"/>
                  </a:lnTo>
                  <a:lnTo>
                    <a:pt x="5278" y="2353"/>
                  </a:lnTo>
                  <a:lnTo>
                    <a:pt x="5280" y="2355"/>
                  </a:lnTo>
                  <a:lnTo>
                    <a:pt x="5282" y="2358"/>
                  </a:lnTo>
                  <a:lnTo>
                    <a:pt x="5284" y="2361"/>
                  </a:lnTo>
                  <a:lnTo>
                    <a:pt x="5285" y="2366"/>
                  </a:lnTo>
                  <a:lnTo>
                    <a:pt x="5286" y="2371"/>
                  </a:lnTo>
                  <a:lnTo>
                    <a:pt x="5287" y="2394"/>
                  </a:lnTo>
                  <a:lnTo>
                    <a:pt x="5291" y="2413"/>
                  </a:lnTo>
                  <a:lnTo>
                    <a:pt x="5294" y="2419"/>
                  </a:lnTo>
                  <a:lnTo>
                    <a:pt x="5299" y="2424"/>
                  </a:lnTo>
                  <a:lnTo>
                    <a:pt x="5306" y="2426"/>
                  </a:lnTo>
                  <a:lnTo>
                    <a:pt x="5313" y="2427"/>
                  </a:lnTo>
                  <a:lnTo>
                    <a:pt x="5320" y="2425"/>
                  </a:lnTo>
                  <a:lnTo>
                    <a:pt x="5328" y="2421"/>
                  </a:lnTo>
                  <a:lnTo>
                    <a:pt x="5335" y="2417"/>
                  </a:lnTo>
                  <a:lnTo>
                    <a:pt x="5342" y="2408"/>
                  </a:lnTo>
                  <a:lnTo>
                    <a:pt x="5353" y="2392"/>
                  </a:lnTo>
                  <a:lnTo>
                    <a:pt x="5363" y="2380"/>
                  </a:lnTo>
                  <a:lnTo>
                    <a:pt x="5368" y="2377"/>
                  </a:lnTo>
                  <a:lnTo>
                    <a:pt x="5373" y="2375"/>
                  </a:lnTo>
                  <a:lnTo>
                    <a:pt x="5375" y="2375"/>
                  </a:lnTo>
                  <a:lnTo>
                    <a:pt x="5377" y="2377"/>
                  </a:lnTo>
                  <a:lnTo>
                    <a:pt x="5379" y="2378"/>
                  </a:lnTo>
                  <a:lnTo>
                    <a:pt x="5381" y="2380"/>
                  </a:lnTo>
                  <a:lnTo>
                    <a:pt x="5386" y="2386"/>
                  </a:lnTo>
                  <a:lnTo>
                    <a:pt x="5390" y="2394"/>
                  </a:lnTo>
                  <a:lnTo>
                    <a:pt x="5395" y="2404"/>
                  </a:lnTo>
                  <a:lnTo>
                    <a:pt x="5400" y="2413"/>
                  </a:lnTo>
                  <a:lnTo>
                    <a:pt x="5408" y="2435"/>
                  </a:lnTo>
                  <a:lnTo>
                    <a:pt x="5417" y="2460"/>
                  </a:lnTo>
                  <a:lnTo>
                    <a:pt x="5419" y="2466"/>
                  </a:lnTo>
                  <a:lnTo>
                    <a:pt x="5417" y="2472"/>
                  </a:lnTo>
                  <a:lnTo>
                    <a:pt x="5414" y="2476"/>
                  </a:lnTo>
                  <a:lnTo>
                    <a:pt x="5409" y="2481"/>
                  </a:lnTo>
                  <a:lnTo>
                    <a:pt x="5403" y="2485"/>
                  </a:lnTo>
                  <a:lnTo>
                    <a:pt x="5395" y="2488"/>
                  </a:lnTo>
                  <a:lnTo>
                    <a:pt x="5387" y="2492"/>
                  </a:lnTo>
                  <a:lnTo>
                    <a:pt x="5377" y="2494"/>
                  </a:lnTo>
                  <a:lnTo>
                    <a:pt x="5342" y="2502"/>
                  </a:lnTo>
                  <a:lnTo>
                    <a:pt x="5318" y="2507"/>
                  </a:lnTo>
                  <a:lnTo>
                    <a:pt x="5296" y="2513"/>
                  </a:lnTo>
                  <a:lnTo>
                    <a:pt x="5265" y="2521"/>
                  </a:lnTo>
                  <a:lnTo>
                    <a:pt x="5233" y="2529"/>
                  </a:lnTo>
                  <a:lnTo>
                    <a:pt x="5214" y="2535"/>
                  </a:lnTo>
                  <a:lnTo>
                    <a:pt x="5200" y="2544"/>
                  </a:lnTo>
                  <a:lnTo>
                    <a:pt x="5180" y="2561"/>
                  </a:lnTo>
                  <a:lnTo>
                    <a:pt x="5168" y="2569"/>
                  </a:lnTo>
                  <a:lnTo>
                    <a:pt x="5156" y="2576"/>
                  </a:lnTo>
                  <a:lnTo>
                    <a:pt x="5150" y="2579"/>
                  </a:lnTo>
                  <a:lnTo>
                    <a:pt x="5143" y="2581"/>
                  </a:lnTo>
                  <a:lnTo>
                    <a:pt x="5137" y="2582"/>
                  </a:lnTo>
                  <a:lnTo>
                    <a:pt x="5131" y="2582"/>
                  </a:lnTo>
                  <a:lnTo>
                    <a:pt x="5125" y="2582"/>
                  </a:lnTo>
                  <a:lnTo>
                    <a:pt x="5120" y="2580"/>
                  </a:lnTo>
                  <a:lnTo>
                    <a:pt x="5117" y="2577"/>
                  </a:lnTo>
                  <a:lnTo>
                    <a:pt x="5113" y="2573"/>
                  </a:lnTo>
                  <a:lnTo>
                    <a:pt x="5110" y="2568"/>
                  </a:lnTo>
                  <a:lnTo>
                    <a:pt x="5107" y="2563"/>
                  </a:lnTo>
                  <a:lnTo>
                    <a:pt x="5106" y="2556"/>
                  </a:lnTo>
                  <a:lnTo>
                    <a:pt x="5104" y="2550"/>
                  </a:lnTo>
                  <a:lnTo>
                    <a:pt x="5101" y="2521"/>
                  </a:lnTo>
                  <a:lnTo>
                    <a:pt x="5099" y="2493"/>
                  </a:lnTo>
                  <a:lnTo>
                    <a:pt x="5098" y="2488"/>
                  </a:lnTo>
                  <a:lnTo>
                    <a:pt x="5096" y="2483"/>
                  </a:lnTo>
                  <a:lnTo>
                    <a:pt x="5093" y="2481"/>
                  </a:lnTo>
                  <a:lnTo>
                    <a:pt x="5091" y="2480"/>
                  </a:lnTo>
                  <a:lnTo>
                    <a:pt x="5087" y="2480"/>
                  </a:lnTo>
                  <a:lnTo>
                    <a:pt x="5083" y="2481"/>
                  </a:lnTo>
                  <a:lnTo>
                    <a:pt x="5079" y="2482"/>
                  </a:lnTo>
                  <a:lnTo>
                    <a:pt x="5074" y="2485"/>
                  </a:lnTo>
                  <a:lnTo>
                    <a:pt x="5067" y="2492"/>
                  </a:lnTo>
                  <a:lnTo>
                    <a:pt x="5059" y="2499"/>
                  </a:lnTo>
                  <a:lnTo>
                    <a:pt x="5055" y="2506"/>
                  </a:lnTo>
                  <a:lnTo>
                    <a:pt x="5051" y="2512"/>
                  </a:lnTo>
                  <a:lnTo>
                    <a:pt x="5050" y="2514"/>
                  </a:lnTo>
                  <a:lnTo>
                    <a:pt x="5049" y="2516"/>
                  </a:lnTo>
                  <a:lnTo>
                    <a:pt x="5046" y="2517"/>
                  </a:lnTo>
                  <a:lnTo>
                    <a:pt x="5043" y="2520"/>
                  </a:lnTo>
                  <a:lnTo>
                    <a:pt x="5036" y="2521"/>
                  </a:lnTo>
                  <a:lnTo>
                    <a:pt x="5026" y="2522"/>
                  </a:lnTo>
                  <a:lnTo>
                    <a:pt x="5005" y="2523"/>
                  </a:lnTo>
                  <a:lnTo>
                    <a:pt x="4984" y="2526"/>
                  </a:lnTo>
                  <a:lnTo>
                    <a:pt x="4972" y="2529"/>
                  </a:lnTo>
                  <a:lnTo>
                    <a:pt x="4959" y="2534"/>
                  </a:lnTo>
                  <a:lnTo>
                    <a:pt x="4948" y="2542"/>
                  </a:lnTo>
                  <a:lnTo>
                    <a:pt x="4935" y="2552"/>
                  </a:lnTo>
                  <a:lnTo>
                    <a:pt x="4930" y="2556"/>
                  </a:lnTo>
                  <a:lnTo>
                    <a:pt x="4924" y="2562"/>
                  </a:lnTo>
                  <a:lnTo>
                    <a:pt x="4919" y="2568"/>
                  </a:lnTo>
                  <a:lnTo>
                    <a:pt x="4916" y="2574"/>
                  </a:lnTo>
                  <a:lnTo>
                    <a:pt x="4912" y="2581"/>
                  </a:lnTo>
                  <a:lnTo>
                    <a:pt x="4910" y="2588"/>
                  </a:lnTo>
                  <a:lnTo>
                    <a:pt x="4909" y="2594"/>
                  </a:lnTo>
                  <a:lnTo>
                    <a:pt x="4908" y="2601"/>
                  </a:lnTo>
                  <a:lnTo>
                    <a:pt x="4909" y="2608"/>
                  </a:lnTo>
                  <a:lnTo>
                    <a:pt x="4910" y="2615"/>
                  </a:lnTo>
                  <a:lnTo>
                    <a:pt x="4914" y="2622"/>
                  </a:lnTo>
                  <a:lnTo>
                    <a:pt x="4917" y="2629"/>
                  </a:lnTo>
                  <a:lnTo>
                    <a:pt x="4925" y="2643"/>
                  </a:lnTo>
                  <a:lnTo>
                    <a:pt x="4935" y="2657"/>
                  </a:lnTo>
                  <a:lnTo>
                    <a:pt x="4943" y="2669"/>
                  </a:lnTo>
                  <a:lnTo>
                    <a:pt x="4950" y="2681"/>
                  </a:lnTo>
                  <a:lnTo>
                    <a:pt x="4952" y="2685"/>
                  </a:lnTo>
                  <a:lnTo>
                    <a:pt x="4954" y="2690"/>
                  </a:lnTo>
                  <a:lnTo>
                    <a:pt x="4954" y="2695"/>
                  </a:lnTo>
                  <a:lnTo>
                    <a:pt x="4952" y="2698"/>
                  </a:lnTo>
                  <a:lnTo>
                    <a:pt x="4949" y="2702"/>
                  </a:lnTo>
                  <a:lnTo>
                    <a:pt x="4944" y="2704"/>
                  </a:lnTo>
                  <a:lnTo>
                    <a:pt x="4938" y="2707"/>
                  </a:lnTo>
                  <a:lnTo>
                    <a:pt x="4930" y="2708"/>
                  </a:lnTo>
                  <a:lnTo>
                    <a:pt x="4912" y="2709"/>
                  </a:lnTo>
                  <a:lnTo>
                    <a:pt x="4892" y="2710"/>
                  </a:lnTo>
                  <a:lnTo>
                    <a:pt x="4871" y="2709"/>
                  </a:lnTo>
                  <a:lnTo>
                    <a:pt x="4851" y="2707"/>
                  </a:lnTo>
                  <a:lnTo>
                    <a:pt x="4834" y="2703"/>
                  </a:lnTo>
                  <a:lnTo>
                    <a:pt x="4821" y="2699"/>
                  </a:lnTo>
                  <a:lnTo>
                    <a:pt x="4815" y="2698"/>
                  </a:lnTo>
                  <a:lnTo>
                    <a:pt x="4809" y="2698"/>
                  </a:lnTo>
                  <a:lnTo>
                    <a:pt x="4804" y="2698"/>
                  </a:lnTo>
                  <a:lnTo>
                    <a:pt x="4798" y="2698"/>
                  </a:lnTo>
                  <a:lnTo>
                    <a:pt x="4787" y="2702"/>
                  </a:lnTo>
                  <a:lnTo>
                    <a:pt x="4777" y="2705"/>
                  </a:lnTo>
                  <a:lnTo>
                    <a:pt x="4774" y="2709"/>
                  </a:lnTo>
                  <a:lnTo>
                    <a:pt x="4769" y="2711"/>
                  </a:lnTo>
                  <a:lnTo>
                    <a:pt x="4767" y="2715"/>
                  </a:lnTo>
                  <a:lnTo>
                    <a:pt x="4764" y="2718"/>
                  </a:lnTo>
                  <a:lnTo>
                    <a:pt x="4763" y="2722"/>
                  </a:lnTo>
                  <a:lnTo>
                    <a:pt x="4762" y="2725"/>
                  </a:lnTo>
                  <a:lnTo>
                    <a:pt x="4763" y="2729"/>
                  </a:lnTo>
                  <a:lnTo>
                    <a:pt x="4764" y="2732"/>
                  </a:lnTo>
                  <a:lnTo>
                    <a:pt x="4768" y="2741"/>
                  </a:lnTo>
                  <a:lnTo>
                    <a:pt x="4770" y="2748"/>
                  </a:lnTo>
                  <a:lnTo>
                    <a:pt x="4769" y="2756"/>
                  </a:lnTo>
                  <a:lnTo>
                    <a:pt x="4768" y="2763"/>
                  </a:lnTo>
                  <a:lnTo>
                    <a:pt x="4766" y="2766"/>
                  </a:lnTo>
                  <a:lnTo>
                    <a:pt x="4763" y="2769"/>
                  </a:lnTo>
                  <a:lnTo>
                    <a:pt x="4761" y="2771"/>
                  </a:lnTo>
                  <a:lnTo>
                    <a:pt x="4757" y="2773"/>
                  </a:lnTo>
                  <a:lnTo>
                    <a:pt x="4754" y="2775"/>
                  </a:lnTo>
                  <a:lnTo>
                    <a:pt x="4750" y="2776"/>
                  </a:lnTo>
                  <a:lnTo>
                    <a:pt x="4746" y="2776"/>
                  </a:lnTo>
                  <a:lnTo>
                    <a:pt x="4741" y="2776"/>
                  </a:lnTo>
                  <a:lnTo>
                    <a:pt x="4736" y="2775"/>
                  </a:lnTo>
                  <a:lnTo>
                    <a:pt x="4732" y="2775"/>
                  </a:lnTo>
                  <a:lnTo>
                    <a:pt x="4728" y="2776"/>
                  </a:lnTo>
                  <a:lnTo>
                    <a:pt x="4725" y="2778"/>
                  </a:lnTo>
                  <a:lnTo>
                    <a:pt x="4721" y="2781"/>
                  </a:lnTo>
                  <a:lnTo>
                    <a:pt x="4719" y="2783"/>
                  </a:lnTo>
                  <a:lnTo>
                    <a:pt x="4717" y="2786"/>
                  </a:lnTo>
                  <a:lnTo>
                    <a:pt x="4716" y="2791"/>
                  </a:lnTo>
                  <a:lnTo>
                    <a:pt x="4715" y="2799"/>
                  </a:lnTo>
                  <a:lnTo>
                    <a:pt x="4715" y="2809"/>
                  </a:lnTo>
                  <a:lnTo>
                    <a:pt x="4717" y="2818"/>
                  </a:lnTo>
                  <a:lnTo>
                    <a:pt x="4721" y="2827"/>
                  </a:lnTo>
                  <a:lnTo>
                    <a:pt x="4722" y="2831"/>
                  </a:lnTo>
                  <a:lnTo>
                    <a:pt x="4722" y="2837"/>
                  </a:lnTo>
                  <a:lnTo>
                    <a:pt x="4722" y="2842"/>
                  </a:lnTo>
                  <a:lnTo>
                    <a:pt x="4720" y="2847"/>
                  </a:lnTo>
                  <a:lnTo>
                    <a:pt x="4717" y="2853"/>
                  </a:lnTo>
                  <a:lnTo>
                    <a:pt x="4714" y="2858"/>
                  </a:lnTo>
                  <a:lnTo>
                    <a:pt x="4710" y="2864"/>
                  </a:lnTo>
                  <a:lnTo>
                    <a:pt x="4706" y="2869"/>
                  </a:lnTo>
                  <a:lnTo>
                    <a:pt x="4701" y="2873"/>
                  </a:lnTo>
                  <a:lnTo>
                    <a:pt x="4696" y="2877"/>
                  </a:lnTo>
                  <a:lnTo>
                    <a:pt x="4692" y="2879"/>
                  </a:lnTo>
                  <a:lnTo>
                    <a:pt x="4687" y="2881"/>
                  </a:lnTo>
                  <a:lnTo>
                    <a:pt x="4683" y="2883"/>
                  </a:lnTo>
                  <a:lnTo>
                    <a:pt x="4679" y="2883"/>
                  </a:lnTo>
                  <a:lnTo>
                    <a:pt x="4675" y="2881"/>
                  </a:lnTo>
                  <a:lnTo>
                    <a:pt x="4673" y="2879"/>
                  </a:lnTo>
                  <a:lnTo>
                    <a:pt x="4668" y="2872"/>
                  </a:lnTo>
                  <a:lnTo>
                    <a:pt x="4662" y="2866"/>
                  </a:lnTo>
                  <a:lnTo>
                    <a:pt x="4656" y="2863"/>
                  </a:lnTo>
                  <a:lnTo>
                    <a:pt x="4651" y="2862"/>
                  </a:lnTo>
                  <a:lnTo>
                    <a:pt x="4648" y="2860"/>
                  </a:lnTo>
                  <a:lnTo>
                    <a:pt x="4646" y="2862"/>
                  </a:lnTo>
                  <a:lnTo>
                    <a:pt x="4643" y="2863"/>
                  </a:lnTo>
                  <a:lnTo>
                    <a:pt x="4641" y="2864"/>
                  </a:lnTo>
                  <a:lnTo>
                    <a:pt x="4640" y="2866"/>
                  </a:lnTo>
                  <a:lnTo>
                    <a:pt x="4639" y="2870"/>
                  </a:lnTo>
                  <a:lnTo>
                    <a:pt x="4638" y="2873"/>
                  </a:lnTo>
                  <a:lnTo>
                    <a:pt x="4638" y="2879"/>
                  </a:lnTo>
                  <a:lnTo>
                    <a:pt x="4639" y="2890"/>
                  </a:lnTo>
                  <a:lnTo>
                    <a:pt x="4641" y="2901"/>
                  </a:lnTo>
                  <a:lnTo>
                    <a:pt x="4646" y="2914"/>
                  </a:lnTo>
                  <a:lnTo>
                    <a:pt x="4652" y="2927"/>
                  </a:lnTo>
                  <a:lnTo>
                    <a:pt x="4667" y="2955"/>
                  </a:lnTo>
                  <a:lnTo>
                    <a:pt x="4685" y="2984"/>
                  </a:lnTo>
                  <a:lnTo>
                    <a:pt x="4688" y="2991"/>
                  </a:lnTo>
                  <a:lnTo>
                    <a:pt x="4688" y="2997"/>
                  </a:lnTo>
                  <a:lnTo>
                    <a:pt x="4687" y="3001"/>
                  </a:lnTo>
                  <a:lnTo>
                    <a:pt x="4683" y="3007"/>
                  </a:lnTo>
                  <a:lnTo>
                    <a:pt x="4679" y="3012"/>
                  </a:lnTo>
                  <a:lnTo>
                    <a:pt x="4673" y="3015"/>
                  </a:lnTo>
                  <a:lnTo>
                    <a:pt x="4665" y="3020"/>
                  </a:lnTo>
                  <a:lnTo>
                    <a:pt x="4656" y="3024"/>
                  </a:lnTo>
                  <a:lnTo>
                    <a:pt x="4638" y="3032"/>
                  </a:lnTo>
                  <a:lnTo>
                    <a:pt x="4620" y="3039"/>
                  </a:lnTo>
                  <a:lnTo>
                    <a:pt x="4611" y="3044"/>
                  </a:lnTo>
                  <a:lnTo>
                    <a:pt x="4602" y="3047"/>
                  </a:lnTo>
                  <a:lnTo>
                    <a:pt x="4595" y="3052"/>
                  </a:lnTo>
                  <a:lnTo>
                    <a:pt x="4589" y="3058"/>
                  </a:lnTo>
                  <a:lnTo>
                    <a:pt x="4564" y="3089"/>
                  </a:lnTo>
                  <a:lnTo>
                    <a:pt x="4530" y="3133"/>
                  </a:lnTo>
                  <a:lnTo>
                    <a:pt x="4511" y="3155"/>
                  </a:lnTo>
                  <a:lnTo>
                    <a:pt x="4493" y="3175"/>
                  </a:lnTo>
                  <a:lnTo>
                    <a:pt x="4484" y="3183"/>
                  </a:lnTo>
                  <a:lnTo>
                    <a:pt x="4476" y="3190"/>
                  </a:lnTo>
                  <a:lnTo>
                    <a:pt x="4467" y="3196"/>
                  </a:lnTo>
                  <a:lnTo>
                    <a:pt x="4460" y="3201"/>
                  </a:lnTo>
                  <a:lnTo>
                    <a:pt x="4452" y="3204"/>
                  </a:lnTo>
                  <a:lnTo>
                    <a:pt x="4445" y="3210"/>
                  </a:lnTo>
                  <a:lnTo>
                    <a:pt x="4438" y="3215"/>
                  </a:lnTo>
                  <a:lnTo>
                    <a:pt x="4432" y="3221"/>
                  </a:lnTo>
                  <a:lnTo>
                    <a:pt x="4426" y="3228"/>
                  </a:lnTo>
                  <a:lnTo>
                    <a:pt x="4420" y="3235"/>
                  </a:lnTo>
                  <a:lnTo>
                    <a:pt x="4416" y="3242"/>
                  </a:lnTo>
                  <a:lnTo>
                    <a:pt x="4411" y="3250"/>
                  </a:lnTo>
                  <a:lnTo>
                    <a:pt x="4407" y="3257"/>
                  </a:lnTo>
                  <a:lnTo>
                    <a:pt x="4404" y="3264"/>
                  </a:lnTo>
                  <a:lnTo>
                    <a:pt x="4402" y="3271"/>
                  </a:lnTo>
                  <a:lnTo>
                    <a:pt x="4400" y="3278"/>
                  </a:lnTo>
                  <a:lnTo>
                    <a:pt x="4400" y="3285"/>
                  </a:lnTo>
                  <a:lnTo>
                    <a:pt x="4402" y="3291"/>
                  </a:lnTo>
                  <a:lnTo>
                    <a:pt x="4403" y="3297"/>
                  </a:lnTo>
                  <a:lnTo>
                    <a:pt x="4406" y="3302"/>
                  </a:lnTo>
                  <a:lnTo>
                    <a:pt x="4414" y="3314"/>
                  </a:lnTo>
                  <a:lnTo>
                    <a:pt x="4422" y="3331"/>
                  </a:lnTo>
                  <a:lnTo>
                    <a:pt x="4430" y="3352"/>
                  </a:lnTo>
                  <a:lnTo>
                    <a:pt x="4437" y="3376"/>
                  </a:lnTo>
                  <a:lnTo>
                    <a:pt x="4451" y="3422"/>
                  </a:lnTo>
                  <a:lnTo>
                    <a:pt x="4463" y="3457"/>
                  </a:lnTo>
                  <a:lnTo>
                    <a:pt x="4464" y="3464"/>
                  </a:lnTo>
                  <a:lnTo>
                    <a:pt x="4465" y="3472"/>
                  </a:lnTo>
                  <a:lnTo>
                    <a:pt x="4466" y="3480"/>
                  </a:lnTo>
                  <a:lnTo>
                    <a:pt x="4466" y="3491"/>
                  </a:lnTo>
                  <a:lnTo>
                    <a:pt x="4464" y="3511"/>
                  </a:lnTo>
                  <a:lnTo>
                    <a:pt x="4460" y="3532"/>
                  </a:lnTo>
                  <a:lnTo>
                    <a:pt x="4457" y="3543"/>
                  </a:lnTo>
                  <a:lnTo>
                    <a:pt x="4453" y="3551"/>
                  </a:lnTo>
                  <a:lnTo>
                    <a:pt x="4450" y="3559"/>
                  </a:lnTo>
                  <a:lnTo>
                    <a:pt x="4445" y="3567"/>
                  </a:lnTo>
                  <a:lnTo>
                    <a:pt x="4440" y="3572"/>
                  </a:lnTo>
                  <a:lnTo>
                    <a:pt x="4434" y="3577"/>
                  </a:lnTo>
                  <a:lnTo>
                    <a:pt x="4429" y="3579"/>
                  </a:lnTo>
                  <a:lnTo>
                    <a:pt x="4423" y="3579"/>
                  </a:lnTo>
                  <a:lnTo>
                    <a:pt x="4417" y="3578"/>
                  </a:lnTo>
                  <a:lnTo>
                    <a:pt x="4411" y="3575"/>
                  </a:lnTo>
                  <a:lnTo>
                    <a:pt x="4407" y="3572"/>
                  </a:lnTo>
                  <a:lnTo>
                    <a:pt x="4404" y="3567"/>
                  </a:lnTo>
                  <a:lnTo>
                    <a:pt x="4399" y="3557"/>
                  </a:lnTo>
                  <a:lnTo>
                    <a:pt x="4397" y="3545"/>
                  </a:lnTo>
                  <a:lnTo>
                    <a:pt x="4393" y="3533"/>
                  </a:lnTo>
                  <a:lnTo>
                    <a:pt x="4389" y="3521"/>
                  </a:lnTo>
                  <a:lnTo>
                    <a:pt x="4385" y="3516"/>
                  </a:lnTo>
                  <a:lnTo>
                    <a:pt x="4382" y="3511"/>
                  </a:lnTo>
                  <a:lnTo>
                    <a:pt x="4377" y="3507"/>
                  </a:lnTo>
                  <a:lnTo>
                    <a:pt x="4371" y="3504"/>
                  </a:lnTo>
                  <a:lnTo>
                    <a:pt x="4364" y="3500"/>
                  </a:lnTo>
                  <a:lnTo>
                    <a:pt x="4358" y="3496"/>
                  </a:lnTo>
                  <a:lnTo>
                    <a:pt x="4352" y="3490"/>
                  </a:lnTo>
                  <a:lnTo>
                    <a:pt x="4346" y="3481"/>
                  </a:lnTo>
                  <a:lnTo>
                    <a:pt x="4342" y="3473"/>
                  </a:lnTo>
                  <a:lnTo>
                    <a:pt x="4337" y="3464"/>
                  </a:lnTo>
                  <a:lnTo>
                    <a:pt x="4332" y="3453"/>
                  </a:lnTo>
                  <a:lnTo>
                    <a:pt x="4329" y="3443"/>
                  </a:lnTo>
                  <a:lnTo>
                    <a:pt x="4322" y="3419"/>
                  </a:lnTo>
                  <a:lnTo>
                    <a:pt x="4315" y="3395"/>
                  </a:lnTo>
                  <a:lnTo>
                    <a:pt x="4310" y="3371"/>
                  </a:lnTo>
                  <a:lnTo>
                    <a:pt x="4306" y="3349"/>
                  </a:lnTo>
                  <a:lnTo>
                    <a:pt x="4304" y="3331"/>
                  </a:lnTo>
                  <a:lnTo>
                    <a:pt x="4301" y="3322"/>
                  </a:lnTo>
                  <a:lnTo>
                    <a:pt x="4299" y="3319"/>
                  </a:lnTo>
                  <a:lnTo>
                    <a:pt x="4297" y="3317"/>
                  </a:lnTo>
                  <a:lnTo>
                    <a:pt x="4295" y="3317"/>
                  </a:lnTo>
                  <a:lnTo>
                    <a:pt x="4294" y="3318"/>
                  </a:lnTo>
                  <a:lnTo>
                    <a:pt x="4282" y="3329"/>
                  </a:lnTo>
                  <a:lnTo>
                    <a:pt x="4268" y="3344"/>
                  </a:lnTo>
                  <a:lnTo>
                    <a:pt x="4263" y="3346"/>
                  </a:lnTo>
                  <a:lnTo>
                    <a:pt x="4258" y="3348"/>
                  </a:lnTo>
                  <a:lnTo>
                    <a:pt x="4254" y="3348"/>
                  </a:lnTo>
                  <a:lnTo>
                    <a:pt x="4249" y="3345"/>
                  </a:lnTo>
                  <a:lnTo>
                    <a:pt x="4245" y="3343"/>
                  </a:lnTo>
                  <a:lnTo>
                    <a:pt x="4241" y="3339"/>
                  </a:lnTo>
                  <a:lnTo>
                    <a:pt x="4237" y="3336"/>
                  </a:lnTo>
                  <a:lnTo>
                    <a:pt x="4232" y="3330"/>
                  </a:lnTo>
                  <a:lnTo>
                    <a:pt x="4218" y="3309"/>
                  </a:lnTo>
                  <a:lnTo>
                    <a:pt x="4208" y="3292"/>
                  </a:lnTo>
                  <a:lnTo>
                    <a:pt x="4204" y="3290"/>
                  </a:lnTo>
                  <a:lnTo>
                    <a:pt x="4201" y="3289"/>
                  </a:lnTo>
                  <a:lnTo>
                    <a:pt x="4196" y="3290"/>
                  </a:lnTo>
                  <a:lnTo>
                    <a:pt x="4190" y="3290"/>
                  </a:lnTo>
                  <a:lnTo>
                    <a:pt x="4177" y="3295"/>
                  </a:lnTo>
                  <a:lnTo>
                    <a:pt x="4162" y="3301"/>
                  </a:lnTo>
                  <a:lnTo>
                    <a:pt x="4144" y="3307"/>
                  </a:lnTo>
                  <a:lnTo>
                    <a:pt x="4126" y="3311"/>
                  </a:lnTo>
                  <a:lnTo>
                    <a:pt x="4116" y="3314"/>
                  </a:lnTo>
                  <a:lnTo>
                    <a:pt x="4107" y="3315"/>
                  </a:lnTo>
                  <a:lnTo>
                    <a:pt x="4097" y="3316"/>
                  </a:lnTo>
                  <a:lnTo>
                    <a:pt x="4089" y="3315"/>
                  </a:lnTo>
                  <a:lnTo>
                    <a:pt x="4072" y="3314"/>
                  </a:lnTo>
                  <a:lnTo>
                    <a:pt x="4057" y="3315"/>
                  </a:lnTo>
                  <a:lnTo>
                    <a:pt x="4045" y="3316"/>
                  </a:lnTo>
                  <a:lnTo>
                    <a:pt x="4035" y="3318"/>
                  </a:lnTo>
                  <a:lnTo>
                    <a:pt x="4027" y="3321"/>
                  </a:lnTo>
                  <a:lnTo>
                    <a:pt x="4021" y="3325"/>
                  </a:lnTo>
                  <a:lnTo>
                    <a:pt x="4018" y="3330"/>
                  </a:lnTo>
                  <a:lnTo>
                    <a:pt x="4016" y="3335"/>
                  </a:lnTo>
                  <a:lnTo>
                    <a:pt x="4016" y="3341"/>
                  </a:lnTo>
                  <a:lnTo>
                    <a:pt x="4014" y="3349"/>
                  </a:lnTo>
                  <a:lnTo>
                    <a:pt x="4012" y="3357"/>
                  </a:lnTo>
                  <a:lnTo>
                    <a:pt x="4007" y="3364"/>
                  </a:lnTo>
                  <a:lnTo>
                    <a:pt x="4003" y="3368"/>
                  </a:lnTo>
                  <a:lnTo>
                    <a:pt x="4000" y="3370"/>
                  </a:lnTo>
                  <a:lnTo>
                    <a:pt x="3996" y="3371"/>
                  </a:lnTo>
                  <a:lnTo>
                    <a:pt x="3992" y="3372"/>
                  </a:lnTo>
                  <a:lnTo>
                    <a:pt x="3986" y="3372"/>
                  </a:lnTo>
                  <a:lnTo>
                    <a:pt x="3980" y="3370"/>
                  </a:lnTo>
                  <a:lnTo>
                    <a:pt x="3973" y="3368"/>
                  </a:lnTo>
                  <a:lnTo>
                    <a:pt x="3965" y="3363"/>
                  </a:lnTo>
                  <a:lnTo>
                    <a:pt x="3949" y="3354"/>
                  </a:lnTo>
                  <a:lnTo>
                    <a:pt x="3938" y="3346"/>
                  </a:lnTo>
                  <a:lnTo>
                    <a:pt x="3927" y="3342"/>
                  </a:lnTo>
                  <a:lnTo>
                    <a:pt x="3917" y="3338"/>
                  </a:lnTo>
                  <a:lnTo>
                    <a:pt x="3907" y="3336"/>
                  </a:lnTo>
                  <a:lnTo>
                    <a:pt x="3897" y="3335"/>
                  </a:lnTo>
                  <a:lnTo>
                    <a:pt x="3884" y="3335"/>
                  </a:lnTo>
                  <a:lnTo>
                    <a:pt x="3870" y="3335"/>
                  </a:lnTo>
                  <a:lnTo>
                    <a:pt x="3838" y="3335"/>
                  </a:lnTo>
                  <a:lnTo>
                    <a:pt x="3810" y="3335"/>
                  </a:lnTo>
                  <a:lnTo>
                    <a:pt x="3799" y="3336"/>
                  </a:lnTo>
                  <a:lnTo>
                    <a:pt x="3790" y="3338"/>
                  </a:lnTo>
                  <a:lnTo>
                    <a:pt x="3785" y="3341"/>
                  </a:lnTo>
                  <a:lnTo>
                    <a:pt x="3781" y="3343"/>
                  </a:lnTo>
                  <a:lnTo>
                    <a:pt x="3779" y="3345"/>
                  </a:lnTo>
                  <a:lnTo>
                    <a:pt x="3778" y="3349"/>
                  </a:lnTo>
                  <a:lnTo>
                    <a:pt x="3773" y="3357"/>
                  </a:lnTo>
                  <a:lnTo>
                    <a:pt x="3766" y="3366"/>
                  </a:lnTo>
                  <a:lnTo>
                    <a:pt x="3757" y="3377"/>
                  </a:lnTo>
                  <a:lnTo>
                    <a:pt x="3745" y="3388"/>
                  </a:lnTo>
                  <a:lnTo>
                    <a:pt x="3733" y="3398"/>
                  </a:lnTo>
                  <a:lnTo>
                    <a:pt x="3722" y="3406"/>
                  </a:lnTo>
                  <a:lnTo>
                    <a:pt x="3709" y="3415"/>
                  </a:lnTo>
                  <a:lnTo>
                    <a:pt x="3698" y="3419"/>
                  </a:lnTo>
                  <a:lnTo>
                    <a:pt x="3686" y="3424"/>
                  </a:lnTo>
                  <a:lnTo>
                    <a:pt x="3675" y="3432"/>
                  </a:lnTo>
                  <a:lnTo>
                    <a:pt x="3662" y="3442"/>
                  </a:lnTo>
                  <a:lnTo>
                    <a:pt x="3651" y="3452"/>
                  </a:lnTo>
                  <a:lnTo>
                    <a:pt x="3646" y="3458"/>
                  </a:lnTo>
                  <a:lnTo>
                    <a:pt x="3642" y="3463"/>
                  </a:lnTo>
                  <a:lnTo>
                    <a:pt x="3639" y="3467"/>
                  </a:lnTo>
                  <a:lnTo>
                    <a:pt x="3637" y="3472"/>
                  </a:lnTo>
                  <a:lnTo>
                    <a:pt x="3636" y="3477"/>
                  </a:lnTo>
                  <a:lnTo>
                    <a:pt x="3637" y="3480"/>
                  </a:lnTo>
                  <a:lnTo>
                    <a:pt x="3638" y="3483"/>
                  </a:lnTo>
                  <a:lnTo>
                    <a:pt x="3643" y="3485"/>
                  </a:lnTo>
                  <a:lnTo>
                    <a:pt x="3646" y="3487"/>
                  </a:lnTo>
                  <a:lnTo>
                    <a:pt x="3650" y="3491"/>
                  </a:lnTo>
                  <a:lnTo>
                    <a:pt x="3653" y="3496"/>
                  </a:lnTo>
                  <a:lnTo>
                    <a:pt x="3656" y="3501"/>
                  </a:lnTo>
                  <a:lnTo>
                    <a:pt x="3659" y="3516"/>
                  </a:lnTo>
                  <a:lnTo>
                    <a:pt x="3662" y="3531"/>
                  </a:lnTo>
                  <a:lnTo>
                    <a:pt x="3661" y="3548"/>
                  </a:lnTo>
                  <a:lnTo>
                    <a:pt x="3659" y="3566"/>
                  </a:lnTo>
                  <a:lnTo>
                    <a:pt x="3656" y="3582"/>
                  </a:lnTo>
                  <a:lnTo>
                    <a:pt x="3650" y="3598"/>
                  </a:lnTo>
                  <a:lnTo>
                    <a:pt x="3645" y="3613"/>
                  </a:lnTo>
                  <a:lnTo>
                    <a:pt x="3642" y="3631"/>
                  </a:lnTo>
                  <a:lnTo>
                    <a:pt x="3639" y="3651"/>
                  </a:lnTo>
                  <a:lnTo>
                    <a:pt x="3639" y="3672"/>
                  </a:lnTo>
                  <a:lnTo>
                    <a:pt x="3639" y="3694"/>
                  </a:lnTo>
                  <a:lnTo>
                    <a:pt x="3642" y="3719"/>
                  </a:lnTo>
                  <a:lnTo>
                    <a:pt x="3644" y="3742"/>
                  </a:lnTo>
                  <a:lnTo>
                    <a:pt x="3646" y="3767"/>
                  </a:lnTo>
                  <a:lnTo>
                    <a:pt x="3649" y="3780"/>
                  </a:lnTo>
                  <a:lnTo>
                    <a:pt x="3651" y="3790"/>
                  </a:lnTo>
                  <a:lnTo>
                    <a:pt x="3655" y="3802"/>
                  </a:lnTo>
                  <a:lnTo>
                    <a:pt x="3659" y="3813"/>
                  </a:lnTo>
                  <a:lnTo>
                    <a:pt x="3664" y="3823"/>
                  </a:lnTo>
                  <a:lnTo>
                    <a:pt x="3670" y="3833"/>
                  </a:lnTo>
                  <a:lnTo>
                    <a:pt x="3676" y="3842"/>
                  </a:lnTo>
                  <a:lnTo>
                    <a:pt x="3683" y="3851"/>
                  </a:lnTo>
                  <a:lnTo>
                    <a:pt x="3697" y="3869"/>
                  </a:lnTo>
                  <a:lnTo>
                    <a:pt x="3713" y="3885"/>
                  </a:lnTo>
                  <a:lnTo>
                    <a:pt x="3730" y="3902"/>
                  </a:lnTo>
                  <a:lnTo>
                    <a:pt x="3746" y="3917"/>
                  </a:lnTo>
                  <a:lnTo>
                    <a:pt x="3762" y="3932"/>
                  </a:lnTo>
                  <a:lnTo>
                    <a:pt x="3774" y="3944"/>
                  </a:lnTo>
                  <a:lnTo>
                    <a:pt x="3780" y="3949"/>
                  </a:lnTo>
                  <a:lnTo>
                    <a:pt x="3786" y="3952"/>
                  </a:lnTo>
                  <a:lnTo>
                    <a:pt x="3792" y="3955"/>
                  </a:lnTo>
                  <a:lnTo>
                    <a:pt x="3798" y="3957"/>
                  </a:lnTo>
                  <a:lnTo>
                    <a:pt x="3803" y="3958"/>
                  </a:lnTo>
                  <a:lnTo>
                    <a:pt x="3808" y="3958"/>
                  </a:lnTo>
                  <a:lnTo>
                    <a:pt x="3814" y="3957"/>
                  </a:lnTo>
                  <a:lnTo>
                    <a:pt x="3820" y="3956"/>
                  </a:lnTo>
                  <a:lnTo>
                    <a:pt x="3827" y="3952"/>
                  </a:lnTo>
                  <a:lnTo>
                    <a:pt x="3834" y="3948"/>
                  </a:lnTo>
                  <a:lnTo>
                    <a:pt x="3841" y="3943"/>
                  </a:lnTo>
                  <a:lnTo>
                    <a:pt x="3850" y="3936"/>
                  </a:lnTo>
                  <a:lnTo>
                    <a:pt x="3857" y="3930"/>
                  </a:lnTo>
                  <a:lnTo>
                    <a:pt x="3865" y="3925"/>
                  </a:lnTo>
                  <a:lnTo>
                    <a:pt x="3871" y="3921"/>
                  </a:lnTo>
                  <a:lnTo>
                    <a:pt x="3878" y="3918"/>
                  </a:lnTo>
                  <a:lnTo>
                    <a:pt x="3882" y="3917"/>
                  </a:lnTo>
                  <a:lnTo>
                    <a:pt x="3888" y="3916"/>
                  </a:lnTo>
                  <a:lnTo>
                    <a:pt x="3893" y="3916"/>
                  </a:lnTo>
                  <a:lnTo>
                    <a:pt x="3897" y="3916"/>
                  </a:lnTo>
                  <a:lnTo>
                    <a:pt x="3911" y="3922"/>
                  </a:lnTo>
                  <a:lnTo>
                    <a:pt x="3921" y="3927"/>
                  </a:lnTo>
                  <a:lnTo>
                    <a:pt x="3924" y="3928"/>
                  </a:lnTo>
                  <a:lnTo>
                    <a:pt x="3926" y="3928"/>
                  </a:lnTo>
                  <a:lnTo>
                    <a:pt x="3929" y="3927"/>
                  </a:lnTo>
                  <a:lnTo>
                    <a:pt x="3933" y="3924"/>
                  </a:lnTo>
                  <a:lnTo>
                    <a:pt x="3939" y="3919"/>
                  </a:lnTo>
                  <a:lnTo>
                    <a:pt x="3946" y="3911"/>
                  </a:lnTo>
                  <a:lnTo>
                    <a:pt x="3948" y="3907"/>
                  </a:lnTo>
                  <a:lnTo>
                    <a:pt x="3951" y="3902"/>
                  </a:lnTo>
                  <a:lnTo>
                    <a:pt x="3953" y="3896"/>
                  </a:lnTo>
                  <a:lnTo>
                    <a:pt x="3954" y="3890"/>
                  </a:lnTo>
                  <a:lnTo>
                    <a:pt x="3955" y="3883"/>
                  </a:lnTo>
                  <a:lnTo>
                    <a:pt x="3955" y="3876"/>
                  </a:lnTo>
                  <a:lnTo>
                    <a:pt x="3954" y="3869"/>
                  </a:lnTo>
                  <a:lnTo>
                    <a:pt x="3953" y="3861"/>
                  </a:lnTo>
                  <a:lnTo>
                    <a:pt x="3951" y="3854"/>
                  </a:lnTo>
                  <a:lnTo>
                    <a:pt x="3951" y="3845"/>
                  </a:lnTo>
                  <a:lnTo>
                    <a:pt x="3949" y="3838"/>
                  </a:lnTo>
                  <a:lnTo>
                    <a:pt x="3951" y="3831"/>
                  </a:lnTo>
                  <a:lnTo>
                    <a:pt x="3952" y="3824"/>
                  </a:lnTo>
                  <a:lnTo>
                    <a:pt x="3954" y="3817"/>
                  </a:lnTo>
                  <a:lnTo>
                    <a:pt x="3958" y="3811"/>
                  </a:lnTo>
                  <a:lnTo>
                    <a:pt x="3961" y="3806"/>
                  </a:lnTo>
                  <a:lnTo>
                    <a:pt x="3965" y="3801"/>
                  </a:lnTo>
                  <a:lnTo>
                    <a:pt x="3969" y="3796"/>
                  </a:lnTo>
                  <a:lnTo>
                    <a:pt x="3974" y="3793"/>
                  </a:lnTo>
                  <a:lnTo>
                    <a:pt x="3980" y="3790"/>
                  </a:lnTo>
                  <a:lnTo>
                    <a:pt x="3986" y="3788"/>
                  </a:lnTo>
                  <a:lnTo>
                    <a:pt x="3992" y="3786"/>
                  </a:lnTo>
                  <a:lnTo>
                    <a:pt x="3998" y="3786"/>
                  </a:lnTo>
                  <a:lnTo>
                    <a:pt x="4005" y="3786"/>
                  </a:lnTo>
                  <a:lnTo>
                    <a:pt x="4019" y="3787"/>
                  </a:lnTo>
                  <a:lnTo>
                    <a:pt x="4034" y="3786"/>
                  </a:lnTo>
                  <a:lnTo>
                    <a:pt x="4049" y="3784"/>
                  </a:lnTo>
                  <a:lnTo>
                    <a:pt x="4066" y="3781"/>
                  </a:lnTo>
                  <a:lnTo>
                    <a:pt x="4081" y="3779"/>
                  </a:lnTo>
                  <a:lnTo>
                    <a:pt x="4095" y="3776"/>
                  </a:lnTo>
                  <a:lnTo>
                    <a:pt x="4108" y="3776"/>
                  </a:lnTo>
                  <a:lnTo>
                    <a:pt x="4120" y="3776"/>
                  </a:lnTo>
                  <a:lnTo>
                    <a:pt x="4124" y="3779"/>
                  </a:lnTo>
                  <a:lnTo>
                    <a:pt x="4130" y="3782"/>
                  </a:lnTo>
                  <a:lnTo>
                    <a:pt x="4134" y="3787"/>
                  </a:lnTo>
                  <a:lnTo>
                    <a:pt x="4137" y="3794"/>
                  </a:lnTo>
                  <a:lnTo>
                    <a:pt x="4141" y="3802"/>
                  </a:lnTo>
                  <a:lnTo>
                    <a:pt x="4143" y="3810"/>
                  </a:lnTo>
                  <a:lnTo>
                    <a:pt x="4146" y="3820"/>
                  </a:lnTo>
                  <a:lnTo>
                    <a:pt x="4147" y="3830"/>
                  </a:lnTo>
                  <a:lnTo>
                    <a:pt x="4147" y="3841"/>
                  </a:lnTo>
                  <a:lnTo>
                    <a:pt x="4147" y="3851"/>
                  </a:lnTo>
                  <a:lnTo>
                    <a:pt x="4144" y="3862"/>
                  </a:lnTo>
                  <a:lnTo>
                    <a:pt x="4142" y="3873"/>
                  </a:lnTo>
                  <a:lnTo>
                    <a:pt x="4138" y="3882"/>
                  </a:lnTo>
                  <a:lnTo>
                    <a:pt x="4134" y="3892"/>
                  </a:lnTo>
                  <a:lnTo>
                    <a:pt x="4128" y="3901"/>
                  </a:lnTo>
                  <a:lnTo>
                    <a:pt x="4120" y="3908"/>
                  </a:lnTo>
                  <a:lnTo>
                    <a:pt x="4113" y="3916"/>
                  </a:lnTo>
                  <a:lnTo>
                    <a:pt x="4107" y="3923"/>
                  </a:lnTo>
                  <a:lnTo>
                    <a:pt x="4102" y="3931"/>
                  </a:lnTo>
                  <a:lnTo>
                    <a:pt x="4099" y="3939"/>
                  </a:lnTo>
                  <a:lnTo>
                    <a:pt x="4096" y="3948"/>
                  </a:lnTo>
                  <a:lnTo>
                    <a:pt x="4094" y="3957"/>
                  </a:lnTo>
                  <a:lnTo>
                    <a:pt x="4093" y="3965"/>
                  </a:lnTo>
                  <a:lnTo>
                    <a:pt x="4093" y="3975"/>
                  </a:lnTo>
                  <a:lnTo>
                    <a:pt x="4093" y="3992"/>
                  </a:lnTo>
                  <a:lnTo>
                    <a:pt x="4094" y="4011"/>
                  </a:lnTo>
                  <a:lnTo>
                    <a:pt x="4094" y="4029"/>
                  </a:lnTo>
                  <a:lnTo>
                    <a:pt x="4092" y="4045"/>
                  </a:lnTo>
                  <a:lnTo>
                    <a:pt x="4088" y="4059"/>
                  </a:lnTo>
                  <a:lnTo>
                    <a:pt x="4082" y="4071"/>
                  </a:lnTo>
                  <a:lnTo>
                    <a:pt x="4077" y="4079"/>
                  </a:lnTo>
                  <a:lnTo>
                    <a:pt x="4073" y="4086"/>
                  </a:lnTo>
                  <a:lnTo>
                    <a:pt x="4072" y="4089"/>
                  </a:lnTo>
                  <a:lnTo>
                    <a:pt x="4070" y="4091"/>
                  </a:lnTo>
                  <a:lnTo>
                    <a:pt x="4072" y="4093"/>
                  </a:lnTo>
                  <a:lnTo>
                    <a:pt x="4073" y="4094"/>
                  </a:lnTo>
                  <a:lnTo>
                    <a:pt x="4079" y="4096"/>
                  </a:lnTo>
                  <a:lnTo>
                    <a:pt x="4092" y="4097"/>
                  </a:lnTo>
                  <a:lnTo>
                    <a:pt x="4106" y="4097"/>
                  </a:lnTo>
                  <a:lnTo>
                    <a:pt x="4116" y="4098"/>
                  </a:lnTo>
                  <a:lnTo>
                    <a:pt x="4123" y="4099"/>
                  </a:lnTo>
                  <a:lnTo>
                    <a:pt x="4128" y="4101"/>
                  </a:lnTo>
                  <a:lnTo>
                    <a:pt x="4133" y="4104"/>
                  </a:lnTo>
                  <a:lnTo>
                    <a:pt x="4137" y="4106"/>
                  </a:lnTo>
                  <a:lnTo>
                    <a:pt x="4143" y="4109"/>
                  </a:lnTo>
                  <a:lnTo>
                    <a:pt x="4151" y="4111"/>
                  </a:lnTo>
                  <a:lnTo>
                    <a:pt x="4157" y="4111"/>
                  </a:lnTo>
                  <a:lnTo>
                    <a:pt x="4162" y="4111"/>
                  </a:lnTo>
                  <a:lnTo>
                    <a:pt x="4168" y="4110"/>
                  </a:lnTo>
                  <a:lnTo>
                    <a:pt x="4173" y="4107"/>
                  </a:lnTo>
                  <a:lnTo>
                    <a:pt x="4183" y="4104"/>
                  </a:lnTo>
                  <a:lnTo>
                    <a:pt x="4194" y="4098"/>
                  </a:lnTo>
                  <a:lnTo>
                    <a:pt x="4204" y="4091"/>
                  </a:lnTo>
                  <a:lnTo>
                    <a:pt x="4215" y="4085"/>
                  </a:lnTo>
                  <a:lnTo>
                    <a:pt x="4225" y="4080"/>
                  </a:lnTo>
                  <a:lnTo>
                    <a:pt x="4235" y="4078"/>
                  </a:lnTo>
                  <a:lnTo>
                    <a:pt x="4241" y="4078"/>
                  </a:lnTo>
                  <a:lnTo>
                    <a:pt x="4248" y="4079"/>
                  </a:lnTo>
                  <a:lnTo>
                    <a:pt x="4255" y="4083"/>
                  </a:lnTo>
                  <a:lnTo>
                    <a:pt x="4263" y="4087"/>
                  </a:lnTo>
                  <a:lnTo>
                    <a:pt x="4270" y="4093"/>
                  </a:lnTo>
                  <a:lnTo>
                    <a:pt x="4278" y="4100"/>
                  </a:lnTo>
                  <a:lnTo>
                    <a:pt x="4286" y="4107"/>
                  </a:lnTo>
                  <a:lnTo>
                    <a:pt x="4294" y="4116"/>
                  </a:lnTo>
                  <a:lnTo>
                    <a:pt x="4302" y="4125"/>
                  </a:lnTo>
                  <a:lnTo>
                    <a:pt x="4308" y="4133"/>
                  </a:lnTo>
                  <a:lnTo>
                    <a:pt x="4313" y="4143"/>
                  </a:lnTo>
                  <a:lnTo>
                    <a:pt x="4318" y="4152"/>
                  </a:lnTo>
                  <a:lnTo>
                    <a:pt x="4322" y="4161"/>
                  </a:lnTo>
                  <a:lnTo>
                    <a:pt x="4324" y="4170"/>
                  </a:lnTo>
                  <a:lnTo>
                    <a:pt x="4324" y="4178"/>
                  </a:lnTo>
                  <a:lnTo>
                    <a:pt x="4323" y="4186"/>
                  </a:lnTo>
                  <a:lnTo>
                    <a:pt x="4318" y="4201"/>
                  </a:lnTo>
                  <a:lnTo>
                    <a:pt x="4315" y="4219"/>
                  </a:lnTo>
                  <a:lnTo>
                    <a:pt x="4310" y="4238"/>
                  </a:lnTo>
                  <a:lnTo>
                    <a:pt x="4306" y="4259"/>
                  </a:lnTo>
                  <a:lnTo>
                    <a:pt x="4304" y="4281"/>
                  </a:lnTo>
                  <a:lnTo>
                    <a:pt x="4303" y="4303"/>
                  </a:lnTo>
                  <a:lnTo>
                    <a:pt x="4302" y="4327"/>
                  </a:lnTo>
                  <a:lnTo>
                    <a:pt x="4303" y="4350"/>
                  </a:lnTo>
                  <a:lnTo>
                    <a:pt x="4305" y="4370"/>
                  </a:lnTo>
                  <a:lnTo>
                    <a:pt x="4308" y="4387"/>
                  </a:lnTo>
                  <a:lnTo>
                    <a:pt x="4311" y="4399"/>
                  </a:lnTo>
                  <a:lnTo>
                    <a:pt x="4316" y="4408"/>
                  </a:lnTo>
                  <a:lnTo>
                    <a:pt x="4324" y="4422"/>
                  </a:lnTo>
                  <a:lnTo>
                    <a:pt x="4331" y="4435"/>
                  </a:lnTo>
                  <a:lnTo>
                    <a:pt x="4335" y="4443"/>
                  </a:lnTo>
                  <a:lnTo>
                    <a:pt x="4340" y="4453"/>
                  </a:lnTo>
                  <a:lnTo>
                    <a:pt x="4349" y="4462"/>
                  </a:lnTo>
                  <a:lnTo>
                    <a:pt x="4358" y="4470"/>
                  </a:lnTo>
                  <a:lnTo>
                    <a:pt x="4363" y="4474"/>
                  </a:lnTo>
                  <a:lnTo>
                    <a:pt x="4369" y="4477"/>
                  </a:lnTo>
                  <a:lnTo>
                    <a:pt x="4375" y="4480"/>
                  </a:lnTo>
                  <a:lnTo>
                    <a:pt x="4380" y="4481"/>
                  </a:lnTo>
                  <a:lnTo>
                    <a:pt x="4386" y="4482"/>
                  </a:lnTo>
                  <a:lnTo>
                    <a:pt x="4393" y="4482"/>
                  </a:lnTo>
                  <a:lnTo>
                    <a:pt x="4399" y="4480"/>
                  </a:lnTo>
                  <a:lnTo>
                    <a:pt x="4406" y="4477"/>
                  </a:lnTo>
                  <a:lnTo>
                    <a:pt x="4433" y="4464"/>
                  </a:lnTo>
                  <a:lnTo>
                    <a:pt x="4457" y="4451"/>
                  </a:lnTo>
                  <a:lnTo>
                    <a:pt x="4467" y="4446"/>
                  </a:lnTo>
                  <a:lnTo>
                    <a:pt x="4477" y="4438"/>
                  </a:lnTo>
                  <a:lnTo>
                    <a:pt x="4485" y="4433"/>
                  </a:lnTo>
                  <a:lnTo>
                    <a:pt x="4490" y="4426"/>
                  </a:lnTo>
                  <a:lnTo>
                    <a:pt x="4493" y="4423"/>
                  </a:lnTo>
                  <a:lnTo>
                    <a:pt x="4497" y="4422"/>
                  </a:lnTo>
                  <a:lnTo>
                    <a:pt x="4503" y="4422"/>
                  </a:lnTo>
                  <a:lnTo>
                    <a:pt x="4508" y="4423"/>
                  </a:lnTo>
                  <a:lnTo>
                    <a:pt x="4523" y="4428"/>
                  </a:lnTo>
                  <a:lnTo>
                    <a:pt x="4538" y="4436"/>
                  </a:lnTo>
                  <a:lnTo>
                    <a:pt x="4551" y="4447"/>
                  </a:lnTo>
                  <a:lnTo>
                    <a:pt x="4562" y="4456"/>
                  </a:lnTo>
                  <a:lnTo>
                    <a:pt x="4566" y="4461"/>
                  </a:lnTo>
                  <a:lnTo>
                    <a:pt x="4569" y="4465"/>
                  </a:lnTo>
                  <a:lnTo>
                    <a:pt x="4571" y="4469"/>
                  </a:lnTo>
                  <a:lnTo>
                    <a:pt x="4569" y="4473"/>
                  </a:lnTo>
                  <a:lnTo>
                    <a:pt x="4568" y="4475"/>
                  </a:lnTo>
                  <a:lnTo>
                    <a:pt x="4568" y="4477"/>
                  </a:lnTo>
                  <a:lnTo>
                    <a:pt x="4569" y="4481"/>
                  </a:lnTo>
                  <a:lnTo>
                    <a:pt x="4571" y="4483"/>
                  </a:lnTo>
                  <a:lnTo>
                    <a:pt x="4577" y="4487"/>
                  </a:lnTo>
                  <a:lnTo>
                    <a:pt x="4584" y="4490"/>
                  </a:lnTo>
                  <a:lnTo>
                    <a:pt x="4592" y="4492"/>
                  </a:lnTo>
                  <a:lnTo>
                    <a:pt x="4602" y="4492"/>
                  </a:lnTo>
                  <a:lnTo>
                    <a:pt x="4607" y="4491"/>
                  </a:lnTo>
                  <a:lnTo>
                    <a:pt x="4612" y="4490"/>
                  </a:lnTo>
                  <a:lnTo>
                    <a:pt x="4616" y="4489"/>
                  </a:lnTo>
                  <a:lnTo>
                    <a:pt x="4621" y="4487"/>
                  </a:lnTo>
                  <a:lnTo>
                    <a:pt x="4629" y="4481"/>
                  </a:lnTo>
                  <a:lnTo>
                    <a:pt x="4638" y="4474"/>
                  </a:lnTo>
                  <a:lnTo>
                    <a:pt x="4645" y="4467"/>
                  </a:lnTo>
                  <a:lnTo>
                    <a:pt x="4652" y="4457"/>
                  </a:lnTo>
                  <a:lnTo>
                    <a:pt x="4665" y="4437"/>
                  </a:lnTo>
                  <a:lnTo>
                    <a:pt x="4681" y="4411"/>
                  </a:lnTo>
                  <a:lnTo>
                    <a:pt x="4690" y="4397"/>
                  </a:lnTo>
                  <a:lnTo>
                    <a:pt x="4701" y="4384"/>
                  </a:lnTo>
                  <a:lnTo>
                    <a:pt x="4713" y="4373"/>
                  </a:lnTo>
                  <a:lnTo>
                    <a:pt x="4725" y="4361"/>
                  </a:lnTo>
                  <a:lnTo>
                    <a:pt x="4736" y="4352"/>
                  </a:lnTo>
                  <a:lnTo>
                    <a:pt x="4747" y="4345"/>
                  </a:lnTo>
                  <a:lnTo>
                    <a:pt x="4756" y="4339"/>
                  </a:lnTo>
                  <a:lnTo>
                    <a:pt x="4764" y="4336"/>
                  </a:lnTo>
                  <a:lnTo>
                    <a:pt x="4774" y="4332"/>
                  </a:lnTo>
                  <a:lnTo>
                    <a:pt x="4784" y="4325"/>
                  </a:lnTo>
                  <a:lnTo>
                    <a:pt x="4796" y="4315"/>
                  </a:lnTo>
                  <a:lnTo>
                    <a:pt x="4810" y="4305"/>
                  </a:lnTo>
                  <a:lnTo>
                    <a:pt x="4824" y="4295"/>
                  </a:lnTo>
                  <a:lnTo>
                    <a:pt x="4838" y="4288"/>
                  </a:lnTo>
                  <a:lnTo>
                    <a:pt x="4844" y="4286"/>
                  </a:lnTo>
                  <a:lnTo>
                    <a:pt x="4851" y="4283"/>
                  </a:lnTo>
                  <a:lnTo>
                    <a:pt x="4858" y="4283"/>
                  </a:lnTo>
                  <a:lnTo>
                    <a:pt x="4864" y="4285"/>
                  </a:lnTo>
                  <a:lnTo>
                    <a:pt x="4869" y="4287"/>
                  </a:lnTo>
                  <a:lnTo>
                    <a:pt x="4872" y="4289"/>
                  </a:lnTo>
                  <a:lnTo>
                    <a:pt x="4875" y="4293"/>
                  </a:lnTo>
                  <a:lnTo>
                    <a:pt x="4876" y="4298"/>
                  </a:lnTo>
                  <a:lnTo>
                    <a:pt x="4875" y="4302"/>
                  </a:lnTo>
                  <a:lnTo>
                    <a:pt x="4874" y="4308"/>
                  </a:lnTo>
                  <a:lnTo>
                    <a:pt x="4872" y="4314"/>
                  </a:lnTo>
                  <a:lnTo>
                    <a:pt x="4870" y="4320"/>
                  </a:lnTo>
                  <a:lnTo>
                    <a:pt x="4863" y="4333"/>
                  </a:lnTo>
                  <a:lnTo>
                    <a:pt x="4857" y="4346"/>
                  </a:lnTo>
                  <a:lnTo>
                    <a:pt x="4851" y="4357"/>
                  </a:lnTo>
                  <a:lnTo>
                    <a:pt x="4848" y="4369"/>
                  </a:lnTo>
                  <a:lnTo>
                    <a:pt x="4847" y="4382"/>
                  </a:lnTo>
                  <a:lnTo>
                    <a:pt x="4847" y="4397"/>
                  </a:lnTo>
                  <a:lnTo>
                    <a:pt x="4848" y="4416"/>
                  </a:lnTo>
                  <a:lnTo>
                    <a:pt x="4849" y="4434"/>
                  </a:lnTo>
                  <a:lnTo>
                    <a:pt x="4851" y="4451"/>
                  </a:lnTo>
                  <a:lnTo>
                    <a:pt x="4855" y="4467"/>
                  </a:lnTo>
                  <a:lnTo>
                    <a:pt x="4856" y="4473"/>
                  </a:lnTo>
                  <a:lnTo>
                    <a:pt x="4858" y="4477"/>
                  </a:lnTo>
                  <a:lnTo>
                    <a:pt x="4861" y="4480"/>
                  </a:lnTo>
                  <a:lnTo>
                    <a:pt x="4864" y="4482"/>
                  </a:lnTo>
                  <a:lnTo>
                    <a:pt x="4867" y="4482"/>
                  </a:lnTo>
                  <a:lnTo>
                    <a:pt x="4869" y="4481"/>
                  </a:lnTo>
                  <a:lnTo>
                    <a:pt x="4871" y="4478"/>
                  </a:lnTo>
                  <a:lnTo>
                    <a:pt x="4872" y="4475"/>
                  </a:lnTo>
                  <a:lnTo>
                    <a:pt x="4875" y="4464"/>
                  </a:lnTo>
                  <a:lnTo>
                    <a:pt x="4876" y="4450"/>
                  </a:lnTo>
                  <a:lnTo>
                    <a:pt x="4878" y="4434"/>
                  </a:lnTo>
                  <a:lnTo>
                    <a:pt x="4882" y="4417"/>
                  </a:lnTo>
                  <a:lnTo>
                    <a:pt x="4885" y="4400"/>
                  </a:lnTo>
                  <a:lnTo>
                    <a:pt x="4892" y="4383"/>
                  </a:lnTo>
                  <a:lnTo>
                    <a:pt x="4901" y="4368"/>
                  </a:lnTo>
                  <a:lnTo>
                    <a:pt x="4910" y="4355"/>
                  </a:lnTo>
                  <a:lnTo>
                    <a:pt x="4921" y="4343"/>
                  </a:lnTo>
                  <a:lnTo>
                    <a:pt x="4931" y="4334"/>
                  </a:lnTo>
                  <a:lnTo>
                    <a:pt x="4943" y="4327"/>
                  </a:lnTo>
                  <a:lnTo>
                    <a:pt x="4954" y="4321"/>
                  </a:lnTo>
                  <a:lnTo>
                    <a:pt x="4963" y="4319"/>
                  </a:lnTo>
                  <a:lnTo>
                    <a:pt x="4971" y="4318"/>
                  </a:lnTo>
                  <a:lnTo>
                    <a:pt x="4976" y="4319"/>
                  </a:lnTo>
                  <a:lnTo>
                    <a:pt x="4979" y="4321"/>
                  </a:lnTo>
                  <a:lnTo>
                    <a:pt x="4983" y="4326"/>
                  </a:lnTo>
                  <a:lnTo>
                    <a:pt x="4986" y="4332"/>
                  </a:lnTo>
                  <a:lnTo>
                    <a:pt x="4993" y="4347"/>
                  </a:lnTo>
                  <a:lnTo>
                    <a:pt x="5000" y="4363"/>
                  </a:lnTo>
                  <a:lnTo>
                    <a:pt x="5004" y="4370"/>
                  </a:lnTo>
                  <a:lnTo>
                    <a:pt x="5008" y="4377"/>
                  </a:lnTo>
                  <a:lnTo>
                    <a:pt x="5012" y="4384"/>
                  </a:lnTo>
                  <a:lnTo>
                    <a:pt x="5016" y="4389"/>
                  </a:lnTo>
                  <a:lnTo>
                    <a:pt x="5020" y="4392"/>
                  </a:lnTo>
                  <a:lnTo>
                    <a:pt x="5025" y="4393"/>
                  </a:lnTo>
                  <a:lnTo>
                    <a:pt x="5030" y="4392"/>
                  </a:lnTo>
                  <a:lnTo>
                    <a:pt x="5036" y="4388"/>
                  </a:lnTo>
                  <a:lnTo>
                    <a:pt x="5040" y="4383"/>
                  </a:lnTo>
                  <a:lnTo>
                    <a:pt x="5046" y="4379"/>
                  </a:lnTo>
                  <a:lnTo>
                    <a:pt x="5053" y="4375"/>
                  </a:lnTo>
                  <a:lnTo>
                    <a:pt x="5060" y="4373"/>
                  </a:lnTo>
                  <a:lnTo>
                    <a:pt x="5067" y="4370"/>
                  </a:lnTo>
                  <a:lnTo>
                    <a:pt x="5074" y="4369"/>
                  </a:lnTo>
                  <a:lnTo>
                    <a:pt x="5082" y="4369"/>
                  </a:lnTo>
                  <a:lnTo>
                    <a:pt x="5089" y="4369"/>
                  </a:lnTo>
                  <a:lnTo>
                    <a:pt x="5096" y="4369"/>
                  </a:lnTo>
                  <a:lnTo>
                    <a:pt x="5103" y="4372"/>
                  </a:lnTo>
                  <a:lnTo>
                    <a:pt x="5109" y="4373"/>
                  </a:lnTo>
                  <a:lnTo>
                    <a:pt x="5114" y="4376"/>
                  </a:lnTo>
                  <a:lnTo>
                    <a:pt x="5120" y="4379"/>
                  </a:lnTo>
                  <a:lnTo>
                    <a:pt x="5124" y="4383"/>
                  </a:lnTo>
                  <a:lnTo>
                    <a:pt x="5128" y="4388"/>
                  </a:lnTo>
                  <a:lnTo>
                    <a:pt x="5131" y="4393"/>
                  </a:lnTo>
                  <a:lnTo>
                    <a:pt x="5139" y="4411"/>
                  </a:lnTo>
                  <a:lnTo>
                    <a:pt x="5147" y="4424"/>
                  </a:lnTo>
                  <a:lnTo>
                    <a:pt x="5152" y="4433"/>
                  </a:lnTo>
                  <a:lnTo>
                    <a:pt x="5154" y="4435"/>
                  </a:lnTo>
                  <a:lnTo>
                    <a:pt x="5158" y="4431"/>
                  </a:lnTo>
                  <a:lnTo>
                    <a:pt x="5165" y="4422"/>
                  </a:lnTo>
                  <a:lnTo>
                    <a:pt x="5168" y="4416"/>
                  </a:lnTo>
                  <a:lnTo>
                    <a:pt x="5172" y="4409"/>
                  </a:lnTo>
                  <a:lnTo>
                    <a:pt x="5174" y="4401"/>
                  </a:lnTo>
                  <a:lnTo>
                    <a:pt x="5174" y="4393"/>
                  </a:lnTo>
                  <a:lnTo>
                    <a:pt x="5175" y="4388"/>
                  </a:lnTo>
                  <a:lnTo>
                    <a:pt x="5178" y="4383"/>
                  </a:lnTo>
                  <a:lnTo>
                    <a:pt x="5180" y="4380"/>
                  </a:lnTo>
                  <a:lnTo>
                    <a:pt x="5185" y="4376"/>
                  </a:lnTo>
                  <a:lnTo>
                    <a:pt x="5191" y="4372"/>
                  </a:lnTo>
                  <a:lnTo>
                    <a:pt x="5197" y="4369"/>
                  </a:lnTo>
                  <a:lnTo>
                    <a:pt x="5204" y="4366"/>
                  </a:lnTo>
                  <a:lnTo>
                    <a:pt x="5212" y="4363"/>
                  </a:lnTo>
                  <a:lnTo>
                    <a:pt x="5219" y="4362"/>
                  </a:lnTo>
                  <a:lnTo>
                    <a:pt x="5228" y="4361"/>
                  </a:lnTo>
                  <a:lnTo>
                    <a:pt x="5237" y="4361"/>
                  </a:lnTo>
                  <a:lnTo>
                    <a:pt x="5245" y="4361"/>
                  </a:lnTo>
                  <a:lnTo>
                    <a:pt x="5254" y="4363"/>
                  </a:lnTo>
                  <a:lnTo>
                    <a:pt x="5262" y="4366"/>
                  </a:lnTo>
                  <a:lnTo>
                    <a:pt x="5271" y="4369"/>
                  </a:lnTo>
                  <a:lnTo>
                    <a:pt x="5278" y="4374"/>
                  </a:lnTo>
                  <a:lnTo>
                    <a:pt x="5291" y="4383"/>
                  </a:lnTo>
                  <a:lnTo>
                    <a:pt x="5299" y="4392"/>
                  </a:lnTo>
                  <a:lnTo>
                    <a:pt x="5305" y="4399"/>
                  </a:lnTo>
                  <a:lnTo>
                    <a:pt x="5307" y="4403"/>
                  </a:lnTo>
                  <a:lnTo>
                    <a:pt x="5309" y="4408"/>
                  </a:lnTo>
                  <a:lnTo>
                    <a:pt x="5312" y="4411"/>
                  </a:lnTo>
                  <a:lnTo>
                    <a:pt x="5316" y="4414"/>
                  </a:lnTo>
                  <a:lnTo>
                    <a:pt x="5322" y="4416"/>
                  </a:lnTo>
                  <a:lnTo>
                    <a:pt x="5326" y="4416"/>
                  </a:lnTo>
                  <a:lnTo>
                    <a:pt x="5329" y="4415"/>
                  </a:lnTo>
                  <a:lnTo>
                    <a:pt x="5333" y="4413"/>
                  </a:lnTo>
                  <a:lnTo>
                    <a:pt x="5336" y="4408"/>
                  </a:lnTo>
                  <a:lnTo>
                    <a:pt x="5343" y="4399"/>
                  </a:lnTo>
                  <a:lnTo>
                    <a:pt x="5350" y="4387"/>
                  </a:lnTo>
                  <a:lnTo>
                    <a:pt x="5357" y="4374"/>
                  </a:lnTo>
                  <a:lnTo>
                    <a:pt x="5363" y="4363"/>
                  </a:lnTo>
                  <a:lnTo>
                    <a:pt x="5369" y="4355"/>
                  </a:lnTo>
                  <a:lnTo>
                    <a:pt x="5374" y="4350"/>
                  </a:lnTo>
                  <a:lnTo>
                    <a:pt x="5375" y="4350"/>
                  </a:lnTo>
                  <a:lnTo>
                    <a:pt x="5377" y="4352"/>
                  </a:lnTo>
                  <a:lnTo>
                    <a:pt x="5377" y="4355"/>
                  </a:lnTo>
                  <a:lnTo>
                    <a:pt x="5379" y="4361"/>
                  </a:lnTo>
                  <a:lnTo>
                    <a:pt x="5377" y="4374"/>
                  </a:lnTo>
                  <a:lnTo>
                    <a:pt x="5374" y="4392"/>
                  </a:lnTo>
                  <a:lnTo>
                    <a:pt x="5370" y="4410"/>
                  </a:lnTo>
                  <a:lnTo>
                    <a:pt x="5363" y="4430"/>
                  </a:lnTo>
                  <a:lnTo>
                    <a:pt x="5355" y="4450"/>
                  </a:lnTo>
                  <a:lnTo>
                    <a:pt x="5346" y="4468"/>
                  </a:lnTo>
                  <a:lnTo>
                    <a:pt x="5341" y="4475"/>
                  </a:lnTo>
                  <a:lnTo>
                    <a:pt x="5339" y="4481"/>
                  </a:lnTo>
                  <a:lnTo>
                    <a:pt x="5338" y="4487"/>
                  </a:lnTo>
                  <a:lnTo>
                    <a:pt x="5338" y="4490"/>
                  </a:lnTo>
                  <a:lnTo>
                    <a:pt x="5339" y="4492"/>
                  </a:lnTo>
                  <a:lnTo>
                    <a:pt x="5341" y="4495"/>
                  </a:lnTo>
                  <a:lnTo>
                    <a:pt x="5343" y="4497"/>
                  </a:lnTo>
                  <a:lnTo>
                    <a:pt x="5347" y="4497"/>
                  </a:lnTo>
                  <a:lnTo>
                    <a:pt x="5362" y="4497"/>
                  </a:lnTo>
                  <a:lnTo>
                    <a:pt x="5369" y="4496"/>
                  </a:lnTo>
                  <a:lnTo>
                    <a:pt x="5370" y="4497"/>
                  </a:lnTo>
                  <a:lnTo>
                    <a:pt x="5381" y="4510"/>
                  </a:lnTo>
                  <a:lnTo>
                    <a:pt x="5385" y="4512"/>
                  </a:lnTo>
                  <a:lnTo>
                    <a:pt x="5387" y="4514"/>
                  </a:lnTo>
                  <a:lnTo>
                    <a:pt x="5390" y="4515"/>
                  </a:lnTo>
                  <a:lnTo>
                    <a:pt x="5395" y="4515"/>
                  </a:lnTo>
                  <a:lnTo>
                    <a:pt x="5403" y="4514"/>
                  </a:lnTo>
                  <a:lnTo>
                    <a:pt x="5414" y="4512"/>
                  </a:lnTo>
                  <a:lnTo>
                    <a:pt x="5423" y="4511"/>
                  </a:lnTo>
                  <a:lnTo>
                    <a:pt x="5434" y="4512"/>
                  </a:lnTo>
                  <a:lnTo>
                    <a:pt x="5439" y="4514"/>
                  </a:lnTo>
                  <a:lnTo>
                    <a:pt x="5442" y="4516"/>
                  </a:lnTo>
                  <a:lnTo>
                    <a:pt x="5446" y="4519"/>
                  </a:lnTo>
                  <a:lnTo>
                    <a:pt x="5449" y="4524"/>
                  </a:lnTo>
                  <a:lnTo>
                    <a:pt x="5456" y="4534"/>
                  </a:lnTo>
                  <a:lnTo>
                    <a:pt x="5463" y="4543"/>
                  </a:lnTo>
                  <a:lnTo>
                    <a:pt x="5471" y="4551"/>
                  </a:lnTo>
                  <a:lnTo>
                    <a:pt x="5480" y="4561"/>
                  </a:lnTo>
                  <a:lnTo>
                    <a:pt x="5489" y="4570"/>
                  </a:lnTo>
                  <a:lnTo>
                    <a:pt x="5498" y="4582"/>
                  </a:lnTo>
                  <a:lnTo>
                    <a:pt x="5508" y="4596"/>
                  </a:lnTo>
                  <a:lnTo>
                    <a:pt x="5517" y="4613"/>
                  </a:lnTo>
                  <a:lnTo>
                    <a:pt x="5522" y="4622"/>
                  </a:lnTo>
                  <a:lnTo>
                    <a:pt x="5525" y="4629"/>
                  </a:lnTo>
                  <a:lnTo>
                    <a:pt x="5531" y="4633"/>
                  </a:lnTo>
                  <a:lnTo>
                    <a:pt x="5536" y="4636"/>
                  </a:lnTo>
                  <a:lnTo>
                    <a:pt x="5541" y="4638"/>
                  </a:lnTo>
                  <a:lnTo>
                    <a:pt x="5547" y="4638"/>
                  </a:lnTo>
                  <a:lnTo>
                    <a:pt x="5551" y="4637"/>
                  </a:lnTo>
                  <a:lnTo>
                    <a:pt x="5557" y="4635"/>
                  </a:lnTo>
                  <a:lnTo>
                    <a:pt x="5570" y="4629"/>
                  </a:lnTo>
                  <a:lnTo>
                    <a:pt x="5583" y="4622"/>
                  </a:lnTo>
                  <a:lnTo>
                    <a:pt x="5598" y="4615"/>
                  </a:lnTo>
                  <a:lnTo>
                    <a:pt x="5616" y="4610"/>
                  </a:lnTo>
                  <a:lnTo>
                    <a:pt x="5625" y="4609"/>
                  </a:lnTo>
                  <a:lnTo>
                    <a:pt x="5635" y="4610"/>
                  </a:lnTo>
                  <a:lnTo>
                    <a:pt x="5644" y="4612"/>
                  </a:lnTo>
                  <a:lnTo>
                    <a:pt x="5655" y="4617"/>
                  </a:lnTo>
                  <a:lnTo>
                    <a:pt x="5665" y="4622"/>
                  </a:lnTo>
                  <a:lnTo>
                    <a:pt x="5676" y="4628"/>
                  </a:lnTo>
                  <a:lnTo>
                    <a:pt x="5686" y="4636"/>
                  </a:lnTo>
                  <a:lnTo>
                    <a:pt x="5698" y="4644"/>
                  </a:lnTo>
                  <a:lnTo>
                    <a:pt x="5719" y="4664"/>
                  </a:lnTo>
                  <a:lnTo>
                    <a:pt x="5740" y="4685"/>
                  </a:lnTo>
                  <a:lnTo>
                    <a:pt x="5760" y="4707"/>
                  </a:lnTo>
                  <a:lnTo>
                    <a:pt x="5779" y="4731"/>
                  </a:lnTo>
                  <a:lnTo>
                    <a:pt x="5787" y="4743"/>
                  </a:lnTo>
                  <a:lnTo>
                    <a:pt x="5794" y="4753"/>
                  </a:lnTo>
                  <a:lnTo>
                    <a:pt x="5801" y="4764"/>
                  </a:lnTo>
                  <a:lnTo>
                    <a:pt x="5806" y="4773"/>
                  </a:lnTo>
                  <a:lnTo>
                    <a:pt x="5814" y="4792"/>
                  </a:lnTo>
                  <a:lnTo>
                    <a:pt x="5821" y="4808"/>
                  </a:lnTo>
                  <a:lnTo>
                    <a:pt x="5827" y="4821"/>
                  </a:lnTo>
                  <a:lnTo>
                    <a:pt x="5833" y="4831"/>
                  </a:lnTo>
                  <a:lnTo>
                    <a:pt x="5837" y="4834"/>
                  </a:lnTo>
                  <a:lnTo>
                    <a:pt x="5841" y="4837"/>
                  </a:lnTo>
                  <a:lnTo>
                    <a:pt x="5846" y="4839"/>
                  </a:lnTo>
                  <a:lnTo>
                    <a:pt x="5851" y="4839"/>
                  </a:lnTo>
                  <a:lnTo>
                    <a:pt x="5857" y="4840"/>
                  </a:lnTo>
                  <a:lnTo>
                    <a:pt x="5862" y="4841"/>
                  </a:lnTo>
                  <a:lnTo>
                    <a:pt x="5866" y="4844"/>
                  </a:lnTo>
                  <a:lnTo>
                    <a:pt x="5871" y="4847"/>
                  </a:lnTo>
                  <a:lnTo>
                    <a:pt x="5874" y="4852"/>
                  </a:lnTo>
                  <a:lnTo>
                    <a:pt x="5878" y="4856"/>
                  </a:lnTo>
                  <a:lnTo>
                    <a:pt x="5880" y="4862"/>
                  </a:lnTo>
                  <a:lnTo>
                    <a:pt x="5882" y="4867"/>
                  </a:lnTo>
                  <a:lnTo>
                    <a:pt x="5887" y="4879"/>
                  </a:lnTo>
                  <a:lnTo>
                    <a:pt x="5889" y="4891"/>
                  </a:lnTo>
                  <a:lnTo>
                    <a:pt x="5891" y="4901"/>
                  </a:lnTo>
                  <a:lnTo>
                    <a:pt x="5891" y="4909"/>
                  </a:lnTo>
                  <a:lnTo>
                    <a:pt x="5889" y="4914"/>
                  </a:lnTo>
                  <a:lnTo>
                    <a:pt x="5887" y="4918"/>
                  </a:lnTo>
                  <a:lnTo>
                    <a:pt x="5884" y="4922"/>
                  </a:lnTo>
                  <a:lnTo>
                    <a:pt x="5879" y="4927"/>
                  </a:lnTo>
                  <a:lnTo>
                    <a:pt x="5866" y="4938"/>
                  </a:lnTo>
                  <a:lnTo>
                    <a:pt x="5850" y="4948"/>
                  </a:lnTo>
                  <a:lnTo>
                    <a:pt x="5832" y="4959"/>
                  </a:lnTo>
                  <a:lnTo>
                    <a:pt x="5813" y="4968"/>
                  </a:lnTo>
                  <a:lnTo>
                    <a:pt x="5796" y="4975"/>
                  </a:lnTo>
                  <a:lnTo>
                    <a:pt x="5779" y="4980"/>
                  </a:lnTo>
                  <a:lnTo>
                    <a:pt x="5772" y="4982"/>
                  </a:lnTo>
                  <a:lnTo>
                    <a:pt x="5766" y="4986"/>
                  </a:lnTo>
                  <a:lnTo>
                    <a:pt x="5761" y="4989"/>
                  </a:lnTo>
                  <a:lnTo>
                    <a:pt x="5758" y="4993"/>
                  </a:lnTo>
                  <a:lnTo>
                    <a:pt x="5754" y="4997"/>
                  </a:lnTo>
                  <a:lnTo>
                    <a:pt x="5753" y="5002"/>
                  </a:lnTo>
                  <a:lnTo>
                    <a:pt x="5752" y="5006"/>
                  </a:lnTo>
                  <a:lnTo>
                    <a:pt x="5752" y="5010"/>
                  </a:lnTo>
                  <a:lnTo>
                    <a:pt x="5754" y="5014"/>
                  </a:lnTo>
                  <a:lnTo>
                    <a:pt x="5757" y="5017"/>
                  </a:lnTo>
                  <a:lnTo>
                    <a:pt x="5761" y="5021"/>
                  </a:lnTo>
                  <a:lnTo>
                    <a:pt x="5767" y="5023"/>
                  </a:lnTo>
                  <a:lnTo>
                    <a:pt x="5774" y="5024"/>
                  </a:lnTo>
                  <a:lnTo>
                    <a:pt x="5783" y="5026"/>
                  </a:lnTo>
                  <a:lnTo>
                    <a:pt x="5792" y="5024"/>
                  </a:lnTo>
                  <a:lnTo>
                    <a:pt x="5804" y="5022"/>
                  </a:lnTo>
                  <a:lnTo>
                    <a:pt x="5814" y="5020"/>
                  </a:lnTo>
                  <a:lnTo>
                    <a:pt x="5824" y="5016"/>
                  </a:lnTo>
                  <a:lnTo>
                    <a:pt x="5831" y="5014"/>
                  </a:lnTo>
                  <a:lnTo>
                    <a:pt x="5837" y="5010"/>
                  </a:lnTo>
                  <a:lnTo>
                    <a:pt x="5841" y="5006"/>
                  </a:lnTo>
                  <a:lnTo>
                    <a:pt x="5845" y="5002"/>
                  </a:lnTo>
                  <a:lnTo>
                    <a:pt x="5847" y="4999"/>
                  </a:lnTo>
                  <a:lnTo>
                    <a:pt x="5850" y="4994"/>
                  </a:lnTo>
                  <a:lnTo>
                    <a:pt x="5854" y="4987"/>
                  </a:lnTo>
                  <a:lnTo>
                    <a:pt x="5859" y="4979"/>
                  </a:lnTo>
                  <a:lnTo>
                    <a:pt x="5862" y="4975"/>
                  </a:lnTo>
                  <a:lnTo>
                    <a:pt x="5867" y="4972"/>
                  </a:lnTo>
                  <a:lnTo>
                    <a:pt x="5872" y="4969"/>
                  </a:lnTo>
                  <a:lnTo>
                    <a:pt x="5879" y="4966"/>
                  </a:lnTo>
                  <a:lnTo>
                    <a:pt x="5886" y="4965"/>
                  </a:lnTo>
                  <a:lnTo>
                    <a:pt x="5894" y="4963"/>
                  </a:lnTo>
                  <a:lnTo>
                    <a:pt x="5901" y="4963"/>
                  </a:lnTo>
                  <a:lnTo>
                    <a:pt x="5907" y="4965"/>
                  </a:lnTo>
                  <a:lnTo>
                    <a:pt x="5914" y="4966"/>
                  </a:lnTo>
                  <a:lnTo>
                    <a:pt x="5920" y="4969"/>
                  </a:lnTo>
                  <a:lnTo>
                    <a:pt x="5925" y="4973"/>
                  </a:lnTo>
                  <a:lnTo>
                    <a:pt x="5929" y="4977"/>
                  </a:lnTo>
                  <a:lnTo>
                    <a:pt x="5933" y="4983"/>
                  </a:lnTo>
                  <a:lnTo>
                    <a:pt x="5935" y="4989"/>
                  </a:lnTo>
                  <a:lnTo>
                    <a:pt x="5936" y="4996"/>
                  </a:lnTo>
                  <a:lnTo>
                    <a:pt x="5936" y="5003"/>
                  </a:lnTo>
                  <a:lnTo>
                    <a:pt x="5935" y="5013"/>
                  </a:lnTo>
                  <a:lnTo>
                    <a:pt x="5933" y="5021"/>
                  </a:lnTo>
                  <a:lnTo>
                    <a:pt x="5928" y="5031"/>
                  </a:lnTo>
                  <a:lnTo>
                    <a:pt x="5922" y="5041"/>
                  </a:lnTo>
                  <a:lnTo>
                    <a:pt x="5915" y="5051"/>
                  </a:lnTo>
                  <a:lnTo>
                    <a:pt x="5908" y="5060"/>
                  </a:lnTo>
                  <a:lnTo>
                    <a:pt x="5900" y="5068"/>
                  </a:lnTo>
                  <a:lnTo>
                    <a:pt x="5892" y="5075"/>
                  </a:lnTo>
                  <a:lnTo>
                    <a:pt x="5877" y="5085"/>
                  </a:lnTo>
                  <a:lnTo>
                    <a:pt x="5864" y="5094"/>
                  </a:lnTo>
                  <a:lnTo>
                    <a:pt x="5859" y="5097"/>
                  </a:lnTo>
                  <a:lnTo>
                    <a:pt x="5855" y="5101"/>
                  </a:lnTo>
                  <a:lnTo>
                    <a:pt x="5853" y="5103"/>
                  </a:lnTo>
                  <a:lnTo>
                    <a:pt x="5854" y="5104"/>
                  </a:lnTo>
                  <a:lnTo>
                    <a:pt x="5857" y="5107"/>
                  </a:lnTo>
                  <a:lnTo>
                    <a:pt x="5861" y="5109"/>
                  </a:lnTo>
                  <a:lnTo>
                    <a:pt x="5868" y="5110"/>
                  </a:lnTo>
                  <a:lnTo>
                    <a:pt x="5879" y="5111"/>
                  </a:lnTo>
                  <a:lnTo>
                    <a:pt x="5889" y="5114"/>
                  </a:lnTo>
                  <a:lnTo>
                    <a:pt x="5899" y="5114"/>
                  </a:lnTo>
                  <a:lnTo>
                    <a:pt x="5906" y="5114"/>
                  </a:lnTo>
                  <a:lnTo>
                    <a:pt x="5911" y="5114"/>
                  </a:lnTo>
                  <a:lnTo>
                    <a:pt x="5914" y="5112"/>
                  </a:lnTo>
                  <a:lnTo>
                    <a:pt x="5918" y="5110"/>
                  </a:lnTo>
                  <a:lnTo>
                    <a:pt x="5920" y="5108"/>
                  </a:lnTo>
                  <a:lnTo>
                    <a:pt x="5921" y="5103"/>
                  </a:lnTo>
                  <a:lnTo>
                    <a:pt x="5924" y="5094"/>
                  </a:lnTo>
                  <a:lnTo>
                    <a:pt x="5927" y="5082"/>
                  </a:lnTo>
                  <a:lnTo>
                    <a:pt x="5929" y="5074"/>
                  </a:lnTo>
                  <a:lnTo>
                    <a:pt x="5932" y="5065"/>
                  </a:lnTo>
                  <a:lnTo>
                    <a:pt x="5936" y="5056"/>
                  </a:lnTo>
                  <a:lnTo>
                    <a:pt x="5942" y="5046"/>
                  </a:lnTo>
                  <a:lnTo>
                    <a:pt x="5954" y="5028"/>
                  </a:lnTo>
                  <a:lnTo>
                    <a:pt x="5963" y="5016"/>
                  </a:lnTo>
                  <a:lnTo>
                    <a:pt x="5969" y="5009"/>
                  </a:lnTo>
                  <a:lnTo>
                    <a:pt x="5975" y="5006"/>
                  </a:lnTo>
                  <a:lnTo>
                    <a:pt x="5985" y="5007"/>
                  </a:lnTo>
                  <a:lnTo>
                    <a:pt x="5999" y="5008"/>
                  </a:lnTo>
                  <a:lnTo>
                    <a:pt x="6008" y="5009"/>
                  </a:lnTo>
                  <a:lnTo>
                    <a:pt x="6021" y="5011"/>
                  </a:lnTo>
                  <a:lnTo>
                    <a:pt x="6034" y="5014"/>
                  </a:lnTo>
                  <a:lnTo>
                    <a:pt x="6048" y="5017"/>
                  </a:lnTo>
                  <a:lnTo>
                    <a:pt x="6061" y="5023"/>
                  </a:lnTo>
                  <a:lnTo>
                    <a:pt x="6074" y="5028"/>
                  </a:lnTo>
                  <a:lnTo>
                    <a:pt x="6084" y="5035"/>
                  </a:lnTo>
                  <a:lnTo>
                    <a:pt x="6094" y="5041"/>
                  </a:lnTo>
                  <a:lnTo>
                    <a:pt x="6114" y="5057"/>
                  </a:lnTo>
                  <a:lnTo>
                    <a:pt x="6141" y="5075"/>
                  </a:lnTo>
                  <a:lnTo>
                    <a:pt x="6170" y="5094"/>
                  </a:lnTo>
                  <a:lnTo>
                    <a:pt x="6197" y="5111"/>
                  </a:lnTo>
                  <a:lnTo>
                    <a:pt x="6203" y="5116"/>
                  </a:lnTo>
                  <a:lnTo>
                    <a:pt x="6210" y="5120"/>
                  </a:lnTo>
                  <a:lnTo>
                    <a:pt x="6216" y="5122"/>
                  </a:lnTo>
                  <a:lnTo>
                    <a:pt x="6222" y="5124"/>
                  </a:lnTo>
                  <a:lnTo>
                    <a:pt x="6235" y="5127"/>
                  </a:lnTo>
                  <a:lnTo>
                    <a:pt x="6248" y="5127"/>
                  </a:lnTo>
                  <a:lnTo>
                    <a:pt x="6261" y="5125"/>
                  </a:lnTo>
                  <a:lnTo>
                    <a:pt x="6272" y="5123"/>
                  </a:lnTo>
                  <a:lnTo>
                    <a:pt x="6283" y="5120"/>
                  </a:lnTo>
                  <a:lnTo>
                    <a:pt x="6292" y="5116"/>
                  </a:lnTo>
                  <a:lnTo>
                    <a:pt x="6298" y="5115"/>
                  </a:lnTo>
                  <a:lnTo>
                    <a:pt x="6304" y="5115"/>
                  </a:lnTo>
                  <a:lnTo>
                    <a:pt x="6310" y="5116"/>
                  </a:lnTo>
                  <a:lnTo>
                    <a:pt x="6317" y="5117"/>
                  </a:lnTo>
                  <a:lnTo>
                    <a:pt x="6333" y="5123"/>
                  </a:lnTo>
                  <a:lnTo>
                    <a:pt x="6351" y="5131"/>
                  </a:lnTo>
                  <a:lnTo>
                    <a:pt x="6367" y="5143"/>
                  </a:lnTo>
                  <a:lnTo>
                    <a:pt x="6384" y="5155"/>
                  </a:lnTo>
                  <a:lnTo>
                    <a:pt x="6391" y="5162"/>
                  </a:lnTo>
                  <a:lnTo>
                    <a:pt x="6397" y="5169"/>
                  </a:lnTo>
                  <a:lnTo>
                    <a:pt x="6403" y="5175"/>
                  </a:lnTo>
                  <a:lnTo>
                    <a:pt x="6409" y="5182"/>
                  </a:lnTo>
                  <a:lnTo>
                    <a:pt x="6413" y="5189"/>
                  </a:lnTo>
                  <a:lnTo>
                    <a:pt x="6419" y="5195"/>
                  </a:lnTo>
                  <a:lnTo>
                    <a:pt x="6425" y="5201"/>
                  </a:lnTo>
                  <a:lnTo>
                    <a:pt x="6432" y="5205"/>
                  </a:lnTo>
                  <a:lnTo>
                    <a:pt x="6446" y="5213"/>
                  </a:lnTo>
                  <a:lnTo>
                    <a:pt x="6463" y="5219"/>
                  </a:lnTo>
                  <a:lnTo>
                    <a:pt x="6494" y="5230"/>
                  </a:lnTo>
                  <a:lnTo>
                    <a:pt x="6520" y="5239"/>
                  </a:lnTo>
                  <a:lnTo>
                    <a:pt x="6531" y="5246"/>
                  </a:lnTo>
                  <a:lnTo>
                    <a:pt x="6542" y="5257"/>
                  </a:lnTo>
                  <a:lnTo>
                    <a:pt x="6554" y="5270"/>
                  </a:lnTo>
                  <a:lnTo>
                    <a:pt x="6566" y="5285"/>
                  </a:lnTo>
                  <a:lnTo>
                    <a:pt x="6577" y="5303"/>
                  </a:lnTo>
                  <a:lnTo>
                    <a:pt x="6586" y="5320"/>
                  </a:lnTo>
                  <a:lnTo>
                    <a:pt x="6589" y="5330"/>
                  </a:lnTo>
                  <a:lnTo>
                    <a:pt x="6592" y="5338"/>
                  </a:lnTo>
                  <a:lnTo>
                    <a:pt x="6594" y="5347"/>
                  </a:lnTo>
                  <a:lnTo>
                    <a:pt x="6595" y="5357"/>
                  </a:lnTo>
                  <a:lnTo>
                    <a:pt x="6595" y="5366"/>
                  </a:lnTo>
                  <a:lnTo>
                    <a:pt x="6594" y="5377"/>
                  </a:lnTo>
                  <a:lnTo>
                    <a:pt x="6593" y="5387"/>
                  </a:lnTo>
                  <a:lnTo>
                    <a:pt x="6591" y="5399"/>
                  </a:lnTo>
                  <a:lnTo>
                    <a:pt x="6582" y="5425"/>
                  </a:lnTo>
                  <a:lnTo>
                    <a:pt x="6574" y="5449"/>
                  </a:lnTo>
                  <a:lnTo>
                    <a:pt x="6558" y="5496"/>
                  </a:lnTo>
                  <a:lnTo>
                    <a:pt x="6547" y="5526"/>
                  </a:lnTo>
                  <a:lnTo>
                    <a:pt x="6546" y="5530"/>
                  </a:lnTo>
                  <a:lnTo>
                    <a:pt x="6544" y="5538"/>
                  </a:lnTo>
                  <a:lnTo>
                    <a:pt x="6539" y="5545"/>
                  </a:lnTo>
                  <a:lnTo>
                    <a:pt x="6534" y="5553"/>
                  </a:lnTo>
                  <a:lnTo>
                    <a:pt x="6521" y="5573"/>
                  </a:lnTo>
                  <a:lnTo>
                    <a:pt x="6505" y="5595"/>
                  </a:lnTo>
                  <a:lnTo>
                    <a:pt x="6486" y="5620"/>
                  </a:lnTo>
                  <a:lnTo>
                    <a:pt x="6465" y="5644"/>
                  </a:lnTo>
                  <a:lnTo>
                    <a:pt x="6443" y="5668"/>
                  </a:lnTo>
                  <a:lnTo>
                    <a:pt x="6420" y="5690"/>
                  </a:lnTo>
                  <a:lnTo>
                    <a:pt x="6410" y="5701"/>
                  </a:lnTo>
                  <a:lnTo>
                    <a:pt x="6402" y="5711"/>
                  </a:lnTo>
                  <a:lnTo>
                    <a:pt x="6396" y="5723"/>
                  </a:lnTo>
                  <a:lnTo>
                    <a:pt x="6391" y="5734"/>
                  </a:lnTo>
                  <a:lnTo>
                    <a:pt x="6389" y="5744"/>
                  </a:lnTo>
                  <a:lnTo>
                    <a:pt x="6386" y="5755"/>
                  </a:lnTo>
                  <a:lnTo>
                    <a:pt x="6386" y="5765"/>
                  </a:lnTo>
                  <a:lnTo>
                    <a:pt x="6386" y="5776"/>
                  </a:lnTo>
                  <a:lnTo>
                    <a:pt x="6393" y="5813"/>
                  </a:lnTo>
                  <a:lnTo>
                    <a:pt x="6400" y="5840"/>
                  </a:lnTo>
                  <a:lnTo>
                    <a:pt x="6400" y="5846"/>
                  </a:lnTo>
                  <a:lnTo>
                    <a:pt x="6399" y="5855"/>
                  </a:lnTo>
                  <a:lnTo>
                    <a:pt x="6398" y="5864"/>
                  </a:lnTo>
                  <a:lnTo>
                    <a:pt x="6396" y="5873"/>
                  </a:lnTo>
                  <a:lnTo>
                    <a:pt x="6390" y="5896"/>
                  </a:lnTo>
                  <a:lnTo>
                    <a:pt x="6384" y="5920"/>
                  </a:lnTo>
                  <a:lnTo>
                    <a:pt x="6377" y="5944"/>
                  </a:lnTo>
                  <a:lnTo>
                    <a:pt x="6372" y="5965"/>
                  </a:lnTo>
                  <a:lnTo>
                    <a:pt x="6371" y="5975"/>
                  </a:lnTo>
                  <a:lnTo>
                    <a:pt x="6370" y="5984"/>
                  </a:lnTo>
                  <a:lnTo>
                    <a:pt x="6371" y="5991"/>
                  </a:lnTo>
                  <a:lnTo>
                    <a:pt x="6372" y="5995"/>
                  </a:lnTo>
                  <a:lnTo>
                    <a:pt x="6375" y="6000"/>
                  </a:lnTo>
                  <a:lnTo>
                    <a:pt x="6376" y="6006"/>
                  </a:lnTo>
                  <a:lnTo>
                    <a:pt x="6376" y="6012"/>
                  </a:lnTo>
                  <a:lnTo>
                    <a:pt x="6375" y="6018"/>
                  </a:lnTo>
                  <a:lnTo>
                    <a:pt x="6371" y="6032"/>
                  </a:lnTo>
                  <a:lnTo>
                    <a:pt x="6366" y="6046"/>
                  </a:lnTo>
                  <a:lnTo>
                    <a:pt x="6359" y="6061"/>
                  </a:lnTo>
                  <a:lnTo>
                    <a:pt x="6351" y="6076"/>
                  </a:lnTo>
                  <a:lnTo>
                    <a:pt x="6342" y="6091"/>
                  </a:lnTo>
                  <a:lnTo>
                    <a:pt x="6332" y="6103"/>
                  </a:lnTo>
                  <a:lnTo>
                    <a:pt x="6324" y="6118"/>
                  </a:lnTo>
                  <a:lnTo>
                    <a:pt x="6316" y="6133"/>
                  </a:lnTo>
                  <a:lnTo>
                    <a:pt x="6309" y="6149"/>
                  </a:lnTo>
                  <a:lnTo>
                    <a:pt x="6302" y="6167"/>
                  </a:lnTo>
                  <a:lnTo>
                    <a:pt x="6289" y="6200"/>
                  </a:lnTo>
                  <a:lnTo>
                    <a:pt x="6277" y="6226"/>
                  </a:lnTo>
                  <a:lnTo>
                    <a:pt x="6274" y="6230"/>
                  </a:lnTo>
                  <a:lnTo>
                    <a:pt x="6269" y="6235"/>
                  </a:lnTo>
                  <a:lnTo>
                    <a:pt x="6264" y="6239"/>
                  </a:lnTo>
                  <a:lnTo>
                    <a:pt x="6259" y="6241"/>
                  </a:lnTo>
                  <a:lnTo>
                    <a:pt x="6247" y="6246"/>
                  </a:lnTo>
                  <a:lnTo>
                    <a:pt x="6231" y="6248"/>
                  </a:lnTo>
                  <a:lnTo>
                    <a:pt x="6215" y="6250"/>
                  </a:lnTo>
                  <a:lnTo>
                    <a:pt x="6197" y="6251"/>
                  </a:lnTo>
                  <a:lnTo>
                    <a:pt x="6180" y="6255"/>
                  </a:lnTo>
                  <a:lnTo>
                    <a:pt x="6162" y="6258"/>
                  </a:lnTo>
                  <a:lnTo>
                    <a:pt x="6130" y="6269"/>
                  </a:lnTo>
                  <a:lnTo>
                    <a:pt x="6108" y="6278"/>
                  </a:lnTo>
                  <a:lnTo>
                    <a:pt x="6094" y="6284"/>
                  </a:lnTo>
                  <a:lnTo>
                    <a:pt x="6090" y="6287"/>
                  </a:lnTo>
                  <a:lnTo>
                    <a:pt x="6076" y="6295"/>
                  </a:lnTo>
                  <a:lnTo>
                    <a:pt x="6042" y="6316"/>
                  </a:lnTo>
                  <a:lnTo>
                    <a:pt x="6021" y="6329"/>
                  </a:lnTo>
                  <a:lnTo>
                    <a:pt x="5999" y="6343"/>
                  </a:lnTo>
                  <a:lnTo>
                    <a:pt x="5978" y="6357"/>
                  </a:lnTo>
                  <a:lnTo>
                    <a:pt x="5959" y="6372"/>
                  </a:lnTo>
                  <a:lnTo>
                    <a:pt x="5951" y="6379"/>
                  </a:lnTo>
                  <a:lnTo>
                    <a:pt x="5946" y="6388"/>
                  </a:lnTo>
                  <a:lnTo>
                    <a:pt x="5942" y="6396"/>
                  </a:lnTo>
                  <a:lnTo>
                    <a:pt x="5940" y="6405"/>
                  </a:lnTo>
                  <a:lnTo>
                    <a:pt x="5940" y="6415"/>
                  </a:lnTo>
                  <a:lnTo>
                    <a:pt x="5941" y="6424"/>
                  </a:lnTo>
                  <a:lnTo>
                    <a:pt x="5944" y="6433"/>
                  </a:lnTo>
                  <a:lnTo>
                    <a:pt x="5946" y="6444"/>
                  </a:lnTo>
                  <a:lnTo>
                    <a:pt x="5951" y="6465"/>
                  </a:lnTo>
                  <a:lnTo>
                    <a:pt x="5955" y="6486"/>
                  </a:lnTo>
                  <a:lnTo>
                    <a:pt x="5956" y="6497"/>
                  </a:lnTo>
                  <a:lnTo>
                    <a:pt x="5955" y="6507"/>
                  </a:lnTo>
                  <a:lnTo>
                    <a:pt x="5954" y="6517"/>
                  </a:lnTo>
                  <a:lnTo>
                    <a:pt x="5951" y="6527"/>
                  </a:lnTo>
                  <a:lnTo>
                    <a:pt x="5946" y="6536"/>
                  </a:lnTo>
                  <a:lnTo>
                    <a:pt x="5942" y="6543"/>
                  </a:lnTo>
                  <a:lnTo>
                    <a:pt x="5938" y="6547"/>
                  </a:lnTo>
                  <a:lnTo>
                    <a:pt x="5933" y="6551"/>
                  </a:lnTo>
                  <a:lnTo>
                    <a:pt x="5925" y="6554"/>
                  </a:lnTo>
                  <a:lnTo>
                    <a:pt x="5917" y="6557"/>
                  </a:lnTo>
                  <a:lnTo>
                    <a:pt x="5913" y="6558"/>
                  </a:lnTo>
                  <a:lnTo>
                    <a:pt x="5908" y="6559"/>
                  </a:lnTo>
                  <a:lnTo>
                    <a:pt x="5905" y="6561"/>
                  </a:lnTo>
                  <a:lnTo>
                    <a:pt x="5900" y="6565"/>
                  </a:lnTo>
                  <a:lnTo>
                    <a:pt x="5897" y="6570"/>
                  </a:lnTo>
                  <a:lnTo>
                    <a:pt x="5892" y="6576"/>
                  </a:lnTo>
                  <a:lnTo>
                    <a:pt x="5887" y="6584"/>
                  </a:lnTo>
                  <a:lnTo>
                    <a:pt x="5884" y="6593"/>
                  </a:lnTo>
                  <a:lnTo>
                    <a:pt x="5874" y="6613"/>
                  </a:lnTo>
                  <a:lnTo>
                    <a:pt x="5867" y="6627"/>
                  </a:lnTo>
                  <a:lnTo>
                    <a:pt x="5859" y="6638"/>
                  </a:lnTo>
                  <a:lnTo>
                    <a:pt x="5852" y="6644"/>
                  </a:lnTo>
                  <a:lnTo>
                    <a:pt x="5838" y="6651"/>
                  </a:lnTo>
                  <a:lnTo>
                    <a:pt x="5824" y="6659"/>
                  </a:lnTo>
                  <a:lnTo>
                    <a:pt x="5817" y="6665"/>
                  </a:lnTo>
                  <a:lnTo>
                    <a:pt x="5810" y="6673"/>
                  </a:lnTo>
                  <a:lnTo>
                    <a:pt x="5804" y="6684"/>
                  </a:lnTo>
                  <a:lnTo>
                    <a:pt x="5799" y="6694"/>
                  </a:lnTo>
                  <a:lnTo>
                    <a:pt x="5796" y="6707"/>
                  </a:lnTo>
                  <a:lnTo>
                    <a:pt x="5792" y="6720"/>
                  </a:lnTo>
                  <a:lnTo>
                    <a:pt x="5790" y="6734"/>
                  </a:lnTo>
                  <a:lnTo>
                    <a:pt x="5787" y="6748"/>
                  </a:lnTo>
                  <a:lnTo>
                    <a:pt x="5786" y="6755"/>
                  </a:lnTo>
                  <a:lnTo>
                    <a:pt x="5784" y="6762"/>
                  </a:lnTo>
                  <a:lnTo>
                    <a:pt x="5781" y="6769"/>
                  </a:lnTo>
                  <a:lnTo>
                    <a:pt x="5778" y="6776"/>
                  </a:lnTo>
                  <a:lnTo>
                    <a:pt x="5769" y="6792"/>
                  </a:lnTo>
                  <a:lnTo>
                    <a:pt x="5758" y="6807"/>
                  </a:lnTo>
                  <a:lnTo>
                    <a:pt x="5729" y="6841"/>
                  </a:lnTo>
                  <a:lnTo>
                    <a:pt x="5692" y="6880"/>
                  </a:lnTo>
                  <a:lnTo>
                    <a:pt x="5683" y="6889"/>
                  </a:lnTo>
                  <a:lnTo>
                    <a:pt x="5673" y="6897"/>
                  </a:lnTo>
                  <a:lnTo>
                    <a:pt x="5665" y="6904"/>
                  </a:lnTo>
                  <a:lnTo>
                    <a:pt x="5656" y="6910"/>
                  </a:lnTo>
                  <a:lnTo>
                    <a:pt x="5648" y="6915"/>
                  </a:lnTo>
                  <a:lnTo>
                    <a:pt x="5639" y="6918"/>
                  </a:lnTo>
                  <a:lnTo>
                    <a:pt x="5632" y="6921"/>
                  </a:lnTo>
                  <a:lnTo>
                    <a:pt x="5624" y="6922"/>
                  </a:lnTo>
                  <a:lnTo>
                    <a:pt x="5616" y="6922"/>
                  </a:lnTo>
                  <a:lnTo>
                    <a:pt x="5608" y="6922"/>
                  </a:lnTo>
                  <a:lnTo>
                    <a:pt x="5599" y="6921"/>
                  </a:lnTo>
                  <a:lnTo>
                    <a:pt x="5590" y="6920"/>
                  </a:lnTo>
                  <a:lnTo>
                    <a:pt x="5572" y="6915"/>
                  </a:lnTo>
                  <a:lnTo>
                    <a:pt x="5552" y="6908"/>
                  </a:lnTo>
                  <a:lnTo>
                    <a:pt x="5548" y="6905"/>
                  </a:lnTo>
                  <a:lnTo>
                    <a:pt x="5543" y="6903"/>
                  </a:lnTo>
                  <a:lnTo>
                    <a:pt x="5538" y="6900"/>
                  </a:lnTo>
                  <a:lnTo>
                    <a:pt x="5535" y="6895"/>
                  </a:lnTo>
                  <a:lnTo>
                    <a:pt x="5528" y="6884"/>
                  </a:lnTo>
                  <a:lnTo>
                    <a:pt x="5522" y="6873"/>
                  </a:lnTo>
                  <a:lnTo>
                    <a:pt x="5516" y="6858"/>
                  </a:lnTo>
                  <a:lnTo>
                    <a:pt x="5513" y="6844"/>
                  </a:lnTo>
                  <a:lnTo>
                    <a:pt x="5509" y="6829"/>
                  </a:lnTo>
                  <a:lnTo>
                    <a:pt x="5507" y="6814"/>
                  </a:lnTo>
                  <a:lnTo>
                    <a:pt x="5503" y="6787"/>
                  </a:lnTo>
                  <a:lnTo>
                    <a:pt x="5501" y="6765"/>
                  </a:lnTo>
                  <a:lnTo>
                    <a:pt x="5501" y="6756"/>
                  </a:lnTo>
                  <a:lnTo>
                    <a:pt x="5500" y="6752"/>
                  </a:lnTo>
                  <a:lnTo>
                    <a:pt x="5498" y="6750"/>
                  </a:lnTo>
                  <a:lnTo>
                    <a:pt x="5498" y="6750"/>
                  </a:lnTo>
                  <a:lnTo>
                    <a:pt x="5497" y="6750"/>
                  </a:lnTo>
                  <a:lnTo>
                    <a:pt x="5497" y="6753"/>
                  </a:lnTo>
                  <a:lnTo>
                    <a:pt x="5488" y="6779"/>
                  </a:lnTo>
                  <a:lnTo>
                    <a:pt x="5477" y="6816"/>
                  </a:lnTo>
                  <a:lnTo>
                    <a:pt x="5473" y="6834"/>
                  </a:lnTo>
                  <a:lnTo>
                    <a:pt x="5469" y="6850"/>
                  </a:lnTo>
                  <a:lnTo>
                    <a:pt x="5468" y="6857"/>
                  </a:lnTo>
                  <a:lnTo>
                    <a:pt x="5468" y="6863"/>
                  </a:lnTo>
                  <a:lnTo>
                    <a:pt x="5468" y="6868"/>
                  </a:lnTo>
                  <a:lnTo>
                    <a:pt x="5469" y="6871"/>
                  </a:lnTo>
                  <a:lnTo>
                    <a:pt x="5483" y="6889"/>
                  </a:lnTo>
                  <a:lnTo>
                    <a:pt x="5507" y="6914"/>
                  </a:lnTo>
                  <a:lnTo>
                    <a:pt x="5532" y="6938"/>
                  </a:lnTo>
                  <a:lnTo>
                    <a:pt x="5552" y="6955"/>
                  </a:lnTo>
                  <a:lnTo>
                    <a:pt x="5559" y="6961"/>
                  </a:lnTo>
                  <a:lnTo>
                    <a:pt x="5563" y="6967"/>
                  </a:lnTo>
                  <a:lnTo>
                    <a:pt x="5565" y="6975"/>
                  </a:lnTo>
                  <a:lnTo>
                    <a:pt x="5567" y="6982"/>
                  </a:lnTo>
                  <a:lnTo>
                    <a:pt x="5565" y="6990"/>
                  </a:lnTo>
                  <a:lnTo>
                    <a:pt x="5562" y="6998"/>
                  </a:lnTo>
                  <a:lnTo>
                    <a:pt x="5558" y="7008"/>
                  </a:lnTo>
                  <a:lnTo>
                    <a:pt x="5552" y="7016"/>
                  </a:lnTo>
                  <a:lnTo>
                    <a:pt x="5536" y="7043"/>
                  </a:lnTo>
                  <a:lnTo>
                    <a:pt x="5515" y="7079"/>
                  </a:lnTo>
                  <a:lnTo>
                    <a:pt x="5504" y="7097"/>
                  </a:lnTo>
                  <a:lnTo>
                    <a:pt x="5494" y="7112"/>
                  </a:lnTo>
                  <a:lnTo>
                    <a:pt x="5489" y="7119"/>
                  </a:lnTo>
                  <a:lnTo>
                    <a:pt x="5484" y="7124"/>
                  </a:lnTo>
                  <a:lnTo>
                    <a:pt x="5481" y="7127"/>
                  </a:lnTo>
                  <a:lnTo>
                    <a:pt x="5477" y="7129"/>
                  </a:lnTo>
                  <a:lnTo>
                    <a:pt x="5448" y="7134"/>
                  </a:lnTo>
                  <a:lnTo>
                    <a:pt x="5399" y="7140"/>
                  </a:lnTo>
                  <a:lnTo>
                    <a:pt x="5372" y="7143"/>
                  </a:lnTo>
                  <a:lnTo>
                    <a:pt x="5347" y="7144"/>
                  </a:lnTo>
                  <a:lnTo>
                    <a:pt x="5336" y="7143"/>
                  </a:lnTo>
                  <a:lnTo>
                    <a:pt x="5327" y="7143"/>
                  </a:lnTo>
                  <a:lnTo>
                    <a:pt x="5320" y="7140"/>
                  </a:lnTo>
                  <a:lnTo>
                    <a:pt x="5314" y="7138"/>
                  </a:lnTo>
                  <a:lnTo>
                    <a:pt x="5309" y="7137"/>
                  </a:lnTo>
                  <a:lnTo>
                    <a:pt x="5306" y="7136"/>
                  </a:lnTo>
                  <a:lnTo>
                    <a:pt x="5302" y="7137"/>
                  </a:lnTo>
                  <a:lnTo>
                    <a:pt x="5299" y="7138"/>
                  </a:lnTo>
                  <a:lnTo>
                    <a:pt x="5295" y="7140"/>
                  </a:lnTo>
                  <a:lnTo>
                    <a:pt x="5292" y="7144"/>
                  </a:lnTo>
                  <a:lnTo>
                    <a:pt x="5289" y="7149"/>
                  </a:lnTo>
                  <a:lnTo>
                    <a:pt x="5287" y="7153"/>
                  </a:lnTo>
                  <a:lnTo>
                    <a:pt x="5284" y="7164"/>
                  </a:lnTo>
                  <a:lnTo>
                    <a:pt x="5282" y="7176"/>
                  </a:lnTo>
                  <a:lnTo>
                    <a:pt x="5281" y="7188"/>
                  </a:lnTo>
                  <a:lnTo>
                    <a:pt x="5282" y="7199"/>
                  </a:lnTo>
                  <a:lnTo>
                    <a:pt x="5287" y="7220"/>
                  </a:lnTo>
                  <a:lnTo>
                    <a:pt x="5289" y="7239"/>
                  </a:lnTo>
                  <a:lnTo>
                    <a:pt x="5289" y="7242"/>
                  </a:lnTo>
                  <a:lnTo>
                    <a:pt x="5288" y="7246"/>
                  </a:lnTo>
                  <a:lnTo>
                    <a:pt x="5287" y="7248"/>
                  </a:lnTo>
                  <a:lnTo>
                    <a:pt x="5285" y="7251"/>
                  </a:lnTo>
                  <a:lnTo>
                    <a:pt x="5280" y="7252"/>
                  </a:lnTo>
                  <a:lnTo>
                    <a:pt x="5275" y="7253"/>
                  </a:lnTo>
                  <a:lnTo>
                    <a:pt x="5269" y="7252"/>
                  </a:lnTo>
                  <a:lnTo>
                    <a:pt x="5262" y="7251"/>
                  </a:lnTo>
                  <a:lnTo>
                    <a:pt x="5227" y="7241"/>
                  </a:lnTo>
                  <a:lnTo>
                    <a:pt x="5194" y="7230"/>
                  </a:lnTo>
                  <a:lnTo>
                    <a:pt x="5180" y="7225"/>
                  </a:lnTo>
                  <a:lnTo>
                    <a:pt x="5168" y="7224"/>
                  </a:lnTo>
                  <a:lnTo>
                    <a:pt x="5165" y="7225"/>
                  </a:lnTo>
                  <a:lnTo>
                    <a:pt x="5161" y="7226"/>
                  </a:lnTo>
                  <a:lnTo>
                    <a:pt x="5159" y="7228"/>
                  </a:lnTo>
                  <a:lnTo>
                    <a:pt x="5159" y="7232"/>
                  </a:lnTo>
                  <a:lnTo>
                    <a:pt x="5159" y="7242"/>
                  </a:lnTo>
                  <a:lnTo>
                    <a:pt x="5161" y="7254"/>
                  </a:lnTo>
                  <a:lnTo>
                    <a:pt x="5164" y="7266"/>
                  </a:lnTo>
                  <a:lnTo>
                    <a:pt x="5167" y="7279"/>
                  </a:lnTo>
                  <a:lnTo>
                    <a:pt x="5173" y="7289"/>
                  </a:lnTo>
                  <a:lnTo>
                    <a:pt x="5179" y="7299"/>
                  </a:lnTo>
                  <a:lnTo>
                    <a:pt x="5183" y="7302"/>
                  </a:lnTo>
                  <a:lnTo>
                    <a:pt x="5186" y="7305"/>
                  </a:lnTo>
                  <a:lnTo>
                    <a:pt x="5190" y="7307"/>
                  </a:lnTo>
                  <a:lnTo>
                    <a:pt x="5194" y="7307"/>
                  </a:lnTo>
                  <a:lnTo>
                    <a:pt x="5212" y="7305"/>
                  </a:lnTo>
                  <a:lnTo>
                    <a:pt x="5226" y="7302"/>
                  </a:lnTo>
                  <a:lnTo>
                    <a:pt x="5228" y="7302"/>
                  </a:lnTo>
                  <a:lnTo>
                    <a:pt x="5231" y="7302"/>
                  </a:lnTo>
                  <a:lnTo>
                    <a:pt x="5232" y="7304"/>
                  </a:lnTo>
                  <a:lnTo>
                    <a:pt x="5233" y="7306"/>
                  </a:lnTo>
                  <a:lnTo>
                    <a:pt x="5233" y="7312"/>
                  </a:lnTo>
                  <a:lnTo>
                    <a:pt x="5231" y="7321"/>
                  </a:lnTo>
                  <a:lnTo>
                    <a:pt x="5225" y="7334"/>
                  </a:lnTo>
                  <a:lnTo>
                    <a:pt x="5218" y="7346"/>
                  </a:lnTo>
                  <a:lnTo>
                    <a:pt x="5211" y="7356"/>
                  </a:lnTo>
                  <a:lnTo>
                    <a:pt x="5202" y="7366"/>
                  </a:lnTo>
                  <a:lnTo>
                    <a:pt x="5185" y="7383"/>
                  </a:lnTo>
                  <a:lnTo>
                    <a:pt x="5171" y="7396"/>
                  </a:lnTo>
                  <a:lnTo>
                    <a:pt x="5158" y="7413"/>
                  </a:lnTo>
                  <a:lnTo>
                    <a:pt x="5141" y="7436"/>
                  </a:lnTo>
                  <a:lnTo>
                    <a:pt x="5132" y="7450"/>
                  </a:lnTo>
                  <a:lnTo>
                    <a:pt x="5121" y="7464"/>
                  </a:lnTo>
                  <a:lnTo>
                    <a:pt x="5109" y="7478"/>
                  </a:lnTo>
                  <a:lnTo>
                    <a:pt x="5094" y="7491"/>
                  </a:lnTo>
                  <a:lnTo>
                    <a:pt x="5082" y="7502"/>
                  </a:lnTo>
                  <a:lnTo>
                    <a:pt x="5072" y="7513"/>
                  </a:lnTo>
                  <a:lnTo>
                    <a:pt x="5065" y="7522"/>
                  </a:lnTo>
                  <a:lnTo>
                    <a:pt x="5062" y="7531"/>
                  </a:lnTo>
                  <a:lnTo>
                    <a:pt x="5059" y="7538"/>
                  </a:lnTo>
                  <a:lnTo>
                    <a:pt x="5059" y="7545"/>
                  </a:lnTo>
                  <a:lnTo>
                    <a:pt x="5060" y="7551"/>
                  </a:lnTo>
                  <a:lnTo>
                    <a:pt x="5063" y="7557"/>
                  </a:lnTo>
                  <a:lnTo>
                    <a:pt x="5065" y="7559"/>
                  </a:lnTo>
                  <a:lnTo>
                    <a:pt x="5069" y="7561"/>
                  </a:lnTo>
                  <a:lnTo>
                    <a:pt x="5072" y="7562"/>
                  </a:lnTo>
                  <a:lnTo>
                    <a:pt x="5077" y="7563"/>
                  </a:lnTo>
                  <a:lnTo>
                    <a:pt x="5089" y="7565"/>
                  </a:lnTo>
                  <a:lnTo>
                    <a:pt x="5101" y="7565"/>
                  </a:lnTo>
                  <a:lnTo>
                    <a:pt x="5114" y="7565"/>
                  </a:lnTo>
                  <a:lnTo>
                    <a:pt x="5126" y="7567"/>
                  </a:lnTo>
                  <a:lnTo>
                    <a:pt x="5137" y="7568"/>
                  </a:lnTo>
                  <a:lnTo>
                    <a:pt x="5143" y="7571"/>
                  </a:lnTo>
                  <a:lnTo>
                    <a:pt x="5145" y="7574"/>
                  </a:lnTo>
                  <a:lnTo>
                    <a:pt x="5146" y="7577"/>
                  </a:lnTo>
                  <a:lnTo>
                    <a:pt x="5146" y="7582"/>
                  </a:lnTo>
                  <a:lnTo>
                    <a:pt x="5146" y="7586"/>
                  </a:lnTo>
                  <a:lnTo>
                    <a:pt x="5144" y="7599"/>
                  </a:lnTo>
                  <a:lnTo>
                    <a:pt x="5139" y="7614"/>
                  </a:lnTo>
                  <a:lnTo>
                    <a:pt x="5134" y="7628"/>
                  </a:lnTo>
                  <a:lnTo>
                    <a:pt x="5127" y="7642"/>
                  </a:lnTo>
                  <a:lnTo>
                    <a:pt x="5121" y="7652"/>
                  </a:lnTo>
                  <a:lnTo>
                    <a:pt x="5114" y="7660"/>
                  </a:lnTo>
                  <a:lnTo>
                    <a:pt x="5094" y="7679"/>
                  </a:lnTo>
                  <a:lnTo>
                    <a:pt x="5064" y="7707"/>
                  </a:lnTo>
                  <a:lnTo>
                    <a:pt x="5030" y="7738"/>
                  </a:lnTo>
                  <a:lnTo>
                    <a:pt x="5003" y="7759"/>
                  </a:lnTo>
                  <a:lnTo>
                    <a:pt x="4998" y="7763"/>
                  </a:lnTo>
                  <a:lnTo>
                    <a:pt x="4995" y="7767"/>
                  </a:lnTo>
                  <a:lnTo>
                    <a:pt x="4990" y="7773"/>
                  </a:lnTo>
                  <a:lnTo>
                    <a:pt x="4988" y="7779"/>
                  </a:lnTo>
                  <a:lnTo>
                    <a:pt x="4983" y="7792"/>
                  </a:lnTo>
                  <a:lnTo>
                    <a:pt x="4981" y="7807"/>
                  </a:lnTo>
                  <a:lnTo>
                    <a:pt x="4979" y="7823"/>
                  </a:lnTo>
                  <a:lnTo>
                    <a:pt x="4979" y="7837"/>
                  </a:lnTo>
                  <a:lnTo>
                    <a:pt x="4981" y="7851"/>
                  </a:lnTo>
                  <a:lnTo>
                    <a:pt x="4984" y="7862"/>
                  </a:lnTo>
                  <a:lnTo>
                    <a:pt x="4985" y="7868"/>
                  </a:lnTo>
                  <a:lnTo>
                    <a:pt x="4989" y="7874"/>
                  </a:lnTo>
                  <a:lnTo>
                    <a:pt x="4993" y="7882"/>
                  </a:lnTo>
                  <a:lnTo>
                    <a:pt x="4998" y="7889"/>
                  </a:lnTo>
                  <a:lnTo>
                    <a:pt x="5011" y="7907"/>
                  </a:lnTo>
                  <a:lnTo>
                    <a:pt x="5026" y="7923"/>
                  </a:lnTo>
                  <a:lnTo>
                    <a:pt x="5043" y="7941"/>
                  </a:lnTo>
                  <a:lnTo>
                    <a:pt x="5060" y="7955"/>
                  </a:lnTo>
                  <a:lnTo>
                    <a:pt x="5069" y="7962"/>
                  </a:lnTo>
                  <a:lnTo>
                    <a:pt x="5077" y="7967"/>
                  </a:lnTo>
                  <a:lnTo>
                    <a:pt x="5084" y="7972"/>
                  </a:lnTo>
                  <a:lnTo>
                    <a:pt x="5091" y="7975"/>
                  </a:lnTo>
                  <a:lnTo>
                    <a:pt x="5106" y="7980"/>
                  </a:lnTo>
                  <a:lnTo>
                    <a:pt x="5124" y="7982"/>
                  </a:lnTo>
                  <a:lnTo>
                    <a:pt x="5141" y="7985"/>
                  </a:lnTo>
                  <a:lnTo>
                    <a:pt x="5159" y="7987"/>
                  </a:lnTo>
                  <a:lnTo>
                    <a:pt x="5174" y="7989"/>
                  </a:lnTo>
                  <a:lnTo>
                    <a:pt x="5187" y="7990"/>
                  </a:lnTo>
                  <a:lnTo>
                    <a:pt x="5191" y="7993"/>
                  </a:lnTo>
                  <a:lnTo>
                    <a:pt x="5194" y="7994"/>
                  </a:lnTo>
                  <a:lnTo>
                    <a:pt x="5195" y="7996"/>
                  </a:lnTo>
                  <a:lnTo>
                    <a:pt x="5194" y="7999"/>
                  </a:lnTo>
                  <a:lnTo>
                    <a:pt x="5192" y="8001"/>
                  </a:lnTo>
                  <a:lnTo>
                    <a:pt x="5188" y="8003"/>
                  </a:lnTo>
                  <a:lnTo>
                    <a:pt x="5183" y="8007"/>
                  </a:lnTo>
                  <a:lnTo>
                    <a:pt x="5175" y="8009"/>
                  </a:lnTo>
                  <a:lnTo>
                    <a:pt x="5160" y="8014"/>
                  </a:lnTo>
                  <a:lnTo>
                    <a:pt x="5143" y="8019"/>
                  </a:lnTo>
                  <a:lnTo>
                    <a:pt x="5107" y="8027"/>
                  </a:lnTo>
                  <a:lnTo>
                    <a:pt x="5087" y="8032"/>
                  </a:lnTo>
                  <a:lnTo>
                    <a:pt x="5070" y="8037"/>
                  </a:lnTo>
                  <a:lnTo>
                    <a:pt x="5040" y="8044"/>
                  </a:lnTo>
                  <a:lnTo>
                    <a:pt x="5024" y="8049"/>
                  </a:lnTo>
                  <a:lnTo>
                    <a:pt x="5008" y="8051"/>
                  </a:lnTo>
                  <a:lnTo>
                    <a:pt x="4992" y="8054"/>
                  </a:lnTo>
                  <a:lnTo>
                    <a:pt x="4979" y="8055"/>
                  </a:lnTo>
                  <a:lnTo>
                    <a:pt x="4966" y="8054"/>
                  </a:lnTo>
                  <a:lnTo>
                    <a:pt x="4951" y="8049"/>
                  </a:lnTo>
                  <a:lnTo>
                    <a:pt x="4936" y="8043"/>
                  </a:lnTo>
                  <a:lnTo>
                    <a:pt x="4921" y="8036"/>
                  </a:lnTo>
                  <a:lnTo>
                    <a:pt x="4892" y="8023"/>
                  </a:lnTo>
                  <a:lnTo>
                    <a:pt x="4876" y="8017"/>
                  </a:lnTo>
                  <a:lnTo>
                    <a:pt x="4874" y="8017"/>
                  </a:lnTo>
                  <a:lnTo>
                    <a:pt x="4872" y="8016"/>
                  </a:lnTo>
                  <a:lnTo>
                    <a:pt x="4872" y="8015"/>
                  </a:lnTo>
                  <a:lnTo>
                    <a:pt x="4872" y="8014"/>
                  </a:lnTo>
                  <a:lnTo>
                    <a:pt x="4876" y="8009"/>
                  </a:lnTo>
                  <a:lnTo>
                    <a:pt x="4881" y="8003"/>
                  </a:lnTo>
                  <a:lnTo>
                    <a:pt x="4898" y="7986"/>
                  </a:lnTo>
                  <a:lnTo>
                    <a:pt x="4924" y="7961"/>
                  </a:lnTo>
                  <a:lnTo>
                    <a:pt x="4930" y="7954"/>
                  </a:lnTo>
                  <a:lnTo>
                    <a:pt x="4935" y="7947"/>
                  </a:lnTo>
                  <a:lnTo>
                    <a:pt x="4937" y="7940"/>
                  </a:lnTo>
                  <a:lnTo>
                    <a:pt x="4938" y="7933"/>
                  </a:lnTo>
                  <a:lnTo>
                    <a:pt x="4937" y="7927"/>
                  </a:lnTo>
                  <a:lnTo>
                    <a:pt x="4936" y="7922"/>
                  </a:lnTo>
                  <a:lnTo>
                    <a:pt x="4934" y="7918"/>
                  </a:lnTo>
                  <a:lnTo>
                    <a:pt x="4930" y="7913"/>
                  </a:lnTo>
                  <a:lnTo>
                    <a:pt x="4925" y="7911"/>
                  </a:lnTo>
                  <a:lnTo>
                    <a:pt x="4922" y="7909"/>
                  </a:lnTo>
                  <a:lnTo>
                    <a:pt x="4917" y="7909"/>
                  </a:lnTo>
                  <a:lnTo>
                    <a:pt x="4912" y="7911"/>
                  </a:lnTo>
                  <a:lnTo>
                    <a:pt x="4909" y="7913"/>
                  </a:lnTo>
                  <a:lnTo>
                    <a:pt x="4905" y="7918"/>
                  </a:lnTo>
                  <a:lnTo>
                    <a:pt x="4902" y="7925"/>
                  </a:lnTo>
                  <a:lnTo>
                    <a:pt x="4899" y="7933"/>
                  </a:lnTo>
                  <a:lnTo>
                    <a:pt x="4897" y="7950"/>
                  </a:lnTo>
                  <a:lnTo>
                    <a:pt x="4892" y="7965"/>
                  </a:lnTo>
                  <a:lnTo>
                    <a:pt x="4888" y="7976"/>
                  </a:lnTo>
                  <a:lnTo>
                    <a:pt x="4883" y="7985"/>
                  </a:lnTo>
                  <a:lnTo>
                    <a:pt x="4877" y="7992"/>
                  </a:lnTo>
                  <a:lnTo>
                    <a:pt x="4870" y="7995"/>
                  </a:lnTo>
                  <a:lnTo>
                    <a:pt x="4863" y="7997"/>
                  </a:lnTo>
                  <a:lnTo>
                    <a:pt x="4856" y="7999"/>
                  </a:lnTo>
                  <a:lnTo>
                    <a:pt x="4849" y="7997"/>
                  </a:lnTo>
                  <a:lnTo>
                    <a:pt x="4841" y="7993"/>
                  </a:lnTo>
                  <a:lnTo>
                    <a:pt x="4833" y="7987"/>
                  </a:lnTo>
                  <a:lnTo>
                    <a:pt x="4826" y="7980"/>
                  </a:lnTo>
                  <a:lnTo>
                    <a:pt x="4811" y="7965"/>
                  </a:lnTo>
                  <a:lnTo>
                    <a:pt x="4801" y="7952"/>
                  </a:lnTo>
                  <a:lnTo>
                    <a:pt x="4786" y="7940"/>
                  </a:lnTo>
                  <a:lnTo>
                    <a:pt x="4766" y="7925"/>
                  </a:lnTo>
                  <a:lnTo>
                    <a:pt x="4760" y="7920"/>
                  </a:lnTo>
                  <a:lnTo>
                    <a:pt x="4756" y="7915"/>
                  </a:lnTo>
                  <a:lnTo>
                    <a:pt x="4752" y="7908"/>
                  </a:lnTo>
                  <a:lnTo>
                    <a:pt x="4748" y="7902"/>
                  </a:lnTo>
                  <a:lnTo>
                    <a:pt x="4746" y="7894"/>
                  </a:lnTo>
                  <a:lnTo>
                    <a:pt x="4744" y="7886"/>
                  </a:lnTo>
                  <a:lnTo>
                    <a:pt x="4744" y="7877"/>
                  </a:lnTo>
                  <a:lnTo>
                    <a:pt x="4744" y="7867"/>
                  </a:lnTo>
                  <a:lnTo>
                    <a:pt x="4746" y="7857"/>
                  </a:lnTo>
                  <a:lnTo>
                    <a:pt x="4746" y="7848"/>
                  </a:lnTo>
                  <a:lnTo>
                    <a:pt x="4746" y="7841"/>
                  </a:lnTo>
                  <a:lnTo>
                    <a:pt x="4744" y="7834"/>
                  </a:lnTo>
                  <a:lnTo>
                    <a:pt x="4742" y="7830"/>
                  </a:lnTo>
                  <a:lnTo>
                    <a:pt x="4740" y="7825"/>
                  </a:lnTo>
                  <a:lnTo>
                    <a:pt x="4736" y="7820"/>
                  </a:lnTo>
                  <a:lnTo>
                    <a:pt x="4733" y="7817"/>
                  </a:lnTo>
                  <a:lnTo>
                    <a:pt x="4715" y="7805"/>
                  </a:lnTo>
                  <a:lnTo>
                    <a:pt x="4698" y="7792"/>
                  </a:lnTo>
                  <a:lnTo>
                    <a:pt x="4693" y="7787"/>
                  </a:lnTo>
                  <a:lnTo>
                    <a:pt x="4692" y="7783"/>
                  </a:lnTo>
                  <a:lnTo>
                    <a:pt x="4690" y="7779"/>
                  </a:lnTo>
                  <a:lnTo>
                    <a:pt x="4692" y="7774"/>
                  </a:lnTo>
                  <a:lnTo>
                    <a:pt x="4696" y="7767"/>
                  </a:lnTo>
                  <a:lnTo>
                    <a:pt x="4703" y="7759"/>
                  </a:lnTo>
                  <a:lnTo>
                    <a:pt x="4710" y="7751"/>
                  </a:lnTo>
                  <a:lnTo>
                    <a:pt x="4717" y="7743"/>
                  </a:lnTo>
                  <a:lnTo>
                    <a:pt x="4720" y="7739"/>
                  </a:lnTo>
                  <a:lnTo>
                    <a:pt x="4721" y="7734"/>
                  </a:lnTo>
                  <a:lnTo>
                    <a:pt x="4722" y="7730"/>
                  </a:lnTo>
                  <a:lnTo>
                    <a:pt x="4721" y="7726"/>
                  </a:lnTo>
                  <a:lnTo>
                    <a:pt x="4719" y="7722"/>
                  </a:lnTo>
                  <a:lnTo>
                    <a:pt x="4716" y="7719"/>
                  </a:lnTo>
                  <a:lnTo>
                    <a:pt x="4714" y="7716"/>
                  </a:lnTo>
                  <a:lnTo>
                    <a:pt x="4710" y="7714"/>
                  </a:lnTo>
                  <a:lnTo>
                    <a:pt x="4703" y="7711"/>
                  </a:lnTo>
                  <a:lnTo>
                    <a:pt x="4695" y="7709"/>
                  </a:lnTo>
                  <a:lnTo>
                    <a:pt x="4688" y="7705"/>
                  </a:lnTo>
                  <a:lnTo>
                    <a:pt x="4681" y="7700"/>
                  </a:lnTo>
                  <a:lnTo>
                    <a:pt x="4679" y="7698"/>
                  </a:lnTo>
                  <a:lnTo>
                    <a:pt x="4676" y="7693"/>
                  </a:lnTo>
                  <a:lnTo>
                    <a:pt x="4674" y="7689"/>
                  </a:lnTo>
                  <a:lnTo>
                    <a:pt x="4673" y="7684"/>
                  </a:lnTo>
                  <a:lnTo>
                    <a:pt x="4673" y="7677"/>
                  </a:lnTo>
                  <a:lnTo>
                    <a:pt x="4673" y="7671"/>
                  </a:lnTo>
                  <a:lnTo>
                    <a:pt x="4674" y="7664"/>
                  </a:lnTo>
                  <a:lnTo>
                    <a:pt x="4676" y="7657"/>
                  </a:lnTo>
                  <a:lnTo>
                    <a:pt x="4681" y="7643"/>
                  </a:lnTo>
                  <a:lnTo>
                    <a:pt x="4688" y="7630"/>
                  </a:lnTo>
                  <a:lnTo>
                    <a:pt x="4701" y="7605"/>
                  </a:lnTo>
                  <a:lnTo>
                    <a:pt x="4709" y="7590"/>
                  </a:lnTo>
                  <a:lnTo>
                    <a:pt x="4709" y="7584"/>
                  </a:lnTo>
                  <a:lnTo>
                    <a:pt x="4707" y="7577"/>
                  </a:lnTo>
                  <a:lnTo>
                    <a:pt x="4703" y="7569"/>
                  </a:lnTo>
                  <a:lnTo>
                    <a:pt x="4698" y="7561"/>
                  </a:lnTo>
                  <a:lnTo>
                    <a:pt x="4693" y="7551"/>
                  </a:lnTo>
                  <a:lnTo>
                    <a:pt x="4688" y="7542"/>
                  </a:lnTo>
                  <a:lnTo>
                    <a:pt x="4683" y="7532"/>
                  </a:lnTo>
                  <a:lnTo>
                    <a:pt x="4681" y="7524"/>
                  </a:lnTo>
                  <a:lnTo>
                    <a:pt x="4681" y="7515"/>
                  </a:lnTo>
                  <a:lnTo>
                    <a:pt x="4682" y="7505"/>
                  </a:lnTo>
                  <a:lnTo>
                    <a:pt x="4686" y="7496"/>
                  </a:lnTo>
                  <a:lnTo>
                    <a:pt x="4690" y="7487"/>
                  </a:lnTo>
                  <a:lnTo>
                    <a:pt x="4706" y="7464"/>
                  </a:lnTo>
                  <a:lnTo>
                    <a:pt x="4725" y="7440"/>
                  </a:lnTo>
                  <a:lnTo>
                    <a:pt x="4735" y="7424"/>
                  </a:lnTo>
                  <a:lnTo>
                    <a:pt x="4744" y="7410"/>
                  </a:lnTo>
                  <a:lnTo>
                    <a:pt x="4753" y="7395"/>
                  </a:lnTo>
                  <a:lnTo>
                    <a:pt x="4759" y="7381"/>
                  </a:lnTo>
                  <a:lnTo>
                    <a:pt x="4764" y="7368"/>
                  </a:lnTo>
                  <a:lnTo>
                    <a:pt x="4769" y="7356"/>
                  </a:lnTo>
                  <a:lnTo>
                    <a:pt x="4771" y="7347"/>
                  </a:lnTo>
                  <a:lnTo>
                    <a:pt x="4773" y="7340"/>
                  </a:lnTo>
                  <a:lnTo>
                    <a:pt x="4769" y="7323"/>
                  </a:lnTo>
                  <a:lnTo>
                    <a:pt x="4762" y="7298"/>
                  </a:lnTo>
                  <a:lnTo>
                    <a:pt x="4759" y="7282"/>
                  </a:lnTo>
                  <a:lnTo>
                    <a:pt x="4756" y="7267"/>
                  </a:lnTo>
                  <a:lnTo>
                    <a:pt x="4754" y="7252"/>
                  </a:lnTo>
                  <a:lnTo>
                    <a:pt x="4753" y="7237"/>
                  </a:lnTo>
                  <a:lnTo>
                    <a:pt x="4754" y="7224"/>
                  </a:lnTo>
                  <a:lnTo>
                    <a:pt x="4756" y="7212"/>
                  </a:lnTo>
                  <a:lnTo>
                    <a:pt x="4760" y="7201"/>
                  </a:lnTo>
                  <a:lnTo>
                    <a:pt x="4763" y="7191"/>
                  </a:lnTo>
                  <a:lnTo>
                    <a:pt x="4768" y="7179"/>
                  </a:lnTo>
                  <a:lnTo>
                    <a:pt x="4773" y="7166"/>
                  </a:lnTo>
                  <a:lnTo>
                    <a:pt x="4777" y="7151"/>
                  </a:lnTo>
                  <a:lnTo>
                    <a:pt x="4781" y="7133"/>
                  </a:lnTo>
                  <a:lnTo>
                    <a:pt x="4782" y="7125"/>
                  </a:lnTo>
                  <a:lnTo>
                    <a:pt x="4782" y="7117"/>
                  </a:lnTo>
                  <a:lnTo>
                    <a:pt x="4781" y="7111"/>
                  </a:lnTo>
                  <a:lnTo>
                    <a:pt x="4780" y="7106"/>
                  </a:lnTo>
                  <a:lnTo>
                    <a:pt x="4775" y="7098"/>
                  </a:lnTo>
                  <a:lnTo>
                    <a:pt x="4769" y="7092"/>
                  </a:lnTo>
                  <a:lnTo>
                    <a:pt x="4763" y="7087"/>
                  </a:lnTo>
                  <a:lnTo>
                    <a:pt x="4759" y="7080"/>
                  </a:lnTo>
                  <a:lnTo>
                    <a:pt x="4756" y="7077"/>
                  </a:lnTo>
                  <a:lnTo>
                    <a:pt x="4754" y="7071"/>
                  </a:lnTo>
                  <a:lnTo>
                    <a:pt x="4753" y="7065"/>
                  </a:lnTo>
                  <a:lnTo>
                    <a:pt x="4753" y="7058"/>
                  </a:lnTo>
                  <a:lnTo>
                    <a:pt x="4753" y="7051"/>
                  </a:lnTo>
                  <a:lnTo>
                    <a:pt x="4754" y="7045"/>
                  </a:lnTo>
                  <a:lnTo>
                    <a:pt x="4756" y="7039"/>
                  </a:lnTo>
                  <a:lnTo>
                    <a:pt x="4759" y="7036"/>
                  </a:lnTo>
                  <a:lnTo>
                    <a:pt x="4764" y="7029"/>
                  </a:lnTo>
                  <a:lnTo>
                    <a:pt x="4771" y="7023"/>
                  </a:lnTo>
                  <a:lnTo>
                    <a:pt x="4777" y="7017"/>
                  </a:lnTo>
                  <a:lnTo>
                    <a:pt x="4783" y="7011"/>
                  </a:lnTo>
                  <a:lnTo>
                    <a:pt x="4784" y="7006"/>
                  </a:lnTo>
                  <a:lnTo>
                    <a:pt x="4786" y="7002"/>
                  </a:lnTo>
                  <a:lnTo>
                    <a:pt x="4786" y="6995"/>
                  </a:lnTo>
                  <a:lnTo>
                    <a:pt x="4784" y="6988"/>
                  </a:lnTo>
                  <a:lnTo>
                    <a:pt x="4783" y="6981"/>
                  </a:lnTo>
                  <a:lnTo>
                    <a:pt x="4783" y="6972"/>
                  </a:lnTo>
                  <a:lnTo>
                    <a:pt x="4783" y="6965"/>
                  </a:lnTo>
                  <a:lnTo>
                    <a:pt x="4784" y="6958"/>
                  </a:lnTo>
                  <a:lnTo>
                    <a:pt x="4788" y="6945"/>
                  </a:lnTo>
                  <a:lnTo>
                    <a:pt x="4793" y="6934"/>
                  </a:lnTo>
                  <a:lnTo>
                    <a:pt x="4806" y="6910"/>
                  </a:lnTo>
                  <a:lnTo>
                    <a:pt x="4816" y="6889"/>
                  </a:lnTo>
                  <a:lnTo>
                    <a:pt x="4826" y="6864"/>
                  </a:lnTo>
                  <a:lnTo>
                    <a:pt x="4835" y="6836"/>
                  </a:lnTo>
                  <a:lnTo>
                    <a:pt x="4845" y="6808"/>
                  </a:lnTo>
                  <a:lnTo>
                    <a:pt x="4856" y="6781"/>
                  </a:lnTo>
                  <a:lnTo>
                    <a:pt x="4858" y="6774"/>
                  </a:lnTo>
                  <a:lnTo>
                    <a:pt x="4860" y="6767"/>
                  </a:lnTo>
                  <a:lnTo>
                    <a:pt x="4861" y="6759"/>
                  </a:lnTo>
                  <a:lnTo>
                    <a:pt x="4861" y="6749"/>
                  </a:lnTo>
                  <a:lnTo>
                    <a:pt x="4858" y="6732"/>
                  </a:lnTo>
                  <a:lnTo>
                    <a:pt x="4854" y="6713"/>
                  </a:lnTo>
                  <a:lnTo>
                    <a:pt x="4845" y="6679"/>
                  </a:lnTo>
                  <a:lnTo>
                    <a:pt x="4841" y="6659"/>
                  </a:lnTo>
                  <a:lnTo>
                    <a:pt x="4841" y="6657"/>
                  </a:lnTo>
                  <a:lnTo>
                    <a:pt x="4842" y="6653"/>
                  </a:lnTo>
                  <a:lnTo>
                    <a:pt x="4844" y="6651"/>
                  </a:lnTo>
                  <a:lnTo>
                    <a:pt x="4848" y="6647"/>
                  </a:lnTo>
                  <a:lnTo>
                    <a:pt x="4855" y="6640"/>
                  </a:lnTo>
                  <a:lnTo>
                    <a:pt x="4863" y="6633"/>
                  </a:lnTo>
                  <a:lnTo>
                    <a:pt x="4867" y="6630"/>
                  </a:lnTo>
                  <a:lnTo>
                    <a:pt x="4870" y="6626"/>
                  </a:lnTo>
                  <a:lnTo>
                    <a:pt x="4872" y="6621"/>
                  </a:lnTo>
                  <a:lnTo>
                    <a:pt x="4874" y="6617"/>
                  </a:lnTo>
                  <a:lnTo>
                    <a:pt x="4875" y="6612"/>
                  </a:lnTo>
                  <a:lnTo>
                    <a:pt x="4874" y="6607"/>
                  </a:lnTo>
                  <a:lnTo>
                    <a:pt x="4871" y="6603"/>
                  </a:lnTo>
                  <a:lnTo>
                    <a:pt x="4868" y="6598"/>
                  </a:lnTo>
                  <a:lnTo>
                    <a:pt x="4864" y="6592"/>
                  </a:lnTo>
                  <a:lnTo>
                    <a:pt x="4862" y="6587"/>
                  </a:lnTo>
                  <a:lnTo>
                    <a:pt x="4862" y="6584"/>
                  </a:lnTo>
                  <a:lnTo>
                    <a:pt x="4862" y="6579"/>
                  </a:lnTo>
                  <a:lnTo>
                    <a:pt x="4863" y="6576"/>
                  </a:lnTo>
                  <a:lnTo>
                    <a:pt x="4865" y="6572"/>
                  </a:lnTo>
                  <a:lnTo>
                    <a:pt x="4869" y="6568"/>
                  </a:lnTo>
                  <a:lnTo>
                    <a:pt x="4872" y="6565"/>
                  </a:lnTo>
                  <a:lnTo>
                    <a:pt x="4892" y="6552"/>
                  </a:lnTo>
                  <a:lnTo>
                    <a:pt x="4912" y="6537"/>
                  </a:lnTo>
                  <a:lnTo>
                    <a:pt x="4917" y="6531"/>
                  </a:lnTo>
                  <a:lnTo>
                    <a:pt x="4919" y="6525"/>
                  </a:lnTo>
                  <a:lnTo>
                    <a:pt x="4921" y="6518"/>
                  </a:lnTo>
                  <a:lnTo>
                    <a:pt x="4921" y="6509"/>
                  </a:lnTo>
                  <a:lnTo>
                    <a:pt x="4918" y="6489"/>
                  </a:lnTo>
                  <a:lnTo>
                    <a:pt x="4915" y="6465"/>
                  </a:lnTo>
                  <a:lnTo>
                    <a:pt x="4910" y="6439"/>
                  </a:lnTo>
                  <a:lnTo>
                    <a:pt x="4907" y="6410"/>
                  </a:lnTo>
                  <a:lnTo>
                    <a:pt x="4907" y="6395"/>
                  </a:lnTo>
                  <a:lnTo>
                    <a:pt x="4905" y="6379"/>
                  </a:lnTo>
                  <a:lnTo>
                    <a:pt x="4907" y="6364"/>
                  </a:lnTo>
                  <a:lnTo>
                    <a:pt x="4908" y="6349"/>
                  </a:lnTo>
                  <a:lnTo>
                    <a:pt x="4912" y="6314"/>
                  </a:lnTo>
                  <a:lnTo>
                    <a:pt x="4917" y="6276"/>
                  </a:lnTo>
                  <a:lnTo>
                    <a:pt x="4921" y="6237"/>
                  </a:lnTo>
                  <a:lnTo>
                    <a:pt x="4924" y="6200"/>
                  </a:lnTo>
                  <a:lnTo>
                    <a:pt x="4928" y="6166"/>
                  </a:lnTo>
                  <a:lnTo>
                    <a:pt x="4930" y="6136"/>
                  </a:lnTo>
                  <a:lnTo>
                    <a:pt x="4931" y="6115"/>
                  </a:lnTo>
                  <a:lnTo>
                    <a:pt x="4931" y="6103"/>
                  </a:lnTo>
                  <a:lnTo>
                    <a:pt x="4932" y="6086"/>
                  </a:lnTo>
                  <a:lnTo>
                    <a:pt x="4931" y="6059"/>
                  </a:lnTo>
                  <a:lnTo>
                    <a:pt x="4930" y="6042"/>
                  </a:lnTo>
                  <a:lnTo>
                    <a:pt x="4927" y="6026"/>
                  </a:lnTo>
                  <a:lnTo>
                    <a:pt x="4922" y="6011"/>
                  </a:lnTo>
                  <a:lnTo>
                    <a:pt x="4916" y="5995"/>
                  </a:lnTo>
                  <a:lnTo>
                    <a:pt x="4908" y="5983"/>
                  </a:lnTo>
                  <a:lnTo>
                    <a:pt x="4901" y="5970"/>
                  </a:lnTo>
                  <a:lnTo>
                    <a:pt x="4891" y="5958"/>
                  </a:lnTo>
                  <a:lnTo>
                    <a:pt x="4883" y="5947"/>
                  </a:lnTo>
                  <a:lnTo>
                    <a:pt x="4874" y="5937"/>
                  </a:lnTo>
                  <a:lnTo>
                    <a:pt x="4864" y="5929"/>
                  </a:lnTo>
                  <a:lnTo>
                    <a:pt x="4855" y="5921"/>
                  </a:lnTo>
                  <a:lnTo>
                    <a:pt x="4844" y="5916"/>
                  </a:lnTo>
                  <a:lnTo>
                    <a:pt x="4834" y="5910"/>
                  </a:lnTo>
                  <a:lnTo>
                    <a:pt x="4822" y="5900"/>
                  </a:lnTo>
                  <a:lnTo>
                    <a:pt x="4810" y="5891"/>
                  </a:lnTo>
                  <a:lnTo>
                    <a:pt x="4800" y="5882"/>
                  </a:lnTo>
                  <a:lnTo>
                    <a:pt x="4788" y="5872"/>
                  </a:lnTo>
                  <a:lnTo>
                    <a:pt x="4779" y="5864"/>
                  </a:lnTo>
                  <a:lnTo>
                    <a:pt x="4769" y="5858"/>
                  </a:lnTo>
                  <a:lnTo>
                    <a:pt x="4761" y="5855"/>
                  </a:lnTo>
                  <a:lnTo>
                    <a:pt x="4749" y="5851"/>
                  </a:lnTo>
                  <a:lnTo>
                    <a:pt x="4730" y="5845"/>
                  </a:lnTo>
                  <a:lnTo>
                    <a:pt x="4708" y="5835"/>
                  </a:lnTo>
                  <a:lnTo>
                    <a:pt x="4683" y="5823"/>
                  </a:lnTo>
                  <a:lnTo>
                    <a:pt x="4670" y="5815"/>
                  </a:lnTo>
                  <a:lnTo>
                    <a:pt x="4660" y="5808"/>
                  </a:lnTo>
                  <a:lnTo>
                    <a:pt x="4649" y="5798"/>
                  </a:lnTo>
                  <a:lnTo>
                    <a:pt x="4640" y="5789"/>
                  </a:lnTo>
                  <a:lnTo>
                    <a:pt x="4632" y="5778"/>
                  </a:lnTo>
                  <a:lnTo>
                    <a:pt x="4626" y="5768"/>
                  </a:lnTo>
                  <a:lnTo>
                    <a:pt x="4624" y="5762"/>
                  </a:lnTo>
                  <a:lnTo>
                    <a:pt x="4621" y="5756"/>
                  </a:lnTo>
                  <a:lnTo>
                    <a:pt x="4621" y="5750"/>
                  </a:lnTo>
                  <a:lnTo>
                    <a:pt x="4620" y="5744"/>
                  </a:lnTo>
                  <a:lnTo>
                    <a:pt x="4620" y="5732"/>
                  </a:lnTo>
                  <a:lnTo>
                    <a:pt x="4619" y="5721"/>
                  </a:lnTo>
                  <a:lnTo>
                    <a:pt x="4616" y="5709"/>
                  </a:lnTo>
                  <a:lnTo>
                    <a:pt x="4613" y="5697"/>
                  </a:lnTo>
                  <a:lnTo>
                    <a:pt x="4606" y="5675"/>
                  </a:lnTo>
                  <a:lnTo>
                    <a:pt x="4598" y="5654"/>
                  </a:lnTo>
                  <a:lnTo>
                    <a:pt x="4589" y="5634"/>
                  </a:lnTo>
                  <a:lnTo>
                    <a:pt x="4581" y="5614"/>
                  </a:lnTo>
                  <a:lnTo>
                    <a:pt x="4574" y="5595"/>
                  </a:lnTo>
                  <a:lnTo>
                    <a:pt x="4569" y="5577"/>
                  </a:lnTo>
                  <a:lnTo>
                    <a:pt x="4565" y="5557"/>
                  </a:lnTo>
                  <a:lnTo>
                    <a:pt x="4555" y="5533"/>
                  </a:lnTo>
                  <a:lnTo>
                    <a:pt x="4545" y="5507"/>
                  </a:lnTo>
                  <a:lnTo>
                    <a:pt x="4532" y="5479"/>
                  </a:lnTo>
                  <a:lnTo>
                    <a:pt x="4520" y="5451"/>
                  </a:lnTo>
                  <a:lnTo>
                    <a:pt x="4510" y="5424"/>
                  </a:lnTo>
                  <a:lnTo>
                    <a:pt x="4505" y="5412"/>
                  </a:lnTo>
                  <a:lnTo>
                    <a:pt x="4501" y="5400"/>
                  </a:lnTo>
                  <a:lnTo>
                    <a:pt x="4499" y="5390"/>
                  </a:lnTo>
                  <a:lnTo>
                    <a:pt x="4498" y="5380"/>
                  </a:lnTo>
                  <a:lnTo>
                    <a:pt x="4497" y="5372"/>
                  </a:lnTo>
                  <a:lnTo>
                    <a:pt x="4493" y="5364"/>
                  </a:lnTo>
                  <a:lnTo>
                    <a:pt x="4488" y="5357"/>
                  </a:lnTo>
                  <a:lnTo>
                    <a:pt x="4483" y="5350"/>
                  </a:lnTo>
                  <a:lnTo>
                    <a:pt x="4467" y="5337"/>
                  </a:lnTo>
                  <a:lnTo>
                    <a:pt x="4451" y="5325"/>
                  </a:lnTo>
                  <a:lnTo>
                    <a:pt x="4434" y="5313"/>
                  </a:lnTo>
                  <a:lnTo>
                    <a:pt x="4418" y="5300"/>
                  </a:lnTo>
                  <a:lnTo>
                    <a:pt x="4412" y="5292"/>
                  </a:lnTo>
                  <a:lnTo>
                    <a:pt x="4406" y="5285"/>
                  </a:lnTo>
                  <a:lnTo>
                    <a:pt x="4402" y="5277"/>
                  </a:lnTo>
                  <a:lnTo>
                    <a:pt x="4398" y="5267"/>
                  </a:lnTo>
                  <a:lnTo>
                    <a:pt x="4397" y="5258"/>
                  </a:lnTo>
                  <a:lnTo>
                    <a:pt x="4396" y="5249"/>
                  </a:lnTo>
                  <a:lnTo>
                    <a:pt x="4396" y="5239"/>
                  </a:lnTo>
                  <a:lnTo>
                    <a:pt x="4397" y="5231"/>
                  </a:lnTo>
                  <a:lnTo>
                    <a:pt x="4399" y="5216"/>
                  </a:lnTo>
                  <a:lnTo>
                    <a:pt x="4404" y="5201"/>
                  </a:lnTo>
                  <a:lnTo>
                    <a:pt x="4416" y="5174"/>
                  </a:lnTo>
                  <a:lnTo>
                    <a:pt x="4424" y="5149"/>
                  </a:lnTo>
                  <a:lnTo>
                    <a:pt x="4426" y="5135"/>
                  </a:lnTo>
                  <a:lnTo>
                    <a:pt x="4426" y="5117"/>
                  </a:lnTo>
                  <a:lnTo>
                    <a:pt x="4425" y="5100"/>
                  </a:lnTo>
                  <a:lnTo>
                    <a:pt x="4424" y="5080"/>
                  </a:lnTo>
                  <a:lnTo>
                    <a:pt x="4419" y="5043"/>
                  </a:lnTo>
                  <a:lnTo>
                    <a:pt x="4414" y="5017"/>
                  </a:lnTo>
                  <a:lnTo>
                    <a:pt x="4414" y="5013"/>
                  </a:lnTo>
                  <a:lnTo>
                    <a:pt x="4414" y="5007"/>
                  </a:lnTo>
                  <a:lnTo>
                    <a:pt x="4417" y="5000"/>
                  </a:lnTo>
                  <a:lnTo>
                    <a:pt x="4419" y="4992"/>
                  </a:lnTo>
                  <a:lnTo>
                    <a:pt x="4425" y="4975"/>
                  </a:lnTo>
                  <a:lnTo>
                    <a:pt x="4433" y="4956"/>
                  </a:lnTo>
                  <a:lnTo>
                    <a:pt x="4444" y="4939"/>
                  </a:lnTo>
                  <a:lnTo>
                    <a:pt x="4454" y="4923"/>
                  </a:lnTo>
                  <a:lnTo>
                    <a:pt x="4459" y="4916"/>
                  </a:lnTo>
                  <a:lnTo>
                    <a:pt x="4465" y="4910"/>
                  </a:lnTo>
                  <a:lnTo>
                    <a:pt x="4470" y="4906"/>
                  </a:lnTo>
                  <a:lnTo>
                    <a:pt x="4474" y="4902"/>
                  </a:lnTo>
                  <a:lnTo>
                    <a:pt x="4496" y="4887"/>
                  </a:lnTo>
                  <a:lnTo>
                    <a:pt x="4519" y="4866"/>
                  </a:lnTo>
                  <a:lnTo>
                    <a:pt x="4531" y="4855"/>
                  </a:lnTo>
                  <a:lnTo>
                    <a:pt x="4541" y="4847"/>
                  </a:lnTo>
                  <a:lnTo>
                    <a:pt x="4546" y="4844"/>
                  </a:lnTo>
                  <a:lnTo>
                    <a:pt x="4551" y="4841"/>
                  </a:lnTo>
                  <a:lnTo>
                    <a:pt x="4554" y="4840"/>
                  </a:lnTo>
                  <a:lnTo>
                    <a:pt x="4558" y="4839"/>
                  </a:lnTo>
                  <a:lnTo>
                    <a:pt x="4560" y="4839"/>
                  </a:lnTo>
                  <a:lnTo>
                    <a:pt x="4562" y="4837"/>
                  </a:lnTo>
                  <a:lnTo>
                    <a:pt x="4565" y="4834"/>
                  </a:lnTo>
                  <a:lnTo>
                    <a:pt x="4566" y="4831"/>
                  </a:lnTo>
                  <a:lnTo>
                    <a:pt x="4569" y="4820"/>
                  </a:lnTo>
                  <a:lnTo>
                    <a:pt x="4572" y="4807"/>
                  </a:lnTo>
                  <a:lnTo>
                    <a:pt x="4574" y="4791"/>
                  </a:lnTo>
                  <a:lnTo>
                    <a:pt x="4577" y="4773"/>
                  </a:lnTo>
                  <a:lnTo>
                    <a:pt x="4580" y="4756"/>
                  </a:lnTo>
                  <a:lnTo>
                    <a:pt x="4586" y="4736"/>
                  </a:lnTo>
                  <a:lnTo>
                    <a:pt x="4588" y="4726"/>
                  </a:lnTo>
                  <a:lnTo>
                    <a:pt x="4589" y="4716"/>
                  </a:lnTo>
                  <a:lnTo>
                    <a:pt x="4591" y="4705"/>
                  </a:lnTo>
                  <a:lnTo>
                    <a:pt x="4591" y="4694"/>
                  </a:lnTo>
                  <a:lnTo>
                    <a:pt x="4589" y="4673"/>
                  </a:lnTo>
                  <a:lnTo>
                    <a:pt x="4586" y="4655"/>
                  </a:lnTo>
                  <a:lnTo>
                    <a:pt x="4581" y="4636"/>
                  </a:lnTo>
                  <a:lnTo>
                    <a:pt x="4577" y="4622"/>
                  </a:lnTo>
                  <a:lnTo>
                    <a:pt x="4571" y="4610"/>
                  </a:lnTo>
                  <a:lnTo>
                    <a:pt x="4566" y="4604"/>
                  </a:lnTo>
                  <a:lnTo>
                    <a:pt x="4561" y="4598"/>
                  </a:lnTo>
                  <a:lnTo>
                    <a:pt x="4557" y="4589"/>
                  </a:lnTo>
                  <a:lnTo>
                    <a:pt x="4552" y="4577"/>
                  </a:lnTo>
                  <a:lnTo>
                    <a:pt x="4547" y="4563"/>
                  </a:lnTo>
                  <a:lnTo>
                    <a:pt x="4541" y="4549"/>
                  </a:lnTo>
                  <a:lnTo>
                    <a:pt x="4535" y="4535"/>
                  </a:lnTo>
                  <a:lnTo>
                    <a:pt x="4528" y="4524"/>
                  </a:lnTo>
                  <a:lnTo>
                    <a:pt x="4521" y="4515"/>
                  </a:lnTo>
                  <a:lnTo>
                    <a:pt x="4518" y="4511"/>
                  </a:lnTo>
                  <a:lnTo>
                    <a:pt x="4513" y="4509"/>
                  </a:lnTo>
                  <a:lnTo>
                    <a:pt x="4508" y="4507"/>
                  </a:lnTo>
                  <a:lnTo>
                    <a:pt x="4504" y="4505"/>
                  </a:lnTo>
                  <a:lnTo>
                    <a:pt x="4494" y="4503"/>
                  </a:lnTo>
                  <a:lnTo>
                    <a:pt x="4485" y="4503"/>
                  </a:lnTo>
                  <a:lnTo>
                    <a:pt x="4468" y="4504"/>
                  </a:lnTo>
                  <a:lnTo>
                    <a:pt x="4463" y="4505"/>
                  </a:lnTo>
                  <a:lnTo>
                    <a:pt x="4463" y="4512"/>
                  </a:lnTo>
                  <a:lnTo>
                    <a:pt x="4461" y="4529"/>
                  </a:lnTo>
                  <a:lnTo>
                    <a:pt x="4459" y="4539"/>
                  </a:lnTo>
                  <a:lnTo>
                    <a:pt x="4453" y="4551"/>
                  </a:lnTo>
                  <a:lnTo>
                    <a:pt x="4450" y="4556"/>
                  </a:lnTo>
                  <a:lnTo>
                    <a:pt x="4446" y="4562"/>
                  </a:lnTo>
                  <a:lnTo>
                    <a:pt x="4440" y="4566"/>
                  </a:lnTo>
                  <a:lnTo>
                    <a:pt x="4434" y="4571"/>
                  </a:lnTo>
                  <a:lnTo>
                    <a:pt x="4427" y="4575"/>
                  </a:lnTo>
                  <a:lnTo>
                    <a:pt x="4422" y="4578"/>
                  </a:lnTo>
                  <a:lnTo>
                    <a:pt x="4417" y="4579"/>
                  </a:lnTo>
                  <a:lnTo>
                    <a:pt x="4412" y="4581"/>
                  </a:lnTo>
                  <a:lnTo>
                    <a:pt x="4407" y="4581"/>
                  </a:lnTo>
                  <a:lnTo>
                    <a:pt x="4404" y="4579"/>
                  </a:lnTo>
                  <a:lnTo>
                    <a:pt x="4400" y="4578"/>
                  </a:lnTo>
                  <a:lnTo>
                    <a:pt x="4398" y="4576"/>
                  </a:lnTo>
                  <a:lnTo>
                    <a:pt x="4387" y="4564"/>
                  </a:lnTo>
                  <a:lnTo>
                    <a:pt x="4378" y="4552"/>
                  </a:lnTo>
                  <a:lnTo>
                    <a:pt x="4372" y="4548"/>
                  </a:lnTo>
                  <a:lnTo>
                    <a:pt x="4364" y="4543"/>
                  </a:lnTo>
                  <a:lnTo>
                    <a:pt x="4355" y="4539"/>
                  </a:lnTo>
                  <a:lnTo>
                    <a:pt x="4344" y="4535"/>
                  </a:lnTo>
                  <a:lnTo>
                    <a:pt x="4332" y="4530"/>
                  </a:lnTo>
                  <a:lnTo>
                    <a:pt x="4322" y="4524"/>
                  </a:lnTo>
                  <a:lnTo>
                    <a:pt x="4311" y="4518"/>
                  </a:lnTo>
                  <a:lnTo>
                    <a:pt x="4303" y="4510"/>
                  </a:lnTo>
                  <a:lnTo>
                    <a:pt x="4286" y="4491"/>
                  </a:lnTo>
                  <a:lnTo>
                    <a:pt x="4267" y="4471"/>
                  </a:lnTo>
                  <a:lnTo>
                    <a:pt x="4256" y="4462"/>
                  </a:lnTo>
                  <a:lnTo>
                    <a:pt x="4247" y="4454"/>
                  </a:lnTo>
                  <a:lnTo>
                    <a:pt x="4237" y="4446"/>
                  </a:lnTo>
                  <a:lnTo>
                    <a:pt x="4228" y="4440"/>
                  </a:lnTo>
                  <a:lnTo>
                    <a:pt x="4204" y="4429"/>
                  </a:lnTo>
                  <a:lnTo>
                    <a:pt x="4178" y="4414"/>
                  </a:lnTo>
                  <a:lnTo>
                    <a:pt x="4171" y="4409"/>
                  </a:lnTo>
                  <a:lnTo>
                    <a:pt x="4166" y="4404"/>
                  </a:lnTo>
                  <a:lnTo>
                    <a:pt x="4161" y="4399"/>
                  </a:lnTo>
                  <a:lnTo>
                    <a:pt x="4156" y="4392"/>
                  </a:lnTo>
                  <a:lnTo>
                    <a:pt x="4153" y="4384"/>
                  </a:lnTo>
                  <a:lnTo>
                    <a:pt x="4150" y="4376"/>
                  </a:lnTo>
                  <a:lnTo>
                    <a:pt x="4149" y="4367"/>
                  </a:lnTo>
                  <a:lnTo>
                    <a:pt x="4149" y="4356"/>
                  </a:lnTo>
                  <a:lnTo>
                    <a:pt x="4150" y="4347"/>
                  </a:lnTo>
                  <a:lnTo>
                    <a:pt x="4149" y="4336"/>
                  </a:lnTo>
                  <a:lnTo>
                    <a:pt x="4148" y="4327"/>
                  </a:lnTo>
                  <a:lnTo>
                    <a:pt x="4147" y="4319"/>
                  </a:lnTo>
                  <a:lnTo>
                    <a:pt x="4141" y="4302"/>
                  </a:lnTo>
                  <a:lnTo>
                    <a:pt x="4134" y="4289"/>
                  </a:lnTo>
                  <a:lnTo>
                    <a:pt x="4127" y="4278"/>
                  </a:lnTo>
                  <a:lnTo>
                    <a:pt x="4119" y="4268"/>
                  </a:lnTo>
                  <a:lnTo>
                    <a:pt x="4110" y="4261"/>
                  </a:lnTo>
                  <a:lnTo>
                    <a:pt x="4104" y="4256"/>
                  </a:lnTo>
                  <a:lnTo>
                    <a:pt x="4089" y="4247"/>
                  </a:lnTo>
                  <a:lnTo>
                    <a:pt x="4072" y="4238"/>
                  </a:lnTo>
                  <a:lnTo>
                    <a:pt x="4062" y="4234"/>
                  </a:lnTo>
                  <a:lnTo>
                    <a:pt x="4053" y="4233"/>
                  </a:lnTo>
                  <a:lnTo>
                    <a:pt x="4048" y="4233"/>
                  </a:lnTo>
                  <a:lnTo>
                    <a:pt x="4045" y="4234"/>
                  </a:lnTo>
                  <a:lnTo>
                    <a:pt x="4040" y="4235"/>
                  </a:lnTo>
                  <a:lnTo>
                    <a:pt x="4036" y="4238"/>
                  </a:lnTo>
                  <a:lnTo>
                    <a:pt x="4033" y="4239"/>
                  </a:lnTo>
                  <a:lnTo>
                    <a:pt x="4028" y="4240"/>
                  </a:lnTo>
                  <a:lnTo>
                    <a:pt x="4023" y="4240"/>
                  </a:lnTo>
                  <a:lnTo>
                    <a:pt x="4019" y="4239"/>
                  </a:lnTo>
                  <a:lnTo>
                    <a:pt x="4008" y="4235"/>
                  </a:lnTo>
                  <a:lnTo>
                    <a:pt x="3998" y="4229"/>
                  </a:lnTo>
                  <a:lnTo>
                    <a:pt x="3986" y="4222"/>
                  </a:lnTo>
                  <a:lnTo>
                    <a:pt x="3975" y="4218"/>
                  </a:lnTo>
                  <a:lnTo>
                    <a:pt x="3969" y="4215"/>
                  </a:lnTo>
                  <a:lnTo>
                    <a:pt x="3964" y="4214"/>
                  </a:lnTo>
                  <a:lnTo>
                    <a:pt x="3958" y="4213"/>
                  </a:lnTo>
                  <a:lnTo>
                    <a:pt x="3953" y="4214"/>
                  </a:lnTo>
                  <a:lnTo>
                    <a:pt x="3947" y="4214"/>
                  </a:lnTo>
                  <a:lnTo>
                    <a:pt x="3941" y="4213"/>
                  </a:lnTo>
                  <a:lnTo>
                    <a:pt x="3934" y="4211"/>
                  </a:lnTo>
                  <a:lnTo>
                    <a:pt x="3927" y="4207"/>
                  </a:lnTo>
                  <a:lnTo>
                    <a:pt x="3913" y="4197"/>
                  </a:lnTo>
                  <a:lnTo>
                    <a:pt x="3898" y="4185"/>
                  </a:lnTo>
                  <a:lnTo>
                    <a:pt x="3870" y="4157"/>
                  </a:lnTo>
                  <a:lnTo>
                    <a:pt x="3850" y="4134"/>
                  </a:lnTo>
                  <a:lnTo>
                    <a:pt x="3834" y="4116"/>
                  </a:lnTo>
                  <a:lnTo>
                    <a:pt x="3819" y="4097"/>
                  </a:lnTo>
                  <a:lnTo>
                    <a:pt x="3811" y="4089"/>
                  </a:lnTo>
                  <a:lnTo>
                    <a:pt x="3801" y="4083"/>
                  </a:lnTo>
                  <a:lnTo>
                    <a:pt x="3796" y="4080"/>
                  </a:lnTo>
                  <a:lnTo>
                    <a:pt x="3790" y="4079"/>
                  </a:lnTo>
                  <a:lnTo>
                    <a:pt x="3784" y="4078"/>
                  </a:lnTo>
                  <a:lnTo>
                    <a:pt x="3778" y="4078"/>
                  </a:lnTo>
                  <a:lnTo>
                    <a:pt x="3765" y="4078"/>
                  </a:lnTo>
                  <a:lnTo>
                    <a:pt x="3756" y="4080"/>
                  </a:lnTo>
                  <a:lnTo>
                    <a:pt x="3749" y="4084"/>
                  </a:lnTo>
                  <a:lnTo>
                    <a:pt x="3742" y="4089"/>
                  </a:lnTo>
                  <a:lnTo>
                    <a:pt x="3729" y="4103"/>
                  </a:lnTo>
                  <a:lnTo>
                    <a:pt x="3715" y="4125"/>
                  </a:lnTo>
                  <a:lnTo>
                    <a:pt x="3710" y="4130"/>
                  </a:lnTo>
                  <a:lnTo>
                    <a:pt x="3704" y="4133"/>
                  </a:lnTo>
                  <a:lnTo>
                    <a:pt x="3699" y="4134"/>
                  </a:lnTo>
                  <a:lnTo>
                    <a:pt x="3695" y="4134"/>
                  </a:lnTo>
                  <a:lnTo>
                    <a:pt x="3689" y="4133"/>
                  </a:lnTo>
                  <a:lnTo>
                    <a:pt x="3684" y="4131"/>
                  </a:lnTo>
                  <a:lnTo>
                    <a:pt x="3679" y="4127"/>
                  </a:lnTo>
                  <a:lnTo>
                    <a:pt x="3673" y="4124"/>
                  </a:lnTo>
                  <a:lnTo>
                    <a:pt x="3655" y="4104"/>
                  </a:lnTo>
                  <a:lnTo>
                    <a:pt x="3643" y="4087"/>
                  </a:lnTo>
                  <a:lnTo>
                    <a:pt x="3639" y="4085"/>
                  </a:lnTo>
                  <a:lnTo>
                    <a:pt x="3636" y="4084"/>
                  </a:lnTo>
                  <a:lnTo>
                    <a:pt x="3631" y="4083"/>
                  </a:lnTo>
                  <a:lnTo>
                    <a:pt x="3625" y="4083"/>
                  </a:lnTo>
                  <a:lnTo>
                    <a:pt x="3612" y="4084"/>
                  </a:lnTo>
                  <a:lnTo>
                    <a:pt x="3597" y="4086"/>
                  </a:lnTo>
                  <a:lnTo>
                    <a:pt x="3581" y="4090"/>
                  </a:lnTo>
                  <a:lnTo>
                    <a:pt x="3563" y="4093"/>
                  </a:lnTo>
                  <a:lnTo>
                    <a:pt x="3545" y="4096"/>
                  </a:lnTo>
                  <a:lnTo>
                    <a:pt x="3529" y="4097"/>
                  </a:lnTo>
                  <a:lnTo>
                    <a:pt x="3521" y="4096"/>
                  </a:lnTo>
                  <a:lnTo>
                    <a:pt x="3514" y="4092"/>
                  </a:lnTo>
                  <a:lnTo>
                    <a:pt x="3507" y="4089"/>
                  </a:lnTo>
                  <a:lnTo>
                    <a:pt x="3500" y="4082"/>
                  </a:lnTo>
                  <a:lnTo>
                    <a:pt x="3495" y="4074"/>
                  </a:lnTo>
                  <a:lnTo>
                    <a:pt x="3489" y="4067"/>
                  </a:lnTo>
                  <a:lnTo>
                    <a:pt x="3484" y="4058"/>
                  </a:lnTo>
                  <a:lnTo>
                    <a:pt x="3480" y="4049"/>
                  </a:lnTo>
                  <a:lnTo>
                    <a:pt x="3473" y="4031"/>
                  </a:lnTo>
                  <a:lnTo>
                    <a:pt x="3468" y="4013"/>
                  </a:lnTo>
                  <a:lnTo>
                    <a:pt x="3464" y="3998"/>
                  </a:lnTo>
                  <a:lnTo>
                    <a:pt x="3463" y="3989"/>
                  </a:lnTo>
                  <a:lnTo>
                    <a:pt x="3462" y="3982"/>
                  </a:lnTo>
                  <a:lnTo>
                    <a:pt x="3461" y="3976"/>
                  </a:lnTo>
                  <a:lnTo>
                    <a:pt x="3459" y="3970"/>
                  </a:lnTo>
                  <a:lnTo>
                    <a:pt x="3456" y="3965"/>
                  </a:lnTo>
                  <a:lnTo>
                    <a:pt x="3449" y="3956"/>
                  </a:lnTo>
                  <a:lnTo>
                    <a:pt x="3441" y="3948"/>
                  </a:lnTo>
                  <a:lnTo>
                    <a:pt x="3430" y="3941"/>
                  </a:lnTo>
                  <a:lnTo>
                    <a:pt x="3419" y="3934"/>
                  </a:lnTo>
                  <a:lnTo>
                    <a:pt x="3407" y="3929"/>
                  </a:lnTo>
                  <a:lnTo>
                    <a:pt x="3394" y="3924"/>
                  </a:lnTo>
                  <a:lnTo>
                    <a:pt x="3368" y="3917"/>
                  </a:lnTo>
                  <a:lnTo>
                    <a:pt x="3343" y="3911"/>
                  </a:lnTo>
                  <a:lnTo>
                    <a:pt x="3332" y="3908"/>
                  </a:lnTo>
                  <a:lnTo>
                    <a:pt x="3322" y="3905"/>
                  </a:lnTo>
                  <a:lnTo>
                    <a:pt x="3314" y="3902"/>
                  </a:lnTo>
                  <a:lnTo>
                    <a:pt x="3308" y="3898"/>
                  </a:lnTo>
                  <a:lnTo>
                    <a:pt x="3302" y="3895"/>
                  </a:lnTo>
                  <a:lnTo>
                    <a:pt x="3298" y="3890"/>
                  </a:lnTo>
                  <a:lnTo>
                    <a:pt x="3293" y="3883"/>
                  </a:lnTo>
                  <a:lnTo>
                    <a:pt x="3288" y="3877"/>
                  </a:lnTo>
                  <a:lnTo>
                    <a:pt x="3279" y="3861"/>
                  </a:lnTo>
                  <a:lnTo>
                    <a:pt x="3271" y="3844"/>
                  </a:lnTo>
                  <a:lnTo>
                    <a:pt x="3266" y="3828"/>
                  </a:lnTo>
                  <a:lnTo>
                    <a:pt x="3262" y="3813"/>
                  </a:lnTo>
                  <a:lnTo>
                    <a:pt x="3261" y="3806"/>
                  </a:lnTo>
                  <a:lnTo>
                    <a:pt x="3261" y="3800"/>
                  </a:lnTo>
                  <a:lnTo>
                    <a:pt x="3262" y="3795"/>
                  </a:lnTo>
                  <a:lnTo>
                    <a:pt x="3264" y="3790"/>
                  </a:lnTo>
                  <a:lnTo>
                    <a:pt x="3266" y="3787"/>
                  </a:lnTo>
                  <a:lnTo>
                    <a:pt x="3267" y="3782"/>
                  </a:lnTo>
                  <a:lnTo>
                    <a:pt x="3267" y="3776"/>
                  </a:lnTo>
                  <a:lnTo>
                    <a:pt x="3266" y="3770"/>
                  </a:lnTo>
                  <a:lnTo>
                    <a:pt x="3264" y="3757"/>
                  </a:lnTo>
                  <a:lnTo>
                    <a:pt x="3259" y="3743"/>
                  </a:lnTo>
                  <a:lnTo>
                    <a:pt x="3249" y="3721"/>
                  </a:lnTo>
                  <a:lnTo>
                    <a:pt x="3245" y="3710"/>
                  </a:lnTo>
                  <a:lnTo>
                    <a:pt x="3235" y="3699"/>
                  </a:lnTo>
                  <a:lnTo>
                    <a:pt x="3214" y="3673"/>
                  </a:lnTo>
                  <a:lnTo>
                    <a:pt x="3201" y="3659"/>
                  </a:lnTo>
                  <a:lnTo>
                    <a:pt x="3188" y="3647"/>
                  </a:lnTo>
                  <a:lnTo>
                    <a:pt x="3183" y="3642"/>
                  </a:lnTo>
                  <a:lnTo>
                    <a:pt x="3178" y="3639"/>
                  </a:lnTo>
                  <a:lnTo>
                    <a:pt x="3173" y="3636"/>
                  </a:lnTo>
                  <a:lnTo>
                    <a:pt x="3168" y="3635"/>
                  </a:lnTo>
                  <a:lnTo>
                    <a:pt x="3165" y="3634"/>
                  </a:lnTo>
                  <a:lnTo>
                    <a:pt x="3159" y="3629"/>
                  </a:lnTo>
                  <a:lnTo>
                    <a:pt x="3153" y="3624"/>
                  </a:lnTo>
                  <a:lnTo>
                    <a:pt x="3146" y="3614"/>
                  </a:lnTo>
                  <a:lnTo>
                    <a:pt x="3132" y="3592"/>
                  </a:lnTo>
                  <a:lnTo>
                    <a:pt x="3114" y="3565"/>
                  </a:lnTo>
                  <a:lnTo>
                    <a:pt x="3098" y="3537"/>
                  </a:lnTo>
                  <a:lnTo>
                    <a:pt x="3080" y="3509"/>
                  </a:lnTo>
                  <a:lnTo>
                    <a:pt x="3064" y="3484"/>
                  </a:lnTo>
                  <a:lnTo>
                    <a:pt x="3050" y="3466"/>
                  </a:lnTo>
                  <a:lnTo>
                    <a:pt x="3016" y="3431"/>
                  </a:lnTo>
                  <a:lnTo>
                    <a:pt x="2975" y="3385"/>
                  </a:lnTo>
                  <a:lnTo>
                    <a:pt x="2955" y="3363"/>
                  </a:lnTo>
                  <a:lnTo>
                    <a:pt x="2937" y="3339"/>
                  </a:lnTo>
                  <a:lnTo>
                    <a:pt x="2929" y="3329"/>
                  </a:lnTo>
                  <a:lnTo>
                    <a:pt x="2923" y="3319"/>
                  </a:lnTo>
                  <a:lnTo>
                    <a:pt x="2918" y="3310"/>
                  </a:lnTo>
                  <a:lnTo>
                    <a:pt x="2914" y="3302"/>
                  </a:lnTo>
                  <a:lnTo>
                    <a:pt x="2903" y="3268"/>
                  </a:lnTo>
                  <a:lnTo>
                    <a:pt x="2894" y="3236"/>
                  </a:lnTo>
                  <a:lnTo>
                    <a:pt x="2890" y="3230"/>
                  </a:lnTo>
                  <a:lnTo>
                    <a:pt x="2887" y="3224"/>
                  </a:lnTo>
                  <a:lnTo>
                    <a:pt x="2883" y="3221"/>
                  </a:lnTo>
                  <a:lnTo>
                    <a:pt x="2878" y="3218"/>
                  </a:lnTo>
                  <a:lnTo>
                    <a:pt x="2874" y="3217"/>
                  </a:lnTo>
                  <a:lnTo>
                    <a:pt x="2868" y="3218"/>
                  </a:lnTo>
                  <a:lnTo>
                    <a:pt x="2862" y="3222"/>
                  </a:lnTo>
                  <a:lnTo>
                    <a:pt x="2855" y="3227"/>
                  </a:lnTo>
                  <a:lnTo>
                    <a:pt x="2848" y="3233"/>
                  </a:lnTo>
                  <a:lnTo>
                    <a:pt x="2843" y="3238"/>
                  </a:lnTo>
                  <a:lnTo>
                    <a:pt x="2840" y="3245"/>
                  </a:lnTo>
                  <a:lnTo>
                    <a:pt x="2837" y="3251"/>
                  </a:lnTo>
                  <a:lnTo>
                    <a:pt x="2836" y="3257"/>
                  </a:lnTo>
                  <a:lnTo>
                    <a:pt x="2836" y="3264"/>
                  </a:lnTo>
                  <a:lnTo>
                    <a:pt x="2838" y="3270"/>
                  </a:lnTo>
                  <a:lnTo>
                    <a:pt x="2841" y="3276"/>
                  </a:lnTo>
                  <a:lnTo>
                    <a:pt x="2848" y="3289"/>
                  </a:lnTo>
                  <a:lnTo>
                    <a:pt x="2858" y="3303"/>
                  </a:lnTo>
                  <a:lnTo>
                    <a:pt x="2871" y="3316"/>
                  </a:lnTo>
                  <a:lnTo>
                    <a:pt x="2887" y="3330"/>
                  </a:lnTo>
                  <a:lnTo>
                    <a:pt x="2892" y="3337"/>
                  </a:lnTo>
                  <a:lnTo>
                    <a:pt x="2900" y="3344"/>
                  </a:lnTo>
                  <a:lnTo>
                    <a:pt x="2904" y="3351"/>
                  </a:lnTo>
                  <a:lnTo>
                    <a:pt x="2909" y="3358"/>
                  </a:lnTo>
                  <a:lnTo>
                    <a:pt x="2917" y="3373"/>
                  </a:lnTo>
                  <a:lnTo>
                    <a:pt x="2924" y="3389"/>
                  </a:lnTo>
                  <a:lnTo>
                    <a:pt x="2932" y="3404"/>
                  </a:lnTo>
                  <a:lnTo>
                    <a:pt x="2942" y="3420"/>
                  </a:lnTo>
                  <a:lnTo>
                    <a:pt x="2949" y="3429"/>
                  </a:lnTo>
                  <a:lnTo>
                    <a:pt x="2956" y="3438"/>
                  </a:lnTo>
                  <a:lnTo>
                    <a:pt x="2964" y="3447"/>
                  </a:lnTo>
                  <a:lnTo>
                    <a:pt x="2974" y="3457"/>
                  </a:lnTo>
                  <a:lnTo>
                    <a:pt x="2983" y="3466"/>
                  </a:lnTo>
                  <a:lnTo>
                    <a:pt x="2991" y="3477"/>
                  </a:lnTo>
                  <a:lnTo>
                    <a:pt x="2997" y="3486"/>
                  </a:lnTo>
                  <a:lnTo>
                    <a:pt x="3003" y="3496"/>
                  </a:lnTo>
                  <a:lnTo>
                    <a:pt x="3006" y="3505"/>
                  </a:lnTo>
                  <a:lnTo>
                    <a:pt x="3010" y="3513"/>
                  </a:lnTo>
                  <a:lnTo>
                    <a:pt x="3012" y="3523"/>
                  </a:lnTo>
                  <a:lnTo>
                    <a:pt x="3013" y="3531"/>
                  </a:lnTo>
                  <a:lnTo>
                    <a:pt x="3016" y="3547"/>
                  </a:lnTo>
                  <a:lnTo>
                    <a:pt x="3018" y="3561"/>
                  </a:lnTo>
                  <a:lnTo>
                    <a:pt x="3020" y="3567"/>
                  </a:lnTo>
                  <a:lnTo>
                    <a:pt x="3023" y="3574"/>
                  </a:lnTo>
                  <a:lnTo>
                    <a:pt x="3025" y="3579"/>
                  </a:lnTo>
                  <a:lnTo>
                    <a:pt x="3030" y="3584"/>
                  </a:lnTo>
                  <a:lnTo>
                    <a:pt x="3056" y="3607"/>
                  </a:lnTo>
                  <a:lnTo>
                    <a:pt x="3087" y="3638"/>
                  </a:lnTo>
                  <a:lnTo>
                    <a:pt x="3094" y="3646"/>
                  </a:lnTo>
                  <a:lnTo>
                    <a:pt x="3100" y="3654"/>
                  </a:lnTo>
                  <a:lnTo>
                    <a:pt x="3105" y="3662"/>
                  </a:lnTo>
                  <a:lnTo>
                    <a:pt x="3109" y="3671"/>
                  </a:lnTo>
                  <a:lnTo>
                    <a:pt x="3110" y="3679"/>
                  </a:lnTo>
                  <a:lnTo>
                    <a:pt x="3110" y="3687"/>
                  </a:lnTo>
                  <a:lnTo>
                    <a:pt x="3109" y="3691"/>
                  </a:lnTo>
                  <a:lnTo>
                    <a:pt x="3106" y="3694"/>
                  </a:lnTo>
                  <a:lnTo>
                    <a:pt x="3104" y="3698"/>
                  </a:lnTo>
                  <a:lnTo>
                    <a:pt x="3102" y="3701"/>
                  </a:lnTo>
                  <a:lnTo>
                    <a:pt x="3094" y="3707"/>
                  </a:lnTo>
                  <a:lnTo>
                    <a:pt x="3087" y="3710"/>
                  </a:lnTo>
                  <a:lnTo>
                    <a:pt x="3082" y="3710"/>
                  </a:lnTo>
                  <a:lnTo>
                    <a:pt x="3075" y="3709"/>
                  </a:lnTo>
                  <a:lnTo>
                    <a:pt x="3069" y="3707"/>
                  </a:lnTo>
                  <a:lnTo>
                    <a:pt x="3062" y="3702"/>
                  </a:lnTo>
                  <a:lnTo>
                    <a:pt x="3056" y="3698"/>
                  </a:lnTo>
                  <a:lnTo>
                    <a:pt x="3050" y="3692"/>
                  </a:lnTo>
                  <a:lnTo>
                    <a:pt x="3039" y="3678"/>
                  </a:lnTo>
                  <a:lnTo>
                    <a:pt x="3029" y="3665"/>
                  </a:lnTo>
                  <a:lnTo>
                    <a:pt x="3024" y="3659"/>
                  </a:lnTo>
                  <a:lnTo>
                    <a:pt x="3020" y="3655"/>
                  </a:lnTo>
                  <a:lnTo>
                    <a:pt x="3017" y="3652"/>
                  </a:lnTo>
                  <a:lnTo>
                    <a:pt x="3013" y="3649"/>
                  </a:lnTo>
                  <a:lnTo>
                    <a:pt x="2998" y="3645"/>
                  </a:lnTo>
                  <a:lnTo>
                    <a:pt x="2982" y="3638"/>
                  </a:lnTo>
                  <a:lnTo>
                    <a:pt x="2975" y="3632"/>
                  </a:lnTo>
                  <a:lnTo>
                    <a:pt x="2969" y="3625"/>
                  </a:lnTo>
                  <a:lnTo>
                    <a:pt x="2968" y="3621"/>
                  </a:lnTo>
                  <a:lnTo>
                    <a:pt x="2966" y="3617"/>
                  </a:lnTo>
                  <a:lnTo>
                    <a:pt x="2965" y="3613"/>
                  </a:lnTo>
                  <a:lnTo>
                    <a:pt x="2965" y="3607"/>
                  </a:lnTo>
                  <a:lnTo>
                    <a:pt x="2966" y="3602"/>
                  </a:lnTo>
                  <a:lnTo>
                    <a:pt x="2965" y="3597"/>
                  </a:lnTo>
                  <a:lnTo>
                    <a:pt x="2964" y="3592"/>
                  </a:lnTo>
                  <a:lnTo>
                    <a:pt x="2962" y="3587"/>
                  </a:lnTo>
                  <a:lnTo>
                    <a:pt x="2956" y="3577"/>
                  </a:lnTo>
                  <a:lnTo>
                    <a:pt x="2948" y="3566"/>
                  </a:lnTo>
                  <a:lnTo>
                    <a:pt x="2928" y="3541"/>
                  </a:lnTo>
                  <a:lnTo>
                    <a:pt x="2907" y="3513"/>
                  </a:lnTo>
                  <a:lnTo>
                    <a:pt x="2901" y="3506"/>
                  </a:lnTo>
                  <a:lnTo>
                    <a:pt x="2896" y="3500"/>
                  </a:lnTo>
                  <a:lnTo>
                    <a:pt x="2891" y="3496"/>
                  </a:lnTo>
                  <a:lnTo>
                    <a:pt x="2888" y="3492"/>
                  </a:lnTo>
                  <a:lnTo>
                    <a:pt x="2883" y="3490"/>
                  </a:lnTo>
                  <a:lnTo>
                    <a:pt x="2880" y="3489"/>
                  </a:lnTo>
                  <a:lnTo>
                    <a:pt x="2875" y="3489"/>
                  </a:lnTo>
                  <a:lnTo>
                    <a:pt x="2871" y="3489"/>
                  </a:lnTo>
                  <a:lnTo>
                    <a:pt x="2854" y="3492"/>
                  </a:lnTo>
                  <a:lnTo>
                    <a:pt x="2830" y="3494"/>
                  </a:lnTo>
                  <a:lnTo>
                    <a:pt x="2824" y="3494"/>
                  </a:lnTo>
                  <a:lnTo>
                    <a:pt x="2820" y="3492"/>
                  </a:lnTo>
                  <a:lnTo>
                    <a:pt x="2817" y="3490"/>
                  </a:lnTo>
                  <a:lnTo>
                    <a:pt x="2815" y="3486"/>
                  </a:lnTo>
                  <a:lnTo>
                    <a:pt x="2814" y="3481"/>
                  </a:lnTo>
                  <a:lnTo>
                    <a:pt x="2815" y="3477"/>
                  </a:lnTo>
                  <a:lnTo>
                    <a:pt x="2816" y="3471"/>
                  </a:lnTo>
                  <a:lnTo>
                    <a:pt x="2817" y="3466"/>
                  </a:lnTo>
                  <a:lnTo>
                    <a:pt x="2823" y="3453"/>
                  </a:lnTo>
                  <a:lnTo>
                    <a:pt x="2830" y="3440"/>
                  </a:lnTo>
                  <a:lnTo>
                    <a:pt x="2838" y="3430"/>
                  </a:lnTo>
                  <a:lnTo>
                    <a:pt x="2847" y="3419"/>
                  </a:lnTo>
                  <a:lnTo>
                    <a:pt x="2849" y="3415"/>
                  </a:lnTo>
                  <a:lnTo>
                    <a:pt x="2851" y="3410"/>
                  </a:lnTo>
                  <a:lnTo>
                    <a:pt x="2851" y="3405"/>
                  </a:lnTo>
                  <a:lnTo>
                    <a:pt x="2851" y="3400"/>
                  </a:lnTo>
                  <a:lnTo>
                    <a:pt x="2850" y="3396"/>
                  </a:lnTo>
                  <a:lnTo>
                    <a:pt x="2848" y="3391"/>
                  </a:lnTo>
                  <a:lnTo>
                    <a:pt x="2844" y="3385"/>
                  </a:lnTo>
                  <a:lnTo>
                    <a:pt x="2841" y="3381"/>
                  </a:lnTo>
                  <a:lnTo>
                    <a:pt x="2833" y="3372"/>
                  </a:lnTo>
                  <a:lnTo>
                    <a:pt x="2822" y="3364"/>
                  </a:lnTo>
                  <a:lnTo>
                    <a:pt x="2813" y="3358"/>
                  </a:lnTo>
                  <a:lnTo>
                    <a:pt x="2802" y="3354"/>
                  </a:lnTo>
                  <a:lnTo>
                    <a:pt x="2799" y="3351"/>
                  </a:lnTo>
                  <a:lnTo>
                    <a:pt x="2794" y="3345"/>
                  </a:lnTo>
                  <a:lnTo>
                    <a:pt x="2788" y="3338"/>
                  </a:lnTo>
                  <a:lnTo>
                    <a:pt x="2783" y="3330"/>
                  </a:lnTo>
                  <a:lnTo>
                    <a:pt x="2773" y="3309"/>
                  </a:lnTo>
                  <a:lnTo>
                    <a:pt x="2762" y="3283"/>
                  </a:lnTo>
                  <a:lnTo>
                    <a:pt x="2750" y="3255"/>
                  </a:lnTo>
                  <a:lnTo>
                    <a:pt x="2739" y="3226"/>
                  </a:lnTo>
                  <a:lnTo>
                    <a:pt x="2727" y="3196"/>
                  </a:lnTo>
                  <a:lnTo>
                    <a:pt x="2715" y="3170"/>
                  </a:lnTo>
                  <a:lnTo>
                    <a:pt x="2703" y="3147"/>
                  </a:lnTo>
                  <a:lnTo>
                    <a:pt x="2693" y="3127"/>
                  </a:lnTo>
                  <a:lnTo>
                    <a:pt x="2681" y="3110"/>
                  </a:lnTo>
                  <a:lnTo>
                    <a:pt x="2671" y="3096"/>
                  </a:lnTo>
                  <a:lnTo>
                    <a:pt x="2666" y="3092"/>
                  </a:lnTo>
                  <a:lnTo>
                    <a:pt x="2660" y="3087"/>
                  </a:lnTo>
                  <a:lnTo>
                    <a:pt x="2654" y="3082"/>
                  </a:lnTo>
                  <a:lnTo>
                    <a:pt x="2648" y="3080"/>
                  </a:lnTo>
                  <a:lnTo>
                    <a:pt x="2642" y="3078"/>
                  </a:lnTo>
                  <a:lnTo>
                    <a:pt x="2636" y="3076"/>
                  </a:lnTo>
                  <a:lnTo>
                    <a:pt x="2631" y="3075"/>
                  </a:lnTo>
                  <a:lnTo>
                    <a:pt x="2624" y="3076"/>
                  </a:lnTo>
                  <a:lnTo>
                    <a:pt x="2617" y="3076"/>
                  </a:lnTo>
                  <a:lnTo>
                    <a:pt x="2609" y="3076"/>
                  </a:lnTo>
                  <a:lnTo>
                    <a:pt x="2601" y="3075"/>
                  </a:lnTo>
                  <a:lnTo>
                    <a:pt x="2593" y="3073"/>
                  </a:lnTo>
                  <a:lnTo>
                    <a:pt x="2577" y="3067"/>
                  </a:lnTo>
                  <a:lnTo>
                    <a:pt x="2560" y="3060"/>
                  </a:lnTo>
                  <a:lnTo>
                    <a:pt x="2544" y="3052"/>
                  </a:lnTo>
                  <a:lnTo>
                    <a:pt x="2528" y="3042"/>
                  </a:lnTo>
                  <a:lnTo>
                    <a:pt x="2516" y="3034"/>
                  </a:lnTo>
                  <a:lnTo>
                    <a:pt x="2505" y="3026"/>
                  </a:lnTo>
                  <a:lnTo>
                    <a:pt x="2500" y="3021"/>
                  </a:lnTo>
                  <a:lnTo>
                    <a:pt x="2497" y="3015"/>
                  </a:lnTo>
                  <a:lnTo>
                    <a:pt x="2494" y="3007"/>
                  </a:lnTo>
                  <a:lnTo>
                    <a:pt x="2491" y="2998"/>
                  </a:lnTo>
                  <a:lnTo>
                    <a:pt x="2487" y="2977"/>
                  </a:lnTo>
                  <a:lnTo>
                    <a:pt x="2483" y="2951"/>
                  </a:lnTo>
                  <a:lnTo>
                    <a:pt x="2478" y="2925"/>
                  </a:lnTo>
                  <a:lnTo>
                    <a:pt x="2471" y="2899"/>
                  </a:lnTo>
                  <a:lnTo>
                    <a:pt x="2466" y="2886"/>
                  </a:lnTo>
                  <a:lnTo>
                    <a:pt x="2461" y="2876"/>
                  </a:lnTo>
                  <a:lnTo>
                    <a:pt x="2456" y="2865"/>
                  </a:lnTo>
                  <a:lnTo>
                    <a:pt x="2449" y="2856"/>
                  </a:lnTo>
                  <a:lnTo>
                    <a:pt x="2442" y="2846"/>
                  </a:lnTo>
                  <a:lnTo>
                    <a:pt x="2433" y="2836"/>
                  </a:lnTo>
                  <a:lnTo>
                    <a:pt x="2426" y="2825"/>
                  </a:lnTo>
                  <a:lnTo>
                    <a:pt x="2420" y="2813"/>
                  </a:lnTo>
                  <a:lnTo>
                    <a:pt x="2407" y="2789"/>
                  </a:lnTo>
                  <a:lnTo>
                    <a:pt x="2396" y="2763"/>
                  </a:lnTo>
                  <a:lnTo>
                    <a:pt x="2388" y="2737"/>
                  </a:lnTo>
                  <a:lnTo>
                    <a:pt x="2380" y="2711"/>
                  </a:lnTo>
                  <a:lnTo>
                    <a:pt x="2378" y="2699"/>
                  </a:lnTo>
                  <a:lnTo>
                    <a:pt x="2377" y="2688"/>
                  </a:lnTo>
                  <a:lnTo>
                    <a:pt x="2377" y="2677"/>
                  </a:lnTo>
                  <a:lnTo>
                    <a:pt x="2377" y="2667"/>
                  </a:lnTo>
                  <a:lnTo>
                    <a:pt x="2378" y="2644"/>
                  </a:lnTo>
                  <a:lnTo>
                    <a:pt x="2380" y="2616"/>
                  </a:lnTo>
                  <a:lnTo>
                    <a:pt x="2384" y="2584"/>
                  </a:lnTo>
                  <a:lnTo>
                    <a:pt x="2386" y="2552"/>
                  </a:lnTo>
                  <a:lnTo>
                    <a:pt x="2389" y="2520"/>
                  </a:lnTo>
                  <a:lnTo>
                    <a:pt x="2391" y="2492"/>
                  </a:lnTo>
                  <a:lnTo>
                    <a:pt x="2392" y="2467"/>
                  </a:lnTo>
                  <a:lnTo>
                    <a:pt x="2392" y="2451"/>
                  </a:lnTo>
                  <a:lnTo>
                    <a:pt x="2391" y="2438"/>
                  </a:lnTo>
                  <a:lnTo>
                    <a:pt x="2388" y="2422"/>
                  </a:lnTo>
                  <a:lnTo>
                    <a:pt x="2383" y="2406"/>
                  </a:lnTo>
                  <a:lnTo>
                    <a:pt x="2377" y="2389"/>
                  </a:lnTo>
                  <a:lnTo>
                    <a:pt x="2366" y="2360"/>
                  </a:lnTo>
                  <a:lnTo>
                    <a:pt x="2362" y="2341"/>
                  </a:lnTo>
                  <a:lnTo>
                    <a:pt x="2360" y="2326"/>
                  </a:lnTo>
                  <a:lnTo>
                    <a:pt x="2356" y="2307"/>
                  </a:lnTo>
                  <a:lnTo>
                    <a:pt x="2352" y="2299"/>
                  </a:lnTo>
                  <a:lnTo>
                    <a:pt x="2348" y="2291"/>
                  </a:lnTo>
                  <a:lnTo>
                    <a:pt x="2345" y="2287"/>
                  </a:lnTo>
                  <a:lnTo>
                    <a:pt x="2343" y="2285"/>
                  </a:lnTo>
                  <a:lnTo>
                    <a:pt x="2339" y="2283"/>
                  </a:lnTo>
                  <a:lnTo>
                    <a:pt x="2337" y="2281"/>
                  </a:lnTo>
                  <a:lnTo>
                    <a:pt x="2319" y="2272"/>
                  </a:lnTo>
                  <a:lnTo>
                    <a:pt x="2292" y="2254"/>
                  </a:lnTo>
                  <a:lnTo>
                    <a:pt x="2278" y="2245"/>
                  </a:lnTo>
                  <a:lnTo>
                    <a:pt x="2263" y="2238"/>
                  </a:lnTo>
                  <a:lnTo>
                    <a:pt x="2255" y="2234"/>
                  </a:lnTo>
                  <a:lnTo>
                    <a:pt x="2248" y="2232"/>
                  </a:lnTo>
                  <a:lnTo>
                    <a:pt x="2241" y="2231"/>
                  </a:lnTo>
                  <a:lnTo>
                    <a:pt x="2234" y="2231"/>
                  </a:lnTo>
                  <a:lnTo>
                    <a:pt x="2227" y="2230"/>
                  </a:lnTo>
                  <a:lnTo>
                    <a:pt x="2221" y="2227"/>
                  </a:lnTo>
                  <a:lnTo>
                    <a:pt x="2216" y="2224"/>
                  </a:lnTo>
                  <a:lnTo>
                    <a:pt x="2210" y="2219"/>
                  </a:lnTo>
                  <a:lnTo>
                    <a:pt x="2205" y="2215"/>
                  </a:lnTo>
                  <a:lnTo>
                    <a:pt x="2202" y="2207"/>
                  </a:lnTo>
                  <a:lnTo>
                    <a:pt x="2198" y="2200"/>
                  </a:lnTo>
                  <a:lnTo>
                    <a:pt x="2196" y="2193"/>
                  </a:lnTo>
                  <a:lnTo>
                    <a:pt x="2194" y="2185"/>
                  </a:lnTo>
                  <a:lnTo>
                    <a:pt x="2191" y="2177"/>
                  </a:lnTo>
                  <a:lnTo>
                    <a:pt x="2190" y="2169"/>
                  </a:lnTo>
                  <a:lnTo>
                    <a:pt x="2190" y="2161"/>
                  </a:lnTo>
                  <a:lnTo>
                    <a:pt x="2190" y="2152"/>
                  </a:lnTo>
                  <a:lnTo>
                    <a:pt x="2190" y="2145"/>
                  </a:lnTo>
                  <a:lnTo>
                    <a:pt x="2191" y="2137"/>
                  </a:lnTo>
                  <a:lnTo>
                    <a:pt x="2194" y="2131"/>
                  </a:lnTo>
                  <a:lnTo>
                    <a:pt x="2195" y="2124"/>
                  </a:lnTo>
                  <a:lnTo>
                    <a:pt x="2196" y="2118"/>
                  </a:lnTo>
                  <a:lnTo>
                    <a:pt x="2195" y="2111"/>
                  </a:lnTo>
                  <a:lnTo>
                    <a:pt x="2194" y="2103"/>
                  </a:lnTo>
                  <a:lnTo>
                    <a:pt x="2191" y="2096"/>
                  </a:lnTo>
                  <a:lnTo>
                    <a:pt x="2188" y="2089"/>
                  </a:lnTo>
                  <a:lnTo>
                    <a:pt x="2184" y="2081"/>
                  </a:lnTo>
                  <a:lnTo>
                    <a:pt x="2180" y="2074"/>
                  </a:lnTo>
                  <a:lnTo>
                    <a:pt x="2170" y="2062"/>
                  </a:lnTo>
                  <a:lnTo>
                    <a:pt x="2160" y="2051"/>
                  </a:lnTo>
                  <a:lnTo>
                    <a:pt x="2155" y="2048"/>
                  </a:lnTo>
                  <a:lnTo>
                    <a:pt x="2150" y="2044"/>
                  </a:lnTo>
                  <a:lnTo>
                    <a:pt x="2146" y="2042"/>
                  </a:lnTo>
                  <a:lnTo>
                    <a:pt x="2142" y="2042"/>
                  </a:lnTo>
                  <a:lnTo>
                    <a:pt x="2139" y="2041"/>
                  </a:lnTo>
                  <a:lnTo>
                    <a:pt x="2134" y="2040"/>
                  </a:lnTo>
                  <a:lnTo>
                    <a:pt x="2129" y="2036"/>
                  </a:lnTo>
                  <a:lnTo>
                    <a:pt x="2126" y="2031"/>
                  </a:lnTo>
                  <a:lnTo>
                    <a:pt x="2116" y="2021"/>
                  </a:lnTo>
                  <a:lnTo>
                    <a:pt x="2107" y="2007"/>
                  </a:lnTo>
                  <a:lnTo>
                    <a:pt x="2099" y="1991"/>
                  </a:lnTo>
                  <a:lnTo>
                    <a:pt x="2090" y="1976"/>
                  </a:lnTo>
                  <a:lnTo>
                    <a:pt x="2083" y="1961"/>
                  </a:lnTo>
                  <a:lnTo>
                    <a:pt x="2079" y="1948"/>
                  </a:lnTo>
                  <a:lnTo>
                    <a:pt x="2076" y="1942"/>
                  </a:lnTo>
                  <a:lnTo>
                    <a:pt x="2073" y="1937"/>
                  </a:lnTo>
                  <a:lnTo>
                    <a:pt x="2070" y="1933"/>
                  </a:lnTo>
                  <a:lnTo>
                    <a:pt x="2067" y="1929"/>
                  </a:lnTo>
                  <a:lnTo>
                    <a:pt x="2060" y="1923"/>
                  </a:lnTo>
                  <a:lnTo>
                    <a:pt x="2053" y="1921"/>
                  </a:lnTo>
                  <a:lnTo>
                    <a:pt x="2049" y="1921"/>
                  </a:lnTo>
                  <a:lnTo>
                    <a:pt x="2047" y="1921"/>
                  </a:lnTo>
                  <a:lnTo>
                    <a:pt x="2045" y="1922"/>
                  </a:lnTo>
                  <a:lnTo>
                    <a:pt x="2043" y="1923"/>
                  </a:lnTo>
                  <a:lnTo>
                    <a:pt x="2042" y="1926"/>
                  </a:lnTo>
                  <a:lnTo>
                    <a:pt x="2041" y="1928"/>
                  </a:lnTo>
                  <a:lnTo>
                    <a:pt x="2041" y="1930"/>
                  </a:lnTo>
                  <a:lnTo>
                    <a:pt x="2042" y="1934"/>
                  </a:lnTo>
                  <a:lnTo>
                    <a:pt x="2045" y="1941"/>
                  </a:lnTo>
                  <a:lnTo>
                    <a:pt x="2046" y="1950"/>
                  </a:lnTo>
                  <a:lnTo>
                    <a:pt x="2046" y="1959"/>
                  </a:lnTo>
                  <a:lnTo>
                    <a:pt x="2046" y="1968"/>
                  </a:lnTo>
                  <a:lnTo>
                    <a:pt x="2047" y="1976"/>
                  </a:lnTo>
                  <a:lnTo>
                    <a:pt x="2048" y="1984"/>
                  </a:lnTo>
                  <a:lnTo>
                    <a:pt x="2050" y="1987"/>
                  </a:lnTo>
                  <a:lnTo>
                    <a:pt x="2053" y="1990"/>
                  </a:lnTo>
                  <a:lnTo>
                    <a:pt x="2055" y="1993"/>
                  </a:lnTo>
                  <a:lnTo>
                    <a:pt x="2059" y="1995"/>
                  </a:lnTo>
                  <a:lnTo>
                    <a:pt x="2062" y="1997"/>
                  </a:lnTo>
                  <a:lnTo>
                    <a:pt x="2066" y="2001"/>
                  </a:lnTo>
                  <a:lnTo>
                    <a:pt x="2069" y="2007"/>
                  </a:lnTo>
                  <a:lnTo>
                    <a:pt x="2072" y="2013"/>
                  </a:lnTo>
                  <a:lnTo>
                    <a:pt x="2077" y="2027"/>
                  </a:lnTo>
                  <a:lnTo>
                    <a:pt x="2082" y="2042"/>
                  </a:lnTo>
                  <a:lnTo>
                    <a:pt x="2085" y="2057"/>
                  </a:lnTo>
                  <a:lnTo>
                    <a:pt x="2085" y="2071"/>
                  </a:lnTo>
                  <a:lnTo>
                    <a:pt x="2085" y="2077"/>
                  </a:lnTo>
                  <a:lnTo>
                    <a:pt x="2083" y="2082"/>
                  </a:lnTo>
                  <a:lnTo>
                    <a:pt x="2081" y="2087"/>
                  </a:lnTo>
                  <a:lnTo>
                    <a:pt x="2079" y="2089"/>
                  </a:lnTo>
                  <a:lnTo>
                    <a:pt x="2075" y="2090"/>
                  </a:lnTo>
                  <a:lnTo>
                    <a:pt x="2072" y="2090"/>
                  </a:lnTo>
                  <a:lnTo>
                    <a:pt x="2067" y="2089"/>
                  </a:lnTo>
                  <a:lnTo>
                    <a:pt x="2063" y="2088"/>
                  </a:lnTo>
                  <a:lnTo>
                    <a:pt x="2053" y="2083"/>
                  </a:lnTo>
                  <a:lnTo>
                    <a:pt x="2041" y="2075"/>
                  </a:lnTo>
                  <a:lnTo>
                    <a:pt x="2015" y="2056"/>
                  </a:lnTo>
                  <a:lnTo>
                    <a:pt x="1987" y="2037"/>
                  </a:lnTo>
                  <a:lnTo>
                    <a:pt x="1980" y="2031"/>
                  </a:lnTo>
                  <a:lnTo>
                    <a:pt x="1974" y="2025"/>
                  </a:lnTo>
                  <a:lnTo>
                    <a:pt x="1969" y="2017"/>
                  </a:lnTo>
                  <a:lnTo>
                    <a:pt x="1966" y="2008"/>
                  </a:lnTo>
                  <a:lnTo>
                    <a:pt x="1964" y="1998"/>
                  </a:lnTo>
                  <a:lnTo>
                    <a:pt x="1961" y="1988"/>
                  </a:lnTo>
                  <a:lnTo>
                    <a:pt x="1960" y="1977"/>
                  </a:lnTo>
                  <a:lnTo>
                    <a:pt x="1960" y="1967"/>
                  </a:lnTo>
                  <a:lnTo>
                    <a:pt x="1961" y="1925"/>
                  </a:lnTo>
                  <a:lnTo>
                    <a:pt x="1962" y="1896"/>
                  </a:lnTo>
                  <a:lnTo>
                    <a:pt x="1962" y="1892"/>
                  </a:lnTo>
                  <a:lnTo>
                    <a:pt x="1960" y="1887"/>
                  </a:lnTo>
                  <a:lnTo>
                    <a:pt x="1958" y="1883"/>
                  </a:lnTo>
                  <a:lnTo>
                    <a:pt x="1954" y="1879"/>
                  </a:lnTo>
                  <a:lnTo>
                    <a:pt x="1944" y="1870"/>
                  </a:lnTo>
                  <a:lnTo>
                    <a:pt x="1932" y="1863"/>
                  </a:lnTo>
                  <a:lnTo>
                    <a:pt x="1919" y="1858"/>
                  </a:lnTo>
                  <a:lnTo>
                    <a:pt x="1906" y="1853"/>
                  </a:lnTo>
                  <a:lnTo>
                    <a:pt x="1893" y="1851"/>
                  </a:lnTo>
                  <a:lnTo>
                    <a:pt x="1884" y="1849"/>
                  </a:lnTo>
                  <a:lnTo>
                    <a:pt x="1874" y="1849"/>
                  </a:lnTo>
                  <a:lnTo>
                    <a:pt x="1866" y="1848"/>
                  </a:lnTo>
                  <a:lnTo>
                    <a:pt x="1858" y="1847"/>
                  </a:lnTo>
                  <a:lnTo>
                    <a:pt x="1850" y="1843"/>
                  </a:lnTo>
                  <a:lnTo>
                    <a:pt x="1846" y="1841"/>
                  </a:lnTo>
                  <a:lnTo>
                    <a:pt x="1844" y="1838"/>
                  </a:lnTo>
                  <a:lnTo>
                    <a:pt x="1840" y="1833"/>
                  </a:lnTo>
                  <a:lnTo>
                    <a:pt x="1838" y="1827"/>
                  </a:lnTo>
                  <a:lnTo>
                    <a:pt x="1836" y="1820"/>
                  </a:lnTo>
                  <a:lnTo>
                    <a:pt x="1834" y="1813"/>
                  </a:lnTo>
                  <a:lnTo>
                    <a:pt x="1832" y="1804"/>
                  </a:lnTo>
                  <a:lnTo>
                    <a:pt x="1832" y="1793"/>
                  </a:lnTo>
                  <a:lnTo>
                    <a:pt x="1830" y="1781"/>
                  </a:lnTo>
                  <a:lnTo>
                    <a:pt x="1827" y="1771"/>
                  </a:lnTo>
                  <a:lnTo>
                    <a:pt x="1823" y="1761"/>
                  </a:lnTo>
                  <a:lnTo>
                    <a:pt x="1818" y="1752"/>
                  </a:lnTo>
                  <a:lnTo>
                    <a:pt x="1811" y="1744"/>
                  </a:lnTo>
                  <a:lnTo>
                    <a:pt x="1805" y="1735"/>
                  </a:lnTo>
                  <a:lnTo>
                    <a:pt x="1797" y="1728"/>
                  </a:lnTo>
                  <a:lnTo>
                    <a:pt x="1790" y="1723"/>
                  </a:lnTo>
                  <a:lnTo>
                    <a:pt x="1773" y="1712"/>
                  </a:lnTo>
                  <a:lnTo>
                    <a:pt x="1757" y="1705"/>
                  </a:lnTo>
                  <a:lnTo>
                    <a:pt x="1743" y="1700"/>
                  </a:lnTo>
                  <a:lnTo>
                    <a:pt x="1732" y="1699"/>
                  </a:lnTo>
                  <a:lnTo>
                    <a:pt x="1718" y="1697"/>
                  </a:lnTo>
                  <a:lnTo>
                    <a:pt x="1697" y="1691"/>
                  </a:lnTo>
                  <a:lnTo>
                    <a:pt x="1670" y="1684"/>
                  </a:lnTo>
                  <a:lnTo>
                    <a:pt x="1639" y="1676"/>
                  </a:lnTo>
                  <a:lnTo>
                    <a:pt x="1608" y="1667"/>
                  </a:lnTo>
                  <a:lnTo>
                    <a:pt x="1578" y="1660"/>
                  </a:lnTo>
                  <a:lnTo>
                    <a:pt x="1554" y="1654"/>
                  </a:lnTo>
                  <a:lnTo>
                    <a:pt x="1534" y="1653"/>
                  </a:lnTo>
                  <a:lnTo>
                    <a:pt x="1527" y="1652"/>
                  </a:lnTo>
                  <a:lnTo>
                    <a:pt x="1518" y="1651"/>
                  </a:lnTo>
                  <a:lnTo>
                    <a:pt x="1510" y="1647"/>
                  </a:lnTo>
                  <a:lnTo>
                    <a:pt x="1501" y="1644"/>
                  </a:lnTo>
                  <a:lnTo>
                    <a:pt x="1483" y="1636"/>
                  </a:lnTo>
                  <a:lnTo>
                    <a:pt x="1466" y="1626"/>
                  </a:lnTo>
                  <a:lnTo>
                    <a:pt x="1449" y="1618"/>
                  </a:lnTo>
                  <a:lnTo>
                    <a:pt x="1434" y="1612"/>
                  </a:lnTo>
                  <a:lnTo>
                    <a:pt x="1427" y="1611"/>
                  </a:lnTo>
                  <a:lnTo>
                    <a:pt x="1420" y="1610"/>
                  </a:lnTo>
                  <a:lnTo>
                    <a:pt x="1415" y="1611"/>
                  </a:lnTo>
                  <a:lnTo>
                    <a:pt x="1409" y="1613"/>
                  </a:lnTo>
                  <a:lnTo>
                    <a:pt x="1405" y="1617"/>
                  </a:lnTo>
                  <a:lnTo>
                    <a:pt x="1400" y="1618"/>
                  </a:lnTo>
                  <a:lnTo>
                    <a:pt x="1394" y="1618"/>
                  </a:lnTo>
                  <a:lnTo>
                    <a:pt x="1388" y="1617"/>
                  </a:lnTo>
                  <a:lnTo>
                    <a:pt x="1376" y="1612"/>
                  </a:lnTo>
                  <a:lnTo>
                    <a:pt x="1363" y="1604"/>
                  </a:lnTo>
                  <a:lnTo>
                    <a:pt x="1352" y="1597"/>
                  </a:lnTo>
                  <a:lnTo>
                    <a:pt x="1339" y="1589"/>
                  </a:lnTo>
                  <a:lnTo>
                    <a:pt x="1333" y="1585"/>
                  </a:lnTo>
                  <a:lnTo>
                    <a:pt x="1328" y="1583"/>
                  </a:lnTo>
                  <a:lnTo>
                    <a:pt x="1322" y="1582"/>
                  </a:lnTo>
                  <a:lnTo>
                    <a:pt x="1318" y="1580"/>
                  </a:lnTo>
                  <a:lnTo>
                    <a:pt x="1314" y="1582"/>
                  </a:lnTo>
                  <a:lnTo>
                    <a:pt x="1311" y="1584"/>
                  </a:lnTo>
                  <a:lnTo>
                    <a:pt x="1308" y="1588"/>
                  </a:lnTo>
                  <a:lnTo>
                    <a:pt x="1306" y="1591"/>
                  </a:lnTo>
                  <a:lnTo>
                    <a:pt x="1301" y="1603"/>
                  </a:lnTo>
                  <a:lnTo>
                    <a:pt x="1298" y="1617"/>
                  </a:lnTo>
                  <a:lnTo>
                    <a:pt x="1293" y="1632"/>
                  </a:lnTo>
                  <a:lnTo>
                    <a:pt x="1287" y="1649"/>
                  </a:lnTo>
                  <a:lnTo>
                    <a:pt x="1282" y="1657"/>
                  </a:lnTo>
                  <a:lnTo>
                    <a:pt x="1277" y="1664"/>
                  </a:lnTo>
                  <a:lnTo>
                    <a:pt x="1271" y="1671"/>
                  </a:lnTo>
                  <a:lnTo>
                    <a:pt x="1264" y="1678"/>
                  </a:lnTo>
                  <a:lnTo>
                    <a:pt x="1255" y="1683"/>
                  </a:lnTo>
                  <a:lnTo>
                    <a:pt x="1247" y="1686"/>
                  </a:lnTo>
                  <a:lnTo>
                    <a:pt x="1240" y="1687"/>
                  </a:lnTo>
                  <a:lnTo>
                    <a:pt x="1233" y="1687"/>
                  </a:lnTo>
                  <a:lnTo>
                    <a:pt x="1226" y="1686"/>
                  </a:lnTo>
                  <a:lnTo>
                    <a:pt x="1220" y="1684"/>
                  </a:lnTo>
                  <a:lnTo>
                    <a:pt x="1213" y="1680"/>
                  </a:lnTo>
                  <a:lnTo>
                    <a:pt x="1207" y="1678"/>
                  </a:lnTo>
                  <a:lnTo>
                    <a:pt x="1197" y="1671"/>
                  </a:lnTo>
                  <a:lnTo>
                    <a:pt x="1186" y="1666"/>
                  </a:lnTo>
                  <a:lnTo>
                    <a:pt x="1181" y="1665"/>
                  </a:lnTo>
                  <a:lnTo>
                    <a:pt x="1176" y="1665"/>
                  </a:lnTo>
                  <a:lnTo>
                    <a:pt x="1171" y="1667"/>
                  </a:lnTo>
                  <a:lnTo>
                    <a:pt x="1167" y="1670"/>
                  </a:lnTo>
                  <a:lnTo>
                    <a:pt x="1157" y="1679"/>
                  </a:lnTo>
                  <a:lnTo>
                    <a:pt x="1144" y="1686"/>
                  </a:lnTo>
                  <a:lnTo>
                    <a:pt x="1138" y="1690"/>
                  </a:lnTo>
                  <a:lnTo>
                    <a:pt x="1131" y="1692"/>
                  </a:lnTo>
                  <a:lnTo>
                    <a:pt x="1125" y="1694"/>
                  </a:lnTo>
                  <a:lnTo>
                    <a:pt x="1119" y="1696"/>
                  </a:lnTo>
                  <a:lnTo>
                    <a:pt x="1113" y="1696"/>
                  </a:lnTo>
                  <a:lnTo>
                    <a:pt x="1109" y="1694"/>
                  </a:lnTo>
                  <a:lnTo>
                    <a:pt x="1104" y="1693"/>
                  </a:lnTo>
                  <a:lnTo>
                    <a:pt x="1102" y="1690"/>
                  </a:lnTo>
                  <a:lnTo>
                    <a:pt x="1099" y="1685"/>
                  </a:lnTo>
                  <a:lnTo>
                    <a:pt x="1099" y="1678"/>
                  </a:lnTo>
                  <a:lnTo>
                    <a:pt x="1100" y="1671"/>
                  </a:lnTo>
                  <a:lnTo>
                    <a:pt x="1103" y="1661"/>
                  </a:lnTo>
                  <a:lnTo>
                    <a:pt x="1110" y="1642"/>
                  </a:lnTo>
                  <a:lnTo>
                    <a:pt x="1114" y="1627"/>
                  </a:lnTo>
                  <a:lnTo>
                    <a:pt x="1117" y="1616"/>
                  </a:lnTo>
                  <a:lnTo>
                    <a:pt x="1117" y="1609"/>
                  </a:lnTo>
                  <a:lnTo>
                    <a:pt x="1116" y="1606"/>
                  </a:lnTo>
                  <a:lnTo>
                    <a:pt x="1114" y="1604"/>
                  </a:lnTo>
                  <a:lnTo>
                    <a:pt x="1112" y="1604"/>
                  </a:lnTo>
                  <a:lnTo>
                    <a:pt x="1110" y="1603"/>
                  </a:lnTo>
                  <a:lnTo>
                    <a:pt x="1102" y="1605"/>
                  </a:lnTo>
                  <a:lnTo>
                    <a:pt x="1091" y="1609"/>
                  </a:lnTo>
                  <a:lnTo>
                    <a:pt x="1085" y="1612"/>
                  </a:lnTo>
                  <a:lnTo>
                    <a:pt x="1080" y="1616"/>
                  </a:lnTo>
                  <a:lnTo>
                    <a:pt x="1076" y="1619"/>
                  </a:lnTo>
                  <a:lnTo>
                    <a:pt x="1072" y="1624"/>
                  </a:lnTo>
                  <a:lnTo>
                    <a:pt x="1065" y="1633"/>
                  </a:lnTo>
                  <a:lnTo>
                    <a:pt x="1059" y="1643"/>
                  </a:lnTo>
                  <a:lnTo>
                    <a:pt x="1056" y="1654"/>
                  </a:lnTo>
                  <a:lnTo>
                    <a:pt x="1053" y="1665"/>
                  </a:lnTo>
                  <a:lnTo>
                    <a:pt x="1052" y="1676"/>
                  </a:lnTo>
                  <a:lnTo>
                    <a:pt x="1051" y="1685"/>
                  </a:lnTo>
                  <a:lnTo>
                    <a:pt x="1051" y="1688"/>
                  </a:lnTo>
                  <a:lnTo>
                    <a:pt x="1049" y="1694"/>
                  </a:lnTo>
                  <a:lnTo>
                    <a:pt x="1046" y="1699"/>
                  </a:lnTo>
                  <a:lnTo>
                    <a:pt x="1043" y="1704"/>
                  </a:lnTo>
                  <a:lnTo>
                    <a:pt x="1033" y="1714"/>
                  </a:lnTo>
                  <a:lnTo>
                    <a:pt x="1024" y="1724"/>
                  </a:lnTo>
                  <a:lnTo>
                    <a:pt x="1004" y="1739"/>
                  </a:lnTo>
                  <a:lnTo>
                    <a:pt x="996" y="1746"/>
                  </a:lnTo>
                  <a:lnTo>
                    <a:pt x="1004" y="1746"/>
                  </a:lnTo>
                  <a:lnTo>
                    <a:pt x="1024" y="1747"/>
                  </a:lnTo>
                  <a:lnTo>
                    <a:pt x="1036" y="1747"/>
                  </a:lnTo>
                  <a:lnTo>
                    <a:pt x="1048" y="1747"/>
                  </a:lnTo>
                  <a:lnTo>
                    <a:pt x="1058" y="1747"/>
                  </a:lnTo>
                  <a:lnTo>
                    <a:pt x="1068" y="1746"/>
                  </a:lnTo>
                  <a:lnTo>
                    <a:pt x="1071" y="1745"/>
                  </a:lnTo>
                  <a:lnTo>
                    <a:pt x="1073" y="1746"/>
                  </a:lnTo>
                  <a:lnTo>
                    <a:pt x="1075" y="1748"/>
                  </a:lnTo>
                  <a:lnTo>
                    <a:pt x="1076" y="1752"/>
                  </a:lnTo>
                  <a:lnTo>
                    <a:pt x="1077" y="1760"/>
                  </a:lnTo>
                  <a:lnTo>
                    <a:pt x="1075" y="1772"/>
                  </a:lnTo>
                  <a:lnTo>
                    <a:pt x="1071" y="1784"/>
                  </a:lnTo>
                  <a:lnTo>
                    <a:pt x="1065" y="1794"/>
                  </a:lnTo>
                  <a:lnTo>
                    <a:pt x="1058" y="1805"/>
                  </a:lnTo>
                  <a:lnTo>
                    <a:pt x="1051" y="1812"/>
                  </a:lnTo>
                  <a:lnTo>
                    <a:pt x="1035" y="1825"/>
                  </a:lnTo>
                  <a:lnTo>
                    <a:pt x="1016" y="1841"/>
                  </a:lnTo>
                  <a:lnTo>
                    <a:pt x="1005" y="1848"/>
                  </a:lnTo>
                  <a:lnTo>
                    <a:pt x="995" y="1853"/>
                  </a:lnTo>
                  <a:lnTo>
                    <a:pt x="989" y="1854"/>
                  </a:lnTo>
                  <a:lnTo>
                    <a:pt x="984" y="1855"/>
                  </a:lnTo>
                  <a:lnTo>
                    <a:pt x="978" y="1855"/>
                  </a:lnTo>
                  <a:lnTo>
                    <a:pt x="972" y="1854"/>
                  </a:lnTo>
                  <a:lnTo>
                    <a:pt x="967" y="1852"/>
                  </a:lnTo>
                  <a:lnTo>
                    <a:pt x="961" y="1849"/>
                  </a:lnTo>
                  <a:lnTo>
                    <a:pt x="957" y="1846"/>
                  </a:lnTo>
                  <a:lnTo>
                    <a:pt x="952" y="1843"/>
                  </a:lnTo>
                  <a:lnTo>
                    <a:pt x="945" y="1836"/>
                  </a:lnTo>
                  <a:lnTo>
                    <a:pt x="940" y="1828"/>
                  </a:lnTo>
                  <a:lnTo>
                    <a:pt x="934" y="1821"/>
                  </a:lnTo>
                  <a:lnTo>
                    <a:pt x="929" y="1814"/>
                  </a:lnTo>
                  <a:lnTo>
                    <a:pt x="923" y="1809"/>
                  </a:lnTo>
                  <a:lnTo>
                    <a:pt x="916" y="1807"/>
                  </a:lnTo>
                  <a:lnTo>
                    <a:pt x="912" y="1807"/>
                  </a:lnTo>
                  <a:lnTo>
                    <a:pt x="909" y="1808"/>
                  </a:lnTo>
                  <a:lnTo>
                    <a:pt x="904" y="1811"/>
                  </a:lnTo>
                  <a:lnTo>
                    <a:pt x="900" y="1815"/>
                  </a:lnTo>
                  <a:lnTo>
                    <a:pt x="890" y="1826"/>
                  </a:lnTo>
                  <a:lnTo>
                    <a:pt x="878" y="1840"/>
                  </a:lnTo>
                  <a:lnTo>
                    <a:pt x="866" y="1858"/>
                  </a:lnTo>
                  <a:lnTo>
                    <a:pt x="848" y="1875"/>
                  </a:lnTo>
                  <a:lnTo>
                    <a:pt x="839" y="1885"/>
                  </a:lnTo>
                  <a:lnTo>
                    <a:pt x="828" y="1893"/>
                  </a:lnTo>
                  <a:lnTo>
                    <a:pt x="816" y="1901"/>
                  </a:lnTo>
                  <a:lnTo>
                    <a:pt x="803" y="1909"/>
                  </a:lnTo>
                  <a:lnTo>
                    <a:pt x="790" y="1916"/>
                  </a:lnTo>
                  <a:lnTo>
                    <a:pt x="779" y="1921"/>
                  </a:lnTo>
                  <a:lnTo>
                    <a:pt x="768" y="1923"/>
                  </a:lnTo>
                  <a:lnTo>
                    <a:pt x="760" y="1925"/>
                  </a:lnTo>
                  <a:lnTo>
                    <a:pt x="752" y="1925"/>
                  </a:lnTo>
                  <a:lnTo>
                    <a:pt x="745" y="1923"/>
                  </a:lnTo>
                  <a:lnTo>
                    <a:pt x="738" y="1921"/>
                  </a:lnTo>
                  <a:lnTo>
                    <a:pt x="732" y="1919"/>
                  </a:lnTo>
                  <a:lnTo>
                    <a:pt x="721" y="1912"/>
                  </a:lnTo>
                  <a:lnTo>
                    <a:pt x="712" y="1906"/>
                  </a:lnTo>
                  <a:lnTo>
                    <a:pt x="708" y="1905"/>
                  </a:lnTo>
                  <a:lnTo>
                    <a:pt x="703" y="1903"/>
                  </a:lnTo>
                  <a:lnTo>
                    <a:pt x="699" y="1903"/>
                  </a:lnTo>
                  <a:lnTo>
                    <a:pt x="693" y="1906"/>
                  </a:lnTo>
                  <a:lnTo>
                    <a:pt x="661" y="1920"/>
                  </a:lnTo>
                  <a:lnTo>
                    <a:pt x="614" y="1940"/>
                  </a:lnTo>
                  <a:lnTo>
                    <a:pt x="591" y="1949"/>
                  </a:lnTo>
                  <a:lnTo>
                    <a:pt x="567" y="1957"/>
                  </a:lnTo>
                  <a:lnTo>
                    <a:pt x="546" y="1963"/>
                  </a:lnTo>
                  <a:lnTo>
                    <a:pt x="530" y="1967"/>
                  </a:lnTo>
                  <a:lnTo>
                    <a:pt x="524" y="1967"/>
                  </a:lnTo>
                  <a:lnTo>
                    <a:pt x="519" y="1966"/>
                  </a:lnTo>
                  <a:lnTo>
                    <a:pt x="514" y="1963"/>
                  </a:lnTo>
                  <a:lnTo>
                    <a:pt x="511" y="1961"/>
                  </a:lnTo>
                  <a:lnTo>
                    <a:pt x="509" y="1956"/>
                  </a:lnTo>
                  <a:lnTo>
                    <a:pt x="506" y="1953"/>
                  </a:lnTo>
                  <a:lnTo>
                    <a:pt x="506" y="1948"/>
                  </a:lnTo>
                  <a:lnTo>
                    <a:pt x="505" y="1942"/>
                  </a:lnTo>
                  <a:lnTo>
                    <a:pt x="505" y="1937"/>
                  </a:lnTo>
                  <a:lnTo>
                    <a:pt x="506" y="1933"/>
                  </a:lnTo>
                  <a:lnTo>
                    <a:pt x="509" y="1928"/>
                  </a:lnTo>
                  <a:lnTo>
                    <a:pt x="510" y="1923"/>
                  </a:lnTo>
                  <a:lnTo>
                    <a:pt x="512" y="1920"/>
                  </a:lnTo>
                  <a:lnTo>
                    <a:pt x="516" y="1917"/>
                  </a:lnTo>
                  <a:lnTo>
                    <a:pt x="519" y="1915"/>
                  </a:lnTo>
                  <a:lnTo>
                    <a:pt x="523" y="1915"/>
                  </a:lnTo>
                  <a:lnTo>
                    <a:pt x="532" y="1913"/>
                  </a:lnTo>
                  <a:lnTo>
                    <a:pt x="546" y="1908"/>
                  </a:lnTo>
                  <a:lnTo>
                    <a:pt x="563" y="1901"/>
                  </a:lnTo>
                  <a:lnTo>
                    <a:pt x="580" y="1892"/>
                  </a:lnTo>
                  <a:lnTo>
                    <a:pt x="614" y="1873"/>
                  </a:lnTo>
                  <a:lnTo>
                    <a:pt x="638" y="1859"/>
                  </a:lnTo>
                  <a:lnTo>
                    <a:pt x="664" y="1845"/>
                  </a:lnTo>
                  <a:lnTo>
                    <a:pt x="702" y="1826"/>
                  </a:lnTo>
                  <a:lnTo>
                    <a:pt x="741" y="1807"/>
                  </a:lnTo>
                  <a:lnTo>
                    <a:pt x="769" y="1793"/>
                  </a:lnTo>
                  <a:lnTo>
                    <a:pt x="779" y="1787"/>
                  </a:lnTo>
                  <a:lnTo>
                    <a:pt x="789" y="1780"/>
                  </a:lnTo>
                  <a:lnTo>
                    <a:pt x="799" y="1773"/>
                  </a:lnTo>
                  <a:lnTo>
                    <a:pt x="808" y="1765"/>
                  </a:lnTo>
                  <a:lnTo>
                    <a:pt x="811" y="1760"/>
                  </a:lnTo>
                  <a:lnTo>
                    <a:pt x="815" y="1757"/>
                  </a:lnTo>
                  <a:lnTo>
                    <a:pt x="817" y="1752"/>
                  </a:lnTo>
                  <a:lnTo>
                    <a:pt x="820" y="1747"/>
                  </a:lnTo>
                  <a:lnTo>
                    <a:pt x="820" y="1743"/>
                  </a:lnTo>
                  <a:lnTo>
                    <a:pt x="820" y="1737"/>
                  </a:lnTo>
                  <a:lnTo>
                    <a:pt x="819" y="1732"/>
                  </a:lnTo>
                  <a:lnTo>
                    <a:pt x="816" y="1727"/>
                  </a:lnTo>
                  <a:lnTo>
                    <a:pt x="814" y="1723"/>
                  </a:lnTo>
                  <a:lnTo>
                    <a:pt x="809" y="1719"/>
                  </a:lnTo>
                  <a:lnTo>
                    <a:pt x="804" y="1718"/>
                  </a:lnTo>
                  <a:lnTo>
                    <a:pt x="800" y="1717"/>
                  </a:lnTo>
                  <a:lnTo>
                    <a:pt x="794" y="1718"/>
                  </a:lnTo>
                  <a:lnTo>
                    <a:pt x="788" y="1719"/>
                  </a:lnTo>
                  <a:lnTo>
                    <a:pt x="782" y="1721"/>
                  </a:lnTo>
                  <a:lnTo>
                    <a:pt x="777" y="1724"/>
                  </a:lnTo>
                  <a:lnTo>
                    <a:pt x="757" y="1734"/>
                  </a:lnTo>
                  <a:lnTo>
                    <a:pt x="749" y="1741"/>
                  </a:lnTo>
                  <a:lnTo>
                    <a:pt x="742" y="1734"/>
                  </a:lnTo>
                  <a:lnTo>
                    <a:pt x="728" y="1719"/>
                  </a:lnTo>
                  <a:lnTo>
                    <a:pt x="710" y="1701"/>
                  </a:lnTo>
                  <a:lnTo>
                    <a:pt x="698" y="1690"/>
                  </a:lnTo>
                  <a:lnTo>
                    <a:pt x="695" y="1688"/>
                  </a:lnTo>
                  <a:lnTo>
                    <a:pt x="693" y="1688"/>
                  </a:lnTo>
                  <a:lnTo>
                    <a:pt x="689" y="1690"/>
                  </a:lnTo>
                  <a:lnTo>
                    <a:pt x="687" y="1691"/>
                  </a:lnTo>
                  <a:lnTo>
                    <a:pt x="681" y="1697"/>
                  </a:lnTo>
                  <a:lnTo>
                    <a:pt x="675" y="1705"/>
                  </a:lnTo>
                  <a:lnTo>
                    <a:pt x="666" y="1719"/>
                  </a:lnTo>
                  <a:lnTo>
                    <a:pt x="661" y="1727"/>
                  </a:lnTo>
                  <a:lnTo>
                    <a:pt x="659" y="1726"/>
                  </a:lnTo>
                  <a:lnTo>
                    <a:pt x="653" y="1725"/>
                  </a:lnTo>
                  <a:lnTo>
                    <a:pt x="646" y="1721"/>
                  </a:lnTo>
                  <a:lnTo>
                    <a:pt x="637" y="1716"/>
                  </a:lnTo>
                  <a:lnTo>
                    <a:pt x="633" y="1712"/>
                  </a:lnTo>
                  <a:lnTo>
                    <a:pt x="629" y="1707"/>
                  </a:lnTo>
                  <a:lnTo>
                    <a:pt x="626" y="1703"/>
                  </a:lnTo>
                  <a:lnTo>
                    <a:pt x="622" y="1697"/>
                  </a:lnTo>
                  <a:lnTo>
                    <a:pt x="621" y="1691"/>
                  </a:lnTo>
                  <a:lnTo>
                    <a:pt x="620" y="1683"/>
                  </a:lnTo>
                  <a:lnTo>
                    <a:pt x="620" y="1674"/>
                  </a:lnTo>
                  <a:lnTo>
                    <a:pt x="621" y="1666"/>
                  </a:lnTo>
                  <a:lnTo>
                    <a:pt x="624" y="1657"/>
                  </a:lnTo>
                  <a:lnTo>
                    <a:pt x="624" y="1649"/>
                  </a:lnTo>
                  <a:lnTo>
                    <a:pt x="624" y="1642"/>
                  </a:lnTo>
                  <a:lnTo>
                    <a:pt x="622" y="1636"/>
                  </a:lnTo>
                  <a:lnTo>
                    <a:pt x="620" y="1631"/>
                  </a:lnTo>
                  <a:lnTo>
                    <a:pt x="618" y="1627"/>
                  </a:lnTo>
                  <a:lnTo>
                    <a:pt x="614" y="1625"/>
                  </a:lnTo>
                  <a:lnTo>
                    <a:pt x="611" y="1623"/>
                  </a:lnTo>
                  <a:lnTo>
                    <a:pt x="607" y="1623"/>
                  </a:lnTo>
                  <a:lnTo>
                    <a:pt x="604" y="1623"/>
                  </a:lnTo>
                  <a:lnTo>
                    <a:pt x="600" y="1623"/>
                  </a:lnTo>
                  <a:lnTo>
                    <a:pt x="597" y="1625"/>
                  </a:lnTo>
                  <a:lnTo>
                    <a:pt x="593" y="1627"/>
                  </a:lnTo>
                  <a:lnTo>
                    <a:pt x="591" y="1630"/>
                  </a:lnTo>
                  <a:lnTo>
                    <a:pt x="587" y="1633"/>
                  </a:lnTo>
                  <a:lnTo>
                    <a:pt x="586" y="1638"/>
                  </a:lnTo>
                  <a:lnTo>
                    <a:pt x="584" y="1642"/>
                  </a:lnTo>
                  <a:lnTo>
                    <a:pt x="580" y="1646"/>
                  </a:lnTo>
                  <a:lnTo>
                    <a:pt x="575" y="1652"/>
                  </a:lnTo>
                  <a:lnTo>
                    <a:pt x="571" y="1657"/>
                  </a:lnTo>
                  <a:lnTo>
                    <a:pt x="558" y="1666"/>
                  </a:lnTo>
                  <a:lnTo>
                    <a:pt x="545" y="1674"/>
                  </a:lnTo>
                  <a:lnTo>
                    <a:pt x="538" y="1677"/>
                  </a:lnTo>
                  <a:lnTo>
                    <a:pt x="531" y="1679"/>
                  </a:lnTo>
                  <a:lnTo>
                    <a:pt x="525" y="1681"/>
                  </a:lnTo>
                  <a:lnTo>
                    <a:pt x="519" y="1683"/>
                  </a:lnTo>
                  <a:lnTo>
                    <a:pt x="514" y="1683"/>
                  </a:lnTo>
                  <a:lnTo>
                    <a:pt x="511" y="1681"/>
                  </a:lnTo>
                  <a:lnTo>
                    <a:pt x="507" y="1679"/>
                  </a:lnTo>
                  <a:lnTo>
                    <a:pt x="506" y="1676"/>
                  </a:lnTo>
                  <a:lnTo>
                    <a:pt x="505" y="1671"/>
                  </a:lnTo>
                  <a:lnTo>
                    <a:pt x="503" y="1665"/>
                  </a:lnTo>
                  <a:lnTo>
                    <a:pt x="499" y="1659"/>
                  </a:lnTo>
                  <a:lnTo>
                    <a:pt x="494" y="1653"/>
                  </a:lnTo>
                  <a:lnTo>
                    <a:pt x="484" y="1640"/>
                  </a:lnTo>
                  <a:lnTo>
                    <a:pt x="471" y="1626"/>
                  </a:lnTo>
                  <a:lnTo>
                    <a:pt x="458" y="1611"/>
                  </a:lnTo>
                  <a:lnTo>
                    <a:pt x="445" y="1597"/>
                  </a:lnTo>
                  <a:lnTo>
                    <a:pt x="435" y="1582"/>
                  </a:lnTo>
                  <a:lnTo>
                    <a:pt x="426" y="1566"/>
                  </a:lnTo>
                  <a:lnTo>
                    <a:pt x="424" y="1561"/>
                  </a:lnTo>
                  <a:lnTo>
                    <a:pt x="423" y="1555"/>
                  </a:lnTo>
                  <a:lnTo>
                    <a:pt x="423" y="1549"/>
                  </a:lnTo>
                  <a:lnTo>
                    <a:pt x="423" y="1544"/>
                  </a:lnTo>
                  <a:lnTo>
                    <a:pt x="424" y="1539"/>
                  </a:lnTo>
                  <a:lnTo>
                    <a:pt x="426" y="1535"/>
                  </a:lnTo>
                  <a:lnTo>
                    <a:pt x="430" y="1531"/>
                  </a:lnTo>
                  <a:lnTo>
                    <a:pt x="433" y="1528"/>
                  </a:lnTo>
                  <a:lnTo>
                    <a:pt x="453" y="1512"/>
                  </a:lnTo>
                  <a:lnTo>
                    <a:pt x="478" y="1491"/>
                  </a:lnTo>
                  <a:lnTo>
                    <a:pt x="485" y="1485"/>
                  </a:lnTo>
                  <a:lnTo>
                    <a:pt x="492" y="1481"/>
                  </a:lnTo>
                  <a:lnTo>
                    <a:pt x="500" y="1476"/>
                  </a:lnTo>
                  <a:lnTo>
                    <a:pt x="507" y="1471"/>
                  </a:lnTo>
                  <a:lnTo>
                    <a:pt x="524" y="1464"/>
                  </a:lnTo>
                  <a:lnTo>
                    <a:pt x="541" y="1458"/>
                  </a:lnTo>
                  <a:lnTo>
                    <a:pt x="558" y="1455"/>
                  </a:lnTo>
                  <a:lnTo>
                    <a:pt x="575" y="1454"/>
                  </a:lnTo>
                  <a:lnTo>
                    <a:pt x="593" y="1452"/>
                  </a:lnTo>
                  <a:lnTo>
                    <a:pt x="610" y="1454"/>
                  </a:lnTo>
                  <a:lnTo>
                    <a:pt x="618" y="1454"/>
                  </a:lnTo>
                  <a:lnTo>
                    <a:pt x="626" y="1452"/>
                  </a:lnTo>
                  <a:lnTo>
                    <a:pt x="633" y="1450"/>
                  </a:lnTo>
                  <a:lnTo>
                    <a:pt x="639" y="1447"/>
                  </a:lnTo>
                  <a:lnTo>
                    <a:pt x="645" y="1443"/>
                  </a:lnTo>
                  <a:lnTo>
                    <a:pt x="651" y="1438"/>
                  </a:lnTo>
                  <a:lnTo>
                    <a:pt x="655" y="1433"/>
                  </a:lnTo>
                  <a:lnTo>
                    <a:pt x="660" y="1427"/>
                  </a:lnTo>
                  <a:lnTo>
                    <a:pt x="664" y="1421"/>
                  </a:lnTo>
                  <a:lnTo>
                    <a:pt x="666" y="1416"/>
                  </a:lnTo>
                  <a:lnTo>
                    <a:pt x="668" y="1410"/>
                  </a:lnTo>
                  <a:lnTo>
                    <a:pt x="669" y="1406"/>
                  </a:lnTo>
                  <a:lnTo>
                    <a:pt x="669" y="1401"/>
                  </a:lnTo>
                  <a:lnTo>
                    <a:pt x="669" y="1397"/>
                  </a:lnTo>
                  <a:lnTo>
                    <a:pt x="668" y="1395"/>
                  </a:lnTo>
                  <a:lnTo>
                    <a:pt x="666" y="1393"/>
                  </a:lnTo>
                  <a:lnTo>
                    <a:pt x="659" y="1391"/>
                  </a:lnTo>
                  <a:lnTo>
                    <a:pt x="652" y="1390"/>
                  </a:lnTo>
                  <a:lnTo>
                    <a:pt x="644" y="1389"/>
                  </a:lnTo>
                  <a:lnTo>
                    <a:pt x="634" y="1389"/>
                  </a:lnTo>
                  <a:lnTo>
                    <a:pt x="626" y="1391"/>
                  </a:lnTo>
                  <a:lnTo>
                    <a:pt x="617" y="1394"/>
                  </a:lnTo>
                  <a:lnTo>
                    <a:pt x="607" y="1400"/>
                  </a:lnTo>
                  <a:lnTo>
                    <a:pt x="598" y="1407"/>
                  </a:lnTo>
                  <a:lnTo>
                    <a:pt x="593" y="1411"/>
                  </a:lnTo>
                  <a:lnTo>
                    <a:pt x="587" y="1415"/>
                  </a:lnTo>
                  <a:lnTo>
                    <a:pt x="581" y="1417"/>
                  </a:lnTo>
                  <a:lnTo>
                    <a:pt x="574" y="1420"/>
                  </a:lnTo>
                  <a:lnTo>
                    <a:pt x="561" y="1423"/>
                  </a:lnTo>
                  <a:lnTo>
                    <a:pt x="547" y="1425"/>
                  </a:lnTo>
                  <a:lnTo>
                    <a:pt x="524" y="1427"/>
                  </a:lnTo>
                  <a:lnTo>
                    <a:pt x="514" y="1425"/>
                  </a:lnTo>
                  <a:lnTo>
                    <a:pt x="500" y="1425"/>
                  </a:lnTo>
                  <a:lnTo>
                    <a:pt x="466" y="1422"/>
                  </a:lnTo>
                  <a:lnTo>
                    <a:pt x="445" y="1418"/>
                  </a:lnTo>
                  <a:lnTo>
                    <a:pt x="425" y="1414"/>
                  </a:lnTo>
                  <a:lnTo>
                    <a:pt x="416" y="1410"/>
                  </a:lnTo>
                  <a:lnTo>
                    <a:pt x="406" y="1407"/>
                  </a:lnTo>
                  <a:lnTo>
                    <a:pt x="398" y="1403"/>
                  </a:lnTo>
                  <a:lnTo>
                    <a:pt x="391" y="1397"/>
                  </a:lnTo>
                  <a:lnTo>
                    <a:pt x="378" y="1387"/>
                  </a:lnTo>
                  <a:lnTo>
                    <a:pt x="368" y="1375"/>
                  </a:lnTo>
                  <a:lnTo>
                    <a:pt x="357" y="1363"/>
                  </a:lnTo>
                  <a:lnTo>
                    <a:pt x="350" y="1352"/>
                  </a:lnTo>
                  <a:lnTo>
                    <a:pt x="339" y="1334"/>
                  </a:lnTo>
                  <a:lnTo>
                    <a:pt x="335" y="1327"/>
                  </a:lnTo>
                  <a:lnTo>
                    <a:pt x="348" y="1322"/>
                  </a:lnTo>
                  <a:lnTo>
                    <a:pt x="378" y="1310"/>
                  </a:lnTo>
                  <a:lnTo>
                    <a:pt x="398" y="1303"/>
                  </a:lnTo>
                  <a:lnTo>
                    <a:pt x="419" y="1297"/>
                  </a:lnTo>
                  <a:lnTo>
                    <a:pt x="442" y="1293"/>
                  </a:lnTo>
                  <a:lnTo>
                    <a:pt x="463" y="1289"/>
                  </a:lnTo>
                  <a:lnTo>
                    <a:pt x="506" y="1266"/>
                  </a:lnTo>
                  <a:close/>
                  <a:moveTo>
                    <a:pt x="4151" y="2667"/>
                  </a:moveTo>
                  <a:lnTo>
                    <a:pt x="4158" y="2667"/>
                  </a:lnTo>
                  <a:lnTo>
                    <a:pt x="4164" y="2665"/>
                  </a:lnTo>
                  <a:lnTo>
                    <a:pt x="4170" y="2663"/>
                  </a:lnTo>
                  <a:lnTo>
                    <a:pt x="4175" y="2660"/>
                  </a:lnTo>
                  <a:lnTo>
                    <a:pt x="4178" y="2655"/>
                  </a:lnTo>
                  <a:lnTo>
                    <a:pt x="4182" y="2649"/>
                  </a:lnTo>
                  <a:lnTo>
                    <a:pt x="4184" y="2643"/>
                  </a:lnTo>
                  <a:lnTo>
                    <a:pt x="4185" y="2636"/>
                  </a:lnTo>
                  <a:lnTo>
                    <a:pt x="4189" y="2622"/>
                  </a:lnTo>
                  <a:lnTo>
                    <a:pt x="4189" y="2608"/>
                  </a:lnTo>
                  <a:lnTo>
                    <a:pt x="4189" y="2596"/>
                  </a:lnTo>
                  <a:lnTo>
                    <a:pt x="4188" y="2587"/>
                  </a:lnTo>
                  <a:lnTo>
                    <a:pt x="4187" y="2577"/>
                  </a:lnTo>
                  <a:lnTo>
                    <a:pt x="4185" y="2563"/>
                  </a:lnTo>
                  <a:lnTo>
                    <a:pt x="4185" y="2547"/>
                  </a:lnTo>
                  <a:lnTo>
                    <a:pt x="4187" y="2529"/>
                  </a:lnTo>
                  <a:lnTo>
                    <a:pt x="4188" y="2512"/>
                  </a:lnTo>
                  <a:lnTo>
                    <a:pt x="4190" y="2495"/>
                  </a:lnTo>
                  <a:lnTo>
                    <a:pt x="4193" y="2488"/>
                  </a:lnTo>
                  <a:lnTo>
                    <a:pt x="4194" y="2482"/>
                  </a:lnTo>
                  <a:lnTo>
                    <a:pt x="4197" y="2478"/>
                  </a:lnTo>
                  <a:lnTo>
                    <a:pt x="4200" y="2474"/>
                  </a:lnTo>
                  <a:lnTo>
                    <a:pt x="4212" y="2460"/>
                  </a:lnTo>
                  <a:lnTo>
                    <a:pt x="4229" y="2440"/>
                  </a:lnTo>
                  <a:lnTo>
                    <a:pt x="4238" y="2431"/>
                  </a:lnTo>
                  <a:lnTo>
                    <a:pt x="4250" y="2422"/>
                  </a:lnTo>
                  <a:lnTo>
                    <a:pt x="4257" y="2419"/>
                  </a:lnTo>
                  <a:lnTo>
                    <a:pt x="4264" y="2417"/>
                  </a:lnTo>
                  <a:lnTo>
                    <a:pt x="4271" y="2414"/>
                  </a:lnTo>
                  <a:lnTo>
                    <a:pt x="4279" y="2413"/>
                  </a:lnTo>
                  <a:lnTo>
                    <a:pt x="4288" y="2413"/>
                  </a:lnTo>
                  <a:lnTo>
                    <a:pt x="4295" y="2413"/>
                  </a:lnTo>
                  <a:lnTo>
                    <a:pt x="4302" y="2414"/>
                  </a:lnTo>
                  <a:lnTo>
                    <a:pt x="4309" y="2417"/>
                  </a:lnTo>
                  <a:lnTo>
                    <a:pt x="4315" y="2420"/>
                  </a:lnTo>
                  <a:lnTo>
                    <a:pt x="4321" y="2424"/>
                  </a:lnTo>
                  <a:lnTo>
                    <a:pt x="4326" y="2428"/>
                  </a:lnTo>
                  <a:lnTo>
                    <a:pt x="4331" y="2433"/>
                  </a:lnTo>
                  <a:lnTo>
                    <a:pt x="4335" y="2439"/>
                  </a:lnTo>
                  <a:lnTo>
                    <a:pt x="4338" y="2445"/>
                  </a:lnTo>
                  <a:lnTo>
                    <a:pt x="4342" y="2452"/>
                  </a:lnTo>
                  <a:lnTo>
                    <a:pt x="4344" y="2458"/>
                  </a:lnTo>
                  <a:lnTo>
                    <a:pt x="4345" y="2466"/>
                  </a:lnTo>
                  <a:lnTo>
                    <a:pt x="4346" y="2473"/>
                  </a:lnTo>
                  <a:lnTo>
                    <a:pt x="4348" y="2481"/>
                  </a:lnTo>
                  <a:lnTo>
                    <a:pt x="4346" y="2488"/>
                  </a:lnTo>
                  <a:lnTo>
                    <a:pt x="4346" y="2505"/>
                  </a:lnTo>
                  <a:lnTo>
                    <a:pt x="4346" y="2520"/>
                  </a:lnTo>
                  <a:lnTo>
                    <a:pt x="4349" y="2534"/>
                  </a:lnTo>
                  <a:lnTo>
                    <a:pt x="4351" y="2547"/>
                  </a:lnTo>
                  <a:lnTo>
                    <a:pt x="4355" y="2557"/>
                  </a:lnTo>
                  <a:lnTo>
                    <a:pt x="4359" y="2566"/>
                  </a:lnTo>
                  <a:lnTo>
                    <a:pt x="4362" y="2569"/>
                  </a:lnTo>
                  <a:lnTo>
                    <a:pt x="4365" y="2571"/>
                  </a:lnTo>
                  <a:lnTo>
                    <a:pt x="4368" y="2573"/>
                  </a:lnTo>
                  <a:lnTo>
                    <a:pt x="4371" y="2573"/>
                  </a:lnTo>
                  <a:lnTo>
                    <a:pt x="4378" y="2571"/>
                  </a:lnTo>
                  <a:lnTo>
                    <a:pt x="4387" y="2568"/>
                  </a:lnTo>
                  <a:lnTo>
                    <a:pt x="4397" y="2561"/>
                  </a:lnTo>
                  <a:lnTo>
                    <a:pt x="4406" y="2553"/>
                  </a:lnTo>
                  <a:lnTo>
                    <a:pt x="4411" y="2548"/>
                  </a:lnTo>
                  <a:lnTo>
                    <a:pt x="4414" y="2543"/>
                  </a:lnTo>
                  <a:lnTo>
                    <a:pt x="4418" y="2539"/>
                  </a:lnTo>
                  <a:lnTo>
                    <a:pt x="4420" y="2534"/>
                  </a:lnTo>
                  <a:lnTo>
                    <a:pt x="4422" y="2528"/>
                  </a:lnTo>
                  <a:lnTo>
                    <a:pt x="4422" y="2522"/>
                  </a:lnTo>
                  <a:lnTo>
                    <a:pt x="4420" y="2517"/>
                  </a:lnTo>
                  <a:lnTo>
                    <a:pt x="4418" y="2512"/>
                  </a:lnTo>
                  <a:lnTo>
                    <a:pt x="4416" y="2506"/>
                  </a:lnTo>
                  <a:lnTo>
                    <a:pt x="4414" y="2499"/>
                  </a:lnTo>
                  <a:lnTo>
                    <a:pt x="4413" y="2490"/>
                  </a:lnTo>
                  <a:lnTo>
                    <a:pt x="4413" y="2481"/>
                  </a:lnTo>
                  <a:lnTo>
                    <a:pt x="4416" y="2462"/>
                  </a:lnTo>
                  <a:lnTo>
                    <a:pt x="4418" y="2445"/>
                  </a:lnTo>
                  <a:lnTo>
                    <a:pt x="4423" y="2429"/>
                  </a:lnTo>
                  <a:lnTo>
                    <a:pt x="4426" y="2419"/>
                  </a:lnTo>
                  <a:lnTo>
                    <a:pt x="4427" y="2417"/>
                  </a:lnTo>
                  <a:lnTo>
                    <a:pt x="4429" y="2415"/>
                  </a:lnTo>
                  <a:lnTo>
                    <a:pt x="4430" y="2418"/>
                  </a:lnTo>
                  <a:lnTo>
                    <a:pt x="4430" y="2422"/>
                  </a:lnTo>
                  <a:lnTo>
                    <a:pt x="4431" y="2428"/>
                  </a:lnTo>
                  <a:lnTo>
                    <a:pt x="4432" y="2434"/>
                  </a:lnTo>
                  <a:lnTo>
                    <a:pt x="4433" y="2440"/>
                  </a:lnTo>
                  <a:lnTo>
                    <a:pt x="4436" y="2445"/>
                  </a:lnTo>
                  <a:lnTo>
                    <a:pt x="4441" y="2455"/>
                  </a:lnTo>
                  <a:lnTo>
                    <a:pt x="4449" y="2462"/>
                  </a:lnTo>
                  <a:lnTo>
                    <a:pt x="4457" y="2468"/>
                  </a:lnTo>
                  <a:lnTo>
                    <a:pt x="4466" y="2473"/>
                  </a:lnTo>
                  <a:lnTo>
                    <a:pt x="4470" y="2474"/>
                  </a:lnTo>
                  <a:lnTo>
                    <a:pt x="4474" y="2475"/>
                  </a:lnTo>
                  <a:lnTo>
                    <a:pt x="4478" y="2475"/>
                  </a:lnTo>
                  <a:lnTo>
                    <a:pt x="4483" y="2474"/>
                  </a:lnTo>
                  <a:lnTo>
                    <a:pt x="4485" y="2473"/>
                  </a:lnTo>
                  <a:lnTo>
                    <a:pt x="4487" y="2469"/>
                  </a:lnTo>
                  <a:lnTo>
                    <a:pt x="4487" y="2465"/>
                  </a:lnTo>
                  <a:lnTo>
                    <a:pt x="4487" y="2459"/>
                  </a:lnTo>
                  <a:lnTo>
                    <a:pt x="4483" y="2444"/>
                  </a:lnTo>
                  <a:lnTo>
                    <a:pt x="4476" y="2427"/>
                  </a:lnTo>
                  <a:lnTo>
                    <a:pt x="4467" y="2411"/>
                  </a:lnTo>
                  <a:lnTo>
                    <a:pt x="4457" y="2397"/>
                  </a:lnTo>
                  <a:lnTo>
                    <a:pt x="4451" y="2391"/>
                  </a:lnTo>
                  <a:lnTo>
                    <a:pt x="4445" y="2386"/>
                  </a:lnTo>
                  <a:lnTo>
                    <a:pt x="4439" y="2382"/>
                  </a:lnTo>
                  <a:lnTo>
                    <a:pt x="4434" y="2380"/>
                  </a:lnTo>
                  <a:lnTo>
                    <a:pt x="4410" y="2378"/>
                  </a:lnTo>
                  <a:lnTo>
                    <a:pt x="4380" y="2377"/>
                  </a:lnTo>
                  <a:lnTo>
                    <a:pt x="4368" y="2377"/>
                  </a:lnTo>
                  <a:lnTo>
                    <a:pt x="4355" y="2378"/>
                  </a:lnTo>
                  <a:lnTo>
                    <a:pt x="4345" y="2379"/>
                  </a:lnTo>
                  <a:lnTo>
                    <a:pt x="4339" y="2380"/>
                  </a:lnTo>
                  <a:lnTo>
                    <a:pt x="4332" y="2380"/>
                  </a:lnTo>
                  <a:lnTo>
                    <a:pt x="4321" y="2379"/>
                  </a:lnTo>
                  <a:lnTo>
                    <a:pt x="4306" y="2375"/>
                  </a:lnTo>
                  <a:lnTo>
                    <a:pt x="4290" y="2371"/>
                  </a:lnTo>
                  <a:lnTo>
                    <a:pt x="4274" y="2366"/>
                  </a:lnTo>
                  <a:lnTo>
                    <a:pt x="4256" y="2362"/>
                  </a:lnTo>
                  <a:lnTo>
                    <a:pt x="4241" y="2361"/>
                  </a:lnTo>
                  <a:lnTo>
                    <a:pt x="4228" y="2361"/>
                  </a:lnTo>
                  <a:lnTo>
                    <a:pt x="4215" y="2364"/>
                  </a:lnTo>
                  <a:lnTo>
                    <a:pt x="4201" y="2367"/>
                  </a:lnTo>
                  <a:lnTo>
                    <a:pt x="4188" y="2372"/>
                  </a:lnTo>
                  <a:lnTo>
                    <a:pt x="4174" y="2378"/>
                  </a:lnTo>
                  <a:lnTo>
                    <a:pt x="4161" y="2385"/>
                  </a:lnTo>
                  <a:lnTo>
                    <a:pt x="4149" y="2394"/>
                  </a:lnTo>
                  <a:lnTo>
                    <a:pt x="4144" y="2399"/>
                  </a:lnTo>
                  <a:lnTo>
                    <a:pt x="4140" y="2405"/>
                  </a:lnTo>
                  <a:lnTo>
                    <a:pt x="4135" y="2411"/>
                  </a:lnTo>
                  <a:lnTo>
                    <a:pt x="4131" y="2418"/>
                  </a:lnTo>
                  <a:lnTo>
                    <a:pt x="4129" y="2426"/>
                  </a:lnTo>
                  <a:lnTo>
                    <a:pt x="4127" y="2433"/>
                  </a:lnTo>
                  <a:lnTo>
                    <a:pt x="4126" y="2442"/>
                  </a:lnTo>
                  <a:lnTo>
                    <a:pt x="4126" y="2451"/>
                  </a:lnTo>
                  <a:lnTo>
                    <a:pt x="4124" y="2471"/>
                  </a:lnTo>
                  <a:lnTo>
                    <a:pt x="4126" y="2489"/>
                  </a:lnTo>
                  <a:lnTo>
                    <a:pt x="4128" y="2526"/>
                  </a:lnTo>
                  <a:lnTo>
                    <a:pt x="4128" y="2554"/>
                  </a:lnTo>
                  <a:lnTo>
                    <a:pt x="4127" y="2567"/>
                  </a:lnTo>
                  <a:lnTo>
                    <a:pt x="4124" y="2583"/>
                  </a:lnTo>
                  <a:lnTo>
                    <a:pt x="4124" y="2601"/>
                  </a:lnTo>
                  <a:lnTo>
                    <a:pt x="4124" y="2620"/>
                  </a:lnTo>
                  <a:lnTo>
                    <a:pt x="4126" y="2628"/>
                  </a:lnTo>
                  <a:lnTo>
                    <a:pt x="4128" y="2637"/>
                  </a:lnTo>
                  <a:lnTo>
                    <a:pt x="4129" y="2644"/>
                  </a:lnTo>
                  <a:lnTo>
                    <a:pt x="4133" y="2651"/>
                  </a:lnTo>
                  <a:lnTo>
                    <a:pt x="4136" y="2657"/>
                  </a:lnTo>
                  <a:lnTo>
                    <a:pt x="4141" y="2662"/>
                  </a:lnTo>
                  <a:lnTo>
                    <a:pt x="4146" y="2665"/>
                  </a:lnTo>
                  <a:lnTo>
                    <a:pt x="4151" y="2667"/>
                  </a:lnTo>
                  <a:close/>
                  <a:moveTo>
                    <a:pt x="4375" y="2667"/>
                  </a:moveTo>
                  <a:lnTo>
                    <a:pt x="4377" y="2670"/>
                  </a:lnTo>
                  <a:lnTo>
                    <a:pt x="4379" y="2674"/>
                  </a:lnTo>
                  <a:lnTo>
                    <a:pt x="4383" y="2675"/>
                  </a:lnTo>
                  <a:lnTo>
                    <a:pt x="4387" y="2676"/>
                  </a:lnTo>
                  <a:lnTo>
                    <a:pt x="4391" y="2677"/>
                  </a:lnTo>
                  <a:lnTo>
                    <a:pt x="4396" y="2676"/>
                  </a:lnTo>
                  <a:lnTo>
                    <a:pt x="4402" y="2676"/>
                  </a:lnTo>
                  <a:lnTo>
                    <a:pt x="4407" y="2674"/>
                  </a:lnTo>
                  <a:lnTo>
                    <a:pt x="4418" y="2669"/>
                  </a:lnTo>
                  <a:lnTo>
                    <a:pt x="4430" y="2662"/>
                  </a:lnTo>
                  <a:lnTo>
                    <a:pt x="4440" y="2654"/>
                  </a:lnTo>
                  <a:lnTo>
                    <a:pt x="4450" y="2643"/>
                  </a:lnTo>
                  <a:lnTo>
                    <a:pt x="4460" y="2634"/>
                  </a:lnTo>
                  <a:lnTo>
                    <a:pt x="4472" y="2626"/>
                  </a:lnTo>
                  <a:lnTo>
                    <a:pt x="4485" y="2618"/>
                  </a:lnTo>
                  <a:lnTo>
                    <a:pt x="4499" y="2611"/>
                  </a:lnTo>
                  <a:lnTo>
                    <a:pt x="4512" y="2604"/>
                  </a:lnTo>
                  <a:lnTo>
                    <a:pt x="4524" y="2599"/>
                  </a:lnTo>
                  <a:lnTo>
                    <a:pt x="4530" y="2594"/>
                  </a:lnTo>
                  <a:lnTo>
                    <a:pt x="4534" y="2590"/>
                  </a:lnTo>
                  <a:lnTo>
                    <a:pt x="4539" y="2587"/>
                  </a:lnTo>
                  <a:lnTo>
                    <a:pt x="4541" y="2582"/>
                  </a:lnTo>
                  <a:lnTo>
                    <a:pt x="4547" y="2575"/>
                  </a:lnTo>
                  <a:lnTo>
                    <a:pt x="4553" y="2569"/>
                  </a:lnTo>
                  <a:lnTo>
                    <a:pt x="4560" y="2566"/>
                  </a:lnTo>
                  <a:lnTo>
                    <a:pt x="4567" y="2562"/>
                  </a:lnTo>
                  <a:lnTo>
                    <a:pt x="4585" y="2555"/>
                  </a:lnTo>
                  <a:lnTo>
                    <a:pt x="4609" y="2544"/>
                  </a:lnTo>
                  <a:lnTo>
                    <a:pt x="4638" y="2533"/>
                  </a:lnTo>
                  <a:lnTo>
                    <a:pt x="4658" y="2523"/>
                  </a:lnTo>
                  <a:lnTo>
                    <a:pt x="4662" y="2521"/>
                  </a:lnTo>
                  <a:lnTo>
                    <a:pt x="4665" y="2519"/>
                  </a:lnTo>
                  <a:lnTo>
                    <a:pt x="4667" y="2515"/>
                  </a:lnTo>
                  <a:lnTo>
                    <a:pt x="4668" y="2513"/>
                  </a:lnTo>
                  <a:lnTo>
                    <a:pt x="4669" y="2509"/>
                  </a:lnTo>
                  <a:lnTo>
                    <a:pt x="4669" y="2506"/>
                  </a:lnTo>
                  <a:lnTo>
                    <a:pt x="4668" y="2502"/>
                  </a:lnTo>
                  <a:lnTo>
                    <a:pt x="4665" y="2498"/>
                  </a:lnTo>
                  <a:lnTo>
                    <a:pt x="4661" y="2494"/>
                  </a:lnTo>
                  <a:lnTo>
                    <a:pt x="4656" y="2490"/>
                  </a:lnTo>
                  <a:lnTo>
                    <a:pt x="4651" y="2489"/>
                  </a:lnTo>
                  <a:lnTo>
                    <a:pt x="4642" y="2488"/>
                  </a:lnTo>
                  <a:lnTo>
                    <a:pt x="4626" y="2487"/>
                  </a:lnTo>
                  <a:lnTo>
                    <a:pt x="4608" y="2488"/>
                  </a:lnTo>
                  <a:lnTo>
                    <a:pt x="4589" y="2489"/>
                  </a:lnTo>
                  <a:lnTo>
                    <a:pt x="4574" y="2490"/>
                  </a:lnTo>
                  <a:lnTo>
                    <a:pt x="4567" y="2490"/>
                  </a:lnTo>
                  <a:lnTo>
                    <a:pt x="4561" y="2490"/>
                  </a:lnTo>
                  <a:lnTo>
                    <a:pt x="4557" y="2489"/>
                  </a:lnTo>
                  <a:lnTo>
                    <a:pt x="4554" y="2488"/>
                  </a:lnTo>
                  <a:lnTo>
                    <a:pt x="4551" y="2488"/>
                  </a:lnTo>
                  <a:lnTo>
                    <a:pt x="4546" y="2490"/>
                  </a:lnTo>
                  <a:lnTo>
                    <a:pt x="4540" y="2494"/>
                  </a:lnTo>
                  <a:lnTo>
                    <a:pt x="4534" y="2501"/>
                  </a:lnTo>
                  <a:lnTo>
                    <a:pt x="4518" y="2517"/>
                  </a:lnTo>
                  <a:lnTo>
                    <a:pt x="4501" y="2536"/>
                  </a:lnTo>
                  <a:lnTo>
                    <a:pt x="4471" y="2574"/>
                  </a:lnTo>
                  <a:lnTo>
                    <a:pt x="4458" y="2591"/>
                  </a:lnTo>
                  <a:lnTo>
                    <a:pt x="4447" y="2597"/>
                  </a:lnTo>
                  <a:lnTo>
                    <a:pt x="4422" y="2610"/>
                  </a:lnTo>
                  <a:lnTo>
                    <a:pt x="4409" y="2617"/>
                  </a:lnTo>
                  <a:lnTo>
                    <a:pt x="4396" y="2626"/>
                  </a:lnTo>
                  <a:lnTo>
                    <a:pt x="4391" y="2629"/>
                  </a:lnTo>
                  <a:lnTo>
                    <a:pt x="4387" y="2633"/>
                  </a:lnTo>
                  <a:lnTo>
                    <a:pt x="4384" y="2636"/>
                  </a:lnTo>
                  <a:lnTo>
                    <a:pt x="4383" y="2638"/>
                  </a:lnTo>
                  <a:lnTo>
                    <a:pt x="4380" y="2643"/>
                  </a:lnTo>
                  <a:lnTo>
                    <a:pt x="4378" y="2645"/>
                  </a:lnTo>
                  <a:lnTo>
                    <a:pt x="4376" y="2647"/>
                  </a:lnTo>
                  <a:lnTo>
                    <a:pt x="4372" y="2648"/>
                  </a:lnTo>
                  <a:lnTo>
                    <a:pt x="4371" y="2649"/>
                  </a:lnTo>
                  <a:lnTo>
                    <a:pt x="4370" y="2653"/>
                  </a:lnTo>
                  <a:lnTo>
                    <a:pt x="4371" y="2658"/>
                  </a:lnTo>
                  <a:lnTo>
                    <a:pt x="4375" y="2667"/>
                  </a:lnTo>
                  <a:close/>
                  <a:moveTo>
                    <a:pt x="3961" y="2305"/>
                  </a:moveTo>
                  <a:lnTo>
                    <a:pt x="3961" y="2310"/>
                  </a:lnTo>
                  <a:lnTo>
                    <a:pt x="3962" y="2313"/>
                  </a:lnTo>
                  <a:lnTo>
                    <a:pt x="3965" y="2317"/>
                  </a:lnTo>
                  <a:lnTo>
                    <a:pt x="3967" y="2320"/>
                  </a:lnTo>
                  <a:lnTo>
                    <a:pt x="3971" y="2323"/>
                  </a:lnTo>
                  <a:lnTo>
                    <a:pt x="3974" y="2325"/>
                  </a:lnTo>
                  <a:lnTo>
                    <a:pt x="3979" y="2326"/>
                  </a:lnTo>
                  <a:lnTo>
                    <a:pt x="3983" y="2327"/>
                  </a:lnTo>
                  <a:lnTo>
                    <a:pt x="3994" y="2327"/>
                  </a:lnTo>
                  <a:lnTo>
                    <a:pt x="4005" y="2326"/>
                  </a:lnTo>
                  <a:lnTo>
                    <a:pt x="4015" y="2324"/>
                  </a:lnTo>
                  <a:lnTo>
                    <a:pt x="4025" y="2319"/>
                  </a:lnTo>
                  <a:lnTo>
                    <a:pt x="4045" y="2310"/>
                  </a:lnTo>
                  <a:lnTo>
                    <a:pt x="4066" y="2301"/>
                  </a:lnTo>
                  <a:lnTo>
                    <a:pt x="4084" y="2296"/>
                  </a:lnTo>
                  <a:lnTo>
                    <a:pt x="4100" y="2291"/>
                  </a:lnTo>
                  <a:lnTo>
                    <a:pt x="4103" y="2291"/>
                  </a:lnTo>
                  <a:lnTo>
                    <a:pt x="4104" y="2291"/>
                  </a:lnTo>
                  <a:lnTo>
                    <a:pt x="4107" y="2291"/>
                  </a:lnTo>
                  <a:lnTo>
                    <a:pt x="4108" y="2293"/>
                  </a:lnTo>
                  <a:lnTo>
                    <a:pt x="4111" y="2297"/>
                  </a:lnTo>
                  <a:lnTo>
                    <a:pt x="4114" y="2301"/>
                  </a:lnTo>
                  <a:lnTo>
                    <a:pt x="4119" y="2306"/>
                  </a:lnTo>
                  <a:lnTo>
                    <a:pt x="4124" y="2310"/>
                  </a:lnTo>
                  <a:lnTo>
                    <a:pt x="4128" y="2312"/>
                  </a:lnTo>
                  <a:lnTo>
                    <a:pt x="4133" y="2313"/>
                  </a:lnTo>
                  <a:lnTo>
                    <a:pt x="4137" y="2314"/>
                  </a:lnTo>
                  <a:lnTo>
                    <a:pt x="4143" y="2314"/>
                  </a:lnTo>
                  <a:lnTo>
                    <a:pt x="4171" y="2317"/>
                  </a:lnTo>
                  <a:lnTo>
                    <a:pt x="4198" y="2321"/>
                  </a:lnTo>
                  <a:lnTo>
                    <a:pt x="4210" y="2323"/>
                  </a:lnTo>
                  <a:lnTo>
                    <a:pt x="4221" y="2325"/>
                  </a:lnTo>
                  <a:lnTo>
                    <a:pt x="4229" y="2325"/>
                  </a:lnTo>
                  <a:lnTo>
                    <a:pt x="4235" y="2324"/>
                  </a:lnTo>
                  <a:lnTo>
                    <a:pt x="4241" y="2320"/>
                  </a:lnTo>
                  <a:lnTo>
                    <a:pt x="4248" y="2312"/>
                  </a:lnTo>
                  <a:lnTo>
                    <a:pt x="4255" y="2303"/>
                  </a:lnTo>
                  <a:lnTo>
                    <a:pt x="4261" y="2291"/>
                  </a:lnTo>
                  <a:lnTo>
                    <a:pt x="4263" y="2285"/>
                  </a:lnTo>
                  <a:lnTo>
                    <a:pt x="4264" y="2280"/>
                  </a:lnTo>
                  <a:lnTo>
                    <a:pt x="4265" y="2274"/>
                  </a:lnTo>
                  <a:lnTo>
                    <a:pt x="4265" y="2270"/>
                  </a:lnTo>
                  <a:lnTo>
                    <a:pt x="4264" y="2265"/>
                  </a:lnTo>
                  <a:lnTo>
                    <a:pt x="4263" y="2262"/>
                  </a:lnTo>
                  <a:lnTo>
                    <a:pt x="4259" y="2259"/>
                  </a:lnTo>
                  <a:lnTo>
                    <a:pt x="4255" y="2258"/>
                  </a:lnTo>
                  <a:lnTo>
                    <a:pt x="4244" y="2254"/>
                  </a:lnTo>
                  <a:lnTo>
                    <a:pt x="4231" y="2250"/>
                  </a:lnTo>
                  <a:lnTo>
                    <a:pt x="4220" y="2243"/>
                  </a:lnTo>
                  <a:lnTo>
                    <a:pt x="4205" y="2234"/>
                  </a:lnTo>
                  <a:lnTo>
                    <a:pt x="4193" y="2224"/>
                  </a:lnTo>
                  <a:lnTo>
                    <a:pt x="4181" y="2213"/>
                  </a:lnTo>
                  <a:lnTo>
                    <a:pt x="4169" y="2203"/>
                  </a:lnTo>
                  <a:lnTo>
                    <a:pt x="4160" y="2192"/>
                  </a:lnTo>
                  <a:lnTo>
                    <a:pt x="4155" y="2188"/>
                  </a:lnTo>
                  <a:lnTo>
                    <a:pt x="4149" y="2186"/>
                  </a:lnTo>
                  <a:lnTo>
                    <a:pt x="4143" y="2185"/>
                  </a:lnTo>
                  <a:lnTo>
                    <a:pt x="4136" y="2186"/>
                  </a:lnTo>
                  <a:lnTo>
                    <a:pt x="4129" y="2189"/>
                  </a:lnTo>
                  <a:lnTo>
                    <a:pt x="4121" y="2193"/>
                  </a:lnTo>
                  <a:lnTo>
                    <a:pt x="4113" y="2198"/>
                  </a:lnTo>
                  <a:lnTo>
                    <a:pt x="4104" y="2204"/>
                  </a:lnTo>
                  <a:lnTo>
                    <a:pt x="4087" y="2216"/>
                  </a:lnTo>
                  <a:lnTo>
                    <a:pt x="4067" y="2230"/>
                  </a:lnTo>
                  <a:lnTo>
                    <a:pt x="4048" y="2243"/>
                  </a:lnTo>
                  <a:lnTo>
                    <a:pt x="4028" y="2253"/>
                  </a:lnTo>
                  <a:lnTo>
                    <a:pt x="3996" y="2266"/>
                  </a:lnTo>
                  <a:lnTo>
                    <a:pt x="3975" y="2274"/>
                  </a:lnTo>
                  <a:lnTo>
                    <a:pt x="3972" y="2276"/>
                  </a:lnTo>
                  <a:lnTo>
                    <a:pt x="3968" y="2278"/>
                  </a:lnTo>
                  <a:lnTo>
                    <a:pt x="3966" y="2281"/>
                  </a:lnTo>
                  <a:lnTo>
                    <a:pt x="3964" y="2285"/>
                  </a:lnTo>
                  <a:lnTo>
                    <a:pt x="3961" y="2293"/>
                  </a:lnTo>
                  <a:lnTo>
                    <a:pt x="3961" y="2305"/>
                  </a:lnTo>
                  <a:close/>
                  <a:moveTo>
                    <a:pt x="2329" y="2150"/>
                  </a:moveTo>
                  <a:lnTo>
                    <a:pt x="2324" y="2149"/>
                  </a:lnTo>
                  <a:lnTo>
                    <a:pt x="2321" y="2149"/>
                  </a:lnTo>
                  <a:lnTo>
                    <a:pt x="2318" y="2150"/>
                  </a:lnTo>
                  <a:lnTo>
                    <a:pt x="2317" y="2153"/>
                  </a:lnTo>
                  <a:lnTo>
                    <a:pt x="2318" y="2158"/>
                  </a:lnTo>
                  <a:lnTo>
                    <a:pt x="2319" y="2163"/>
                  </a:lnTo>
                  <a:lnTo>
                    <a:pt x="2322" y="2169"/>
                  </a:lnTo>
                  <a:lnTo>
                    <a:pt x="2325" y="2175"/>
                  </a:lnTo>
                  <a:lnTo>
                    <a:pt x="2333" y="2189"/>
                  </a:lnTo>
                  <a:lnTo>
                    <a:pt x="2343" y="2202"/>
                  </a:lnTo>
                  <a:lnTo>
                    <a:pt x="2352" y="2213"/>
                  </a:lnTo>
                  <a:lnTo>
                    <a:pt x="2360" y="2220"/>
                  </a:lnTo>
                  <a:lnTo>
                    <a:pt x="2369" y="2225"/>
                  </a:lnTo>
                  <a:lnTo>
                    <a:pt x="2378" y="2229"/>
                  </a:lnTo>
                  <a:lnTo>
                    <a:pt x="2389" y="2232"/>
                  </a:lnTo>
                  <a:lnTo>
                    <a:pt x="2398" y="2236"/>
                  </a:lnTo>
                  <a:lnTo>
                    <a:pt x="2407" y="2239"/>
                  </a:lnTo>
                  <a:lnTo>
                    <a:pt x="2416" y="2244"/>
                  </a:lnTo>
                  <a:lnTo>
                    <a:pt x="2419" y="2247"/>
                  </a:lnTo>
                  <a:lnTo>
                    <a:pt x="2422" y="2250"/>
                  </a:lnTo>
                  <a:lnTo>
                    <a:pt x="2424" y="2254"/>
                  </a:lnTo>
                  <a:lnTo>
                    <a:pt x="2425" y="2258"/>
                  </a:lnTo>
                  <a:lnTo>
                    <a:pt x="2429" y="2280"/>
                  </a:lnTo>
                  <a:lnTo>
                    <a:pt x="2437" y="2306"/>
                  </a:lnTo>
                  <a:lnTo>
                    <a:pt x="2442" y="2318"/>
                  </a:lnTo>
                  <a:lnTo>
                    <a:pt x="2447" y="2327"/>
                  </a:lnTo>
                  <a:lnTo>
                    <a:pt x="2450" y="2330"/>
                  </a:lnTo>
                  <a:lnTo>
                    <a:pt x="2453" y="2332"/>
                  </a:lnTo>
                  <a:lnTo>
                    <a:pt x="2457" y="2333"/>
                  </a:lnTo>
                  <a:lnTo>
                    <a:pt x="2460" y="2333"/>
                  </a:lnTo>
                  <a:lnTo>
                    <a:pt x="2464" y="2332"/>
                  </a:lnTo>
                  <a:lnTo>
                    <a:pt x="2467" y="2330"/>
                  </a:lnTo>
                  <a:lnTo>
                    <a:pt x="2470" y="2326"/>
                  </a:lnTo>
                  <a:lnTo>
                    <a:pt x="2472" y="2323"/>
                  </a:lnTo>
                  <a:lnTo>
                    <a:pt x="2474" y="2312"/>
                  </a:lnTo>
                  <a:lnTo>
                    <a:pt x="2476" y="2301"/>
                  </a:lnTo>
                  <a:lnTo>
                    <a:pt x="2476" y="2289"/>
                  </a:lnTo>
                  <a:lnTo>
                    <a:pt x="2473" y="2277"/>
                  </a:lnTo>
                  <a:lnTo>
                    <a:pt x="2470" y="2266"/>
                  </a:lnTo>
                  <a:lnTo>
                    <a:pt x="2464" y="2258"/>
                  </a:lnTo>
                  <a:lnTo>
                    <a:pt x="2445" y="2238"/>
                  </a:lnTo>
                  <a:lnTo>
                    <a:pt x="2419" y="2213"/>
                  </a:lnTo>
                  <a:lnTo>
                    <a:pt x="2405" y="2202"/>
                  </a:lnTo>
                  <a:lnTo>
                    <a:pt x="2393" y="2192"/>
                  </a:lnTo>
                  <a:lnTo>
                    <a:pt x="2383" y="2185"/>
                  </a:lnTo>
                  <a:lnTo>
                    <a:pt x="2377" y="2183"/>
                  </a:lnTo>
                  <a:lnTo>
                    <a:pt x="2372" y="2182"/>
                  </a:lnTo>
                  <a:lnTo>
                    <a:pt x="2366" y="2178"/>
                  </a:lnTo>
                  <a:lnTo>
                    <a:pt x="2359" y="2173"/>
                  </a:lnTo>
                  <a:lnTo>
                    <a:pt x="2353" y="2168"/>
                  </a:lnTo>
                  <a:lnTo>
                    <a:pt x="2339" y="2157"/>
                  </a:lnTo>
                  <a:lnTo>
                    <a:pt x="2329" y="2150"/>
                  </a:lnTo>
                  <a:close/>
                  <a:moveTo>
                    <a:pt x="366" y="1652"/>
                  </a:moveTo>
                  <a:lnTo>
                    <a:pt x="364" y="1653"/>
                  </a:lnTo>
                  <a:lnTo>
                    <a:pt x="364" y="1654"/>
                  </a:lnTo>
                  <a:lnTo>
                    <a:pt x="364" y="1657"/>
                  </a:lnTo>
                  <a:lnTo>
                    <a:pt x="365" y="1660"/>
                  </a:lnTo>
                  <a:lnTo>
                    <a:pt x="370" y="1666"/>
                  </a:lnTo>
                  <a:lnTo>
                    <a:pt x="377" y="1672"/>
                  </a:lnTo>
                  <a:lnTo>
                    <a:pt x="385" y="1679"/>
                  </a:lnTo>
                  <a:lnTo>
                    <a:pt x="395" y="1684"/>
                  </a:lnTo>
                  <a:lnTo>
                    <a:pt x="404" y="1687"/>
                  </a:lnTo>
                  <a:lnTo>
                    <a:pt x="411" y="1690"/>
                  </a:lnTo>
                  <a:lnTo>
                    <a:pt x="413" y="1688"/>
                  </a:lnTo>
                  <a:lnTo>
                    <a:pt x="417" y="1687"/>
                  </a:lnTo>
                  <a:lnTo>
                    <a:pt x="420" y="1684"/>
                  </a:lnTo>
                  <a:lnTo>
                    <a:pt x="424" y="1681"/>
                  </a:lnTo>
                  <a:lnTo>
                    <a:pt x="430" y="1673"/>
                  </a:lnTo>
                  <a:lnTo>
                    <a:pt x="435" y="1664"/>
                  </a:lnTo>
                  <a:lnTo>
                    <a:pt x="436" y="1658"/>
                  </a:lnTo>
                  <a:lnTo>
                    <a:pt x="437" y="1653"/>
                  </a:lnTo>
                  <a:lnTo>
                    <a:pt x="437" y="1650"/>
                  </a:lnTo>
                  <a:lnTo>
                    <a:pt x="437" y="1645"/>
                  </a:lnTo>
                  <a:lnTo>
                    <a:pt x="435" y="1643"/>
                  </a:lnTo>
                  <a:lnTo>
                    <a:pt x="432" y="1639"/>
                  </a:lnTo>
                  <a:lnTo>
                    <a:pt x="427" y="1638"/>
                  </a:lnTo>
                  <a:lnTo>
                    <a:pt x="423" y="1638"/>
                  </a:lnTo>
                  <a:lnTo>
                    <a:pt x="406" y="1638"/>
                  </a:lnTo>
                  <a:lnTo>
                    <a:pt x="398" y="1639"/>
                  </a:lnTo>
                  <a:lnTo>
                    <a:pt x="388" y="1644"/>
                  </a:lnTo>
                  <a:lnTo>
                    <a:pt x="366" y="1652"/>
                  </a:lnTo>
                  <a:close/>
                  <a:moveTo>
                    <a:pt x="105" y="2061"/>
                  </a:moveTo>
                  <a:lnTo>
                    <a:pt x="87" y="2060"/>
                  </a:lnTo>
                  <a:lnTo>
                    <a:pt x="69" y="2058"/>
                  </a:lnTo>
                  <a:lnTo>
                    <a:pt x="53" y="2060"/>
                  </a:lnTo>
                  <a:lnTo>
                    <a:pt x="38" y="2061"/>
                  </a:lnTo>
                  <a:lnTo>
                    <a:pt x="25" y="2064"/>
                  </a:lnTo>
                  <a:lnTo>
                    <a:pt x="14" y="2068"/>
                  </a:lnTo>
                  <a:lnTo>
                    <a:pt x="9" y="2070"/>
                  </a:lnTo>
                  <a:lnTo>
                    <a:pt x="6" y="2072"/>
                  </a:lnTo>
                  <a:lnTo>
                    <a:pt x="2" y="2076"/>
                  </a:lnTo>
                  <a:lnTo>
                    <a:pt x="1" y="2080"/>
                  </a:lnTo>
                  <a:lnTo>
                    <a:pt x="0" y="2083"/>
                  </a:lnTo>
                  <a:lnTo>
                    <a:pt x="0" y="2087"/>
                  </a:lnTo>
                  <a:lnTo>
                    <a:pt x="2" y="2089"/>
                  </a:lnTo>
                  <a:lnTo>
                    <a:pt x="5" y="2092"/>
                  </a:lnTo>
                  <a:lnTo>
                    <a:pt x="13" y="2098"/>
                  </a:lnTo>
                  <a:lnTo>
                    <a:pt x="23" y="2103"/>
                  </a:lnTo>
                  <a:lnTo>
                    <a:pt x="36" y="2107"/>
                  </a:lnTo>
                  <a:lnTo>
                    <a:pt x="50" y="2110"/>
                  </a:lnTo>
                  <a:lnTo>
                    <a:pt x="63" y="2111"/>
                  </a:lnTo>
                  <a:lnTo>
                    <a:pt x="76" y="2112"/>
                  </a:lnTo>
                  <a:lnTo>
                    <a:pt x="89" y="2111"/>
                  </a:lnTo>
                  <a:lnTo>
                    <a:pt x="105" y="2109"/>
                  </a:lnTo>
                  <a:lnTo>
                    <a:pt x="120" y="2104"/>
                  </a:lnTo>
                  <a:lnTo>
                    <a:pt x="135" y="2099"/>
                  </a:lnTo>
                  <a:lnTo>
                    <a:pt x="147" y="2095"/>
                  </a:lnTo>
                  <a:lnTo>
                    <a:pt x="156" y="2090"/>
                  </a:lnTo>
                  <a:lnTo>
                    <a:pt x="160" y="2089"/>
                  </a:lnTo>
                  <a:lnTo>
                    <a:pt x="161" y="2087"/>
                  </a:lnTo>
                  <a:lnTo>
                    <a:pt x="161" y="2085"/>
                  </a:lnTo>
                  <a:lnTo>
                    <a:pt x="160" y="2084"/>
                  </a:lnTo>
                  <a:lnTo>
                    <a:pt x="147" y="2078"/>
                  </a:lnTo>
                  <a:lnTo>
                    <a:pt x="128" y="2070"/>
                  </a:lnTo>
                  <a:lnTo>
                    <a:pt x="112" y="2063"/>
                  </a:lnTo>
                  <a:lnTo>
                    <a:pt x="105" y="206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latin typeface="Century Gothic" panose="020B0502020202020204" pitchFamily="34" charset="0"/>
              </a:endParaRPr>
            </a:p>
          </p:txBody>
        </p:sp>
        <p:sp>
          <p:nvSpPr>
            <p:cNvPr id="5" name="Oval 2"/>
            <p:cNvSpPr/>
            <p:nvPr/>
          </p:nvSpPr>
          <p:spPr>
            <a:xfrm>
              <a:off x="8057074" y="1642648"/>
              <a:ext cx="608171" cy="6081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id-ID" sz="900">
                  <a:latin typeface="Century Gothic" panose="020B0502020202020204" pitchFamily="34" charset="0"/>
                </a:rPr>
                <a:t>10%</a:t>
              </a:r>
            </a:p>
          </p:txBody>
        </p:sp>
        <p:sp>
          <p:nvSpPr>
            <p:cNvPr id="6" name="Oval 3"/>
            <p:cNvSpPr/>
            <p:nvPr/>
          </p:nvSpPr>
          <p:spPr>
            <a:xfrm>
              <a:off x="6785025" y="1584303"/>
              <a:ext cx="1107758" cy="110775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id-ID">
                  <a:latin typeface="Century Gothic" panose="020B0502020202020204" pitchFamily="34" charset="0"/>
                </a:rPr>
                <a:t>30%</a:t>
              </a:r>
            </a:p>
          </p:txBody>
        </p:sp>
        <p:sp>
          <p:nvSpPr>
            <p:cNvPr id="7" name="Oval 4"/>
            <p:cNvSpPr/>
            <p:nvPr/>
          </p:nvSpPr>
          <p:spPr>
            <a:xfrm>
              <a:off x="6256546" y="2185270"/>
              <a:ext cx="884699" cy="8846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id-ID" sz="1400" dirty="0">
                  <a:latin typeface="Century Gothic" panose="020B0502020202020204" pitchFamily="34" charset="0"/>
                </a:rPr>
                <a:t>20%</a:t>
              </a:r>
            </a:p>
          </p:txBody>
        </p:sp>
        <p:sp>
          <p:nvSpPr>
            <p:cNvPr id="8" name="Oval 5"/>
            <p:cNvSpPr/>
            <p:nvPr/>
          </p:nvSpPr>
          <p:spPr>
            <a:xfrm>
              <a:off x="2791705" y="1395963"/>
              <a:ext cx="1296098" cy="12960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id-ID" sz="2400">
                  <a:latin typeface="Century Gothic" panose="020B0502020202020204" pitchFamily="34" charset="0"/>
                </a:rPr>
                <a:t>50%</a:t>
              </a:r>
            </a:p>
          </p:txBody>
        </p:sp>
        <p:sp>
          <p:nvSpPr>
            <p:cNvPr id="9" name="Oval 6"/>
            <p:cNvSpPr/>
            <p:nvPr/>
          </p:nvSpPr>
          <p:spPr>
            <a:xfrm>
              <a:off x="3940773" y="2800322"/>
              <a:ext cx="1083691" cy="108369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id-ID">
                  <a:latin typeface="Century Gothic" panose="020B0502020202020204" pitchFamily="34" charset="0"/>
                </a:rPr>
                <a:t>25%</a:t>
              </a:r>
            </a:p>
          </p:txBody>
        </p:sp>
        <p:sp>
          <p:nvSpPr>
            <p:cNvPr id="10" name="Oval 7"/>
            <p:cNvSpPr/>
            <p:nvPr/>
          </p:nvSpPr>
          <p:spPr>
            <a:xfrm>
              <a:off x="5149681" y="2392057"/>
              <a:ext cx="604089" cy="60408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id-ID" sz="900">
                  <a:latin typeface="Century Gothic" panose="020B0502020202020204" pitchFamily="34" charset="0"/>
                </a:rPr>
                <a:t>15%</a:t>
              </a:r>
            </a:p>
          </p:txBody>
        </p:sp>
        <p:sp>
          <p:nvSpPr>
            <p:cNvPr id="11" name="Oval 8"/>
            <p:cNvSpPr/>
            <p:nvPr/>
          </p:nvSpPr>
          <p:spPr>
            <a:xfrm>
              <a:off x="7922513" y="2800322"/>
              <a:ext cx="884699" cy="8846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id-ID" sz="1400">
                  <a:latin typeface="Century Gothic" panose="020B0502020202020204" pitchFamily="34" charset="0"/>
                </a:rPr>
                <a:t>20%</a:t>
              </a:r>
            </a:p>
          </p:txBody>
        </p:sp>
        <p:sp>
          <p:nvSpPr>
            <p:cNvPr id="12" name="Oval 9"/>
            <p:cNvSpPr/>
            <p:nvPr/>
          </p:nvSpPr>
          <p:spPr>
            <a:xfrm>
              <a:off x="8665245" y="3838665"/>
              <a:ext cx="744999" cy="7449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id-ID" sz="1100">
                  <a:latin typeface="Century Gothic" panose="020B0502020202020204" pitchFamily="34" charset="0"/>
                </a:rPr>
                <a:t>16%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59845" y="4960096"/>
            <a:ext cx="2501951" cy="1003325"/>
            <a:chOff x="8386922" y="2192795"/>
            <a:chExt cx="2501951" cy="1003325"/>
          </a:xfrm>
        </p:grpSpPr>
        <p:sp>
          <p:nvSpPr>
            <p:cNvPr id="14" name="矩形 1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521295" y="4960096"/>
            <a:ext cx="2501951" cy="1003325"/>
            <a:chOff x="8386922" y="2192795"/>
            <a:chExt cx="2501951" cy="1003325"/>
          </a:xfrm>
        </p:grpSpPr>
        <p:sp>
          <p:nvSpPr>
            <p:cNvPr id="17" name="矩形 1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82745" y="4960096"/>
            <a:ext cx="2501951" cy="1003325"/>
            <a:chOff x="8386922" y="2192795"/>
            <a:chExt cx="2501951" cy="1003325"/>
          </a:xfrm>
        </p:grpSpPr>
        <p:sp>
          <p:nvSpPr>
            <p:cNvPr id="20" name="矩形 1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844195" y="4960096"/>
            <a:ext cx="2501951" cy="1003325"/>
            <a:chOff x="8386922" y="2192795"/>
            <a:chExt cx="2501951" cy="1003325"/>
          </a:xfrm>
        </p:grpSpPr>
        <p:sp>
          <p:nvSpPr>
            <p:cNvPr id="23" name="矩形 2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26" name="任意多边形 25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公司团队介绍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3965951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74713" y="3729733"/>
            <a:ext cx="10442576" cy="238519"/>
            <a:chOff x="874713" y="3729733"/>
            <a:chExt cx="10442576" cy="238519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874713" y="3836292"/>
              <a:ext cx="10442576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1390136" y="3729733"/>
              <a:ext cx="238518" cy="2385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127957" y="3729733"/>
              <a:ext cx="238518" cy="2385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8865777" y="3729733"/>
              <a:ext cx="238518" cy="23851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椭圆 6"/>
          <p:cNvSpPr/>
          <p:nvPr/>
        </p:nvSpPr>
        <p:spPr>
          <a:xfrm>
            <a:off x="933079" y="2065537"/>
            <a:ext cx="1152632" cy="115263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33078" y="4360556"/>
            <a:ext cx="2908463" cy="8744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9" name="矩形 8"/>
          <p:cNvSpPr/>
          <p:nvPr/>
        </p:nvSpPr>
        <p:spPr>
          <a:xfrm>
            <a:off x="2212778" y="2267949"/>
            <a:ext cx="1357143" cy="7775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70899" y="2240787"/>
            <a:ext cx="2908463" cy="8744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16" name="椭圆 15"/>
          <p:cNvSpPr/>
          <p:nvPr/>
        </p:nvSpPr>
        <p:spPr>
          <a:xfrm>
            <a:off x="8408720" y="2065537"/>
            <a:ext cx="1152632" cy="11526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408719" y="4360556"/>
            <a:ext cx="2908463" cy="8744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18" name="矩形 17"/>
          <p:cNvSpPr/>
          <p:nvPr/>
        </p:nvSpPr>
        <p:spPr>
          <a:xfrm>
            <a:off x="9688418" y="2267949"/>
            <a:ext cx="1357143" cy="7775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670900" y="4360556"/>
            <a:ext cx="1152632" cy="11526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950598" y="4562967"/>
            <a:ext cx="1357143" cy="7775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椭圆 9"/>
          <p:cNvSpPr/>
          <p:nvPr/>
        </p:nvSpPr>
        <p:spPr>
          <a:xfrm>
            <a:off x="1337769" y="2470486"/>
            <a:ext cx="343252" cy="342734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椭圆 20"/>
          <p:cNvSpPr/>
          <p:nvPr/>
        </p:nvSpPr>
        <p:spPr>
          <a:xfrm>
            <a:off x="8818968" y="2470227"/>
            <a:ext cx="332137" cy="343252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21"/>
          <p:cNvSpPr/>
          <p:nvPr/>
        </p:nvSpPr>
        <p:spPr>
          <a:xfrm>
            <a:off x="5075590" y="4765669"/>
            <a:ext cx="343252" cy="329970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22" name="任意多边形 21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公司团队介绍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5224326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1" grpId="0"/>
      <p:bldP spid="16" grpId="0" animBg="1"/>
      <p:bldP spid="17" grpId="0"/>
      <p:bldP spid="18" grpId="0"/>
      <p:bldP spid="19" grpId="0" animBg="1"/>
      <p:bldP spid="20" grpId="0"/>
      <p:bldP spid="23" grpId="0" animBg="1"/>
      <p:bldP spid="25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577281">
            <a:off x="3371125" y="2241830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577281">
            <a:off x="-444207" y="416675"/>
            <a:ext cx="3279262" cy="5954941"/>
          </a:xfrm>
          <a:custGeom>
            <a:avLst/>
            <a:gdLst>
              <a:gd name="connsiteX0" fmla="*/ 0 w 3279262"/>
              <a:gd name="connsiteY0" fmla="*/ 457706 h 5954941"/>
              <a:gd name="connsiteX1" fmla="*/ 2700830 w 3279262"/>
              <a:gd name="connsiteY1" fmla="*/ 0 h 5954941"/>
              <a:gd name="connsiteX2" fmla="*/ 3277706 w 3279262"/>
              <a:gd name="connsiteY2" fmla="*/ 576876 h 5954941"/>
              <a:gd name="connsiteX3" fmla="*/ 3279262 w 3279262"/>
              <a:gd name="connsiteY3" fmla="*/ 5082190 h 5954941"/>
              <a:gd name="connsiteX4" fmla="*/ 2913912 w 3279262"/>
              <a:gd name="connsiteY4" fmla="*/ 5619052 h 5954941"/>
              <a:gd name="connsiteX5" fmla="*/ 931895 w 3279262"/>
              <a:gd name="connsiteY5" fmla="*/ 5954941 h 5954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9262" h="5954941">
                <a:moveTo>
                  <a:pt x="0" y="457706"/>
                </a:moveTo>
                <a:lnTo>
                  <a:pt x="2700830" y="0"/>
                </a:lnTo>
                <a:cubicBezTo>
                  <a:pt x="3019429" y="0"/>
                  <a:pt x="3277706" y="258277"/>
                  <a:pt x="3277706" y="576876"/>
                </a:cubicBezTo>
                <a:cubicBezTo>
                  <a:pt x="3278224" y="2078648"/>
                  <a:pt x="3278743" y="3580419"/>
                  <a:pt x="3279262" y="5082190"/>
                </a:cubicBezTo>
                <a:cubicBezTo>
                  <a:pt x="3279262" y="5326118"/>
                  <a:pt x="3127866" y="5534684"/>
                  <a:pt x="2913912" y="5619052"/>
                </a:cubicBezTo>
                <a:lnTo>
                  <a:pt x="931895" y="5954941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114604" t="-3400" r="-113726" b="-34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577281">
            <a:off x="6080291" y="2022384"/>
            <a:ext cx="4961829" cy="2153090"/>
          </a:xfrm>
          <a:custGeom>
            <a:avLst/>
            <a:gdLst>
              <a:gd name="connsiteX0" fmla="*/ 2081283 w 4961829"/>
              <a:gd name="connsiteY0" fmla="*/ 448866 h 2153090"/>
              <a:gd name="connsiteX1" fmla="*/ 2735905 w 4961829"/>
              <a:gd name="connsiteY1" fmla="*/ 337929 h 2153090"/>
              <a:gd name="connsiteX2" fmla="*/ 2735989 w 4961829"/>
              <a:gd name="connsiteY2" fmla="*/ 337880 h 2153090"/>
              <a:gd name="connsiteX3" fmla="*/ 4729755 w 4961829"/>
              <a:gd name="connsiteY3" fmla="*/ 0 h 2153090"/>
              <a:gd name="connsiteX4" fmla="*/ 4961829 w 4961829"/>
              <a:gd name="connsiteY4" fmla="*/ 232074 h 2153090"/>
              <a:gd name="connsiteX5" fmla="*/ 4961829 w 4961829"/>
              <a:gd name="connsiteY5" fmla="*/ 1160341 h 2153090"/>
              <a:gd name="connsiteX6" fmla="*/ 4814850 w 4961829"/>
              <a:gd name="connsiteY6" fmla="*/ 1376318 h 2153090"/>
              <a:gd name="connsiteX7" fmla="*/ 4160228 w 4961829"/>
              <a:gd name="connsiteY7" fmla="*/ 1487256 h 2153090"/>
              <a:gd name="connsiteX8" fmla="*/ 4160144 w 4961829"/>
              <a:gd name="connsiteY8" fmla="*/ 1487304 h 2153090"/>
              <a:gd name="connsiteX9" fmla="*/ 2226091 w 4961829"/>
              <a:gd name="connsiteY9" fmla="*/ 1815065 h 2153090"/>
              <a:gd name="connsiteX10" fmla="*/ 2225840 w 4961829"/>
              <a:gd name="connsiteY10" fmla="*/ 1815209 h 2153090"/>
              <a:gd name="connsiteX11" fmla="*/ 232074 w 4961829"/>
              <a:gd name="connsiteY11" fmla="*/ 2153090 h 2153090"/>
              <a:gd name="connsiteX12" fmla="*/ 0 w 4961829"/>
              <a:gd name="connsiteY12" fmla="*/ 1921016 h 2153090"/>
              <a:gd name="connsiteX13" fmla="*/ 0 w 4961829"/>
              <a:gd name="connsiteY13" fmla="*/ 992749 h 2153090"/>
              <a:gd name="connsiteX14" fmla="*/ 146979 w 4961829"/>
              <a:gd name="connsiteY14" fmla="*/ 776772 h 2153090"/>
              <a:gd name="connsiteX15" fmla="*/ 2081032 w 4961829"/>
              <a:gd name="connsiteY15" fmla="*/ 449011 h 2153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1829" h="2153090">
                <a:moveTo>
                  <a:pt x="2081283" y="448866"/>
                </a:moveTo>
                <a:lnTo>
                  <a:pt x="2735905" y="337929"/>
                </a:lnTo>
                <a:lnTo>
                  <a:pt x="2735989" y="337880"/>
                </a:lnTo>
                <a:lnTo>
                  <a:pt x="4729755" y="0"/>
                </a:lnTo>
                <a:cubicBezTo>
                  <a:pt x="4857925" y="0"/>
                  <a:pt x="4961829" y="103904"/>
                  <a:pt x="4961829" y="232074"/>
                </a:cubicBezTo>
                <a:lnTo>
                  <a:pt x="4961829" y="1160341"/>
                </a:lnTo>
                <a:cubicBezTo>
                  <a:pt x="4961829" y="1258472"/>
                  <a:pt x="4900923" y="1342377"/>
                  <a:pt x="4814850" y="1376318"/>
                </a:cubicBezTo>
                <a:lnTo>
                  <a:pt x="4160228" y="1487256"/>
                </a:lnTo>
                <a:lnTo>
                  <a:pt x="4160144" y="1487304"/>
                </a:lnTo>
                <a:lnTo>
                  <a:pt x="2226091" y="1815065"/>
                </a:lnTo>
                <a:lnTo>
                  <a:pt x="2225840" y="1815209"/>
                </a:lnTo>
                <a:lnTo>
                  <a:pt x="232074" y="2153090"/>
                </a:lnTo>
                <a:cubicBezTo>
                  <a:pt x="103904" y="2153090"/>
                  <a:pt x="0" y="2049186"/>
                  <a:pt x="0" y="1921016"/>
                </a:cubicBezTo>
                <a:lnTo>
                  <a:pt x="0" y="992749"/>
                </a:lnTo>
                <a:cubicBezTo>
                  <a:pt x="0" y="894618"/>
                  <a:pt x="60906" y="810713"/>
                  <a:pt x="146979" y="776772"/>
                </a:cubicBezTo>
                <a:lnTo>
                  <a:pt x="2081032" y="44901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619550" y="2744986"/>
            <a:ext cx="3414306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4000" dirty="0">
                <a:solidFill>
                  <a:schemeClr val="accent2"/>
                </a:solidFill>
              </a:rPr>
              <a:t>产品服务推广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926138" y="2637264"/>
            <a:ext cx="1191436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5400" dirty="0" smtClean="0">
                <a:solidFill>
                  <a:schemeClr val="bg1"/>
                </a:solidFill>
              </a:rPr>
              <a:t>02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28220" y="4177040"/>
            <a:ext cx="7457365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07840429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1" grpId="0" animBg="1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71650" y="3799276"/>
            <a:ext cx="5529649" cy="1816162"/>
            <a:chOff x="4871650" y="3799276"/>
            <a:chExt cx="5529649" cy="1816162"/>
          </a:xfrm>
        </p:grpSpPr>
        <p:sp>
          <p:nvSpPr>
            <p:cNvPr id="28" name="矩形: 圆角 27"/>
            <p:cNvSpPr/>
            <p:nvPr/>
          </p:nvSpPr>
          <p:spPr>
            <a:xfrm>
              <a:off x="4871650" y="4036840"/>
              <a:ext cx="5529649" cy="111797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矩形: 圆角 28"/>
            <p:cNvSpPr/>
            <p:nvPr/>
          </p:nvSpPr>
          <p:spPr>
            <a:xfrm>
              <a:off x="4871650" y="4036840"/>
              <a:ext cx="4023023" cy="11179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0" name="文本框 64"/>
            <p:cNvSpPr txBox="1"/>
            <p:nvPr/>
          </p:nvSpPr>
          <p:spPr>
            <a:xfrm>
              <a:off x="4871650" y="3799276"/>
              <a:ext cx="707827" cy="316088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关键词</a:t>
              </a:r>
            </a:p>
          </p:txBody>
        </p:sp>
        <p:sp>
          <p:nvSpPr>
            <p:cNvPr id="31" name="矩形: 圆角 30"/>
            <p:cNvSpPr/>
            <p:nvPr/>
          </p:nvSpPr>
          <p:spPr>
            <a:xfrm>
              <a:off x="4871650" y="4525774"/>
              <a:ext cx="5529649" cy="111797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矩形: 圆角 31"/>
            <p:cNvSpPr/>
            <p:nvPr/>
          </p:nvSpPr>
          <p:spPr>
            <a:xfrm>
              <a:off x="4871650" y="4525774"/>
              <a:ext cx="1828647" cy="111797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67"/>
            <p:cNvSpPr txBox="1"/>
            <p:nvPr/>
          </p:nvSpPr>
          <p:spPr>
            <a:xfrm>
              <a:off x="4871650" y="4288210"/>
              <a:ext cx="707827" cy="316088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关键词</a:t>
              </a:r>
            </a:p>
          </p:txBody>
        </p:sp>
        <p:sp>
          <p:nvSpPr>
            <p:cNvPr id="34" name="矩形: 圆角 33"/>
            <p:cNvSpPr/>
            <p:nvPr/>
          </p:nvSpPr>
          <p:spPr>
            <a:xfrm>
              <a:off x="4871650" y="5014708"/>
              <a:ext cx="5529649" cy="111797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矩形: 圆角 34"/>
            <p:cNvSpPr/>
            <p:nvPr/>
          </p:nvSpPr>
          <p:spPr>
            <a:xfrm>
              <a:off x="4871650" y="5014708"/>
              <a:ext cx="5120211" cy="111797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70"/>
            <p:cNvSpPr txBox="1"/>
            <p:nvPr/>
          </p:nvSpPr>
          <p:spPr>
            <a:xfrm>
              <a:off x="4871650" y="4777143"/>
              <a:ext cx="707827" cy="316088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关键词</a:t>
              </a:r>
            </a:p>
          </p:txBody>
        </p:sp>
        <p:sp>
          <p:nvSpPr>
            <p:cNvPr id="37" name="矩形: 圆角 36"/>
            <p:cNvSpPr/>
            <p:nvPr/>
          </p:nvSpPr>
          <p:spPr>
            <a:xfrm>
              <a:off x="4871650" y="5503641"/>
              <a:ext cx="5529649" cy="111797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矩形: 圆角 37"/>
            <p:cNvSpPr/>
            <p:nvPr/>
          </p:nvSpPr>
          <p:spPr>
            <a:xfrm>
              <a:off x="4871650" y="5503641"/>
              <a:ext cx="3291564" cy="111797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73"/>
            <p:cNvSpPr txBox="1"/>
            <p:nvPr/>
          </p:nvSpPr>
          <p:spPr>
            <a:xfrm>
              <a:off x="4871650" y="5266077"/>
              <a:ext cx="707827" cy="316088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关键词</a:t>
              </a:r>
            </a:p>
          </p:txBody>
        </p:sp>
        <p:sp>
          <p:nvSpPr>
            <p:cNvPr id="40" name="文本框 74"/>
            <p:cNvSpPr txBox="1"/>
            <p:nvPr/>
          </p:nvSpPr>
          <p:spPr>
            <a:xfrm>
              <a:off x="10006472" y="3799276"/>
              <a:ext cx="361180" cy="26238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70%</a:t>
              </a:r>
            </a:p>
          </p:txBody>
        </p:sp>
        <p:sp>
          <p:nvSpPr>
            <p:cNvPr id="41" name="文本框 75"/>
            <p:cNvSpPr txBox="1"/>
            <p:nvPr/>
          </p:nvSpPr>
          <p:spPr>
            <a:xfrm>
              <a:off x="10004191" y="4288210"/>
              <a:ext cx="384689" cy="26238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45%</a:t>
              </a:r>
            </a:p>
          </p:txBody>
        </p:sp>
        <p:sp>
          <p:nvSpPr>
            <p:cNvPr id="42" name="文本框 76"/>
            <p:cNvSpPr txBox="1"/>
            <p:nvPr/>
          </p:nvSpPr>
          <p:spPr>
            <a:xfrm>
              <a:off x="9999915" y="4777143"/>
              <a:ext cx="393238" cy="26238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95%</a:t>
              </a:r>
            </a:p>
          </p:txBody>
        </p:sp>
        <p:sp>
          <p:nvSpPr>
            <p:cNvPr id="43" name="文本框 77"/>
            <p:cNvSpPr txBox="1"/>
            <p:nvPr/>
          </p:nvSpPr>
          <p:spPr>
            <a:xfrm>
              <a:off x="9999918" y="5266077"/>
              <a:ext cx="393238" cy="26238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60%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48297" y="1851086"/>
            <a:ext cx="2276492" cy="3876554"/>
            <a:chOff x="937312" y="1700766"/>
            <a:chExt cx="2625834" cy="4471434"/>
          </a:xfrm>
        </p:grpSpPr>
        <p:sp>
          <p:nvSpPr>
            <p:cNvPr id="8" name="菱形 7"/>
            <p:cNvSpPr/>
            <p:nvPr/>
          </p:nvSpPr>
          <p:spPr>
            <a:xfrm>
              <a:off x="937312" y="1700766"/>
              <a:ext cx="1714500" cy="1714500"/>
            </a:xfrm>
            <a:prstGeom prst="diamond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菱形 8"/>
            <p:cNvSpPr/>
            <p:nvPr/>
          </p:nvSpPr>
          <p:spPr>
            <a:xfrm>
              <a:off x="1848646" y="2621814"/>
              <a:ext cx="1714500" cy="1714500"/>
            </a:xfrm>
            <a:prstGeom prst="diamond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菱形 9"/>
            <p:cNvSpPr/>
            <p:nvPr/>
          </p:nvSpPr>
          <p:spPr>
            <a:xfrm>
              <a:off x="937312" y="3536652"/>
              <a:ext cx="1714500" cy="1714500"/>
            </a:xfrm>
            <a:prstGeom prst="diamond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菱形 10"/>
            <p:cNvSpPr/>
            <p:nvPr/>
          </p:nvSpPr>
          <p:spPr>
            <a:xfrm>
              <a:off x="1848646" y="4457700"/>
              <a:ext cx="1714500" cy="1714500"/>
            </a:xfrm>
            <a:prstGeom prst="diamond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菱形 11"/>
            <p:cNvSpPr/>
            <p:nvPr/>
          </p:nvSpPr>
          <p:spPr>
            <a:xfrm>
              <a:off x="1194934" y="1962732"/>
              <a:ext cx="1190568" cy="1190568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菱形 12"/>
            <p:cNvSpPr/>
            <p:nvPr/>
          </p:nvSpPr>
          <p:spPr>
            <a:xfrm>
              <a:off x="2110612" y="2889328"/>
              <a:ext cx="1190568" cy="1190568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菱形 13"/>
            <p:cNvSpPr/>
            <p:nvPr/>
          </p:nvSpPr>
          <p:spPr>
            <a:xfrm>
              <a:off x="1196381" y="3804780"/>
              <a:ext cx="1190568" cy="1190568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菱形 14"/>
            <p:cNvSpPr/>
            <p:nvPr/>
          </p:nvSpPr>
          <p:spPr>
            <a:xfrm>
              <a:off x="2110612" y="4713718"/>
              <a:ext cx="1190568" cy="1190568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1540795" y="2326158"/>
              <a:ext cx="427154" cy="443906"/>
            </a:xfrm>
            <a:custGeom>
              <a:avLst/>
              <a:gdLst>
                <a:gd name="connsiteX0" fmla="*/ 200025 w 323850"/>
                <a:gd name="connsiteY0" fmla="*/ 303213 h 336550"/>
                <a:gd name="connsiteX1" fmla="*/ 188912 w 323850"/>
                <a:gd name="connsiteY1" fmla="*/ 314326 h 336550"/>
                <a:gd name="connsiteX2" fmla="*/ 200025 w 323850"/>
                <a:gd name="connsiteY2" fmla="*/ 325439 h 336550"/>
                <a:gd name="connsiteX3" fmla="*/ 211138 w 323850"/>
                <a:gd name="connsiteY3" fmla="*/ 314326 h 336550"/>
                <a:gd name="connsiteX4" fmla="*/ 200025 w 323850"/>
                <a:gd name="connsiteY4" fmla="*/ 303213 h 336550"/>
                <a:gd name="connsiteX5" fmla="*/ 267890 w 323850"/>
                <a:gd name="connsiteY5" fmla="*/ 200026 h 336550"/>
                <a:gd name="connsiteX6" fmla="*/ 306529 w 323850"/>
                <a:gd name="connsiteY6" fmla="*/ 200026 h 336550"/>
                <a:gd name="connsiteX7" fmla="*/ 323850 w 323850"/>
                <a:gd name="connsiteY7" fmla="*/ 217105 h 336550"/>
                <a:gd name="connsiteX8" fmla="*/ 323850 w 323850"/>
                <a:gd name="connsiteY8" fmla="*/ 219733 h 336550"/>
                <a:gd name="connsiteX9" fmla="*/ 306529 w 323850"/>
                <a:gd name="connsiteY9" fmla="*/ 238126 h 336550"/>
                <a:gd name="connsiteX10" fmla="*/ 267890 w 323850"/>
                <a:gd name="connsiteY10" fmla="*/ 238126 h 336550"/>
                <a:gd name="connsiteX11" fmla="*/ 249237 w 323850"/>
                <a:gd name="connsiteY11" fmla="*/ 219733 h 336550"/>
                <a:gd name="connsiteX12" fmla="*/ 249237 w 323850"/>
                <a:gd name="connsiteY12" fmla="*/ 217105 h 336550"/>
                <a:gd name="connsiteX13" fmla="*/ 267890 w 323850"/>
                <a:gd name="connsiteY13" fmla="*/ 200026 h 336550"/>
                <a:gd name="connsiteX14" fmla="*/ 267890 w 323850"/>
                <a:gd name="connsiteY14" fmla="*/ 155576 h 336550"/>
                <a:gd name="connsiteX15" fmla="*/ 306529 w 323850"/>
                <a:gd name="connsiteY15" fmla="*/ 155576 h 336550"/>
                <a:gd name="connsiteX16" fmla="*/ 323850 w 323850"/>
                <a:gd name="connsiteY16" fmla="*/ 172528 h 336550"/>
                <a:gd name="connsiteX17" fmla="*/ 323850 w 323850"/>
                <a:gd name="connsiteY17" fmla="*/ 175137 h 336550"/>
                <a:gd name="connsiteX18" fmla="*/ 306529 w 323850"/>
                <a:gd name="connsiteY18" fmla="*/ 192089 h 336550"/>
                <a:gd name="connsiteX19" fmla="*/ 267890 w 323850"/>
                <a:gd name="connsiteY19" fmla="*/ 192089 h 336550"/>
                <a:gd name="connsiteX20" fmla="*/ 249237 w 323850"/>
                <a:gd name="connsiteY20" fmla="*/ 175137 h 336550"/>
                <a:gd name="connsiteX21" fmla="*/ 249237 w 323850"/>
                <a:gd name="connsiteY21" fmla="*/ 172528 h 336550"/>
                <a:gd name="connsiteX22" fmla="*/ 267890 w 323850"/>
                <a:gd name="connsiteY22" fmla="*/ 155576 h 336550"/>
                <a:gd name="connsiteX23" fmla="*/ 175670 w 323850"/>
                <a:gd name="connsiteY23" fmla="*/ 15876 h 336550"/>
                <a:gd name="connsiteX24" fmla="*/ 173037 w 323850"/>
                <a:gd name="connsiteY24" fmla="*/ 19686 h 336550"/>
                <a:gd name="connsiteX25" fmla="*/ 175670 w 323850"/>
                <a:gd name="connsiteY25" fmla="*/ 22226 h 336550"/>
                <a:gd name="connsiteX26" fmla="*/ 224379 w 323850"/>
                <a:gd name="connsiteY26" fmla="*/ 22226 h 336550"/>
                <a:gd name="connsiteX27" fmla="*/ 227012 w 323850"/>
                <a:gd name="connsiteY27" fmla="*/ 19686 h 336550"/>
                <a:gd name="connsiteX28" fmla="*/ 224379 w 323850"/>
                <a:gd name="connsiteY28" fmla="*/ 15876 h 336550"/>
                <a:gd name="connsiteX29" fmla="*/ 175670 w 323850"/>
                <a:gd name="connsiteY29" fmla="*/ 15876 h 336550"/>
                <a:gd name="connsiteX30" fmla="*/ 125064 w 323850"/>
                <a:gd name="connsiteY30" fmla="*/ 0 h 336550"/>
                <a:gd name="connsiteX31" fmla="*/ 276458 w 323850"/>
                <a:gd name="connsiteY31" fmla="*/ 0 h 336550"/>
                <a:gd name="connsiteX32" fmla="*/ 298837 w 323850"/>
                <a:gd name="connsiteY32" fmla="*/ 22349 h 336550"/>
                <a:gd name="connsiteX33" fmla="*/ 298837 w 323850"/>
                <a:gd name="connsiteY33" fmla="*/ 109116 h 336550"/>
                <a:gd name="connsiteX34" fmla="*/ 306736 w 323850"/>
                <a:gd name="connsiteY34" fmla="*/ 109116 h 336550"/>
                <a:gd name="connsiteX35" fmla="*/ 323850 w 323850"/>
                <a:gd name="connsiteY35" fmla="*/ 127521 h 336550"/>
                <a:gd name="connsiteX36" fmla="*/ 323850 w 323850"/>
                <a:gd name="connsiteY36" fmla="*/ 130150 h 336550"/>
                <a:gd name="connsiteX37" fmla="*/ 306736 w 323850"/>
                <a:gd name="connsiteY37" fmla="*/ 147241 h 336550"/>
                <a:gd name="connsiteX38" fmla="*/ 268559 w 323850"/>
                <a:gd name="connsiteY38" fmla="*/ 147241 h 336550"/>
                <a:gd name="connsiteX39" fmla="*/ 250128 w 323850"/>
                <a:gd name="connsiteY39" fmla="*/ 130150 h 336550"/>
                <a:gd name="connsiteX40" fmla="*/ 250128 w 323850"/>
                <a:gd name="connsiteY40" fmla="*/ 127521 h 336550"/>
                <a:gd name="connsiteX41" fmla="*/ 268559 w 323850"/>
                <a:gd name="connsiteY41" fmla="*/ 109116 h 336550"/>
                <a:gd name="connsiteX42" fmla="*/ 272508 w 323850"/>
                <a:gd name="connsiteY42" fmla="*/ 109116 h 336550"/>
                <a:gd name="connsiteX43" fmla="*/ 283040 w 323850"/>
                <a:gd name="connsiteY43" fmla="*/ 109116 h 336550"/>
                <a:gd name="connsiteX44" fmla="*/ 283040 w 323850"/>
                <a:gd name="connsiteY44" fmla="*/ 35496 h 336550"/>
                <a:gd name="connsiteX45" fmla="*/ 118481 w 323850"/>
                <a:gd name="connsiteY45" fmla="*/ 35496 h 336550"/>
                <a:gd name="connsiteX46" fmla="*/ 118481 w 323850"/>
                <a:gd name="connsiteY46" fmla="*/ 76250 h 336550"/>
                <a:gd name="connsiteX47" fmla="*/ 155342 w 323850"/>
                <a:gd name="connsiteY47" fmla="*/ 56530 h 336550"/>
                <a:gd name="connsiteX48" fmla="*/ 184305 w 323850"/>
                <a:gd name="connsiteY48" fmla="*/ 74935 h 336550"/>
                <a:gd name="connsiteX49" fmla="*/ 139545 w 323850"/>
                <a:gd name="connsiteY49" fmla="*/ 117004 h 336550"/>
                <a:gd name="connsiteX50" fmla="*/ 118481 w 323850"/>
                <a:gd name="connsiteY50" fmla="*/ 131465 h 336550"/>
                <a:gd name="connsiteX51" fmla="*/ 118481 w 323850"/>
                <a:gd name="connsiteY51" fmla="*/ 294481 h 336550"/>
                <a:gd name="connsiteX52" fmla="*/ 283040 w 323850"/>
                <a:gd name="connsiteY52" fmla="*/ 294481 h 336550"/>
                <a:gd name="connsiteX53" fmla="*/ 283040 w 323850"/>
                <a:gd name="connsiteY53" fmla="*/ 282649 h 336550"/>
                <a:gd name="connsiteX54" fmla="*/ 268559 w 323850"/>
                <a:gd name="connsiteY54" fmla="*/ 282649 h 336550"/>
                <a:gd name="connsiteX55" fmla="*/ 250128 w 323850"/>
                <a:gd name="connsiteY55" fmla="*/ 264244 h 336550"/>
                <a:gd name="connsiteX56" fmla="*/ 250128 w 323850"/>
                <a:gd name="connsiteY56" fmla="*/ 262930 h 336550"/>
                <a:gd name="connsiteX57" fmla="*/ 268559 w 323850"/>
                <a:gd name="connsiteY57" fmla="*/ 244525 h 336550"/>
                <a:gd name="connsiteX58" fmla="*/ 306736 w 323850"/>
                <a:gd name="connsiteY58" fmla="*/ 244525 h 336550"/>
                <a:gd name="connsiteX59" fmla="*/ 323850 w 323850"/>
                <a:gd name="connsiteY59" fmla="*/ 262930 h 336550"/>
                <a:gd name="connsiteX60" fmla="*/ 323850 w 323850"/>
                <a:gd name="connsiteY60" fmla="*/ 264244 h 336550"/>
                <a:gd name="connsiteX61" fmla="*/ 306736 w 323850"/>
                <a:gd name="connsiteY61" fmla="*/ 282649 h 336550"/>
                <a:gd name="connsiteX62" fmla="*/ 301470 w 323850"/>
                <a:gd name="connsiteY62" fmla="*/ 282649 h 336550"/>
                <a:gd name="connsiteX63" fmla="*/ 298837 w 323850"/>
                <a:gd name="connsiteY63" fmla="*/ 282649 h 336550"/>
                <a:gd name="connsiteX64" fmla="*/ 298837 w 323850"/>
                <a:gd name="connsiteY64" fmla="*/ 314201 h 336550"/>
                <a:gd name="connsiteX65" fmla="*/ 276458 w 323850"/>
                <a:gd name="connsiteY65" fmla="*/ 336550 h 336550"/>
                <a:gd name="connsiteX66" fmla="*/ 125064 w 323850"/>
                <a:gd name="connsiteY66" fmla="*/ 336550 h 336550"/>
                <a:gd name="connsiteX67" fmla="*/ 102684 w 323850"/>
                <a:gd name="connsiteY67" fmla="*/ 314201 h 336550"/>
                <a:gd name="connsiteX68" fmla="*/ 102684 w 323850"/>
                <a:gd name="connsiteY68" fmla="*/ 287908 h 336550"/>
                <a:gd name="connsiteX69" fmla="*/ 75038 w 323850"/>
                <a:gd name="connsiteY69" fmla="*/ 287908 h 336550"/>
                <a:gd name="connsiteX70" fmla="*/ 13164 w 323850"/>
                <a:gd name="connsiteY70" fmla="*/ 255042 h 336550"/>
                <a:gd name="connsiteX71" fmla="*/ 11848 w 323850"/>
                <a:gd name="connsiteY71" fmla="*/ 253727 h 336550"/>
                <a:gd name="connsiteX72" fmla="*/ 9215 w 323850"/>
                <a:gd name="connsiteY72" fmla="*/ 249783 h 336550"/>
                <a:gd name="connsiteX73" fmla="*/ 7899 w 323850"/>
                <a:gd name="connsiteY73" fmla="*/ 244525 h 336550"/>
                <a:gd name="connsiteX74" fmla="*/ 6582 w 323850"/>
                <a:gd name="connsiteY74" fmla="*/ 240581 h 336550"/>
                <a:gd name="connsiteX75" fmla="*/ 2633 w 323850"/>
                <a:gd name="connsiteY75" fmla="*/ 231378 h 336550"/>
                <a:gd name="connsiteX76" fmla="*/ 2633 w 323850"/>
                <a:gd name="connsiteY76" fmla="*/ 228749 h 336550"/>
                <a:gd name="connsiteX77" fmla="*/ 0 w 323850"/>
                <a:gd name="connsiteY77" fmla="*/ 219546 h 336550"/>
                <a:gd name="connsiteX78" fmla="*/ 0 w 323850"/>
                <a:gd name="connsiteY78" fmla="*/ 215602 h 336550"/>
                <a:gd name="connsiteX79" fmla="*/ 0 w 323850"/>
                <a:gd name="connsiteY79" fmla="*/ 202456 h 336550"/>
                <a:gd name="connsiteX80" fmla="*/ 40810 w 323850"/>
                <a:gd name="connsiteY80" fmla="*/ 119633 h 336550"/>
                <a:gd name="connsiteX81" fmla="*/ 102684 w 323850"/>
                <a:gd name="connsiteY81" fmla="*/ 85452 h 336550"/>
                <a:gd name="connsiteX82" fmla="*/ 102684 w 323850"/>
                <a:gd name="connsiteY82" fmla="*/ 22349 h 336550"/>
                <a:gd name="connsiteX83" fmla="*/ 125064 w 323850"/>
                <a:gd name="connsiteY83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23850" h="336550">
                  <a:moveTo>
                    <a:pt x="200025" y="303213"/>
                  </a:moveTo>
                  <a:cubicBezTo>
                    <a:pt x="193887" y="303213"/>
                    <a:pt x="188912" y="308188"/>
                    <a:pt x="188912" y="314326"/>
                  </a:cubicBezTo>
                  <a:cubicBezTo>
                    <a:pt x="188912" y="320464"/>
                    <a:pt x="193887" y="325439"/>
                    <a:pt x="200025" y="325439"/>
                  </a:cubicBezTo>
                  <a:cubicBezTo>
                    <a:pt x="206163" y="325439"/>
                    <a:pt x="211138" y="320464"/>
                    <a:pt x="211138" y="314326"/>
                  </a:cubicBezTo>
                  <a:cubicBezTo>
                    <a:pt x="211138" y="308188"/>
                    <a:pt x="206163" y="303213"/>
                    <a:pt x="200025" y="303213"/>
                  </a:cubicBezTo>
                  <a:close/>
                  <a:moveTo>
                    <a:pt x="267890" y="200026"/>
                  </a:moveTo>
                  <a:cubicBezTo>
                    <a:pt x="267890" y="200026"/>
                    <a:pt x="267890" y="200026"/>
                    <a:pt x="306529" y="200026"/>
                  </a:cubicBezTo>
                  <a:cubicBezTo>
                    <a:pt x="315856" y="200026"/>
                    <a:pt x="323850" y="207909"/>
                    <a:pt x="323850" y="217105"/>
                  </a:cubicBezTo>
                  <a:cubicBezTo>
                    <a:pt x="323850" y="217105"/>
                    <a:pt x="323850" y="217105"/>
                    <a:pt x="323850" y="219733"/>
                  </a:cubicBezTo>
                  <a:cubicBezTo>
                    <a:pt x="323850" y="228929"/>
                    <a:pt x="315856" y="238126"/>
                    <a:pt x="306529" y="238126"/>
                  </a:cubicBezTo>
                  <a:cubicBezTo>
                    <a:pt x="306529" y="238126"/>
                    <a:pt x="306529" y="238126"/>
                    <a:pt x="267890" y="238126"/>
                  </a:cubicBezTo>
                  <a:cubicBezTo>
                    <a:pt x="257231" y="238126"/>
                    <a:pt x="249237" y="228929"/>
                    <a:pt x="249237" y="219733"/>
                  </a:cubicBezTo>
                  <a:cubicBezTo>
                    <a:pt x="249237" y="219733"/>
                    <a:pt x="249237" y="219733"/>
                    <a:pt x="249237" y="217105"/>
                  </a:cubicBezTo>
                  <a:cubicBezTo>
                    <a:pt x="249237" y="207909"/>
                    <a:pt x="257231" y="200026"/>
                    <a:pt x="267890" y="200026"/>
                  </a:cubicBezTo>
                  <a:close/>
                  <a:moveTo>
                    <a:pt x="267890" y="155576"/>
                  </a:moveTo>
                  <a:cubicBezTo>
                    <a:pt x="267890" y="155576"/>
                    <a:pt x="267890" y="155576"/>
                    <a:pt x="306529" y="155576"/>
                  </a:cubicBezTo>
                  <a:cubicBezTo>
                    <a:pt x="315856" y="155576"/>
                    <a:pt x="323850" y="163400"/>
                    <a:pt x="323850" y="172528"/>
                  </a:cubicBezTo>
                  <a:cubicBezTo>
                    <a:pt x="323850" y="172528"/>
                    <a:pt x="323850" y="172528"/>
                    <a:pt x="323850" y="175137"/>
                  </a:cubicBezTo>
                  <a:cubicBezTo>
                    <a:pt x="323850" y="184265"/>
                    <a:pt x="315856" y="192089"/>
                    <a:pt x="306529" y="192089"/>
                  </a:cubicBezTo>
                  <a:cubicBezTo>
                    <a:pt x="306529" y="192089"/>
                    <a:pt x="306529" y="192089"/>
                    <a:pt x="267890" y="192089"/>
                  </a:cubicBezTo>
                  <a:cubicBezTo>
                    <a:pt x="257231" y="192089"/>
                    <a:pt x="249237" y="184265"/>
                    <a:pt x="249237" y="175137"/>
                  </a:cubicBezTo>
                  <a:cubicBezTo>
                    <a:pt x="249237" y="175137"/>
                    <a:pt x="249237" y="175137"/>
                    <a:pt x="249237" y="172528"/>
                  </a:cubicBezTo>
                  <a:cubicBezTo>
                    <a:pt x="249237" y="163400"/>
                    <a:pt x="257231" y="155576"/>
                    <a:pt x="267890" y="155576"/>
                  </a:cubicBezTo>
                  <a:close/>
                  <a:moveTo>
                    <a:pt x="175670" y="15876"/>
                  </a:moveTo>
                  <a:cubicBezTo>
                    <a:pt x="174353" y="15876"/>
                    <a:pt x="173037" y="17146"/>
                    <a:pt x="173037" y="19686"/>
                  </a:cubicBezTo>
                  <a:cubicBezTo>
                    <a:pt x="173037" y="20956"/>
                    <a:pt x="174353" y="22226"/>
                    <a:pt x="175670" y="22226"/>
                  </a:cubicBezTo>
                  <a:cubicBezTo>
                    <a:pt x="175670" y="22226"/>
                    <a:pt x="175670" y="22226"/>
                    <a:pt x="224379" y="22226"/>
                  </a:cubicBezTo>
                  <a:cubicBezTo>
                    <a:pt x="225695" y="22226"/>
                    <a:pt x="227012" y="20956"/>
                    <a:pt x="227012" y="19686"/>
                  </a:cubicBezTo>
                  <a:cubicBezTo>
                    <a:pt x="227012" y="17146"/>
                    <a:pt x="225695" y="15876"/>
                    <a:pt x="224379" y="15876"/>
                  </a:cubicBezTo>
                  <a:cubicBezTo>
                    <a:pt x="224379" y="15876"/>
                    <a:pt x="224379" y="15876"/>
                    <a:pt x="175670" y="15876"/>
                  </a:cubicBezTo>
                  <a:close/>
                  <a:moveTo>
                    <a:pt x="125064" y="0"/>
                  </a:moveTo>
                  <a:cubicBezTo>
                    <a:pt x="125064" y="0"/>
                    <a:pt x="125064" y="0"/>
                    <a:pt x="276458" y="0"/>
                  </a:cubicBezTo>
                  <a:cubicBezTo>
                    <a:pt x="288306" y="0"/>
                    <a:pt x="298837" y="10517"/>
                    <a:pt x="298837" y="22349"/>
                  </a:cubicBezTo>
                  <a:cubicBezTo>
                    <a:pt x="298837" y="22349"/>
                    <a:pt x="298837" y="22349"/>
                    <a:pt x="298837" y="109116"/>
                  </a:cubicBezTo>
                  <a:cubicBezTo>
                    <a:pt x="298837" y="109116"/>
                    <a:pt x="298837" y="109116"/>
                    <a:pt x="306736" y="109116"/>
                  </a:cubicBezTo>
                  <a:cubicBezTo>
                    <a:pt x="315951" y="109116"/>
                    <a:pt x="323850" y="118318"/>
                    <a:pt x="323850" y="127521"/>
                  </a:cubicBezTo>
                  <a:cubicBezTo>
                    <a:pt x="323850" y="127521"/>
                    <a:pt x="323850" y="127521"/>
                    <a:pt x="323850" y="130150"/>
                  </a:cubicBezTo>
                  <a:cubicBezTo>
                    <a:pt x="323850" y="139353"/>
                    <a:pt x="315951" y="147241"/>
                    <a:pt x="306736" y="147241"/>
                  </a:cubicBezTo>
                  <a:cubicBezTo>
                    <a:pt x="306736" y="147241"/>
                    <a:pt x="306736" y="147241"/>
                    <a:pt x="268559" y="147241"/>
                  </a:cubicBezTo>
                  <a:cubicBezTo>
                    <a:pt x="258027" y="147241"/>
                    <a:pt x="250128" y="139353"/>
                    <a:pt x="250128" y="130150"/>
                  </a:cubicBezTo>
                  <a:cubicBezTo>
                    <a:pt x="250128" y="130150"/>
                    <a:pt x="250128" y="130150"/>
                    <a:pt x="250128" y="127521"/>
                  </a:cubicBezTo>
                  <a:cubicBezTo>
                    <a:pt x="250128" y="118318"/>
                    <a:pt x="258027" y="109116"/>
                    <a:pt x="268559" y="109116"/>
                  </a:cubicBezTo>
                  <a:cubicBezTo>
                    <a:pt x="268559" y="109116"/>
                    <a:pt x="268559" y="109116"/>
                    <a:pt x="272508" y="109116"/>
                  </a:cubicBezTo>
                  <a:cubicBezTo>
                    <a:pt x="272508" y="109116"/>
                    <a:pt x="272508" y="109116"/>
                    <a:pt x="283040" y="109116"/>
                  </a:cubicBezTo>
                  <a:cubicBezTo>
                    <a:pt x="283040" y="109116"/>
                    <a:pt x="283040" y="109116"/>
                    <a:pt x="283040" y="35496"/>
                  </a:cubicBezTo>
                  <a:cubicBezTo>
                    <a:pt x="283040" y="35496"/>
                    <a:pt x="283040" y="35496"/>
                    <a:pt x="118481" y="35496"/>
                  </a:cubicBezTo>
                  <a:cubicBezTo>
                    <a:pt x="118481" y="35496"/>
                    <a:pt x="118481" y="35496"/>
                    <a:pt x="118481" y="76250"/>
                  </a:cubicBezTo>
                  <a:cubicBezTo>
                    <a:pt x="134279" y="67047"/>
                    <a:pt x="148760" y="59159"/>
                    <a:pt x="155342" y="56530"/>
                  </a:cubicBezTo>
                  <a:cubicBezTo>
                    <a:pt x="176406" y="44698"/>
                    <a:pt x="188254" y="59159"/>
                    <a:pt x="184305" y="74935"/>
                  </a:cubicBezTo>
                  <a:cubicBezTo>
                    <a:pt x="181672" y="86767"/>
                    <a:pt x="160608" y="99913"/>
                    <a:pt x="139545" y="117004"/>
                  </a:cubicBezTo>
                  <a:cubicBezTo>
                    <a:pt x="134279" y="120948"/>
                    <a:pt x="126380" y="126206"/>
                    <a:pt x="118481" y="131465"/>
                  </a:cubicBezTo>
                  <a:cubicBezTo>
                    <a:pt x="118481" y="131465"/>
                    <a:pt x="118481" y="131465"/>
                    <a:pt x="118481" y="294481"/>
                  </a:cubicBezTo>
                  <a:cubicBezTo>
                    <a:pt x="118481" y="294481"/>
                    <a:pt x="118481" y="294481"/>
                    <a:pt x="283040" y="294481"/>
                  </a:cubicBezTo>
                  <a:cubicBezTo>
                    <a:pt x="283040" y="294481"/>
                    <a:pt x="283040" y="294481"/>
                    <a:pt x="283040" y="282649"/>
                  </a:cubicBezTo>
                  <a:cubicBezTo>
                    <a:pt x="283040" y="282649"/>
                    <a:pt x="283040" y="282649"/>
                    <a:pt x="268559" y="282649"/>
                  </a:cubicBezTo>
                  <a:cubicBezTo>
                    <a:pt x="258027" y="282649"/>
                    <a:pt x="250128" y="274762"/>
                    <a:pt x="250128" y="264244"/>
                  </a:cubicBezTo>
                  <a:cubicBezTo>
                    <a:pt x="250128" y="264244"/>
                    <a:pt x="250128" y="264244"/>
                    <a:pt x="250128" y="262930"/>
                  </a:cubicBezTo>
                  <a:cubicBezTo>
                    <a:pt x="250128" y="252413"/>
                    <a:pt x="258027" y="244525"/>
                    <a:pt x="268559" y="244525"/>
                  </a:cubicBezTo>
                  <a:cubicBezTo>
                    <a:pt x="268559" y="244525"/>
                    <a:pt x="268559" y="244525"/>
                    <a:pt x="306736" y="244525"/>
                  </a:cubicBezTo>
                  <a:cubicBezTo>
                    <a:pt x="315951" y="244525"/>
                    <a:pt x="323850" y="252413"/>
                    <a:pt x="323850" y="262930"/>
                  </a:cubicBezTo>
                  <a:cubicBezTo>
                    <a:pt x="323850" y="262930"/>
                    <a:pt x="323850" y="262930"/>
                    <a:pt x="323850" y="264244"/>
                  </a:cubicBezTo>
                  <a:cubicBezTo>
                    <a:pt x="323850" y="274762"/>
                    <a:pt x="315951" y="282649"/>
                    <a:pt x="306736" y="282649"/>
                  </a:cubicBezTo>
                  <a:cubicBezTo>
                    <a:pt x="306736" y="282649"/>
                    <a:pt x="306736" y="282649"/>
                    <a:pt x="301470" y="282649"/>
                  </a:cubicBezTo>
                  <a:cubicBezTo>
                    <a:pt x="301470" y="282649"/>
                    <a:pt x="301470" y="282649"/>
                    <a:pt x="298837" y="282649"/>
                  </a:cubicBezTo>
                  <a:cubicBezTo>
                    <a:pt x="298837" y="282649"/>
                    <a:pt x="298837" y="282649"/>
                    <a:pt x="298837" y="314201"/>
                  </a:cubicBezTo>
                  <a:cubicBezTo>
                    <a:pt x="298837" y="326033"/>
                    <a:pt x="288306" y="336550"/>
                    <a:pt x="276458" y="336550"/>
                  </a:cubicBezTo>
                  <a:cubicBezTo>
                    <a:pt x="276458" y="336550"/>
                    <a:pt x="276458" y="336550"/>
                    <a:pt x="125064" y="336550"/>
                  </a:cubicBezTo>
                  <a:cubicBezTo>
                    <a:pt x="113216" y="336550"/>
                    <a:pt x="102684" y="326033"/>
                    <a:pt x="102684" y="314201"/>
                  </a:cubicBezTo>
                  <a:cubicBezTo>
                    <a:pt x="102684" y="314201"/>
                    <a:pt x="102684" y="314201"/>
                    <a:pt x="102684" y="287908"/>
                  </a:cubicBezTo>
                  <a:cubicBezTo>
                    <a:pt x="102684" y="287908"/>
                    <a:pt x="102684" y="287908"/>
                    <a:pt x="75038" y="287908"/>
                  </a:cubicBezTo>
                  <a:cubicBezTo>
                    <a:pt x="75038" y="287908"/>
                    <a:pt x="35544" y="287908"/>
                    <a:pt x="13164" y="255042"/>
                  </a:cubicBezTo>
                  <a:cubicBezTo>
                    <a:pt x="13164" y="253727"/>
                    <a:pt x="13164" y="253727"/>
                    <a:pt x="11848" y="253727"/>
                  </a:cubicBezTo>
                  <a:cubicBezTo>
                    <a:pt x="11848" y="252413"/>
                    <a:pt x="10531" y="251098"/>
                    <a:pt x="9215" y="249783"/>
                  </a:cubicBezTo>
                  <a:cubicBezTo>
                    <a:pt x="9215" y="248469"/>
                    <a:pt x="7899" y="245839"/>
                    <a:pt x="7899" y="244525"/>
                  </a:cubicBezTo>
                  <a:cubicBezTo>
                    <a:pt x="6582" y="243210"/>
                    <a:pt x="6582" y="241895"/>
                    <a:pt x="6582" y="240581"/>
                  </a:cubicBezTo>
                  <a:cubicBezTo>
                    <a:pt x="5266" y="237951"/>
                    <a:pt x="3949" y="235322"/>
                    <a:pt x="2633" y="231378"/>
                  </a:cubicBezTo>
                  <a:cubicBezTo>
                    <a:pt x="2633" y="230063"/>
                    <a:pt x="2633" y="230063"/>
                    <a:pt x="2633" y="228749"/>
                  </a:cubicBezTo>
                  <a:cubicBezTo>
                    <a:pt x="1316" y="226120"/>
                    <a:pt x="1316" y="223490"/>
                    <a:pt x="0" y="219546"/>
                  </a:cubicBezTo>
                  <a:cubicBezTo>
                    <a:pt x="0" y="218232"/>
                    <a:pt x="0" y="216917"/>
                    <a:pt x="0" y="215602"/>
                  </a:cubicBezTo>
                  <a:cubicBezTo>
                    <a:pt x="0" y="211658"/>
                    <a:pt x="0" y="207714"/>
                    <a:pt x="0" y="202456"/>
                  </a:cubicBezTo>
                  <a:cubicBezTo>
                    <a:pt x="0" y="149870"/>
                    <a:pt x="23696" y="127521"/>
                    <a:pt x="40810" y="119633"/>
                  </a:cubicBezTo>
                  <a:cubicBezTo>
                    <a:pt x="40810" y="119633"/>
                    <a:pt x="72405" y="102543"/>
                    <a:pt x="102684" y="85452"/>
                  </a:cubicBezTo>
                  <a:cubicBezTo>
                    <a:pt x="102684" y="85452"/>
                    <a:pt x="102684" y="85452"/>
                    <a:pt x="102684" y="22349"/>
                  </a:cubicBezTo>
                  <a:cubicBezTo>
                    <a:pt x="102684" y="10517"/>
                    <a:pt x="113216" y="0"/>
                    <a:pt x="12506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2448097" y="3254630"/>
              <a:ext cx="443906" cy="440156"/>
            </a:xfrm>
            <a:custGeom>
              <a:avLst/>
              <a:gdLst>
                <a:gd name="connsiteX0" fmla="*/ 192254 w 338138"/>
                <a:gd name="connsiteY0" fmla="*/ 135421 h 335282"/>
                <a:gd name="connsiteX1" fmla="*/ 152810 w 338138"/>
                <a:gd name="connsiteY1" fmla="*/ 151158 h 335282"/>
                <a:gd name="connsiteX2" fmla="*/ 152810 w 338138"/>
                <a:gd name="connsiteY2" fmla="*/ 229842 h 335282"/>
                <a:gd name="connsiteX3" fmla="*/ 232697 w 338138"/>
                <a:gd name="connsiteY3" fmla="*/ 229842 h 335282"/>
                <a:gd name="connsiteX4" fmla="*/ 232697 w 338138"/>
                <a:gd name="connsiteY4" fmla="*/ 151158 h 335282"/>
                <a:gd name="connsiteX5" fmla="*/ 192254 w 338138"/>
                <a:gd name="connsiteY5" fmla="*/ 135421 h 335282"/>
                <a:gd name="connsiteX6" fmla="*/ 238125 w 338138"/>
                <a:gd name="connsiteY6" fmla="*/ 69850 h 335282"/>
                <a:gd name="connsiteX7" fmla="*/ 225425 w 338138"/>
                <a:gd name="connsiteY7" fmla="*/ 80963 h 335282"/>
                <a:gd name="connsiteX8" fmla="*/ 238125 w 338138"/>
                <a:gd name="connsiteY8" fmla="*/ 92076 h 335282"/>
                <a:gd name="connsiteX9" fmla="*/ 250825 w 338138"/>
                <a:gd name="connsiteY9" fmla="*/ 80963 h 335282"/>
                <a:gd name="connsiteX10" fmla="*/ 238125 w 338138"/>
                <a:gd name="connsiteY10" fmla="*/ 69850 h 335282"/>
                <a:gd name="connsiteX11" fmla="*/ 214313 w 338138"/>
                <a:gd name="connsiteY11" fmla="*/ 57150 h 335282"/>
                <a:gd name="connsiteX12" fmla="*/ 263526 w 338138"/>
                <a:gd name="connsiteY12" fmla="*/ 57150 h 335282"/>
                <a:gd name="connsiteX13" fmla="*/ 263526 w 338138"/>
                <a:gd name="connsiteY13" fmla="*/ 106363 h 335282"/>
                <a:gd name="connsiteX14" fmla="*/ 214313 w 338138"/>
                <a:gd name="connsiteY14" fmla="*/ 106363 h 335282"/>
                <a:gd name="connsiteX15" fmla="*/ 49213 w 338138"/>
                <a:gd name="connsiteY15" fmla="*/ 57150 h 335282"/>
                <a:gd name="connsiteX16" fmla="*/ 195263 w 338138"/>
                <a:gd name="connsiteY16" fmla="*/ 57150 h 335282"/>
                <a:gd name="connsiteX17" fmla="*/ 195263 w 338138"/>
                <a:gd name="connsiteY17" fmla="*/ 106363 h 335282"/>
                <a:gd name="connsiteX18" fmla="*/ 49213 w 338138"/>
                <a:gd name="connsiteY18" fmla="*/ 106363 h 335282"/>
                <a:gd name="connsiteX19" fmla="*/ 22225 w 338138"/>
                <a:gd name="connsiteY19" fmla="*/ 28575 h 335282"/>
                <a:gd name="connsiteX20" fmla="*/ 22225 w 338138"/>
                <a:gd name="connsiteY20" fmla="*/ 269875 h 335282"/>
                <a:gd name="connsiteX21" fmla="*/ 241853 w 338138"/>
                <a:gd name="connsiteY21" fmla="*/ 269875 h 335282"/>
                <a:gd name="connsiteX22" fmla="*/ 247114 w 338138"/>
                <a:gd name="connsiteY22" fmla="*/ 259384 h 335282"/>
                <a:gd name="connsiteX23" fmla="*/ 233962 w 338138"/>
                <a:gd name="connsiteY23" fmla="*/ 248892 h 335282"/>
                <a:gd name="connsiteX24" fmla="*/ 155054 w 338138"/>
                <a:gd name="connsiteY24" fmla="*/ 251515 h 335282"/>
                <a:gd name="connsiteX25" fmla="*/ 49843 w 338138"/>
                <a:gd name="connsiteY25" fmla="*/ 251515 h 335282"/>
                <a:gd name="connsiteX26" fmla="*/ 49843 w 338138"/>
                <a:gd name="connsiteY26" fmla="*/ 231844 h 335282"/>
                <a:gd name="connsiteX27" fmla="*/ 135327 w 338138"/>
                <a:gd name="connsiteY27" fmla="*/ 231844 h 335282"/>
                <a:gd name="connsiteX28" fmla="*/ 122175 w 338138"/>
                <a:gd name="connsiteY28" fmla="*/ 201682 h 335282"/>
                <a:gd name="connsiteX29" fmla="*/ 49843 w 338138"/>
                <a:gd name="connsiteY29" fmla="*/ 201682 h 335282"/>
                <a:gd name="connsiteX30" fmla="*/ 49843 w 338138"/>
                <a:gd name="connsiteY30" fmla="*/ 183322 h 335282"/>
                <a:gd name="connsiteX31" fmla="*/ 120860 w 338138"/>
                <a:gd name="connsiteY31" fmla="*/ 183322 h 335282"/>
                <a:gd name="connsiteX32" fmla="*/ 131381 w 338138"/>
                <a:gd name="connsiteY32" fmla="*/ 153159 h 335282"/>
                <a:gd name="connsiteX33" fmla="*/ 49843 w 338138"/>
                <a:gd name="connsiteY33" fmla="*/ 153159 h 335282"/>
                <a:gd name="connsiteX34" fmla="*/ 49843 w 338138"/>
                <a:gd name="connsiteY34" fmla="*/ 134800 h 335282"/>
                <a:gd name="connsiteX35" fmla="*/ 147163 w 338138"/>
                <a:gd name="connsiteY35" fmla="*/ 134800 h 335282"/>
                <a:gd name="connsiteX36" fmla="*/ 243168 w 338138"/>
                <a:gd name="connsiteY36" fmla="*/ 138734 h 335282"/>
                <a:gd name="connsiteX37" fmla="*/ 251059 w 338138"/>
                <a:gd name="connsiteY37" fmla="*/ 231844 h 335282"/>
                <a:gd name="connsiteX38" fmla="*/ 264210 w 338138"/>
                <a:gd name="connsiteY38" fmla="*/ 243647 h 335282"/>
                <a:gd name="connsiteX39" fmla="*/ 272101 w 338138"/>
                <a:gd name="connsiteY39" fmla="*/ 238401 h 335282"/>
                <a:gd name="connsiteX40" fmla="*/ 290513 w 338138"/>
                <a:gd name="connsiteY40" fmla="*/ 256761 h 335282"/>
                <a:gd name="connsiteX41" fmla="*/ 290513 w 338138"/>
                <a:gd name="connsiteY41" fmla="*/ 28575 h 335282"/>
                <a:gd name="connsiteX42" fmla="*/ 22225 w 338138"/>
                <a:gd name="connsiteY42" fmla="*/ 28575 h 335282"/>
                <a:gd name="connsiteX43" fmla="*/ 0 w 338138"/>
                <a:gd name="connsiteY43" fmla="*/ 0 h 335282"/>
                <a:gd name="connsiteX44" fmla="*/ 311721 w 338138"/>
                <a:gd name="connsiteY44" fmla="*/ 0 h 335282"/>
                <a:gd name="connsiteX45" fmla="*/ 311721 w 338138"/>
                <a:gd name="connsiteY45" fmla="*/ 278479 h 335282"/>
                <a:gd name="connsiteX46" fmla="*/ 338138 w 338138"/>
                <a:gd name="connsiteY46" fmla="*/ 304875 h 335282"/>
                <a:gd name="connsiteX47" fmla="*/ 330213 w 338138"/>
                <a:gd name="connsiteY47" fmla="*/ 325992 h 335282"/>
                <a:gd name="connsiteX48" fmla="*/ 307759 w 338138"/>
                <a:gd name="connsiteY48" fmla="*/ 335230 h 335282"/>
                <a:gd name="connsiteX49" fmla="*/ 262850 w 338138"/>
                <a:gd name="connsiteY49" fmla="*/ 291677 h 335282"/>
                <a:gd name="connsiteX50" fmla="*/ 0 w 338138"/>
                <a:gd name="connsiteY50" fmla="*/ 291677 h 335282"/>
                <a:gd name="connsiteX51" fmla="*/ 0 w 338138"/>
                <a:gd name="connsiteY51" fmla="*/ 0 h 33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5282">
                  <a:moveTo>
                    <a:pt x="192254" y="135421"/>
                  </a:moveTo>
                  <a:cubicBezTo>
                    <a:pt x="177774" y="135421"/>
                    <a:pt x="163461" y="140666"/>
                    <a:pt x="152810" y="151158"/>
                  </a:cubicBezTo>
                  <a:cubicBezTo>
                    <a:pt x="130175" y="173452"/>
                    <a:pt x="130175" y="207548"/>
                    <a:pt x="152810" y="229842"/>
                  </a:cubicBezTo>
                  <a:cubicBezTo>
                    <a:pt x="174113" y="250825"/>
                    <a:pt x="210062" y="250825"/>
                    <a:pt x="232697" y="229842"/>
                  </a:cubicBezTo>
                  <a:cubicBezTo>
                    <a:pt x="254000" y="207548"/>
                    <a:pt x="254000" y="173452"/>
                    <a:pt x="232697" y="151158"/>
                  </a:cubicBezTo>
                  <a:cubicBezTo>
                    <a:pt x="221379" y="140666"/>
                    <a:pt x="206733" y="135421"/>
                    <a:pt x="192254" y="135421"/>
                  </a:cubicBezTo>
                  <a:close/>
                  <a:moveTo>
                    <a:pt x="238125" y="69850"/>
                  </a:moveTo>
                  <a:cubicBezTo>
                    <a:pt x="231111" y="69850"/>
                    <a:pt x="225425" y="74825"/>
                    <a:pt x="225425" y="80963"/>
                  </a:cubicBezTo>
                  <a:cubicBezTo>
                    <a:pt x="225425" y="87101"/>
                    <a:pt x="231111" y="92076"/>
                    <a:pt x="238125" y="92076"/>
                  </a:cubicBezTo>
                  <a:cubicBezTo>
                    <a:pt x="245139" y="92076"/>
                    <a:pt x="250825" y="87101"/>
                    <a:pt x="250825" y="80963"/>
                  </a:cubicBezTo>
                  <a:cubicBezTo>
                    <a:pt x="250825" y="74825"/>
                    <a:pt x="245139" y="69850"/>
                    <a:pt x="238125" y="69850"/>
                  </a:cubicBezTo>
                  <a:close/>
                  <a:moveTo>
                    <a:pt x="214313" y="57150"/>
                  </a:moveTo>
                  <a:lnTo>
                    <a:pt x="263526" y="57150"/>
                  </a:lnTo>
                  <a:lnTo>
                    <a:pt x="263526" y="106363"/>
                  </a:lnTo>
                  <a:lnTo>
                    <a:pt x="214313" y="106363"/>
                  </a:lnTo>
                  <a:close/>
                  <a:moveTo>
                    <a:pt x="49213" y="57150"/>
                  </a:moveTo>
                  <a:lnTo>
                    <a:pt x="195263" y="57150"/>
                  </a:lnTo>
                  <a:lnTo>
                    <a:pt x="195263" y="106363"/>
                  </a:lnTo>
                  <a:lnTo>
                    <a:pt x="49213" y="106363"/>
                  </a:lnTo>
                  <a:close/>
                  <a:moveTo>
                    <a:pt x="22225" y="28575"/>
                  </a:moveTo>
                  <a:cubicBezTo>
                    <a:pt x="22225" y="28575"/>
                    <a:pt x="22225" y="28575"/>
                    <a:pt x="22225" y="269875"/>
                  </a:cubicBezTo>
                  <a:lnTo>
                    <a:pt x="241853" y="269875"/>
                  </a:lnTo>
                  <a:cubicBezTo>
                    <a:pt x="241853" y="269875"/>
                    <a:pt x="241853" y="269875"/>
                    <a:pt x="247114" y="259384"/>
                  </a:cubicBezTo>
                  <a:cubicBezTo>
                    <a:pt x="247114" y="259384"/>
                    <a:pt x="247114" y="259384"/>
                    <a:pt x="233962" y="248892"/>
                  </a:cubicBezTo>
                  <a:cubicBezTo>
                    <a:pt x="210289" y="264629"/>
                    <a:pt x="178726" y="265941"/>
                    <a:pt x="155054" y="251515"/>
                  </a:cubicBezTo>
                  <a:cubicBezTo>
                    <a:pt x="155054" y="251515"/>
                    <a:pt x="155054" y="251515"/>
                    <a:pt x="49843" y="251515"/>
                  </a:cubicBezTo>
                  <a:cubicBezTo>
                    <a:pt x="49843" y="251515"/>
                    <a:pt x="49843" y="251515"/>
                    <a:pt x="49843" y="231844"/>
                  </a:cubicBezTo>
                  <a:cubicBezTo>
                    <a:pt x="49843" y="231844"/>
                    <a:pt x="49843" y="231844"/>
                    <a:pt x="135327" y="231844"/>
                  </a:cubicBezTo>
                  <a:cubicBezTo>
                    <a:pt x="128751" y="222664"/>
                    <a:pt x="123490" y="213484"/>
                    <a:pt x="122175" y="201682"/>
                  </a:cubicBezTo>
                  <a:cubicBezTo>
                    <a:pt x="122175" y="201682"/>
                    <a:pt x="122175" y="201682"/>
                    <a:pt x="49843" y="201682"/>
                  </a:cubicBezTo>
                  <a:cubicBezTo>
                    <a:pt x="49843" y="201682"/>
                    <a:pt x="49843" y="201682"/>
                    <a:pt x="49843" y="183322"/>
                  </a:cubicBezTo>
                  <a:cubicBezTo>
                    <a:pt x="49843" y="183322"/>
                    <a:pt x="49843" y="183322"/>
                    <a:pt x="120860" y="183322"/>
                  </a:cubicBezTo>
                  <a:cubicBezTo>
                    <a:pt x="122175" y="172831"/>
                    <a:pt x="124806" y="162339"/>
                    <a:pt x="131381" y="153159"/>
                  </a:cubicBezTo>
                  <a:cubicBezTo>
                    <a:pt x="131381" y="153159"/>
                    <a:pt x="131381" y="153159"/>
                    <a:pt x="49843" y="153159"/>
                  </a:cubicBezTo>
                  <a:cubicBezTo>
                    <a:pt x="49843" y="153159"/>
                    <a:pt x="49843" y="153159"/>
                    <a:pt x="49843" y="134800"/>
                  </a:cubicBezTo>
                  <a:cubicBezTo>
                    <a:pt x="49843" y="134800"/>
                    <a:pt x="49843" y="134800"/>
                    <a:pt x="147163" y="134800"/>
                  </a:cubicBezTo>
                  <a:cubicBezTo>
                    <a:pt x="174781" y="111194"/>
                    <a:pt x="216865" y="112506"/>
                    <a:pt x="243168" y="138734"/>
                  </a:cubicBezTo>
                  <a:cubicBezTo>
                    <a:pt x="269471" y="164962"/>
                    <a:pt x="270786" y="202993"/>
                    <a:pt x="251059" y="231844"/>
                  </a:cubicBezTo>
                  <a:cubicBezTo>
                    <a:pt x="251059" y="231844"/>
                    <a:pt x="251059" y="231844"/>
                    <a:pt x="264210" y="243647"/>
                  </a:cubicBezTo>
                  <a:cubicBezTo>
                    <a:pt x="264210" y="243647"/>
                    <a:pt x="264210" y="243647"/>
                    <a:pt x="272101" y="238401"/>
                  </a:cubicBezTo>
                  <a:cubicBezTo>
                    <a:pt x="272101" y="238401"/>
                    <a:pt x="272101" y="238401"/>
                    <a:pt x="290513" y="256761"/>
                  </a:cubicBezTo>
                  <a:cubicBezTo>
                    <a:pt x="290513" y="256761"/>
                    <a:pt x="290513" y="256761"/>
                    <a:pt x="290513" y="28575"/>
                  </a:cubicBezTo>
                  <a:cubicBezTo>
                    <a:pt x="290513" y="28575"/>
                    <a:pt x="290513" y="28575"/>
                    <a:pt x="22225" y="28575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311721" y="0"/>
                  </a:cubicBezTo>
                  <a:cubicBezTo>
                    <a:pt x="311721" y="0"/>
                    <a:pt x="311721" y="0"/>
                    <a:pt x="311721" y="278479"/>
                  </a:cubicBezTo>
                  <a:cubicBezTo>
                    <a:pt x="311721" y="278479"/>
                    <a:pt x="311721" y="278479"/>
                    <a:pt x="338138" y="304875"/>
                  </a:cubicBezTo>
                  <a:cubicBezTo>
                    <a:pt x="338138" y="304875"/>
                    <a:pt x="338138" y="316753"/>
                    <a:pt x="330213" y="325992"/>
                  </a:cubicBezTo>
                  <a:cubicBezTo>
                    <a:pt x="320967" y="336550"/>
                    <a:pt x="307759" y="335230"/>
                    <a:pt x="307759" y="335230"/>
                  </a:cubicBezTo>
                  <a:cubicBezTo>
                    <a:pt x="307759" y="335230"/>
                    <a:pt x="307759" y="335230"/>
                    <a:pt x="262850" y="291677"/>
                  </a:cubicBezTo>
                  <a:cubicBezTo>
                    <a:pt x="262850" y="291677"/>
                    <a:pt x="262850" y="291677"/>
                    <a:pt x="0" y="291677"/>
                  </a:cubicBezTo>
                  <a:cubicBezTo>
                    <a:pt x="0" y="291677"/>
                    <a:pt x="0" y="29167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1543289" y="4168207"/>
              <a:ext cx="425060" cy="443904"/>
            </a:xfrm>
            <a:custGeom>
              <a:avLst/>
              <a:gdLst>
                <a:gd name="connsiteX0" fmla="*/ 293688 w 322263"/>
                <a:gd name="connsiteY0" fmla="*/ 298450 h 336550"/>
                <a:gd name="connsiteX1" fmla="*/ 293688 w 322263"/>
                <a:gd name="connsiteY1" fmla="*/ 305019 h 336550"/>
                <a:gd name="connsiteX2" fmla="*/ 261635 w 322263"/>
                <a:gd name="connsiteY2" fmla="*/ 336550 h 336550"/>
                <a:gd name="connsiteX3" fmla="*/ 241603 w 322263"/>
                <a:gd name="connsiteY3" fmla="*/ 336550 h 336550"/>
                <a:gd name="connsiteX4" fmla="*/ 209550 w 322263"/>
                <a:gd name="connsiteY4" fmla="*/ 305019 h 336550"/>
                <a:gd name="connsiteX5" fmla="*/ 209550 w 322263"/>
                <a:gd name="connsiteY5" fmla="*/ 301078 h 336550"/>
                <a:gd name="connsiteX6" fmla="*/ 277662 w 322263"/>
                <a:gd name="connsiteY6" fmla="*/ 301078 h 336550"/>
                <a:gd name="connsiteX7" fmla="*/ 293688 w 322263"/>
                <a:gd name="connsiteY7" fmla="*/ 298450 h 336550"/>
                <a:gd name="connsiteX8" fmla="*/ 28575 w 322263"/>
                <a:gd name="connsiteY8" fmla="*/ 298450 h 336550"/>
                <a:gd name="connsiteX9" fmla="*/ 44601 w 322263"/>
                <a:gd name="connsiteY9" fmla="*/ 301078 h 336550"/>
                <a:gd name="connsiteX10" fmla="*/ 112713 w 322263"/>
                <a:gd name="connsiteY10" fmla="*/ 301078 h 336550"/>
                <a:gd name="connsiteX11" fmla="*/ 112713 w 322263"/>
                <a:gd name="connsiteY11" fmla="*/ 305019 h 336550"/>
                <a:gd name="connsiteX12" fmla="*/ 80660 w 322263"/>
                <a:gd name="connsiteY12" fmla="*/ 336550 h 336550"/>
                <a:gd name="connsiteX13" fmla="*/ 60628 w 322263"/>
                <a:gd name="connsiteY13" fmla="*/ 336550 h 336550"/>
                <a:gd name="connsiteX14" fmla="*/ 28575 w 322263"/>
                <a:gd name="connsiteY14" fmla="*/ 305019 h 336550"/>
                <a:gd name="connsiteX15" fmla="*/ 28575 w 322263"/>
                <a:gd name="connsiteY15" fmla="*/ 298450 h 336550"/>
                <a:gd name="connsiteX16" fmla="*/ 233362 w 322263"/>
                <a:gd name="connsiteY16" fmla="*/ 228600 h 336550"/>
                <a:gd name="connsiteX17" fmla="*/ 273050 w 322263"/>
                <a:gd name="connsiteY17" fmla="*/ 228600 h 336550"/>
                <a:gd name="connsiteX18" fmla="*/ 273050 w 322263"/>
                <a:gd name="connsiteY18" fmla="*/ 241300 h 336550"/>
                <a:gd name="connsiteX19" fmla="*/ 233362 w 322263"/>
                <a:gd name="connsiteY19" fmla="*/ 241300 h 336550"/>
                <a:gd name="connsiteX20" fmla="*/ 49212 w 322263"/>
                <a:gd name="connsiteY20" fmla="*/ 228600 h 336550"/>
                <a:gd name="connsiteX21" fmla="*/ 88900 w 322263"/>
                <a:gd name="connsiteY21" fmla="*/ 228600 h 336550"/>
                <a:gd name="connsiteX22" fmla="*/ 88900 w 322263"/>
                <a:gd name="connsiteY22" fmla="*/ 241300 h 336550"/>
                <a:gd name="connsiteX23" fmla="*/ 49212 w 322263"/>
                <a:gd name="connsiteY23" fmla="*/ 241300 h 336550"/>
                <a:gd name="connsiteX24" fmla="*/ 228109 w 322263"/>
                <a:gd name="connsiteY24" fmla="*/ 212725 h 336550"/>
                <a:gd name="connsiteX25" fmla="*/ 217487 w 322263"/>
                <a:gd name="connsiteY25" fmla="*/ 224912 h 336550"/>
                <a:gd name="connsiteX26" fmla="*/ 217487 w 322263"/>
                <a:gd name="connsiteY26" fmla="*/ 246577 h 336550"/>
                <a:gd name="connsiteX27" fmla="*/ 228109 w 322263"/>
                <a:gd name="connsiteY27" fmla="*/ 258763 h 336550"/>
                <a:gd name="connsiteX28" fmla="*/ 278563 w 322263"/>
                <a:gd name="connsiteY28" fmla="*/ 258763 h 336550"/>
                <a:gd name="connsiteX29" fmla="*/ 290512 w 322263"/>
                <a:gd name="connsiteY29" fmla="*/ 246577 h 336550"/>
                <a:gd name="connsiteX30" fmla="*/ 290512 w 322263"/>
                <a:gd name="connsiteY30" fmla="*/ 224912 h 336550"/>
                <a:gd name="connsiteX31" fmla="*/ 278563 w 322263"/>
                <a:gd name="connsiteY31" fmla="*/ 212725 h 336550"/>
                <a:gd name="connsiteX32" fmla="*/ 228109 w 322263"/>
                <a:gd name="connsiteY32" fmla="*/ 212725 h 336550"/>
                <a:gd name="connsiteX33" fmla="*/ 43699 w 322263"/>
                <a:gd name="connsiteY33" fmla="*/ 212725 h 336550"/>
                <a:gd name="connsiteX34" fmla="*/ 31750 w 322263"/>
                <a:gd name="connsiteY34" fmla="*/ 224912 h 336550"/>
                <a:gd name="connsiteX35" fmla="*/ 31750 w 322263"/>
                <a:gd name="connsiteY35" fmla="*/ 246577 h 336550"/>
                <a:gd name="connsiteX36" fmla="*/ 43699 w 322263"/>
                <a:gd name="connsiteY36" fmla="*/ 258763 h 336550"/>
                <a:gd name="connsiteX37" fmla="*/ 94153 w 322263"/>
                <a:gd name="connsiteY37" fmla="*/ 258763 h 336550"/>
                <a:gd name="connsiteX38" fmla="*/ 104775 w 322263"/>
                <a:gd name="connsiteY38" fmla="*/ 246577 h 336550"/>
                <a:gd name="connsiteX39" fmla="*/ 104775 w 322263"/>
                <a:gd name="connsiteY39" fmla="*/ 224912 h 336550"/>
                <a:gd name="connsiteX40" fmla="*/ 94153 w 322263"/>
                <a:gd name="connsiteY40" fmla="*/ 212725 h 336550"/>
                <a:gd name="connsiteX41" fmla="*/ 43699 w 322263"/>
                <a:gd name="connsiteY41" fmla="*/ 212725 h 336550"/>
                <a:gd name="connsiteX42" fmla="*/ 44905 w 322263"/>
                <a:gd name="connsiteY42" fmla="*/ 184150 h 336550"/>
                <a:gd name="connsiteX43" fmla="*/ 277358 w 322263"/>
                <a:gd name="connsiteY43" fmla="*/ 184150 h 336550"/>
                <a:gd name="connsiteX44" fmla="*/ 322263 w 322263"/>
                <a:gd name="connsiteY44" fmla="*/ 228893 h 336550"/>
                <a:gd name="connsiteX45" fmla="*/ 322263 w 322263"/>
                <a:gd name="connsiteY45" fmla="*/ 239421 h 336550"/>
                <a:gd name="connsiteX46" fmla="*/ 277358 w 322263"/>
                <a:gd name="connsiteY46" fmla="*/ 284163 h 336550"/>
                <a:gd name="connsiteX47" fmla="*/ 44905 w 322263"/>
                <a:gd name="connsiteY47" fmla="*/ 284163 h 336550"/>
                <a:gd name="connsiteX48" fmla="*/ 0 w 322263"/>
                <a:gd name="connsiteY48" fmla="*/ 239421 h 336550"/>
                <a:gd name="connsiteX49" fmla="*/ 0 w 322263"/>
                <a:gd name="connsiteY49" fmla="*/ 228893 h 336550"/>
                <a:gd name="connsiteX50" fmla="*/ 44905 w 322263"/>
                <a:gd name="connsiteY50" fmla="*/ 184150 h 336550"/>
                <a:gd name="connsiteX51" fmla="*/ 100909 w 322263"/>
                <a:gd name="connsiteY51" fmla="*/ 112712 h 336550"/>
                <a:gd name="connsiteX52" fmla="*/ 221354 w 322263"/>
                <a:gd name="connsiteY52" fmla="*/ 112712 h 336550"/>
                <a:gd name="connsiteX53" fmla="*/ 242300 w 322263"/>
                <a:gd name="connsiteY53" fmla="*/ 125563 h 336550"/>
                <a:gd name="connsiteX54" fmla="*/ 259320 w 322263"/>
                <a:gd name="connsiteY54" fmla="*/ 158977 h 336550"/>
                <a:gd name="connsiteX55" fmla="*/ 254083 w 322263"/>
                <a:gd name="connsiteY55" fmla="*/ 166687 h 336550"/>
                <a:gd name="connsiteX56" fmla="*/ 68180 w 322263"/>
                <a:gd name="connsiteY56" fmla="*/ 166687 h 336550"/>
                <a:gd name="connsiteX57" fmla="*/ 62943 w 322263"/>
                <a:gd name="connsiteY57" fmla="*/ 158977 h 336550"/>
                <a:gd name="connsiteX58" fmla="*/ 79963 w 322263"/>
                <a:gd name="connsiteY58" fmla="*/ 125563 h 336550"/>
                <a:gd name="connsiteX59" fmla="*/ 100909 w 322263"/>
                <a:gd name="connsiteY59" fmla="*/ 112712 h 336550"/>
                <a:gd name="connsiteX60" fmla="*/ 209688 w 322263"/>
                <a:gd name="connsiteY60" fmla="*/ 60325 h 336550"/>
                <a:gd name="connsiteX61" fmla="*/ 222112 w 322263"/>
                <a:gd name="connsiteY61" fmla="*/ 60325 h 336550"/>
                <a:gd name="connsiteX62" fmla="*/ 231775 w 322263"/>
                <a:gd name="connsiteY62" fmla="*/ 69850 h 336550"/>
                <a:gd name="connsiteX63" fmla="*/ 222112 w 322263"/>
                <a:gd name="connsiteY63" fmla="*/ 79375 h 336550"/>
                <a:gd name="connsiteX64" fmla="*/ 209688 w 322263"/>
                <a:gd name="connsiteY64" fmla="*/ 79375 h 336550"/>
                <a:gd name="connsiteX65" fmla="*/ 200025 w 322263"/>
                <a:gd name="connsiteY65" fmla="*/ 69850 h 336550"/>
                <a:gd name="connsiteX66" fmla="*/ 209688 w 322263"/>
                <a:gd name="connsiteY66" fmla="*/ 60325 h 336550"/>
                <a:gd name="connsiteX67" fmla="*/ 101255 w 322263"/>
                <a:gd name="connsiteY67" fmla="*/ 60325 h 336550"/>
                <a:gd name="connsiteX68" fmla="*/ 113058 w 322263"/>
                <a:gd name="connsiteY68" fmla="*/ 60325 h 336550"/>
                <a:gd name="connsiteX69" fmla="*/ 122238 w 322263"/>
                <a:gd name="connsiteY69" fmla="*/ 69850 h 336550"/>
                <a:gd name="connsiteX70" fmla="*/ 113058 w 322263"/>
                <a:gd name="connsiteY70" fmla="*/ 79375 h 336550"/>
                <a:gd name="connsiteX71" fmla="*/ 101255 w 322263"/>
                <a:gd name="connsiteY71" fmla="*/ 79375 h 336550"/>
                <a:gd name="connsiteX72" fmla="*/ 92075 w 322263"/>
                <a:gd name="connsiteY72" fmla="*/ 69850 h 336550"/>
                <a:gd name="connsiteX73" fmla="*/ 101255 w 322263"/>
                <a:gd name="connsiteY73" fmla="*/ 60325 h 336550"/>
                <a:gd name="connsiteX74" fmla="*/ 161132 w 322263"/>
                <a:gd name="connsiteY74" fmla="*/ 34925 h 336550"/>
                <a:gd name="connsiteX75" fmla="*/ 195263 w 322263"/>
                <a:gd name="connsiteY75" fmla="*/ 69920 h 336550"/>
                <a:gd name="connsiteX76" fmla="*/ 195263 w 322263"/>
                <a:gd name="connsiteY76" fmla="*/ 86071 h 336550"/>
                <a:gd name="connsiteX77" fmla="*/ 184761 w 322263"/>
                <a:gd name="connsiteY77" fmla="*/ 96838 h 336550"/>
                <a:gd name="connsiteX78" fmla="*/ 137502 w 322263"/>
                <a:gd name="connsiteY78" fmla="*/ 96838 h 336550"/>
                <a:gd name="connsiteX79" fmla="*/ 127000 w 322263"/>
                <a:gd name="connsiteY79" fmla="*/ 86071 h 336550"/>
                <a:gd name="connsiteX80" fmla="*/ 127000 w 322263"/>
                <a:gd name="connsiteY80" fmla="*/ 69920 h 336550"/>
                <a:gd name="connsiteX81" fmla="*/ 161132 w 322263"/>
                <a:gd name="connsiteY81" fmla="*/ 34925 h 336550"/>
                <a:gd name="connsiteX82" fmla="*/ 196771 w 322263"/>
                <a:gd name="connsiteY82" fmla="*/ 21272 h 336550"/>
                <a:gd name="connsiteX83" fmla="*/ 210265 w 322263"/>
                <a:gd name="connsiteY83" fmla="*/ 21272 h 336550"/>
                <a:gd name="connsiteX84" fmla="*/ 210265 w 322263"/>
                <a:gd name="connsiteY84" fmla="*/ 33972 h 336550"/>
                <a:gd name="connsiteX85" fmla="*/ 204867 w 322263"/>
                <a:gd name="connsiteY85" fmla="*/ 39052 h 336550"/>
                <a:gd name="connsiteX86" fmla="*/ 196771 w 322263"/>
                <a:gd name="connsiteY86" fmla="*/ 42862 h 336550"/>
                <a:gd name="connsiteX87" fmla="*/ 190024 w 322263"/>
                <a:gd name="connsiteY87" fmla="*/ 39052 h 336550"/>
                <a:gd name="connsiteX88" fmla="*/ 190024 w 322263"/>
                <a:gd name="connsiteY88" fmla="*/ 26352 h 336550"/>
                <a:gd name="connsiteX89" fmla="*/ 196771 w 322263"/>
                <a:gd name="connsiteY89" fmla="*/ 21272 h 336550"/>
                <a:gd name="connsiteX90" fmla="*/ 111998 w 322263"/>
                <a:gd name="connsiteY90" fmla="*/ 21272 h 336550"/>
                <a:gd name="connsiteX91" fmla="*/ 125492 w 322263"/>
                <a:gd name="connsiteY91" fmla="*/ 21272 h 336550"/>
                <a:gd name="connsiteX92" fmla="*/ 132239 w 322263"/>
                <a:gd name="connsiteY92" fmla="*/ 26352 h 336550"/>
                <a:gd name="connsiteX93" fmla="*/ 132239 w 322263"/>
                <a:gd name="connsiteY93" fmla="*/ 39052 h 336550"/>
                <a:gd name="connsiteX94" fmla="*/ 125492 w 322263"/>
                <a:gd name="connsiteY94" fmla="*/ 42862 h 336550"/>
                <a:gd name="connsiteX95" fmla="*/ 117396 w 322263"/>
                <a:gd name="connsiteY95" fmla="*/ 39052 h 336550"/>
                <a:gd name="connsiteX96" fmla="*/ 111998 w 322263"/>
                <a:gd name="connsiteY96" fmla="*/ 33972 h 336550"/>
                <a:gd name="connsiteX97" fmla="*/ 111998 w 322263"/>
                <a:gd name="connsiteY97" fmla="*/ 21272 h 336550"/>
                <a:gd name="connsiteX98" fmla="*/ 161132 w 322263"/>
                <a:gd name="connsiteY98" fmla="*/ 0 h 336550"/>
                <a:gd name="connsiteX99" fmla="*/ 169863 w 322263"/>
                <a:gd name="connsiteY99" fmla="*/ 9180 h 336550"/>
                <a:gd name="connsiteX100" fmla="*/ 169863 w 322263"/>
                <a:gd name="connsiteY100" fmla="*/ 20983 h 336550"/>
                <a:gd name="connsiteX101" fmla="*/ 161132 w 322263"/>
                <a:gd name="connsiteY101" fmla="*/ 30163 h 336550"/>
                <a:gd name="connsiteX102" fmla="*/ 152400 w 322263"/>
                <a:gd name="connsiteY102" fmla="*/ 20983 h 336550"/>
                <a:gd name="connsiteX103" fmla="*/ 152400 w 322263"/>
                <a:gd name="connsiteY103" fmla="*/ 9180 h 336550"/>
                <a:gd name="connsiteX104" fmla="*/ 161132 w 322263"/>
                <a:gd name="connsiteY104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322263" h="336550">
                  <a:moveTo>
                    <a:pt x="293688" y="298450"/>
                  </a:moveTo>
                  <a:cubicBezTo>
                    <a:pt x="293688" y="298450"/>
                    <a:pt x="293688" y="298450"/>
                    <a:pt x="293688" y="305019"/>
                  </a:cubicBezTo>
                  <a:cubicBezTo>
                    <a:pt x="293688" y="322099"/>
                    <a:pt x="280333" y="336550"/>
                    <a:pt x="261635" y="336550"/>
                  </a:cubicBezTo>
                  <a:cubicBezTo>
                    <a:pt x="261635" y="336550"/>
                    <a:pt x="261635" y="336550"/>
                    <a:pt x="241603" y="336550"/>
                  </a:cubicBezTo>
                  <a:cubicBezTo>
                    <a:pt x="224241" y="336550"/>
                    <a:pt x="209550" y="322099"/>
                    <a:pt x="209550" y="305019"/>
                  </a:cubicBezTo>
                  <a:cubicBezTo>
                    <a:pt x="209550" y="305019"/>
                    <a:pt x="209550" y="305019"/>
                    <a:pt x="209550" y="301078"/>
                  </a:cubicBezTo>
                  <a:lnTo>
                    <a:pt x="277662" y="301078"/>
                  </a:lnTo>
                  <a:cubicBezTo>
                    <a:pt x="283004" y="301078"/>
                    <a:pt x="289681" y="299764"/>
                    <a:pt x="293688" y="298450"/>
                  </a:cubicBezTo>
                  <a:close/>
                  <a:moveTo>
                    <a:pt x="28575" y="298450"/>
                  </a:moveTo>
                  <a:cubicBezTo>
                    <a:pt x="32582" y="299764"/>
                    <a:pt x="39259" y="301078"/>
                    <a:pt x="44601" y="301078"/>
                  </a:cubicBezTo>
                  <a:cubicBezTo>
                    <a:pt x="44601" y="301078"/>
                    <a:pt x="44601" y="301078"/>
                    <a:pt x="112713" y="301078"/>
                  </a:cubicBezTo>
                  <a:cubicBezTo>
                    <a:pt x="112713" y="301078"/>
                    <a:pt x="112713" y="301078"/>
                    <a:pt x="112713" y="305019"/>
                  </a:cubicBezTo>
                  <a:cubicBezTo>
                    <a:pt x="112713" y="322099"/>
                    <a:pt x="98022" y="336550"/>
                    <a:pt x="80660" y="336550"/>
                  </a:cubicBezTo>
                  <a:cubicBezTo>
                    <a:pt x="80660" y="336550"/>
                    <a:pt x="80660" y="336550"/>
                    <a:pt x="60628" y="336550"/>
                  </a:cubicBezTo>
                  <a:cubicBezTo>
                    <a:pt x="41930" y="336550"/>
                    <a:pt x="28575" y="322099"/>
                    <a:pt x="28575" y="305019"/>
                  </a:cubicBezTo>
                  <a:cubicBezTo>
                    <a:pt x="28575" y="305019"/>
                    <a:pt x="28575" y="305019"/>
                    <a:pt x="28575" y="298450"/>
                  </a:cubicBezTo>
                  <a:close/>
                  <a:moveTo>
                    <a:pt x="233362" y="228600"/>
                  </a:moveTo>
                  <a:lnTo>
                    <a:pt x="273050" y="228600"/>
                  </a:lnTo>
                  <a:lnTo>
                    <a:pt x="273050" y="241300"/>
                  </a:lnTo>
                  <a:lnTo>
                    <a:pt x="233362" y="241300"/>
                  </a:lnTo>
                  <a:close/>
                  <a:moveTo>
                    <a:pt x="49212" y="228600"/>
                  </a:moveTo>
                  <a:lnTo>
                    <a:pt x="88900" y="228600"/>
                  </a:lnTo>
                  <a:lnTo>
                    <a:pt x="88900" y="241300"/>
                  </a:lnTo>
                  <a:lnTo>
                    <a:pt x="49212" y="241300"/>
                  </a:lnTo>
                  <a:close/>
                  <a:moveTo>
                    <a:pt x="228109" y="212725"/>
                  </a:moveTo>
                  <a:cubicBezTo>
                    <a:pt x="222798" y="212725"/>
                    <a:pt x="217487" y="218141"/>
                    <a:pt x="217487" y="224912"/>
                  </a:cubicBezTo>
                  <a:cubicBezTo>
                    <a:pt x="217487" y="224912"/>
                    <a:pt x="217487" y="224912"/>
                    <a:pt x="217487" y="246577"/>
                  </a:cubicBezTo>
                  <a:cubicBezTo>
                    <a:pt x="217487" y="253347"/>
                    <a:pt x="222798" y="258763"/>
                    <a:pt x="228109" y="258763"/>
                  </a:cubicBezTo>
                  <a:cubicBezTo>
                    <a:pt x="228109" y="258763"/>
                    <a:pt x="228109" y="258763"/>
                    <a:pt x="278563" y="258763"/>
                  </a:cubicBezTo>
                  <a:cubicBezTo>
                    <a:pt x="285201" y="258763"/>
                    <a:pt x="290512" y="253347"/>
                    <a:pt x="290512" y="246577"/>
                  </a:cubicBezTo>
                  <a:lnTo>
                    <a:pt x="290512" y="224912"/>
                  </a:lnTo>
                  <a:cubicBezTo>
                    <a:pt x="290512" y="218141"/>
                    <a:pt x="285201" y="212725"/>
                    <a:pt x="278563" y="212725"/>
                  </a:cubicBezTo>
                  <a:cubicBezTo>
                    <a:pt x="278563" y="212725"/>
                    <a:pt x="278563" y="212725"/>
                    <a:pt x="228109" y="212725"/>
                  </a:cubicBezTo>
                  <a:close/>
                  <a:moveTo>
                    <a:pt x="43699" y="212725"/>
                  </a:moveTo>
                  <a:cubicBezTo>
                    <a:pt x="37061" y="212725"/>
                    <a:pt x="31750" y="218141"/>
                    <a:pt x="31750" y="224912"/>
                  </a:cubicBezTo>
                  <a:cubicBezTo>
                    <a:pt x="31750" y="224912"/>
                    <a:pt x="31750" y="224912"/>
                    <a:pt x="31750" y="246577"/>
                  </a:cubicBezTo>
                  <a:cubicBezTo>
                    <a:pt x="31750" y="253347"/>
                    <a:pt x="37061" y="258763"/>
                    <a:pt x="43699" y="258763"/>
                  </a:cubicBezTo>
                  <a:cubicBezTo>
                    <a:pt x="43699" y="258763"/>
                    <a:pt x="43699" y="258763"/>
                    <a:pt x="94153" y="258763"/>
                  </a:cubicBezTo>
                  <a:cubicBezTo>
                    <a:pt x="99464" y="258763"/>
                    <a:pt x="104775" y="253347"/>
                    <a:pt x="104775" y="246577"/>
                  </a:cubicBezTo>
                  <a:lnTo>
                    <a:pt x="104775" y="224912"/>
                  </a:lnTo>
                  <a:cubicBezTo>
                    <a:pt x="104775" y="218141"/>
                    <a:pt x="99464" y="212725"/>
                    <a:pt x="94153" y="212725"/>
                  </a:cubicBezTo>
                  <a:cubicBezTo>
                    <a:pt x="94153" y="212725"/>
                    <a:pt x="94153" y="212725"/>
                    <a:pt x="43699" y="212725"/>
                  </a:cubicBezTo>
                  <a:close/>
                  <a:moveTo>
                    <a:pt x="44905" y="184150"/>
                  </a:moveTo>
                  <a:cubicBezTo>
                    <a:pt x="44905" y="184150"/>
                    <a:pt x="44905" y="184150"/>
                    <a:pt x="277358" y="184150"/>
                  </a:cubicBezTo>
                  <a:cubicBezTo>
                    <a:pt x="302452" y="184150"/>
                    <a:pt x="322263" y="203890"/>
                    <a:pt x="322263" y="228893"/>
                  </a:cubicBezTo>
                  <a:cubicBezTo>
                    <a:pt x="322263" y="228893"/>
                    <a:pt x="322263" y="228893"/>
                    <a:pt x="322263" y="239421"/>
                  </a:cubicBezTo>
                  <a:cubicBezTo>
                    <a:pt x="322263" y="264424"/>
                    <a:pt x="302452" y="284163"/>
                    <a:pt x="277358" y="284163"/>
                  </a:cubicBezTo>
                  <a:cubicBezTo>
                    <a:pt x="277358" y="284163"/>
                    <a:pt x="277358" y="284163"/>
                    <a:pt x="44905" y="284163"/>
                  </a:cubicBezTo>
                  <a:cubicBezTo>
                    <a:pt x="19811" y="284163"/>
                    <a:pt x="0" y="264424"/>
                    <a:pt x="0" y="239421"/>
                  </a:cubicBezTo>
                  <a:cubicBezTo>
                    <a:pt x="0" y="239421"/>
                    <a:pt x="0" y="239421"/>
                    <a:pt x="0" y="228893"/>
                  </a:cubicBezTo>
                  <a:cubicBezTo>
                    <a:pt x="0" y="203890"/>
                    <a:pt x="19811" y="184150"/>
                    <a:pt x="44905" y="184150"/>
                  </a:cubicBezTo>
                  <a:close/>
                  <a:moveTo>
                    <a:pt x="100909" y="112712"/>
                  </a:moveTo>
                  <a:cubicBezTo>
                    <a:pt x="100909" y="112712"/>
                    <a:pt x="100909" y="112712"/>
                    <a:pt x="221354" y="112712"/>
                  </a:cubicBezTo>
                  <a:cubicBezTo>
                    <a:pt x="229209" y="112712"/>
                    <a:pt x="239682" y="119138"/>
                    <a:pt x="242300" y="125563"/>
                  </a:cubicBezTo>
                  <a:lnTo>
                    <a:pt x="259320" y="158977"/>
                  </a:lnTo>
                  <a:cubicBezTo>
                    <a:pt x="261938" y="162832"/>
                    <a:pt x="259320" y="166687"/>
                    <a:pt x="254083" y="166687"/>
                  </a:cubicBezTo>
                  <a:cubicBezTo>
                    <a:pt x="254083" y="166687"/>
                    <a:pt x="254083" y="166687"/>
                    <a:pt x="68180" y="166687"/>
                  </a:cubicBezTo>
                  <a:cubicBezTo>
                    <a:pt x="62943" y="166687"/>
                    <a:pt x="60325" y="162832"/>
                    <a:pt x="62943" y="158977"/>
                  </a:cubicBezTo>
                  <a:cubicBezTo>
                    <a:pt x="62943" y="158977"/>
                    <a:pt x="62943" y="158977"/>
                    <a:pt x="79963" y="125563"/>
                  </a:cubicBezTo>
                  <a:cubicBezTo>
                    <a:pt x="82581" y="119138"/>
                    <a:pt x="93054" y="112712"/>
                    <a:pt x="100909" y="112712"/>
                  </a:cubicBezTo>
                  <a:close/>
                  <a:moveTo>
                    <a:pt x="209688" y="60325"/>
                  </a:moveTo>
                  <a:cubicBezTo>
                    <a:pt x="209688" y="60325"/>
                    <a:pt x="209688" y="60325"/>
                    <a:pt x="222112" y="60325"/>
                  </a:cubicBezTo>
                  <a:cubicBezTo>
                    <a:pt x="227634" y="60325"/>
                    <a:pt x="231775" y="64407"/>
                    <a:pt x="231775" y="69850"/>
                  </a:cubicBezTo>
                  <a:cubicBezTo>
                    <a:pt x="231775" y="75293"/>
                    <a:pt x="227634" y="79375"/>
                    <a:pt x="222112" y="79375"/>
                  </a:cubicBezTo>
                  <a:cubicBezTo>
                    <a:pt x="222112" y="79375"/>
                    <a:pt x="222112" y="79375"/>
                    <a:pt x="209688" y="79375"/>
                  </a:cubicBezTo>
                  <a:cubicBezTo>
                    <a:pt x="204166" y="79375"/>
                    <a:pt x="200025" y="75293"/>
                    <a:pt x="200025" y="69850"/>
                  </a:cubicBezTo>
                  <a:cubicBezTo>
                    <a:pt x="200025" y="64407"/>
                    <a:pt x="204166" y="60325"/>
                    <a:pt x="209688" y="60325"/>
                  </a:cubicBezTo>
                  <a:close/>
                  <a:moveTo>
                    <a:pt x="101255" y="60325"/>
                  </a:moveTo>
                  <a:cubicBezTo>
                    <a:pt x="101255" y="60325"/>
                    <a:pt x="101255" y="60325"/>
                    <a:pt x="113058" y="60325"/>
                  </a:cubicBezTo>
                  <a:cubicBezTo>
                    <a:pt x="118304" y="60325"/>
                    <a:pt x="122238" y="64407"/>
                    <a:pt x="122238" y="69850"/>
                  </a:cubicBezTo>
                  <a:cubicBezTo>
                    <a:pt x="122238" y="75293"/>
                    <a:pt x="118304" y="79375"/>
                    <a:pt x="113058" y="79375"/>
                  </a:cubicBezTo>
                  <a:cubicBezTo>
                    <a:pt x="113058" y="79375"/>
                    <a:pt x="113058" y="79375"/>
                    <a:pt x="101255" y="79375"/>
                  </a:cubicBezTo>
                  <a:cubicBezTo>
                    <a:pt x="96009" y="79375"/>
                    <a:pt x="92075" y="75293"/>
                    <a:pt x="92075" y="69850"/>
                  </a:cubicBezTo>
                  <a:cubicBezTo>
                    <a:pt x="92075" y="64407"/>
                    <a:pt x="96009" y="60325"/>
                    <a:pt x="101255" y="60325"/>
                  </a:cubicBezTo>
                  <a:close/>
                  <a:moveTo>
                    <a:pt x="161132" y="34925"/>
                  </a:moveTo>
                  <a:cubicBezTo>
                    <a:pt x="179510" y="34925"/>
                    <a:pt x="195263" y="49731"/>
                    <a:pt x="195263" y="69920"/>
                  </a:cubicBezTo>
                  <a:lnTo>
                    <a:pt x="195263" y="86071"/>
                  </a:lnTo>
                  <a:cubicBezTo>
                    <a:pt x="195263" y="91455"/>
                    <a:pt x="190012" y="96838"/>
                    <a:pt x="184761" y="96838"/>
                  </a:cubicBezTo>
                  <a:cubicBezTo>
                    <a:pt x="184761" y="96838"/>
                    <a:pt x="184761" y="96838"/>
                    <a:pt x="137502" y="96838"/>
                  </a:cubicBezTo>
                  <a:cubicBezTo>
                    <a:pt x="132251" y="96838"/>
                    <a:pt x="127000" y="91455"/>
                    <a:pt x="127000" y="86071"/>
                  </a:cubicBezTo>
                  <a:cubicBezTo>
                    <a:pt x="127000" y="86071"/>
                    <a:pt x="127000" y="86071"/>
                    <a:pt x="127000" y="69920"/>
                  </a:cubicBezTo>
                  <a:cubicBezTo>
                    <a:pt x="127000" y="49731"/>
                    <a:pt x="142753" y="34925"/>
                    <a:pt x="161132" y="34925"/>
                  </a:cubicBezTo>
                  <a:close/>
                  <a:moveTo>
                    <a:pt x="196771" y="21272"/>
                  </a:moveTo>
                  <a:cubicBezTo>
                    <a:pt x="200819" y="17462"/>
                    <a:pt x="206217" y="17462"/>
                    <a:pt x="210265" y="21272"/>
                  </a:cubicBezTo>
                  <a:cubicBezTo>
                    <a:pt x="214313" y="25082"/>
                    <a:pt x="214313" y="30162"/>
                    <a:pt x="210265" y="33972"/>
                  </a:cubicBezTo>
                  <a:cubicBezTo>
                    <a:pt x="210265" y="33972"/>
                    <a:pt x="210265" y="33972"/>
                    <a:pt x="204867" y="39052"/>
                  </a:cubicBezTo>
                  <a:cubicBezTo>
                    <a:pt x="202168" y="41592"/>
                    <a:pt x="199470" y="42862"/>
                    <a:pt x="196771" y="42862"/>
                  </a:cubicBezTo>
                  <a:cubicBezTo>
                    <a:pt x="195421" y="42862"/>
                    <a:pt x="192723" y="41592"/>
                    <a:pt x="190024" y="39052"/>
                  </a:cubicBezTo>
                  <a:cubicBezTo>
                    <a:pt x="187325" y="36512"/>
                    <a:pt x="187325" y="30162"/>
                    <a:pt x="190024" y="26352"/>
                  </a:cubicBezTo>
                  <a:cubicBezTo>
                    <a:pt x="190024" y="26352"/>
                    <a:pt x="190024" y="26352"/>
                    <a:pt x="196771" y="21272"/>
                  </a:cubicBezTo>
                  <a:close/>
                  <a:moveTo>
                    <a:pt x="111998" y="21272"/>
                  </a:moveTo>
                  <a:cubicBezTo>
                    <a:pt x="116046" y="17462"/>
                    <a:pt x="121444" y="17462"/>
                    <a:pt x="125492" y="21272"/>
                  </a:cubicBezTo>
                  <a:cubicBezTo>
                    <a:pt x="125492" y="21272"/>
                    <a:pt x="125492" y="21272"/>
                    <a:pt x="132239" y="26352"/>
                  </a:cubicBezTo>
                  <a:cubicBezTo>
                    <a:pt x="134938" y="30162"/>
                    <a:pt x="134938" y="36512"/>
                    <a:pt x="132239" y="39052"/>
                  </a:cubicBezTo>
                  <a:cubicBezTo>
                    <a:pt x="129540" y="41592"/>
                    <a:pt x="126842" y="42862"/>
                    <a:pt x="125492" y="42862"/>
                  </a:cubicBezTo>
                  <a:cubicBezTo>
                    <a:pt x="122793" y="42862"/>
                    <a:pt x="120095" y="41592"/>
                    <a:pt x="117396" y="39052"/>
                  </a:cubicBezTo>
                  <a:lnTo>
                    <a:pt x="111998" y="33972"/>
                  </a:lnTo>
                  <a:cubicBezTo>
                    <a:pt x="107950" y="30162"/>
                    <a:pt x="107950" y="25082"/>
                    <a:pt x="111998" y="21272"/>
                  </a:cubicBezTo>
                  <a:close/>
                  <a:moveTo>
                    <a:pt x="161132" y="0"/>
                  </a:moveTo>
                  <a:cubicBezTo>
                    <a:pt x="166121" y="0"/>
                    <a:pt x="169863" y="3934"/>
                    <a:pt x="169863" y="9180"/>
                  </a:cubicBezTo>
                  <a:cubicBezTo>
                    <a:pt x="169863" y="9180"/>
                    <a:pt x="169863" y="9180"/>
                    <a:pt x="169863" y="20983"/>
                  </a:cubicBezTo>
                  <a:cubicBezTo>
                    <a:pt x="169863" y="26228"/>
                    <a:pt x="166121" y="30163"/>
                    <a:pt x="161132" y="30163"/>
                  </a:cubicBezTo>
                  <a:cubicBezTo>
                    <a:pt x="156142" y="30163"/>
                    <a:pt x="152400" y="26228"/>
                    <a:pt x="152400" y="20983"/>
                  </a:cubicBezTo>
                  <a:cubicBezTo>
                    <a:pt x="152400" y="20983"/>
                    <a:pt x="152400" y="20983"/>
                    <a:pt x="152400" y="9180"/>
                  </a:cubicBezTo>
                  <a:cubicBezTo>
                    <a:pt x="152400" y="3934"/>
                    <a:pt x="156142" y="0"/>
                    <a:pt x="161132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2448097" y="5109448"/>
              <a:ext cx="443906" cy="379300"/>
            </a:xfrm>
            <a:custGeom>
              <a:avLst/>
              <a:gdLst>
                <a:gd name="connsiteX0" fmla="*/ 137328 w 338137"/>
                <a:gd name="connsiteY0" fmla="*/ 214312 h 288925"/>
                <a:gd name="connsiteX1" fmla="*/ 133350 w 338137"/>
                <a:gd name="connsiteY1" fmla="*/ 218394 h 288925"/>
                <a:gd name="connsiteX2" fmla="*/ 137328 w 338137"/>
                <a:gd name="connsiteY2" fmla="*/ 223837 h 288925"/>
                <a:gd name="connsiteX3" fmla="*/ 250023 w 338137"/>
                <a:gd name="connsiteY3" fmla="*/ 223837 h 288925"/>
                <a:gd name="connsiteX4" fmla="*/ 254000 w 338137"/>
                <a:gd name="connsiteY4" fmla="*/ 218394 h 288925"/>
                <a:gd name="connsiteX5" fmla="*/ 250023 w 338137"/>
                <a:gd name="connsiteY5" fmla="*/ 214312 h 288925"/>
                <a:gd name="connsiteX6" fmla="*/ 137328 w 338137"/>
                <a:gd name="connsiteY6" fmla="*/ 214312 h 288925"/>
                <a:gd name="connsiteX7" fmla="*/ 137328 w 338137"/>
                <a:gd name="connsiteY7" fmla="*/ 196850 h 288925"/>
                <a:gd name="connsiteX8" fmla="*/ 133350 w 338137"/>
                <a:gd name="connsiteY8" fmla="*/ 200932 h 288925"/>
                <a:gd name="connsiteX9" fmla="*/ 137328 w 338137"/>
                <a:gd name="connsiteY9" fmla="*/ 206375 h 288925"/>
                <a:gd name="connsiteX10" fmla="*/ 250023 w 338137"/>
                <a:gd name="connsiteY10" fmla="*/ 206375 h 288925"/>
                <a:gd name="connsiteX11" fmla="*/ 254000 w 338137"/>
                <a:gd name="connsiteY11" fmla="*/ 200932 h 288925"/>
                <a:gd name="connsiteX12" fmla="*/ 250023 w 338137"/>
                <a:gd name="connsiteY12" fmla="*/ 196850 h 288925"/>
                <a:gd name="connsiteX13" fmla="*/ 137328 w 338137"/>
                <a:gd name="connsiteY13" fmla="*/ 196850 h 288925"/>
                <a:gd name="connsiteX14" fmla="*/ 288925 w 338137"/>
                <a:gd name="connsiteY14" fmla="*/ 187325 h 288925"/>
                <a:gd name="connsiteX15" fmla="*/ 269875 w 338137"/>
                <a:gd name="connsiteY15" fmla="*/ 206375 h 288925"/>
                <a:gd name="connsiteX16" fmla="*/ 288925 w 338137"/>
                <a:gd name="connsiteY16" fmla="*/ 225425 h 288925"/>
                <a:gd name="connsiteX17" fmla="*/ 307975 w 338137"/>
                <a:gd name="connsiteY17" fmla="*/ 206375 h 288925"/>
                <a:gd name="connsiteX18" fmla="*/ 288925 w 338137"/>
                <a:gd name="connsiteY18" fmla="*/ 187325 h 288925"/>
                <a:gd name="connsiteX19" fmla="*/ 98425 w 338137"/>
                <a:gd name="connsiteY19" fmla="*/ 187325 h 288925"/>
                <a:gd name="connsiteX20" fmla="*/ 79375 w 338137"/>
                <a:gd name="connsiteY20" fmla="*/ 206375 h 288925"/>
                <a:gd name="connsiteX21" fmla="*/ 98425 w 338137"/>
                <a:gd name="connsiteY21" fmla="*/ 225425 h 288925"/>
                <a:gd name="connsiteX22" fmla="*/ 117475 w 338137"/>
                <a:gd name="connsiteY22" fmla="*/ 206375 h 288925"/>
                <a:gd name="connsiteX23" fmla="*/ 98425 w 338137"/>
                <a:gd name="connsiteY23" fmla="*/ 187325 h 288925"/>
                <a:gd name="connsiteX24" fmla="*/ 254922 w 338137"/>
                <a:gd name="connsiteY24" fmla="*/ 127000 h 288925"/>
                <a:gd name="connsiteX25" fmla="*/ 234950 w 338137"/>
                <a:gd name="connsiteY25" fmla="*/ 147638 h 288925"/>
                <a:gd name="connsiteX26" fmla="*/ 276225 w 338137"/>
                <a:gd name="connsiteY26" fmla="*/ 147638 h 288925"/>
                <a:gd name="connsiteX27" fmla="*/ 254922 w 338137"/>
                <a:gd name="connsiteY27" fmla="*/ 127000 h 288925"/>
                <a:gd name="connsiteX28" fmla="*/ 130590 w 338137"/>
                <a:gd name="connsiteY28" fmla="*/ 100012 h 288925"/>
                <a:gd name="connsiteX29" fmla="*/ 92075 w 338137"/>
                <a:gd name="connsiteY29" fmla="*/ 147895 h 288925"/>
                <a:gd name="connsiteX30" fmla="*/ 105356 w 338137"/>
                <a:gd name="connsiteY30" fmla="*/ 147895 h 288925"/>
                <a:gd name="connsiteX31" fmla="*/ 226214 w 338137"/>
                <a:gd name="connsiteY31" fmla="*/ 147895 h 288925"/>
                <a:gd name="connsiteX32" fmla="*/ 255432 w 338137"/>
                <a:gd name="connsiteY32" fmla="*/ 117303 h 288925"/>
                <a:gd name="connsiteX33" fmla="*/ 285979 w 338137"/>
                <a:gd name="connsiteY33" fmla="*/ 147895 h 288925"/>
                <a:gd name="connsiteX34" fmla="*/ 295275 w 338137"/>
                <a:gd name="connsiteY34" fmla="*/ 149225 h 288925"/>
                <a:gd name="connsiteX35" fmla="*/ 255432 w 338137"/>
                <a:gd name="connsiteY35" fmla="*/ 100012 h 288925"/>
                <a:gd name="connsiteX36" fmla="*/ 130590 w 338137"/>
                <a:gd name="connsiteY36" fmla="*/ 100012 h 288925"/>
                <a:gd name="connsiteX37" fmla="*/ 131008 w 338137"/>
                <a:gd name="connsiteY37" fmla="*/ 85725 h 288925"/>
                <a:gd name="connsiteX38" fmla="*/ 255022 w 338137"/>
                <a:gd name="connsiteY38" fmla="*/ 85725 h 288925"/>
                <a:gd name="connsiteX39" fmla="*/ 309113 w 338137"/>
                <a:gd name="connsiteY39" fmla="*/ 153019 h 288925"/>
                <a:gd name="connsiteX40" fmla="*/ 338137 w 338137"/>
                <a:gd name="connsiteY40" fmla="*/ 207117 h 288925"/>
                <a:gd name="connsiteX41" fmla="*/ 320986 w 338137"/>
                <a:gd name="connsiteY41" fmla="*/ 251980 h 288925"/>
                <a:gd name="connsiteX42" fmla="*/ 320986 w 338137"/>
                <a:gd name="connsiteY42" fmla="*/ 288925 h 288925"/>
                <a:gd name="connsiteX43" fmla="*/ 274811 w 338137"/>
                <a:gd name="connsiteY43" fmla="*/ 288925 h 288925"/>
                <a:gd name="connsiteX44" fmla="*/ 274811 w 338137"/>
                <a:gd name="connsiteY44" fmla="*/ 266494 h 288925"/>
                <a:gd name="connsiteX45" fmla="*/ 112538 w 338137"/>
                <a:gd name="connsiteY45" fmla="*/ 266494 h 288925"/>
                <a:gd name="connsiteX46" fmla="*/ 112538 w 338137"/>
                <a:gd name="connsiteY46" fmla="*/ 288925 h 288925"/>
                <a:gd name="connsiteX47" fmla="*/ 66363 w 338137"/>
                <a:gd name="connsiteY47" fmla="*/ 288925 h 288925"/>
                <a:gd name="connsiteX48" fmla="*/ 66363 w 338137"/>
                <a:gd name="connsiteY48" fmla="*/ 251980 h 288925"/>
                <a:gd name="connsiteX49" fmla="*/ 49212 w 338137"/>
                <a:gd name="connsiteY49" fmla="*/ 207117 h 288925"/>
                <a:gd name="connsiteX50" fmla="*/ 78237 w 338137"/>
                <a:gd name="connsiteY50" fmla="*/ 153019 h 288925"/>
                <a:gd name="connsiteX51" fmla="*/ 131008 w 338137"/>
                <a:gd name="connsiteY51" fmla="*/ 85725 h 288925"/>
                <a:gd name="connsiteX52" fmla="*/ 65088 w 338137"/>
                <a:gd name="connsiteY52" fmla="*/ 0 h 288925"/>
                <a:gd name="connsiteX53" fmla="*/ 69073 w 338137"/>
                <a:gd name="connsiteY53" fmla="*/ 5220 h 288925"/>
                <a:gd name="connsiteX54" fmla="*/ 69073 w 338137"/>
                <a:gd name="connsiteY54" fmla="*/ 13050 h 288925"/>
                <a:gd name="connsiteX55" fmla="*/ 130175 w 338137"/>
                <a:gd name="connsiteY55" fmla="*/ 67859 h 288925"/>
                <a:gd name="connsiteX56" fmla="*/ 69073 w 338137"/>
                <a:gd name="connsiteY56" fmla="*/ 67859 h 288925"/>
                <a:gd name="connsiteX57" fmla="*/ 69073 w 338137"/>
                <a:gd name="connsiteY57" fmla="*/ 130499 h 288925"/>
                <a:gd name="connsiteX58" fmla="*/ 62431 w 338137"/>
                <a:gd name="connsiteY58" fmla="*/ 147463 h 288925"/>
                <a:gd name="connsiteX59" fmla="*/ 45163 w 338137"/>
                <a:gd name="connsiteY59" fmla="*/ 153988 h 288925"/>
                <a:gd name="connsiteX60" fmla="*/ 43835 w 338137"/>
                <a:gd name="connsiteY60" fmla="*/ 153988 h 288925"/>
                <a:gd name="connsiteX61" fmla="*/ 18597 w 338137"/>
                <a:gd name="connsiteY61" fmla="*/ 130499 h 288925"/>
                <a:gd name="connsiteX62" fmla="*/ 23910 w 338137"/>
                <a:gd name="connsiteY62" fmla="*/ 125279 h 288925"/>
                <a:gd name="connsiteX63" fmla="*/ 27895 w 338137"/>
                <a:gd name="connsiteY63" fmla="*/ 130499 h 288925"/>
                <a:gd name="connsiteX64" fmla="*/ 43835 w 338137"/>
                <a:gd name="connsiteY64" fmla="*/ 144853 h 288925"/>
                <a:gd name="connsiteX65" fmla="*/ 45163 w 338137"/>
                <a:gd name="connsiteY65" fmla="*/ 144853 h 288925"/>
                <a:gd name="connsiteX66" fmla="*/ 55790 w 338137"/>
                <a:gd name="connsiteY66" fmla="*/ 140938 h 288925"/>
                <a:gd name="connsiteX67" fmla="*/ 59774 w 338137"/>
                <a:gd name="connsiteY67" fmla="*/ 130499 h 288925"/>
                <a:gd name="connsiteX68" fmla="*/ 59774 w 338137"/>
                <a:gd name="connsiteY68" fmla="*/ 67859 h 288925"/>
                <a:gd name="connsiteX69" fmla="*/ 0 w 338137"/>
                <a:gd name="connsiteY69" fmla="*/ 67859 h 288925"/>
                <a:gd name="connsiteX70" fmla="*/ 59774 w 338137"/>
                <a:gd name="connsiteY70" fmla="*/ 13050 h 288925"/>
                <a:gd name="connsiteX71" fmla="*/ 59774 w 338137"/>
                <a:gd name="connsiteY71" fmla="*/ 5220 h 288925"/>
                <a:gd name="connsiteX72" fmla="*/ 65088 w 338137"/>
                <a:gd name="connsiteY72" fmla="*/ 0 h 28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338137" h="288925">
                  <a:moveTo>
                    <a:pt x="137328" y="214312"/>
                  </a:moveTo>
                  <a:cubicBezTo>
                    <a:pt x="134676" y="214312"/>
                    <a:pt x="133350" y="215673"/>
                    <a:pt x="133350" y="218394"/>
                  </a:cubicBezTo>
                  <a:cubicBezTo>
                    <a:pt x="133350" y="221116"/>
                    <a:pt x="134676" y="223837"/>
                    <a:pt x="137328" y="223837"/>
                  </a:cubicBezTo>
                  <a:cubicBezTo>
                    <a:pt x="137328" y="223837"/>
                    <a:pt x="137328" y="223837"/>
                    <a:pt x="250023" y="223837"/>
                  </a:cubicBezTo>
                  <a:cubicBezTo>
                    <a:pt x="252674" y="223837"/>
                    <a:pt x="254000" y="221116"/>
                    <a:pt x="254000" y="218394"/>
                  </a:cubicBezTo>
                  <a:cubicBezTo>
                    <a:pt x="254000" y="215673"/>
                    <a:pt x="252674" y="214312"/>
                    <a:pt x="250023" y="214312"/>
                  </a:cubicBezTo>
                  <a:cubicBezTo>
                    <a:pt x="250023" y="214312"/>
                    <a:pt x="250023" y="214312"/>
                    <a:pt x="137328" y="214312"/>
                  </a:cubicBezTo>
                  <a:close/>
                  <a:moveTo>
                    <a:pt x="137328" y="196850"/>
                  </a:moveTo>
                  <a:cubicBezTo>
                    <a:pt x="134676" y="196850"/>
                    <a:pt x="133350" y="198211"/>
                    <a:pt x="133350" y="200932"/>
                  </a:cubicBezTo>
                  <a:cubicBezTo>
                    <a:pt x="133350" y="203654"/>
                    <a:pt x="134676" y="206375"/>
                    <a:pt x="137328" y="206375"/>
                  </a:cubicBezTo>
                  <a:cubicBezTo>
                    <a:pt x="137328" y="206375"/>
                    <a:pt x="137328" y="206375"/>
                    <a:pt x="250023" y="206375"/>
                  </a:cubicBezTo>
                  <a:cubicBezTo>
                    <a:pt x="252674" y="206375"/>
                    <a:pt x="254000" y="203654"/>
                    <a:pt x="254000" y="200932"/>
                  </a:cubicBezTo>
                  <a:cubicBezTo>
                    <a:pt x="254000" y="198211"/>
                    <a:pt x="252674" y="196850"/>
                    <a:pt x="250023" y="196850"/>
                  </a:cubicBezTo>
                  <a:cubicBezTo>
                    <a:pt x="250023" y="196850"/>
                    <a:pt x="250023" y="196850"/>
                    <a:pt x="137328" y="196850"/>
                  </a:cubicBezTo>
                  <a:close/>
                  <a:moveTo>
                    <a:pt x="288925" y="187325"/>
                  </a:moveTo>
                  <a:cubicBezTo>
                    <a:pt x="278404" y="187325"/>
                    <a:pt x="269875" y="195854"/>
                    <a:pt x="269875" y="206375"/>
                  </a:cubicBezTo>
                  <a:cubicBezTo>
                    <a:pt x="269875" y="216896"/>
                    <a:pt x="278404" y="225425"/>
                    <a:pt x="288925" y="225425"/>
                  </a:cubicBezTo>
                  <a:cubicBezTo>
                    <a:pt x="299446" y="225425"/>
                    <a:pt x="307975" y="216896"/>
                    <a:pt x="307975" y="206375"/>
                  </a:cubicBezTo>
                  <a:cubicBezTo>
                    <a:pt x="307975" y="195854"/>
                    <a:pt x="299446" y="187325"/>
                    <a:pt x="288925" y="187325"/>
                  </a:cubicBezTo>
                  <a:close/>
                  <a:moveTo>
                    <a:pt x="98425" y="187325"/>
                  </a:moveTo>
                  <a:cubicBezTo>
                    <a:pt x="87904" y="187325"/>
                    <a:pt x="79375" y="195854"/>
                    <a:pt x="79375" y="206375"/>
                  </a:cubicBezTo>
                  <a:cubicBezTo>
                    <a:pt x="79375" y="216896"/>
                    <a:pt x="87904" y="225425"/>
                    <a:pt x="98425" y="225425"/>
                  </a:cubicBezTo>
                  <a:cubicBezTo>
                    <a:pt x="108946" y="225425"/>
                    <a:pt x="117475" y="216896"/>
                    <a:pt x="117475" y="206375"/>
                  </a:cubicBezTo>
                  <a:cubicBezTo>
                    <a:pt x="117475" y="195854"/>
                    <a:pt x="108946" y="187325"/>
                    <a:pt x="98425" y="187325"/>
                  </a:cubicBezTo>
                  <a:close/>
                  <a:moveTo>
                    <a:pt x="254922" y="127000"/>
                  </a:moveTo>
                  <a:cubicBezTo>
                    <a:pt x="244270" y="127000"/>
                    <a:pt x="234950" y="136029"/>
                    <a:pt x="234950" y="147638"/>
                  </a:cubicBezTo>
                  <a:cubicBezTo>
                    <a:pt x="234950" y="147638"/>
                    <a:pt x="234950" y="147638"/>
                    <a:pt x="276225" y="147638"/>
                  </a:cubicBezTo>
                  <a:cubicBezTo>
                    <a:pt x="276225" y="136029"/>
                    <a:pt x="266905" y="127000"/>
                    <a:pt x="254922" y="127000"/>
                  </a:cubicBezTo>
                  <a:close/>
                  <a:moveTo>
                    <a:pt x="130590" y="100012"/>
                  </a:moveTo>
                  <a:cubicBezTo>
                    <a:pt x="113325" y="100012"/>
                    <a:pt x="98716" y="119963"/>
                    <a:pt x="92075" y="147895"/>
                  </a:cubicBezTo>
                  <a:cubicBezTo>
                    <a:pt x="96060" y="147895"/>
                    <a:pt x="101372" y="147895"/>
                    <a:pt x="105356" y="147895"/>
                  </a:cubicBezTo>
                  <a:cubicBezTo>
                    <a:pt x="105356" y="147895"/>
                    <a:pt x="105356" y="147895"/>
                    <a:pt x="226214" y="147895"/>
                  </a:cubicBezTo>
                  <a:cubicBezTo>
                    <a:pt x="226214" y="130604"/>
                    <a:pt x="239495" y="117303"/>
                    <a:pt x="255432" y="117303"/>
                  </a:cubicBezTo>
                  <a:cubicBezTo>
                    <a:pt x="272697" y="117303"/>
                    <a:pt x="285979" y="130604"/>
                    <a:pt x="285979" y="147895"/>
                  </a:cubicBezTo>
                  <a:cubicBezTo>
                    <a:pt x="288635" y="147895"/>
                    <a:pt x="292619" y="147895"/>
                    <a:pt x="295275" y="149225"/>
                  </a:cubicBezTo>
                  <a:cubicBezTo>
                    <a:pt x="288635" y="119963"/>
                    <a:pt x="274026" y="100012"/>
                    <a:pt x="255432" y="100012"/>
                  </a:cubicBezTo>
                  <a:cubicBezTo>
                    <a:pt x="255432" y="100012"/>
                    <a:pt x="255432" y="100012"/>
                    <a:pt x="130590" y="100012"/>
                  </a:cubicBezTo>
                  <a:close/>
                  <a:moveTo>
                    <a:pt x="131008" y="85725"/>
                  </a:moveTo>
                  <a:cubicBezTo>
                    <a:pt x="131008" y="85725"/>
                    <a:pt x="131008" y="85725"/>
                    <a:pt x="255022" y="85725"/>
                  </a:cubicBezTo>
                  <a:cubicBezTo>
                    <a:pt x="282727" y="85725"/>
                    <a:pt x="303836" y="114754"/>
                    <a:pt x="309113" y="153019"/>
                  </a:cubicBezTo>
                  <a:cubicBezTo>
                    <a:pt x="327583" y="163575"/>
                    <a:pt x="338137" y="183367"/>
                    <a:pt x="338137" y="207117"/>
                  </a:cubicBezTo>
                  <a:cubicBezTo>
                    <a:pt x="338137" y="224271"/>
                    <a:pt x="332860" y="240104"/>
                    <a:pt x="320986" y="251980"/>
                  </a:cubicBezTo>
                  <a:cubicBezTo>
                    <a:pt x="320986" y="251980"/>
                    <a:pt x="320986" y="251980"/>
                    <a:pt x="320986" y="288925"/>
                  </a:cubicBezTo>
                  <a:cubicBezTo>
                    <a:pt x="320986" y="288925"/>
                    <a:pt x="320986" y="288925"/>
                    <a:pt x="274811" y="288925"/>
                  </a:cubicBezTo>
                  <a:cubicBezTo>
                    <a:pt x="274811" y="288925"/>
                    <a:pt x="274811" y="288925"/>
                    <a:pt x="274811" y="266494"/>
                  </a:cubicBezTo>
                  <a:cubicBezTo>
                    <a:pt x="274811" y="266494"/>
                    <a:pt x="274811" y="266494"/>
                    <a:pt x="112538" y="266494"/>
                  </a:cubicBezTo>
                  <a:cubicBezTo>
                    <a:pt x="112538" y="266494"/>
                    <a:pt x="112538" y="266494"/>
                    <a:pt x="112538" y="288925"/>
                  </a:cubicBezTo>
                  <a:cubicBezTo>
                    <a:pt x="112538" y="288925"/>
                    <a:pt x="112538" y="288925"/>
                    <a:pt x="66363" y="288925"/>
                  </a:cubicBezTo>
                  <a:cubicBezTo>
                    <a:pt x="66363" y="288925"/>
                    <a:pt x="66363" y="288925"/>
                    <a:pt x="66363" y="251980"/>
                  </a:cubicBezTo>
                  <a:cubicBezTo>
                    <a:pt x="54489" y="240104"/>
                    <a:pt x="49212" y="224271"/>
                    <a:pt x="49212" y="207117"/>
                  </a:cubicBezTo>
                  <a:cubicBezTo>
                    <a:pt x="49212" y="183367"/>
                    <a:pt x="58447" y="163575"/>
                    <a:pt x="78237" y="153019"/>
                  </a:cubicBezTo>
                  <a:cubicBezTo>
                    <a:pt x="83514" y="114754"/>
                    <a:pt x="104623" y="85725"/>
                    <a:pt x="131008" y="85725"/>
                  </a:cubicBezTo>
                  <a:close/>
                  <a:moveTo>
                    <a:pt x="65088" y="0"/>
                  </a:moveTo>
                  <a:cubicBezTo>
                    <a:pt x="66416" y="0"/>
                    <a:pt x="69073" y="2610"/>
                    <a:pt x="69073" y="5220"/>
                  </a:cubicBezTo>
                  <a:cubicBezTo>
                    <a:pt x="69073" y="5220"/>
                    <a:pt x="69073" y="5220"/>
                    <a:pt x="69073" y="13050"/>
                  </a:cubicBezTo>
                  <a:cubicBezTo>
                    <a:pt x="99624" y="14355"/>
                    <a:pt x="124862" y="37845"/>
                    <a:pt x="130175" y="67859"/>
                  </a:cubicBezTo>
                  <a:lnTo>
                    <a:pt x="69073" y="67859"/>
                  </a:lnTo>
                  <a:cubicBezTo>
                    <a:pt x="69073" y="67859"/>
                    <a:pt x="69073" y="67859"/>
                    <a:pt x="69073" y="130499"/>
                  </a:cubicBezTo>
                  <a:cubicBezTo>
                    <a:pt x="69073" y="135718"/>
                    <a:pt x="66416" y="142243"/>
                    <a:pt x="62431" y="147463"/>
                  </a:cubicBezTo>
                  <a:cubicBezTo>
                    <a:pt x="57118" y="151378"/>
                    <a:pt x="51805" y="153988"/>
                    <a:pt x="45163" y="153988"/>
                  </a:cubicBezTo>
                  <a:cubicBezTo>
                    <a:pt x="45163" y="153988"/>
                    <a:pt x="45163" y="153988"/>
                    <a:pt x="43835" y="153988"/>
                  </a:cubicBezTo>
                  <a:cubicBezTo>
                    <a:pt x="30552" y="153988"/>
                    <a:pt x="18597" y="143548"/>
                    <a:pt x="18597" y="130499"/>
                  </a:cubicBezTo>
                  <a:cubicBezTo>
                    <a:pt x="18597" y="127889"/>
                    <a:pt x="21253" y="125279"/>
                    <a:pt x="23910" y="125279"/>
                  </a:cubicBezTo>
                  <a:cubicBezTo>
                    <a:pt x="26567" y="125279"/>
                    <a:pt x="27895" y="127889"/>
                    <a:pt x="27895" y="130499"/>
                  </a:cubicBezTo>
                  <a:cubicBezTo>
                    <a:pt x="27895" y="138328"/>
                    <a:pt x="35865" y="144853"/>
                    <a:pt x="43835" y="144853"/>
                  </a:cubicBezTo>
                  <a:cubicBezTo>
                    <a:pt x="43835" y="144853"/>
                    <a:pt x="43835" y="144853"/>
                    <a:pt x="45163" y="144853"/>
                  </a:cubicBezTo>
                  <a:cubicBezTo>
                    <a:pt x="49148" y="144853"/>
                    <a:pt x="53133" y="143548"/>
                    <a:pt x="55790" y="140938"/>
                  </a:cubicBezTo>
                  <a:cubicBezTo>
                    <a:pt x="58446" y="138328"/>
                    <a:pt x="59774" y="134413"/>
                    <a:pt x="59774" y="130499"/>
                  </a:cubicBezTo>
                  <a:cubicBezTo>
                    <a:pt x="59774" y="130499"/>
                    <a:pt x="59774" y="130499"/>
                    <a:pt x="59774" y="67859"/>
                  </a:cubicBezTo>
                  <a:cubicBezTo>
                    <a:pt x="59774" y="67859"/>
                    <a:pt x="59774" y="67859"/>
                    <a:pt x="0" y="67859"/>
                  </a:cubicBezTo>
                  <a:cubicBezTo>
                    <a:pt x="3985" y="37845"/>
                    <a:pt x="29223" y="14355"/>
                    <a:pt x="59774" y="13050"/>
                  </a:cubicBezTo>
                  <a:cubicBezTo>
                    <a:pt x="59774" y="13050"/>
                    <a:pt x="59774" y="13050"/>
                    <a:pt x="59774" y="5220"/>
                  </a:cubicBezTo>
                  <a:cubicBezTo>
                    <a:pt x="59774" y="2610"/>
                    <a:pt x="62431" y="0"/>
                    <a:pt x="65088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761321" y="1875284"/>
            <a:ext cx="5744754" cy="1562093"/>
            <a:chOff x="8386922" y="2116595"/>
            <a:chExt cx="5744754" cy="1562093"/>
          </a:xfrm>
        </p:grpSpPr>
        <p:sp>
          <p:nvSpPr>
            <p:cNvPr id="45" name="矩形 44"/>
            <p:cNvSpPr/>
            <p:nvPr/>
          </p:nvSpPr>
          <p:spPr>
            <a:xfrm>
              <a:off x="8386922" y="21165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386922" y="2542351"/>
              <a:ext cx="574475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14000"/>
                </a:lnSpc>
                <a:buFont typeface="Wingdings" panose="05000000000000000000" pitchFamily="2" charset="2"/>
                <a:buChar char="l"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386922" y="2923994"/>
              <a:ext cx="574475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14000"/>
                </a:lnSpc>
                <a:buFont typeface="Wingdings" panose="05000000000000000000" pitchFamily="2" charset="2"/>
                <a:buChar char="l"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386922" y="3305637"/>
              <a:ext cx="574475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14000"/>
                </a:lnSpc>
                <a:buFont typeface="Wingdings" panose="05000000000000000000" pitchFamily="2" charset="2"/>
                <a:buChar char="l"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50" name="任意多边形 49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产品服务推广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2411445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4"/>
          <p:cNvGrpSpPr/>
          <p:nvPr/>
        </p:nvGrpSpPr>
        <p:grpSpPr>
          <a:xfrm>
            <a:off x="6462452" y="1604687"/>
            <a:ext cx="4693689" cy="4255265"/>
            <a:chOff x="5827486" y="1471680"/>
            <a:chExt cx="4693689" cy="4255265"/>
          </a:xfrm>
        </p:grpSpPr>
        <p:sp>
          <p:nvSpPr>
            <p:cNvPr id="21" name="Oval 1"/>
            <p:cNvSpPr/>
            <p:nvPr/>
          </p:nvSpPr>
          <p:spPr>
            <a:xfrm>
              <a:off x="6445756" y="1870738"/>
              <a:ext cx="3457147" cy="3457147"/>
            </a:xfrm>
            <a:prstGeom prst="ellipse">
              <a:avLst/>
            </a:prstGeom>
            <a:noFill/>
            <a:ln w="19050">
              <a:solidFill>
                <a:schemeClr val="tx2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Group 2"/>
            <p:cNvGrpSpPr/>
            <p:nvPr/>
          </p:nvGrpSpPr>
          <p:grpSpPr>
            <a:xfrm rot="5400000">
              <a:off x="7255029" y="1905999"/>
              <a:ext cx="2138089" cy="1269452"/>
              <a:chOff x="1371600" y="1272983"/>
              <a:chExt cx="1603567" cy="952089"/>
            </a:xfrm>
            <a:solidFill>
              <a:schemeClr val="accent1"/>
            </a:solidFill>
          </p:grpSpPr>
          <p:sp>
            <p:nvSpPr>
              <p:cNvPr id="35" name="Rectangle: Rounded Corners 3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Rectangle: Rounded Corners 4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Rectangle: Rounded Corners 5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6"/>
            <p:cNvGrpSpPr/>
            <p:nvPr/>
          </p:nvGrpSpPr>
          <p:grpSpPr>
            <a:xfrm rot="10800000">
              <a:off x="8383086" y="3154537"/>
              <a:ext cx="2138089" cy="1269452"/>
              <a:chOff x="1371600" y="1272983"/>
              <a:chExt cx="1603567" cy="952089"/>
            </a:xfrm>
            <a:solidFill>
              <a:schemeClr val="accent2">
                <a:alpha val="50000"/>
              </a:schemeClr>
            </a:solidFill>
          </p:grpSpPr>
          <p:sp>
            <p:nvSpPr>
              <p:cNvPr id="32" name="Rectangle: Rounded Corners 7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Rectangle: Rounded Corners 8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Rectangle: Rounded Corners 9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Group 10"/>
            <p:cNvGrpSpPr/>
            <p:nvPr/>
          </p:nvGrpSpPr>
          <p:grpSpPr>
            <a:xfrm>
              <a:off x="5827486" y="2768771"/>
              <a:ext cx="2138089" cy="1269452"/>
              <a:chOff x="1371600" y="1272983"/>
              <a:chExt cx="1603567" cy="952089"/>
            </a:xfrm>
            <a:solidFill>
              <a:schemeClr val="accent4">
                <a:alpha val="50000"/>
              </a:schemeClr>
            </a:solidFill>
          </p:grpSpPr>
          <p:sp>
            <p:nvSpPr>
              <p:cNvPr id="29" name="Rectangle: Rounded Corners 11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Rectangle: Rounded Corners 12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Rectangle: Rounded Corners 13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5" name="Group 30"/>
            <p:cNvGrpSpPr/>
            <p:nvPr/>
          </p:nvGrpSpPr>
          <p:grpSpPr>
            <a:xfrm>
              <a:off x="7351487" y="3588854"/>
              <a:ext cx="1269452" cy="2138091"/>
              <a:chOff x="5513615" y="3097307"/>
              <a:chExt cx="952089" cy="1603568"/>
            </a:xfrm>
          </p:grpSpPr>
          <p:sp>
            <p:nvSpPr>
              <p:cNvPr id="26" name="Rectangle: Rounded Corners 31"/>
              <p:cNvSpPr/>
              <p:nvPr/>
            </p:nvSpPr>
            <p:spPr>
              <a:xfrm rot="16200000">
                <a:off x="5364581" y="3786475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Rectangle: Rounded Corners 32"/>
              <p:cNvSpPr/>
              <p:nvPr/>
            </p:nvSpPr>
            <p:spPr>
              <a:xfrm rot="18900000">
                <a:off x="5513615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Rectangle: Rounded Corners 33"/>
              <p:cNvSpPr/>
              <p:nvPr/>
            </p:nvSpPr>
            <p:spPr>
              <a:xfrm rot="13500000" flipV="1">
                <a:off x="5891822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14" name="组合 113"/>
          <p:cNvGrpSpPr/>
          <p:nvPr/>
        </p:nvGrpSpPr>
        <p:grpSpPr>
          <a:xfrm>
            <a:off x="1299544" y="2079424"/>
            <a:ext cx="591341" cy="591341"/>
            <a:chOff x="1212459" y="1212950"/>
            <a:chExt cx="798116" cy="798116"/>
          </a:xfrm>
        </p:grpSpPr>
        <p:sp>
          <p:nvSpPr>
            <p:cNvPr id="124" name="圆角矩形 123"/>
            <p:cNvSpPr/>
            <p:nvPr/>
          </p:nvSpPr>
          <p:spPr>
            <a:xfrm>
              <a:off x="1212459" y="1212950"/>
              <a:ext cx="798116" cy="79811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5" name="椭圆 48"/>
            <p:cNvSpPr/>
            <p:nvPr/>
          </p:nvSpPr>
          <p:spPr>
            <a:xfrm>
              <a:off x="1421394" y="1436431"/>
              <a:ext cx="380246" cy="351152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1299544" y="3029916"/>
            <a:ext cx="591341" cy="591341"/>
            <a:chOff x="1212459" y="1212950"/>
            <a:chExt cx="798116" cy="798116"/>
          </a:xfrm>
        </p:grpSpPr>
        <p:sp>
          <p:nvSpPr>
            <p:cNvPr id="122" name="圆角矩形 121"/>
            <p:cNvSpPr/>
            <p:nvPr/>
          </p:nvSpPr>
          <p:spPr>
            <a:xfrm>
              <a:off x="1212459" y="1212950"/>
              <a:ext cx="798116" cy="79811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3" name="椭圆 83"/>
            <p:cNvSpPr/>
            <p:nvPr/>
          </p:nvSpPr>
          <p:spPr>
            <a:xfrm>
              <a:off x="1427550" y="1421885"/>
              <a:ext cx="367933" cy="380246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1299544" y="3980408"/>
            <a:ext cx="591341" cy="591341"/>
            <a:chOff x="1212459" y="1212950"/>
            <a:chExt cx="798116" cy="798116"/>
          </a:xfrm>
        </p:grpSpPr>
        <p:sp>
          <p:nvSpPr>
            <p:cNvPr id="120" name="圆角矩形 119"/>
            <p:cNvSpPr/>
            <p:nvPr/>
          </p:nvSpPr>
          <p:spPr>
            <a:xfrm>
              <a:off x="1212459" y="1212950"/>
              <a:ext cx="798116" cy="79811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椭圆 94"/>
            <p:cNvSpPr/>
            <p:nvPr/>
          </p:nvSpPr>
          <p:spPr>
            <a:xfrm>
              <a:off x="1421394" y="1435812"/>
              <a:ext cx="380246" cy="352390"/>
            </a:xfrm>
            <a:custGeom>
              <a:avLst/>
              <a:gdLst>
                <a:gd name="connsiteX0" fmla="*/ 182950 w 609756"/>
                <a:gd name="connsiteY0" fmla="*/ 245143 h 565088"/>
                <a:gd name="connsiteX1" fmla="*/ 177620 w 609756"/>
                <a:gd name="connsiteY1" fmla="*/ 266996 h 565088"/>
                <a:gd name="connsiteX2" fmla="*/ 170887 w 609756"/>
                <a:gd name="connsiteY2" fmla="*/ 290809 h 565088"/>
                <a:gd name="connsiteX3" fmla="*/ 195854 w 609756"/>
                <a:gd name="connsiteY3" fmla="*/ 290809 h 565088"/>
                <a:gd name="connsiteX4" fmla="*/ 188841 w 609756"/>
                <a:gd name="connsiteY4" fmla="*/ 266996 h 565088"/>
                <a:gd name="connsiteX5" fmla="*/ 183230 w 609756"/>
                <a:gd name="connsiteY5" fmla="*/ 245143 h 565088"/>
                <a:gd name="connsiteX6" fmla="*/ 361154 w 609756"/>
                <a:gd name="connsiteY6" fmla="*/ 226092 h 565088"/>
                <a:gd name="connsiteX7" fmla="*/ 431027 w 609756"/>
                <a:gd name="connsiteY7" fmla="*/ 226092 h 565088"/>
                <a:gd name="connsiteX8" fmla="*/ 431027 w 609756"/>
                <a:gd name="connsiteY8" fmla="*/ 247104 h 565088"/>
                <a:gd name="connsiteX9" fmla="*/ 386971 w 609756"/>
                <a:gd name="connsiteY9" fmla="*/ 247104 h 565088"/>
                <a:gd name="connsiteX10" fmla="*/ 386971 w 609756"/>
                <a:gd name="connsiteY10" fmla="*/ 270357 h 565088"/>
                <a:gd name="connsiteX11" fmla="*/ 428502 w 609756"/>
                <a:gd name="connsiteY11" fmla="*/ 270357 h 565088"/>
                <a:gd name="connsiteX12" fmla="*/ 428502 w 609756"/>
                <a:gd name="connsiteY12" fmla="*/ 291370 h 565088"/>
                <a:gd name="connsiteX13" fmla="*/ 386971 w 609756"/>
                <a:gd name="connsiteY13" fmla="*/ 291370 h 565088"/>
                <a:gd name="connsiteX14" fmla="*/ 386971 w 609756"/>
                <a:gd name="connsiteY14" fmla="*/ 317985 h 565088"/>
                <a:gd name="connsiteX15" fmla="*/ 433272 w 609756"/>
                <a:gd name="connsiteY15" fmla="*/ 317985 h 565088"/>
                <a:gd name="connsiteX16" fmla="*/ 433272 w 609756"/>
                <a:gd name="connsiteY16" fmla="*/ 338997 h 565088"/>
                <a:gd name="connsiteX17" fmla="*/ 361154 w 609756"/>
                <a:gd name="connsiteY17" fmla="*/ 338997 h 565088"/>
                <a:gd name="connsiteX18" fmla="*/ 167240 w 609756"/>
                <a:gd name="connsiteY18" fmla="*/ 226092 h 565088"/>
                <a:gd name="connsiteX19" fmla="*/ 200904 w 609756"/>
                <a:gd name="connsiteY19" fmla="*/ 226092 h 565088"/>
                <a:gd name="connsiteX20" fmla="*/ 235971 w 609756"/>
                <a:gd name="connsiteY20" fmla="*/ 338997 h 565088"/>
                <a:gd name="connsiteX21" fmla="*/ 208479 w 609756"/>
                <a:gd name="connsiteY21" fmla="*/ 338997 h 565088"/>
                <a:gd name="connsiteX22" fmla="*/ 199782 w 609756"/>
                <a:gd name="connsiteY22" fmla="*/ 309860 h 565088"/>
                <a:gd name="connsiteX23" fmla="*/ 167240 w 609756"/>
                <a:gd name="connsiteY23" fmla="*/ 309860 h 565088"/>
                <a:gd name="connsiteX24" fmla="*/ 159385 w 609756"/>
                <a:gd name="connsiteY24" fmla="*/ 338997 h 565088"/>
                <a:gd name="connsiteX25" fmla="*/ 132734 w 609756"/>
                <a:gd name="connsiteY25" fmla="*/ 338997 h 565088"/>
                <a:gd name="connsiteX26" fmla="*/ 306124 w 609756"/>
                <a:gd name="connsiteY26" fmla="*/ 224963 h 565088"/>
                <a:gd name="connsiteX27" fmla="*/ 337538 w 609756"/>
                <a:gd name="connsiteY27" fmla="*/ 230567 h 565088"/>
                <a:gd name="connsiteX28" fmla="*/ 332209 w 609756"/>
                <a:gd name="connsiteY28" fmla="*/ 251022 h 565088"/>
                <a:gd name="connsiteX29" fmla="*/ 305844 w 609756"/>
                <a:gd name="connsiteY29" fmla="*/ 245978 h 565088"/>
                <a:gd name="connsiteX30" fmla="*/ 268540 w 609756"/>
                <a:gd name="connsiteY30" fmla="*/ 282404 h 565088"/>
                <a:gd name="connsiteX31" fmla="*/ 303880 w 609756"/>
                <a:gd name="connsiteY31" fmla="*/ 319391 h 565088"/>
                <a:gd name="connsiteX32" fmla="*/ 316502 w 609756"/>
                <a:gd name="connsiteY32" fmla="*/ 317710 h 565088"/>
                <a:gd name="connsiteX33" fmla="*/ 316502 w 609756"/>
                <a:gd name="connsiteY33" fmla="*/ 294173 h 565088"/>
                <a:gd name="connsiteX34" fmla="*/ 299112 w 609756"/>
                <a:gd name="connsiteY34" fmla="*/ 294173 h 565088"/>
                <a:gd name="connsiteX35" fmla="*/ 299112 w 609756"/>
                <a:gd name="connsiteY35" fmla="*/ 274279 h 565088"/>
                <a:gd name="connsiteX36" fmla="*/ 341184 w 609756"/>
                <a:gd name="connsiteY36" fmla="*/ 274279 h 565088"/>
                <a:gd name="connsiteX37" fmla="*/ 341184 w 609756"/>
                <a:gd name="connsiteY37" fmla="*/ 333681 h 565088"/>
                <a:gd name="connsiteX38" fmla="*/ 303320 w 609756"/>
                <a:gd name="connsiteY38" fmla="*/ 340126 h 565088"/>
                <a:gd name="connsiteX39" fmla="*/ 257602 w 609756"/>
                <a:gd name="connsiteY39" fmla="*/ 324995 h 565088"/>
                <a:gd name="connsiteX40" fmla="*/ 241614 w 609756"/>
                <a:gd name="connsiteY40" fmla="*/ 283805 h 565088"/>
                <a:gd name="connsiteX41" fmla="*/ 306124 w 609756"/>
                <a:gd name="connsiteY41" fmla="*/ 224963 h 565088"/>
                <a:gd name="connsiteX42" fmla="*/ 283131 w 609756"/>
                <a:gd name="connsiteY42" fmla="*/ 0 h 565088"/>
                <a:gd name="connsiteX43" fmla="*/ 531748 w 609756"/>
                <a:gd name="connsiteY43" fmla="*/ 148206 h 565088"/>
                <a:gd name="connsiteX44" fmla="*/ 507896 w 609756"/>
                <a:gd name="connsiteY44" fmla="*/ 196114 h 565088"/>
                <a:gd name="connsiteX45" fmla="*/ 283131 w 609756"/>
                <a:gd name="connsiteY45" fmla="*/ 41744 h 565088"/>
                <a:gd name="connsiteX46" fmla="*/ 41810 w 609756"/>
                <a:gd name="connsiteY46" fmla="*/ 282684 h 565088"/>
                <a:gd name="connsiteX47" fmla="*/ 283131 w 609756"/>
                <a:gd name="connsiteY47" fmla="*/ 523344 h 565088"/>
                <a:gd name="connsiteX48" fmla="*/ 512386 w 609756"/>
                <a:gd name="connsiteY48" fmla="*/ 355807 h 565088"/>
                <a:gd name="connsiteX49" fmla="*/ 462999 w 609756"/>
                <a:gd name="connsiteY49" fmla="*/ 355807 h 565088"/>
                <a:gd name="connsiteX50" fmla="*/ 536518 w 609756"/>
                <a:gd name="connsiteY50" fmla="*/ 209281 h 565088"/>
                <a:gd name="connsiteX51" fmla="*/ 609756 w 609756"/>
                <a:gd name="connsiteY51" fmla="*/ 355807 h 565088"/>
                <a:gd name="connsiteX52" fmla="*/ 556160 w 609756"/>
                <a:gd name="connsiteY52" fmla="*/ 355807 h 565088"/>
                <a:gd name="connsiteX53" fmla="*/ 283131 w 609756"/>
                <a:gd name="connsiteY53" fmla="*/ 565088 h 565088"/>
                <a:gd name="connsiteX54" fmla="*/ 0 w 609756"/>
                <a:gd name="connsiteY54" fmla="*/ 282684 h 565088"/>
                <a:gd name="connsiteX55" fmla="*/ 283131 w 609756"/>
                <a:gd name="connsiteY55" fmla="*/ 0 h 56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609756" h="565088">
                  <a:moveTo>
                    <a:pt x="182950" y="245143"/>
                  </a:moveTo>
                  <a:cubicBezTo>
                    <a:pt x="181267" y="251867"/>
                    <a:pt x="179583" y="260552"/>
                    <a:pt x="177620" y="266996"/>
                  </a:cubicBezTo>
                  <a:lnTo>
                    <a:pt x="170887" y="290809"/>
                  </a:lnTo>
                  <a:lnTo>
                    <a:pt x="195854" y="290809"/>
                  </a:lnTo>
                  <a:lnTo>
                    <a:pt x="188841" y="266996"/>
                  </a:lnTo>
                  <a:cubicBezTo>
                    <a:pt x="186877" y="260272"/>
                    <a:pt x="184914" y="251867"/>
                    <a:pt x="183230" y="245143"/>
                  </a:cubicBezTo>
                  <a:close/>
                  <a:moveTo>
                    <a:pt x="361154" y="226092"/>
                  </a:moveTo>
                  <a:lnTo>
                    <a:pt x="431027" y="226092"/>
                  </a:lnTo>
                  <a:lnTo>
                    <a:pt x="431027" y="247104"/>
                  </a:lnTo>
                  <a:lnTo>
                    <a:pt x="386971" y="247104"/>
                  </a:lnTo>
                  <a:lnTo>
                    <a:pt x="386971" y="270357"/>
                  </a:lnTo>
                  <a:lnTo>
                    <a:pt x="428502" y="270357"/>
                  </a:lnTo>
                  <a:lnTo>
                    <a:pt x="428502" y="291370"/>
                  </a:lnTo>
                  <a:lnTo>
                    <a:pt x="386971" y="291370"/>
                  </a:lnTo>
                  <a:lnTo>
                    <a:pt x="386971" y="317985"/>
                  </a:lnTo>
                  <a:lnTo>
                    <a:pt x="433272" y="317985"/>
                  </a:lnTo>
                  <a:lnTo>
                    <a:pt x="433272" y="338997"/>
                  </a:lnTo>
                  <a:lnTo>
                    <a:pt x="361154" y="338997"/>
                  </a:lnTo>
                  <a:close/>
                  <a:moveTo>
                    <a:pt x="167240" y="226092"/>
                  </a:moveTo>
                  <a:lnTo>
                    <a:pt x="200904" y="226092"/>
                  </a:lnTo>
                  <a:lnTo>
                    <a:pt x="235971" y="338997"/>
                  </a:lnTo>
                  <a:lnTo>
                    <a:pt x="208479" y="338997"/>
                  </a:lnTo>
                  <a:lnTo>
                    <a:pt x="199782" y="309860"/>
                  </a:lnTo>
                  <a:lnTo>
                    <a:pt x="167240" y="309860"/>
                  </a:lnTo>
                  <a:lnTo>
                    <a:pt x="159385" y="338997"/>
                  </a:lnTo>
                  <a:lnTo>
                    <a:pt x="132734" y="338997"/>
                  </a:lnTo>
                  <a:close/>
                  <a:moveTo>
                    <a:pt x="306124" y="224963"/>
                  </a:moveTo>
                  <a:cubicBezTo>
                    <a:pt x="320709" y="224963"/>
                    <a:pt x="331928" y="227765"/>
                    <a:pt x="337538" y="230567"/>
                  </a:cubicBezTo>
                  <a:lnTo>
                    <a:pt x="332209" y="251022"/>
                  </a:lnTo>
                  <a:cubicBezTo>
                    <a:pt x="325758" y="248220"/>
                    <a:pt x="318185" y="245978"/>
                    <a:pt x="305844" y="245978"/>
                  </a:cubicBezTo>
                  <a:cubicBezTo>
                    <a:pt x="284528" y="245978"/>
                    <a:pt x="268540" y="258027"/>
                    <a:pt x="268540" y="282404"/>
                  </a:cubicBezTo>
                  <a:cubicBezTo>
                    <a:pt x="268540" y="305661"/>
                    <a:pt x="283125" y="319391"/>
                    <a:pt x="303880" y="319391"/>
                  </a:cubicBezTo>
                  <a:cubicBezTo>
                    <a:pt x="309771" y="319391"/>
                    <a:pt x="314539" y="318831"/>
                    <a:pt x="316502" y="317710"/>
                  </a:cubicBezTo>
                  <a:lnTo>
                    <a:pt x="316502" y="294173"/>
                  </a:lnTo>
                  <a:lnTo>
                    <a:pt x="299112" y="294173"/>
                  </a:lnTo>
                  <a:lnTo>
                    <a:pt x="299112" y="274279"/>
                  </a:lnTo>
                  <a:lnTo>
                    <a:pt x="341184" y="274279"/>
                  </a:lnTo>
                  <a:lnTo>
                    <a:pt x="341184" y="333681"/>
                  </a:lnTo>
                  <a:cubicBezTo>
                    <a:pt x="333331" y="336483"/>
                    <a:pt x="318465" y="340126"/>
                    <a:pt x="303320" y="340126"/>
                  </a:cubicBezTo>
                  <a:cubicBezTo>
                    <a:pt x="282845" y="340126"/>
                    <a:pt x="267979" y="334802"/>
                    <a:pt x="257602" y="324995"/>
                  </a:cubicBezTo>
                  <a:cubicBezTo>
                    <a:pt x="247224" y="315188"/>
                    <a:pt x="241334" y="300337"/>
                    <a:pt x="241614" y="283805"/>
                  </a:cubicBezTo>
                  <a:cubicBezTo>
                    <a:pt x="241895" y="246258"/>
                    <a:pt x="269101" y="224963"/>
                    <a:pt x="306124" y="224963"/>
                  </a:cubicBezTo>
                  <a:close/>
                  <a:moveTo>
                    <a:pt x="283131" y="0"/>
                  </a:moveTo>
                  <a:cubicBezTo>
                    <a:pt x="390322" y="0"/>
                    <a:pt x="484045" y="59955"/>
                    <a:pt x="531748" y="148206"/>
                  </a:cubicBezTo>
                  <a:lnTo>
                    <a:pt x="507896" y="196114"/>
                  </a:lnTo>
                  <a:cubicBezTo>
                    <a:pt x="472820" y="106182"/>
                    <a:pt x="385552" y="41744"/>
                    <a:pt x="283131" y="41744"/>
                  </a:cubicBezTo>
                  <a:cubicBezTo>
                    <a:pt x="150124" y="41744"/>
                    <a:pt x="41810" y="149887"/>
                    <a:pt x="41810" y="282684"/>
                  </a:cubicBezTo>
                  <a:cubicBezTo>
                    <a:pt x="41810" y="415201"/>
                    <a:pt x="150124" y="523344"/>
                    <a:pt x="283131" y="523344"/>
                  </a:cubicBezTo>
                  <a:cubicBezTo>
                    <a:pt x="390322" y="523344"/>
                    <a:pt x="481239" y="452743"/>
                    <a:pt x="512386" y="355807"/>
                  </a:cubicBezTo>
                  <a:lnTo>
                    <a:pt x="462999" y="355807"/>
                  </a:lnTo>
                  <a:lnTo>
                    <a:pt x="536518" y="209281"/>
                  </a:lnTo>
                  <a:lnTo>
                    <a:pt x="609756" y="355807"/>
                  </a:lnTo>
                  <a:lnTo>
                    <a:pt x="556160" y="355807"/>
                  </a:lnTo>
                  <a:cubicBezTo>
                    <a:pt x="523610" y="476276"/>
                    <a:pt x="413613" y="565088"/>
                    <a:pt x="283131" y="565088"/>
                  </a:cubicBezTo>
                  <a:cubicBezTo>
                    <a:pt x="126834" y="565088"/>
                    <a:pt x="0" y="438454"/>
                    <a:pt x="0" y="282684"/>
                  </a:cubicBezTo>
                  <a:cubicBezTo>
                    <a:pt x="0" y="126634"/>
                    <a:pt x="126834" y="0"/>
                    <a:pt x="2831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1299544" y="4930899"/>
            <a:ext cx="591341" cy="591341"/>
            <a:chOff x="1212459" y="1212950"/>
            <a:chExt cx="798116" cy="798116"/>
          </a:xfrm>
        </p:grpSpPr>
        <p:sp>
          <p:nvSpPr>
            <p:cNvPr id="118" name="圆角矩形 117"/>
            <p:cNvSpPr/>
            <p:nvPr/>
          </p:nvSpPr>
          <p:spPr>
            <a:xfrm>
              <a:off x="1212459" y="1212950"/>
              <a:ext cx="798116" cy="79811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椭圆 105"/>
            <p:cNvSpPr/>
            <p:nvPr/>
          </p:nvSpPr>
          <p:spPr>
            <a:xfrm>
              <a:off x="1438125" y="1421885"/>
              <a:ext cx="346782" cy="380246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133089" y="2077291"/>
            <a:ext cx="3846740" cy="722607"/>
            <a:chOff x="8386922" y="2192795"/>
            <a:chExt cx="3846740" cy="722607"/>
          </a:xfrm>
        </p:grpSpPr>
        <p:sp>
          <p:nvSpPr>
            <p:cNvPr id="39" name="矩形 3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386922" y="2542351"/>
              <a:ext cx="3846740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133089" y="3027782"/>
            <a:ext cx="3846740" cy="722607"/>
            <a:chOff x="8386922" y="2192795"/>
            <a:chExt cx="3846740" cy="722607"/>
          </a:xfrm>
        </p:grpSpPr>
        <p:sp>
          <p:nvSpPr>
            <p:cNvPr id="42" name="矩形 4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386922" y="2542351"/>
              <a:ext cx="3846740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133089" y="3978273"/>
            <a:ext cx="3846740" cy="722607"/>
            <a:chOff x="8386922" y="2192795"/>
            <a:chExt cx="3846740" cy="722607"/>
          </a:xfrm>
        </p:grpSpPr>
        <p:sp>
          <p:nvSpPr>
            <p:cNvPr id="45" name="矩形 4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386922" y="2542351"/>
              <a:ext cx="3846740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33089" y="4928764"/>
            <a:ext cx="3846740" cy="722607"/>
            <a:chOff x="8386922" y="2192795"/>
            <a:chExt cx="3846740" cy="722607"/>
          </a:xfrm>
        </p:grpSpPr>
        <p:sp>
          <p:nvSpPr>
            <p:cNvPr id="48" name="矩形 4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386922" y="2542351"/>
              <a:ext cx="3846740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50" name="任意多边形 49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产品服务推广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668973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493390" y="2365900"/>
            <a:ext cx="3205220" cy="3177126"/>
            <a:chOff x="4007765" y="1772811"/>
            <a:chExt cx="4176465" cy="4139861"/>
          </a:xfrm>
        </p:grpSpPr>
        <p:grpSp>
          <p:nvGrpSpPr>
            <p:cNvPr id="22" name="Group 4"/>
            <p:cNvGrpSpPr/>
            <p:nvPr/>
          </p:nvGrpSpPr>
          <p:grpSpPr>
            <a:xfrm>
              <a:off x="4007765" y="1772811"/>
              <a:ext cx="4176465" cy="4139861"/>
              <a:chOff x="3884472" y="2091871"/>
              <a:chExt cx="3113872" cy="3086581"/>
            </a:xfrm>
          </p:grpSpPr>
          <p:grpSp>
            <p:nvGrpSpPr>
              <p:cNvPr id="27" name="Group 9"/>
              <p:cNvGrpSpPr/>
              <p:nvPr/>
            </p:nvGrpSpPr>
            <p:grpSpPr>
              <a:xfrm rot="2700000">
                <a:off x="3884473" y="2091871"/>
                <a:ext cx="1437890" cy="1437892"/>
                <a:chOff x="4748213" y="2079625"/>
                <a:chExt cx="2695576" cy="2695576"/>
              </a:xfrm>
            </p:grpSpPr>
            <p:sp>
              <p:nvSpPr>
                <p:cNvPr id="55" name="Freeform: Shape 37"/>
                <p:cNvSpPr>
                  <a:spLocks/>
                </p:cNvSpPr>
                <p:nvPr/>
              </p:nvSpPr>
              <p:spPr bwMode="auto">
                <a:xfrm>
                  <a:off x="6905626" y="2079625"/>
                  <a:ext cx="538163" cy="2695575"/>
                </a:xfrm>
                <a:custGeom>
                  <a:avLst/>
                  <a:gdLst>
                    <a:gd name="T0" fmla="*/ 339 w 339"/>
                    <a:gd name="T1" fmla="*/ 1359 h 1698"/>
                    <a:gd name="T2" fmla="*/ 339 w 339"/>
                    <a:gd name="T3" fmla="*/ 339 h 1698"/>
                    <a:gd name="T4" fmla="*/ 0 w 339"/>
                    <a:gd name="T5" fmla="*/ 0 h 1698"/>
                    <a:gd name="T6" fmla="*/ 0 w 339"/>
                    <a:gd name="T7" fmla="*/ 1698 h 1698"/>
                    <a:gd name="T8" fmla="*/ 339 w 339"/>
                    <a:gd name="T9" fmla="*/ 135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339" y="1359"/>
                      </a:moveTo>
                      <a:lnTo>
                        <a:pt x="339" y="339"/>
                      </a:lnTo>
                      <a:lnTo>
                        <a:pt x="0" y="0"/>
                      </a:lnTo>
                      <a:lnTo>
                        <a:pt x="0" y="1698"/>
                      </a:lnTo>
                      <a:lnTo>
                        <a:pt x="339" y="135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6" name="Freeform: Shape 38"/>
                <p:cNvSpPr>
                  <a:spLocks/>
                </p:cNvSpPr>
                <p:nvPr/>
              </p:nvSpPr>
              <p:spPr bwMode="auto">
                <a:xfrm>
                  <a:off x="6905626" y="4067175"/>
                  <a:ext cx="538163" cy="169863"/>
                </a:xfrm>
                <a:custGeom>
                  <a:avLst/>
                  <a:gdLst>
                    <a:gd name="T0" fmla="*/ 339 w 339"/>
                    <a:gd name="T1" fmla="*/ 107 h 107"/>
                    <a:gd name="T2" fmla="*/ 0 w 339"/>
                    <a:gd name="T3" fmla="*/ 107 h 107"/>
                    <a:gd name="T4" fmla="*/ 0 w 339"/>
                    <a:gd name="T5" fmla="*/ 0 h 107"/>
                    <a:gd name="T6" fmla="*/ 339 w 339"/>
                    <a:gd name="T7" fmla="*/ 10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339" y="107"/>
                      </a:moveTo>
                      <a:lnTo>
                        <a:pt x="0" y="107"/>
                      </a:lnTo>
                      <a:lnTo>
                        <a:pt x="0" y="0"/>
                      </a:lnTo>
                      <a:lnTo>
                        <a:pt x="339" y="107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7" name="Freeform: Shape 39"/>
                <p:cNvSpPr>
                  <a:spLocks/>
                </p:cNvSpPr>
                <p:nvPr/>
              </p:nvSpPr>
              <p:spPr bwMode="auto">
                <a:xfrm>
                  <a:off x="4748213" y="4237038"/>
                  <a:ext cx="2695575" cy="538163"/>
                </a:xfrm>
                <a:custGeom>
                  <a:avLst/>
                  <a:gdLst>
                    <a:gd name="T0" fmla="*/ 0 w 1698"/>
                    <a:gd name="T1" fmla="*/ 0 h 339"/>
                    <a:gd name="T2" fmla="*/ 339 w 1698"/>
                    <a:gd name="T3" fmla="*/ 339 h 339"/>
                    <a:gd name="T4" fmla="*/ 1359 w 1698"/>
                    <a:gd name="T5" fmla="*/ 339 h 339"/>
                    <a:gd name="T6" fmla="*/ 1698 w 1698"/>
                    <a:gd name="T7" fmla="*/ 0 h 339"/>
                    <a:gd name="T8" fmla="*/ 0 w 1698"/>
                    <a:gd name="T9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8" h="339">
                      <a:moveTo>
                        <a:pt x="0" y="0"/>
                      </a:moveTo>
                      <a:lnTo>
                        <a:pt x="339" y="339"/>
                      </a:lnTo>
                      <a:lnTo>
                        <a:pt x="1359" y="339"/>
                      </a:lnTo>
                      <a:lnTo>
                        <a:pt x="169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8" name="Freeform: Shape 40"/>
                <p:cNvSpPr>
                  <a:spLocks/>
                </p:cNvSpPr>
                <p:nvPr/>
              </p:nvSpPr>
              <p:spPr bwMode="auto">
                <a:xfrm>
                  <a:off x="5286376" y="4237038"/>
                  <a:ext cx="169863" cy="538163"/>
                </a:xfrm>
                <a:custGeom>
                  <a:avLst/>
                  <a:gdLst>
                    <a:gd name="T0" fmla="*/ 0 w 107"/>
                    <a:gd name="T1" fmla="*/ 339 h 339"/>
                    <a:gd name="T2" fmla="*/ 0 w 107"/>
                    <a:gd name="T3" fmla="*/ 0 h 339"/>
                    <a:gd name="T4" fmla="*/ 107 w 107"/>
                    <a:gd name="T5" fmla="*/ 0 h 339"/>
                    <a:gd name="T6" fmla="*/ 0 w 107"/>
                    <a:gd name="T7" fmla="*/ 339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0" y="339"/>
                      </a:moveTo>
                      <a:lnTo>
                        <a:pt x="0" y="0"/>
                      </a:lnTo>
                      <a:lnTo>
                        <a:pt x="107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9" name="Freeform: Shape 41"/>
                <p:cNvSpPr>
                  <a:spLocks/>
                </p:cNvSpPr>
                <p:nvPr/>
              </p:nvSpPr>
              <p:spPr bwMode="auto">
                <a:xfrm>
                  <a:off x="4748213" y="2079625"/>
                  <a:ext cx="538163" cy="2695575"/>
                </a:xfrm>
                <a:custGeom>
                  <a:avLst/>
                  <a:gdLst>
                    <a:gd name="T0" fmla="*/ 0 w 339"/>
                    <a:gd name="T1" fmla="*/ 339 h 1698"/>
                    <a:gd name="T2" fmla="*/ 0 w 339"/>
                    <a:gd name="T3" fmla="*/ 1359 h 1698"/>
                    <a:gd name="T4" fmla="*/ 339 w 339"/>
                    <a:gd name="T5" fmla="*/ 1698 h 1698"/>
                    <a:gd name="T6" fmla="*/ 339 w 339"/>
                    <a:gd name="T7" fmla="*/ 0 h 1698"/>
                    <a:gd name="T8" fmla="*/ 0 w 339"/>
                    <a:gd name="T9" fmla="*/ 33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0" y="339"/>
                      </a:moveTo>
                      <a:lnTo>
                        <a:pt x="0" y="1359"/>
                      </a:lnTo>
                      <a:lnTo>
                        <a:pt x="339" y="1698"/>
                      </a:lnTo>
                      <a:lnTo>
                        <a:pt x="339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0" name="Freeform: Shape 42"/>
                <p:cNvSpPr>
                  <a:spLocks/>
                </p:cNvSpPr>
                <p:nvPr/>
              </p:nvSpPr>
              <p:spPr bwMode="auto">
                <a:xfrm>
                  <a:off x="4748213" y="2617788"/>
                  <a:ext cx="538163" cy="169863"/>
                </a:xfrm>
                <a:custGeom>
                  <a:avLst/>
                  <a:gdLst>
                    <a:gd name="T0" fmla="*/ 0 w 339"/>
                    <a:gd name="T1" fmla="*/ 0 h 107"/>
                    <a:gd name="T2" fmla="*/ 339 w 339"/>
                    <a:gd name="T3" fmla="*/ 0 h 107"/>
                    <a:gd name="T4" fmla="*/ 339 w 339"/>
                    <a:gd name="T5" fmla="*/ 107 h 107"/>
                    <a:gd name="T6" fmla="*/ 0 w 339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0" y="0"/>
                      </a:moveTo>
                      <a:lnTo>
                        <a:pt x="339" y="0"/>
                      </a:lnTo>
                      <a:lnTo>
                        <a:pt x="339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1" name="Freeform: Shape 43"/>
                <p:cNvSpPr>
                  <a:spLocks/>
                </p:cNvSpPr>
                <p:nvPr/>
              </p:nvSpPr>
              <p:spPr bwMode="auto">
                <a:xfrm>
                  <a:off x="4748213" y="2079625"/>
                  <a:ext cx="2157413" cy="538163"/>
                </a:xfrm>
                <a:custGeom>
                  <a:avLst/>
                  <a:gdLst>
                    <a:gd name="T0" fmla="*/ 678 w 1359"/>
                    <a:gd name="T1" fmla="*/ 0 h 339"/>
                    <a:gd name="T2" fmla="*/ 339 w 1359"/>
                    <a:gd name="T3" fmla="*/ 0 h 339"/>
                    <a:gd name="T4" fmla="*/ 0 w 1359"/>
                    <a:gd name="T5" fmla="*/ 339 h 339"/>
                    <a:gd name="T6" fmla="*/ 339 w 1359"/>
                    <a:gd name="T7" fmla="*/ 339 h 339"/>
                    <a:gd name="T8" fmla="*/ 678 w 1359"/>
                    <a:gd name="T9" fmla="*/ 339 h 339"/>
                    <a:gd name="T10" fmla="*/ 1359 w 1359"/>
                    <a:gd name="T11" fmla="*/ 339 h 339"/>
                    <a:gd name="T12" fmla="*/ 1359 w 1359"/>
                    <a:gd name="T13" fmla="*/ 0 h 339"/>
                    <a:gd name="T14" fmla="*/ 678 w 1359"/>
                    <a:gd name="T15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59" h="339">
                      <a:moveTo>
                        <a:pt x="678" y="0"/>
                      </a:moveTo>
                      <a:lnTo>
                        <a:pt x="339" y="0"/>
                      </a:lnTo>
                      <a:lnTo>
                        <a:pt x="0" y="339"/>
                      </a:lnTo>
                      <a:lnTo>
                        <a:pt x="339" y="339"/>
                      </a:lnTo>
                      <a:lnTo>
                        <a:pt x="678" y="339"/>
                      </a:lnTo>
                      <a:lnTo>
                        <a:pt x="1359" y="339"/>
                      </a:lnTo>
                      <a:lnTo>
                        <a:pt x="1359" y="0"/>
                      </a:lnTo>
                      <a:lnTo>
                        <a:pt x="67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2" name="Freeform: Shape 44"/>
                <p:cNvSpPr>
                  <a:spLocks/>
                </p:cNvSpPr>
                <p:nvPr/>
              </p:nvSpPr>
              <p:spPr bwMode="auto">
                <a:xfrm>
                  <a:off x="6735763" y="2079625"/>
                  <a:ext cx="169863" cy="538163"/>
                </a:xfrm>
                <a:custGeom>
                  <a:avLst/>
                  <a:gdLst>
                    <a:gd name="T0" fmla="*/ 107 w 107"/>
                    <a:gd name="T1" fmla="*/ 0 h 339"/>
                    <a:gd name="T2" fmla="*/ 107 w 107"/>
                    <a:gd name="T3" fmla="*/ 339 h 339"/>
                    <a:gd name="T4" fmla="*/ 0 w 107"/>
                    <a:gd name="T5" fmla="*/ 339 h 339"/>
                    <a:gd name="T6" fmla="*/ 107 w 107"/>
                    <a:gd name="T7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107" y="0"/>
                      </a:moveTo>
                      <a:lnTo>
                        <a:pt x="107" y="339"/>
                      </a:lnTo>
                      <a:lnTo>
                        <a:pt x="0" y="339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28" name="Group 10"/>
              <p:cNvGrpSpPr/>
              <p:nvPr/>
            </p:nvGrpSpPr>
            <p:grpSpPr>
              <a:xfrm rot="2700000">
                <a:off x="3898328" y="3740561"/>
                <a:ext cx="1437890" cy="1437892"/>
                <a:chOff x="4748213" y="2079625"/>
                <a:chExt cx="2695576" cy="2695576"/>
              </a:xfrm>
            </p:grpSpPr>
            <p:sp>
              <p:nvSpPr>
                <p:cNvPr id="47" name="Freeform: Shape 29"/>
                <p:cNvSpPr>
                  <a:spLocks/>
                </p:cNvSpPr>
                <p:nvPr/>
              </p:nvSpPr>
              <p:spPr bwMode="auto">
                <a:xfrm>
                  <a:off x="6905626" y="2079625"/>
                  <a:ext cx="538163" cy="2695575"/>
                </a:xfrm>
                <a:custGeom>
                  <a:avLst/>
                  <a:gdLst>
                    <a:gd name="T0" fmla="*/ 339 w 339"/>
                    <a:gd name="T1" fmla="*/ 1359 h 1698"/>
                    <a:gd name="T2" fmla="*/ 339 w 339"/>
                    <a:gd name="T3" fmla="*/ 339 h 1698"/>
                    <a:gd name="T4" fmla="*/ 0 w 339"/>
                    <a:gd name="T5" fmla="*/ 0 h 1698"/>
                    <a:gd name="T6" fmla="*/ 0 w 339"/>
                    <a:gd name="T7" fmla="*/ 1698 h 1698"/>
                    <a:gd name="T8" fmla="*/ 339 w 339"/>
                    <a:gd name="T9" fmla="*/ 135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339" y="1359"/>
                      </a:moveTo>
                      <a:lnTo>
                        <a:pt x="339" y="339"/>
                      </a:lnTo>
                      <a:lnTo>
                        <a:pt x="0" y="0"/>
                      </a:lnTo>
                      <a:lnTo>
                        <a:pt x="0" y="1698"/>
                      </a:lnTo>
                      <a:lnTo>
                        <a:pt x="339" y="135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8" name="Freeform: Shape 30"/>
                <p:cNvSpPr>
                  <a:spLocks/>
                </p:cNvSpPr>
                <p:nvPr/>
              </p:nvSpPr>
              <p:spPr bwMode="auto">
                <a:xfrm>
                  <a:off x="6905626" y="4067175"/>
                  <a:ext cx="538163" cy="169863"/>
                </a:xfrm>
                <a:custGeom>
                  <a:avLst/>
                  <a:gdLst>
                    <a:gd name="T0" fmla="*/ 339 w 339"/>
                    <a:gd name="T1" fmla="*/ 107 h 107"/>
                    <a:gd name="T2" fmla="*/ 0 w 339"/>
                    <a:gd name="T3" fmla="*/ 107 h 107"/>
                    <a:gd name="T4" fmla="*/ 0 w 339"/>
                    <a:gd name="T5" fmla="*/ 0 h 107"/>
                    <a:gd name="T6" fmla="*/ 339 w 339"/>
                    <a:gd name="T7" fmla="*/ 10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339" y="107"/>
                      </a:moveTo>
                      <a:lnTo>
                        <a:pt x="0" y="107"/>
                      </a:lnTo>
                      <a:lnTo>
                        <a:pt x="0" y="0"/>
                      </a:lnTo>
                      <a:lnTo>
                        <a:pt x="339" y="107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9" name="Freeform: Shape 31"/>
                <p:cNvSpPr>
                  <a:spLocks/>
                </p:cNvSpPr>
                <p:nvPr/>
              </p:nvSpPr>
              <p:spPr bwMode="auto">
                <a:xfrm>
                  <a:off x="4748213" y="4237038"/>
                  <a:ext cx="2695575" cy="538163"/>
                </a:xfrm>
                <a:custGeom>
                  <a:avLst/>
                  <a:gdLst>
                    <a:gd name="T0" fmla="*/ 0 w 1698"/>
                    <a:gd name="T1" fmla="*/ 0 h 339"/>
                    <a:gd name="T2" fmla="*/ 339 w 1698"/>
                    <a:gd name="T3" fmla="*/ 339 h 339"/>
                    <a:gd name="T4" fmla="*/ 1359 w 1698"/>
                    <a:gd name="T5" fmla="*/ 339 h 339"/>
                    <a:gd name="T6" fmla="*/ 1698 w 1698"/>
                    <a:gd name="T7" fmla="*/ 0 h 339"/>
                    <a:gd name="T8" fmla="*/ 0 w 1698"/>
                    <a:gd name="T9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8" h="339">
                      <a:moveTo>
                        <a:pt x="0" y="0"/>
                      </a:moveTo>
                      <a:lnTo>
                        <a:pt x="339" y="339"/>
                      </a:lnTo>
                      <a:lnTo>
                        <a:pt x="1359" y="339"/>
                      </a:lnTo>
                      <a:lnTo>
                        <a:pt x="169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0" name="Freeform: Shape 32"/>
                <p:cNvSpPr>
                  <a:spLocks/>
                </p:cNvSpPr>
                <p:nvPr/>
              </p:nvSpPr>
              <p:spPr bwMode="auto">
                <a:xfrm>
                  <a:off x="5286376" y="4237038"/>
                  <a:ext cx="169863" cy="538163"/>
                </a:xfrm>
                <a:custGeom>
                  <a:avLst/>
                  <a:gdLst>
                    <a:gd name="T0" fmla="*/ 0 w 107"/>
                    <a:gd name="T1" fmla="*/ 339 h 339"/>
                    <a:gd name="T2" fmla="*/ 0 w 107"/>
                    <a:gd name="T3" fmla="*/ 0 h 339"/>
                    <a:gd name="T4" fmla="*/ 107 w 107"/>
                    <a:gd name="T5" fmla="*/ 0 h 339"/>
                    <a:gd name="T6" fmla="*/ 0 w 107"/>
                    <a:gd name="T7" fmla="*/ 339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0" y="339"/>
                      </a:moveTo>
                      <a:lnTo>
                        <a:pt x="0" y="0"/>
                      </a:lnTo>
                      <a:lnTo>
                        <a:pt x="107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1" name="Freeform: Shape 33"/>
                <p:cNvSpPr>
                  <a:spLocks/>
                </p:cNvSpPr>
                <p:nvPr/>
              </p:nvSpPr>
              <p:spPr bwMode="auto">
                <a:xfrm>
                  <a:off x="4748213" y="2079625"/>
                  <a:ext cx="538163" cy="2695575"/>
                </a:xfrm>
                <a:custGeom>
                  <a:avLst/>
                  <a:gdLst>
                    <a:gd name="T0" fmla="*/ 0 w 339"/>
                    <a:gd name="T1" fmla="*/ 339 h 1698"/>
                    <a:gd name="T2" fmla="*/ 0 w 339"/>
                    <a:gd name="T3" fmla="*/ 1359 h 1698"/>
                    <a:gd name="T4" fmla="*/ 339 w 339"/>
                    <a:gd name="T5" fmla="*/ 1698 h 1698"/>
                    <a:gd name="T6" fmla="*/ 339 w 339"/>
                    <a:gd name="T7" fmla="*/ 0 h 1698"/>
                    <a:gd name="T8" fmla="*/ 0 w 339"/>
                    <a:gd name="T9" fmla="*/ 33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0" y="339"/>
                      </a:moveTo>
                      <a:lnTo>
                        <a:pt x="0" y="1359"/>
                      </a:lnTo>
                      <a:lnTo>
                        <a:pt x="339" y="1698"/>
                      </a:lnTo>
                      <a:lnTo>
                        <a:pt x="339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2" name="Freeform: Shape 34"/>
                <p:cNvSpPr>
                  <a:spLocks/>
                </p:cNvSpPr>
                <p:nvPr/>
              </p:nvSpPr>
              <p:spPr bwMode="auto">
                <a:xfrm>
                  <a:off x="4748213" y="2617788"/>
                  <a:ext cx="538163" cy="169863"/>
                </a:xfrm>
                <a:custGeom>
                  <a:avLst/>
                  <a:gdLst>
                    <a:gd name="T0" fmla="*/ 0 w 339"/>
                    <a:gd name="T1" fmla="*/ 0 h 107"/>
                    <a:gd name="T2" fmla="*/ 339 w 339"/>
                    <a:gd name="T3" fmla="*/ 0 h 107"/>
                    <a:gd name="T4" fmla="*/ 339 w 339"/>
                    <a:gd name="T5" fmla="*/ 107 h 107"/>
                    <a:gd name="T6" fmla="*/ 0 w 339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0" y="0"/>
                      </a:moveTo>
                      <a:lnTo>
                        <a:pt x="339" y="0"/>
                      </a:lnTo>
                      <a:lnTo>
                        <a:pt x="339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3" name="Freeform: Shape 35"/>
                <p:cNvSpPr>
                  <a:spLocks/>
                </p:cNvSpPr>
                <p:nvPr/>
              </p:nvSpPr>
              <p:spPr bwMode="auto">
                <a:xfrm>
                  <a:off x="4748213" y="2079625"/>
                  <a:ext cx="2157413" cy="538163"/>
                </a:xfrm>
                <a:custGeom>
                  <a:avLst/>
                  <a:gdLst>
                    <a:gd name="T0" fmla="*/ 678 w 1359"/>
                    <a:gd name="T1" fmla="*/ 0 h 339"/>
                    <a:gd name="T2" fmla="*/ 339 w 1359"/>
                    <a:gd name="T3" fmla="*/ 0 h 339"/>
                    <a:gd name="T4" fmla="*/ 0 w 1359"/>
                    <a:gd name="T5" fmla="*/ 339 h 339"/>
                    <a:gd name="T6" fmla="*/ 339 w 1359"/>
                    <a:gd name="T7" fmla="*/ 339 h 339"/>
                    <a:gd name="T8" fmla="*/ 678 w 1359"/>
                    <a:gd name="T9" fmla="*/ 339 h 339"/>
                    <a:gd name="T10" fmla="*/ 1359 w 1359"/>
                    <a:gd name="T11" fmla="*/ 339 h 339"/>
                    <a:gd name="T12" fmla="*/ 1359 w 1359"/>
                    <a:gd name="T13" fmla="*/ 0 h 339"/>
                    <a:gd name="T14" fmla="*/ 678 w 1359"/>
                    <a:gd name="T15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59" h="339">
                      <a:moveTo>
                        <a:pt x="678" y="0"/>
                      </a:moveTo>
                      <a:lnTo>
                        <a:pt x="339" y="0"/>
                      </a:lnTo>
                      <a:lnTo>
                        <a:pt x="0" y="339"/>
                      </a:lnTo>
                      <a:lnTo>
                        <a:pt x="339" y="339"/>
                      </a:lnTo>
                      <a:lnTo>
                        <a:pt x="678" y="339"/>
                      </a:lnTo>
                      <a:lnTo>
                        <a:pt x="1359" y="339"/>
                      </a:lnTo>
                      <a:lnTo>
                        <a:pt x="1359" y="0"/>
                      </a:lnTo>
                      <a:lnTo>
                        <a:pt x="67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4" name="Freeform: Shape 36"/>
                <p:cNvSpPr>
                  <a:spLocks/>
                </p:cNvSpPr>
                <p:nvPr/>
              </p:nvSpPr>
              <p:spPr bwMode="auto">
                <a:xfrm>
                  <a:off x="6735763" y="2079625"/>
                  <a:ext cx="169863" cy="538163"/>
                </a:xfrm>
                <a:custGeom>
                  <a:avLst/>
                  <a:gdLst>
                    <a:gd name="T0" fmla="*/ 107 w 107"/>
                    <a:gd name="T1" fmla="*/ 0 h 339"/>
                    <a:gd name="T2" fmla="*/ 107 w 107"/>
                    <a:gd name="T3" fmla="*/ 339 h 339"/>
                    <a:gd name="T4" fmla="*/ 0 w 107"/>
                    <a:gd name="T5" fmla="*/ 339 h 339"/>
                    <a:gd name="T6" fmla="*/ 107 w 107"/>
                    <a:gd name="T7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107" y="0"/>
                      </a:moveTo>
                      <a:lnTo>
                        <a:pt x="107" y="339"/>
                      </a:lnTo>
                      <a:lnTo>
                        <a:pt x="0" y="339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29" name="Group 11"/>
              <p:cNvGrpSpPr/>
              <p:nvPr/>
            </p:nvGrpSpPr>
            <p:grpSpPr>
              <a:xfrm rot="2700000">
                <a:off x="5548682" y="2091870"/>
                <a:ext cx="1437890" cy="1437892"/>
                <a:chOff x="4748213" y="2079625"/>
                <a:chExt cx="2695576" cy="2695576"/>
              </a:xfrm>
            </p:grpSpPr>
            <p:sp>
              <p:nvSpPr>
                <p:cNvPr id="39" name="Freeform: Shape 21"/>
                <p:cNvSpPr>
                  <a:spLocks/>
                </p:cNvSpPr>
                <p:nvPr/>
              </p:nvSpPr>
              <p:spPr bwMode="auto">
                <a:xfrm>
                  <a:off x="6905626" y="2079625"/>
                  <a:ext cx="538163" cy="2695575"/>
                </a:xfrm>
                <a:custGeom>
                  <a:avLst/>
                  <a:gdLst>
                    <a:gd name="T0" fmla="*/ 339 w 339"/>
                    <a:gd name="T1" fmla="*/ 1359 h 1698"/>
                    <a:gd name="T2" fmla="*/ 339 w 339"/>
                    <a:gd name="T3" fmla="*/ 339 h 1698"/>
                    <a:gd name="T4" fmla="*/ 0 w 339"/>
                    <a:gd name="T5" fmla="*/ 0 h 1698"/>
                    <a:gd name="T6" fmla="*/ 0 w 339"/>
                    <a:gd name="T7" fmla="*/ 1698 h 1698"/>
                    <a:gd name="T8" fmla="*/ 339 w 339"/>
                    <a:gd name="T9" fmla="*/ 135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339" y="1359"/>
                      </a:moveTo>
                      <a:lnTo>
                        <a:pt x="339" y="339"/>
                      </a:lnTo>
                      <a:lnTo>
                        <a:pt x="0" y="0"/>
                      </a:lnTo>
                      <a:lnTo>
                        <a:pt x="0" y="1698"/>
                      </a:lnTo>
                      <a:lnTo>
                        <a:pt x="339" y="135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0" name="Freeform: Shape 22"/>
                <p:cNvSpPr>
                  <a:spLocks/>
                </p:cNvSpPr>
                <p:nvPr/>
              </p:nvSpPr>
              <p:spPr bwMode="auto">
                <a:xfrm>
                  <a:off x="6905626" y="4067175"/>
                  <a:ext cx="538163" cy="169863"/>
                </a:xfrm>
                <a:custGeom>
                  <a:avLst/>
                  <a:gdLst>
                    <a:gd name="T0" fmla="*/ 339 w 339"/>
                    <a:gd name="T1" fmla="*/ 107 h 107"/>
                    <a:gd name="T2" fmla="*/ 0 w 339"/>
                    <a:gd name="T3" fmla="*/ 107 h 107"/>
                    <a:gd name="T4" fmla="*/ 0 w 339"/>
                    <a:gd name="T5" fmla="*/ 0 h 107"/>
                    <a:gd name="T6" fmla="*/ 339 w 339"/>
                    <a:gd name="T7" fmla="*/ 10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339" y="107"/>
                      </a:moveTo>
                      <a:lnTo>
                        <a:pt x="0" y="107"/>
                      </a:lnTo>
                      <a:lnTo>
                        <a:pt x="0" y="0"/>
                      </a:lnTo>
                      <a:lnTo>
                        <a:pt x="339" y="107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1" name="Freeform: Shape 23"/>
                <p:cNvSpPr>
                  <a:spLocks/>
                </p:cNvSpPr>
                <p:nvPr/>
              </p:nvSpPr>
              <p:spPr bwMode="auto">
                <a:xfrm>
                  <a:off x="4748213" y="4237038"/>
                  <a:ext cx="2695575" cy="538163"/>
                </a:xfrm>
                <a:custGeom>
                  <a:avLst/>
                  <a:gdLst>
                    <a:gd name="T0" fmla="*/ 0 w 1698"/>
                    <a:gd name="T1" fmla="*/ 0 h 339"/>
                    <a:gd name="T2" fmla="*/ 339 w 1698"/>
                    <a:gd name="T3" fmla="*/ 339 h 339"/>
                    <a:gd name="T4" fmla="*/ 1359 w 1698"/>
                    <a:gd name="T5" fmla="*/ 339 h 339"/>
                    <a:gd name="T6" fmla="*/ 1698 w 1698"/>
                    <a:gd name="T7" fmla="*/ 0 h 339"/>
                    <a:gd name="T8" fmla="*/ 0 w 1698"/>
                    <a:gd name="T9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8" h="339">
                      <a:moveTo>
                        <a:pt x="0" y="0"/>
                      </a:moveTo>
                      <a:lnTo>
                        <a:pt x="339" y="339"/>
                      </a:lnTo>
                      <a:lnTo>
                        <a:pt x="1359" y="339"/>
                      </a:lnTo>
                      <a:lnTo>
                        <a:pt x="169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2" name="Freeform: Shape 24"/>
                <p:cNvSpPr>
                  <a:spLocks/>
                </p:cNvSpPr>
                <p:nvPr/>
              </p:nvSpPr>
              <p:spPr bwMode="auto">
                <a:xfrm>
                  <a:off x="5286376" y="4237038"/>
                  <a:ext cx="169863" cy="538163"/>
                </a:xfrm>
                <a:custGeom>
                  <a:avLst/>
                  <a:gdLst>
                    <a:gd name="T0" fmla="*/ 0 w 107"/>
                    <a:gd name="T1" fmla="*/ 339 h 339"/>
                    <a:gd name="T2" fmla="*/ 0 w 107"/>
                    <a:gd name="T3" fmla="*/ 0 h 339"/>
                    <a:gd name="T4" fmla="*/ 107 w 107"/>
                    <a:gd name="T5" fmla="*/ 0 h 339"/>
                    <a:gd name="T6" fmla="*/ 0 w 107"/>
                    <a:gd name="T7" fmla="*/ 339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0" y="339"/>
                      </a:moveTo>
                      <a:lnTo>
                        <a:pt x="0" y="0"/>
                      </a:lnTo>
                      <a:lnTo>
                        <a:pt x="107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3" name="Freeform: Shape 25"/>
                <p:cNvSpPr>
                  <a:spLocks/>
                </p:cNvSpPr>
                <p:nvPr/>
              </p:nvSpPr>
              <p:spPr bwMode="auto">
                <a:xfrm>
                  <a:off x="4748213" y="2079625"/>
                  <a:ext cx="538163" cy="2695575"/>
                </a:xfrm>
                <a:custGeom>
                  <a:avLst/>
                  <a:gdLst>
                    <a:gd name="T0" fmla="*/ 0 w 339"/>
                    <a:gd name="T1" fmla="*/ 339 h 1698"/>
                    <a:gd name="T2" fmla="*/ 0 w 339"/>
                    <a:gd name="T3" fmla="*/ 1359 h 1698"/>
                    <a:gd name="T4" fmla="*/ 339 w 339"/>
                    <a:gd name="T5" fmla="*/ 1698 h 1698"/>
                    <a:gd name="T6" fmla="*/ 339 w 339"/>
                    <a:gd name="T7" fmla="*/ 0 h 1698"/>
                    <a:gd name="T8" fmla="*/ 0 w 339"/>
                    <a:gd name="T9" fmla="*/ 33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0" y="339"/>
                      </a:moveTo>
                      <a:lnTo>
                        <a:pt x="0" y="1359"/>
                      </a:lnTo>
                      <a:lnTo>
                        <a:pt x="339" y="1698"/>
                      </a:lnTo>
                      <a:lnTo>
                        <a:pt x="339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Freeform: Shape 26"/>
                <p:cNvSpPr>
                  <a:spLocks/>
                </p:cNvSpPr>
                <p:nvPr/>
              </p:nvSpPr>
              <p:spPr bwMode="auto">
                <a:xfrm>
                  <a:off x="4748213" y="2617788"/>
                  <a:ext cx="538163" cy="169863"/>
                </a:xfrm>
                <a:custGeom>
                  <a:avLst/>
                  <a:gdLst>
                    <a:gd name="T0" fmla="*/ 0 w 339"/>
                    <a:gd name="T1" fmla="*/ 0 h 107"/>
                    <a:gd name="T2" fmla="*/ 339 w 339"/>
                    <a:gd name="T3" fmla="*/ 0 h 107"/>
                    <a:gd name="T4" fmla="*/ 339 w 339"/>
                    <a:gd name="T5" fmla="*/ 107 h 107"/>
                    <a:gd name="T6" fmla="*/ 0 w 339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0" y="0"/>
                      </a:moveTo>
                      <a:lnTo>
                        <a:pt x="339" y="0"/>
                      </a:lnTo>
                      <a:lnTo>
                        <a:pt x="339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5" name="Freeform: Shape 27"/>
                <p:cNvSpPr>
                  <a:spLocks/>
                </p:cNvSpPr>
                <p:nvPr/>
              </p:nvSpPr>
              <p:spPr bwMode="auto">
                <a:xfrm>
                  <a:off x="4748213" y="2079625"/>
                  <a:ext cx="2157413" cy="538163"/>
                </a:xfrm>
                <a:custGeom>
                  <a:avLst/>
                  <a:gdLst>
                    <a:gd name="T0" fmla="*/ 678 w 1359"/>
                    <a:gd name="T1" fmla="*/ 0 h 339"/>
                    <a:gd name="T2" fmla="*/ 339 w 1359"/>
                    <a:gd name="T3" fmla="*/ 0 h 339"/>
                    <a:gd name="T4" fmla="*/ 0 w 1359"/>
                    <a:gd name="T5" fmla="*/ 339 h 339"/>
                    <a:gd name="T6" fmla="*/ 339 w 1359"/>
                    <a:gd name="T7" fmla="*/ 339 h 339"/>
                    <a:gd name="T8" fmla="*/ 678 w 1359"/>
                    <a:gd name="T9" fmla="*/ 339 h 339"/>
                    <a:gd name="T10" fmla="*/ 1359 w 1359"/>
                    <a:gd name="T11" fmla="*/ 339 h 339"/>
                    <a:gd name="T12" fmla="*/ 1359 w 1359"/>
                    <a:gd name="T13" fmla="*/ 0 h 339"/>
                    <a:gd name="T14" fmla="*/ 678 w 1359"/>
                    <a:gd name="T15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59" h="339">
                      <a:moveTo>
                        <a:pt x="678" y="0"/>
                      </a:moveTo>
                      <a:lnTo>
                        <a:pt x="339" y="0"/>
                      </a:lnTo>
                      <a:lnTo>
                        <a:pt x="0" y="339"/>
                      </a:lnTo>
                      <a:lnTo>
                        <a:pt x="339" y="339"/>
                      </a:lnTo>
                      <a:lnTo>
                        <a:pt x="678" y="339"/>
                      </a:lnTo>
                      <a:lnTo>
                        <a:pt x="1359" y="339"/>
                      </a:lnTo>
                      <a:lnTo>
                        <a:pt x="1359" y="0"/>
                      </a:lnTo>
                      <a:lnTo>
                        <a:pt x="67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6" name="Freeform: Shape 28"/>
                <p:cNvSpPr>
                  <a:spLocks/>
                </p:cNvSpPr>
                <p:nvPr/>
              </p:nvSpPr>
              <p:spPr bwMode="auto">
                <a:xfrm>
                  <a:off x="6735763" y="2079625"/>
                  <a:ext cx="169863" cy="538163"/>
                </a:xfrm>
                <a:custGeom>
                  <a:avLst/>
                  <a:gdLst>
                    <a:gd name="T0" fmla="*/ 107 w 107"/>
                    <a:gd name="T1" fmla="*/ 0 h 339"/>
                    <a:gd name="T2" fmla="*/ 107 w 107"/>
                    <a:gd name="T3" fmla="*/ 339 h 339"/>
                    <a:gd name="T4" fmla="*/ 0 w 107"/>
                    <a:gd name="T5" fmla="*/ 339 h 339"/>
                    <a:gd name="T6" fmla="*/ 107 w 107"/>
                    <a:gd name="T7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107" y="0"/>
                      </a:moveTo>
                      <a:lnTo>
                        <a:pt x="107" y="339"/>
                      </a:lnTo>
                      <a:lnTo>
                        <a:pt x="0" y="339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30" name="Group 12"/>
              <p:cNvGrpSpPr/>
              <p:nvPr/>
            </p:nvGrpSpPr>
            <p:grpSpPr>
              <a:xfrm rot="2700000">
                <a:off x="5560453" y="3740559"/>
                <a:ext cx="1437890" cy="1437892"/>
                <a:chOff x="4748213" y="2079625"/>
                <a:chExt cx="2695576" cy="2695576"/>
              </a:xfrm>
            </p:grpSpPr>
            <p:sp>
              <p:nvSpPr>
                <p:cNvPr id="31" name="Freeform: Shape 13"/>
                <p:cNvSpPr>
                  <a:spLocks/>
                </p:cNvSpPr>
                <p:nvPr/>
              </p:nvSpPr>
              <p:spPr bwMode="auto">
                <a:xfrm>
                  <a:off x="6905626" y="2079625"/>
                  <a:ext cx="538163" cy="2695575"/>
                </a:xfrm>
                <a:custGeom>
                  <a:avLst/>
                  <a:gdLst>
                    <a:gd name="T0" fmla="*/ 339 w 339"/>
                    <a:gd name="T1" fmla="*/ 1359 h 1698"/>
                    <a:gd name="T2" fmla="*/ 339 w 339"/>
                    <a:gd name="T3" fmla="*/ 339 h 1698"/>
                    <a:gd name="T4" fmla="*/ 0 w 339"/>
                    <a:gd name="T5" fmla="*/ 0 h 1698"/>
                    <a:gd name="T6" fmla="*/ 0 w 339"/>
                    <a:gd name="T7" fmla="*/ 1698 h 1698"/>
                    <a:gd name="T8" fmla="*/ 339 w 339"/>
                    <a:gd name="T9" fmla="*/ 135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339" y="1359"/>
                      </a:moveTo>
                      <a:lnTo>
                        <a:pt x="339" y="339"/>
                      </a:lnTo>
                      <a:lnTo>
                        <a:pt x="0" y="0"/>
                      </a:lnTo>
                      <a:lnTo>
                        <a:pt x="0" y="1698"/>
                      </a:lnTo>
                      <a:lnTo>
                        <a:pt x="339" y="135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2" name="Freeform: Shape 14"/>
                <p:cNvSpPr>
                  <a:spLocks/>
                </p:cNvSpPr>
                <p:nvPr/>
              </p:nvSpPr>
              <p:spPr bwMode="auto">
                <a:xfrm>
                  <a:off x="6905626" y="4067175"/>
                  <a:ext cx="538163" cy="169863"/>
                </a:xfrm>
                <a:custGeom>
                  <a:avLst/>
                  <a:gdLst>
                    <a:gd name="T0" fmla="*/ 339 w 339"/>
                    <a:gd name="T1" fmla="*/ 107 h 107"/>
                    <a:gd name="T2" fmla="*/ 0 w 339"/>
                    <a:gd name="T3" fmla="*/ 107 h 107"/>
                    <a:gd name="T4" fmla="*/ 0 w 339"/>
                    <a:gd name="T5" fmla="*/ 0 h 107"/>
                    <a:gd name="T6" fmla="*/ 339 w 339"/>
                    <a:gd name="T7" fmla="*/ 10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339" y="107"/>
                      </a:moveTo>
                      <a:lnTo>
                        <a:pt x="0" y="107"/>
                      </a:lnTo>
                      <a:lnTo>
                        <a:pt x="0" y="0"/>
                      </a:lnTo>
                      <a:lnTo>
                        <a:pt x="339" y="107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3" name="Freeform: Shape 15"/>
                <p:cNvSpPr>
                  <a:spLocks/>
                </p:cNvSpPr>
                <p:nvPr/>
              </p:nvSpPr>
              <p:spPr bwMode="auto">
                <a:xfrm>
                  <a:off x="4748213" y="4237038"/>
                  <a:ext cx="2695575" cy="538163"/>
                </a:xfrm>
                <a:custGeom>
                  <a:avLst/>
                  <a:gdLst>
                    <a:gd name="T0" fmla="*/ 0 w 1698"/>
                    <a:gd name="T1" fmla="*/ 0 h 339"/>
                    <a:gd name="T2" fmla="*/ 339 w 1698"/>
                    <a:gd name="T3" fmla="*/ 339 h 339"/>
                    <a:gd name="T4" fmla="*/ 1359 w 1698"/>
                    <a:gd name="T5" fmla="*/ 339 h 339"/>
                    <a:gd name="T6" fmla="*/ 1698 w 1698"/>
                    <a:gd name="T7" fmla="*/ 0 h 339"/>
                    <a:gd name="T8" fmla="*/ 0 w 1698"/>
                    <a:gd name="T9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8" h="339">
                      <a:moveTo>
                        <a:pt x="0" y="0"/>
                      </a:moveTo>
                      <a:lnTo>
                        <a:pt x="339" y="339"/>
                      </a:lnTo>
                      <a:lnTo>
                        <a:pt x="1359" y="339"/>
                      </a:lnTo>
                      <a:lnTo>
                        <a:pt x="169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4" name="Freeform: Shape 16"/>
                <p:cNvSpPr>
                  <a:spLocks/>
                </p:cNvSpPr>
                <p:nvPr/>
              </p:nvSpPr>
              <p:spPr bwMode="auto">
                <a:xfrm>
                  <a:off x="5286376" y="4237038"/>
                  <a:ext cx="169863" cy="538163"/>
                </a:xfrm>
                <a:custGeom>
                  <a:avLst/>
                  <a:gdLst>
                    <a:gd name="T0" fmla="*/ 0 w 107"/>
                    <a:gd name="T1" fmla="*/ 339 h 339"/>
                    <a:gd name="T2" fmla="*/ 0 w 107"/>
                    <a:gd name="T3" fmla="*/ 0 h 339"/>
                    <a:gd name="T4" fmla="*/ 107 w 107"/>
                    <a:gd name="T5" fmla="*/ 0 h 339"/>
                    <a:gd name="T6" fmla="*/ 0 w 107"/>
                    <a:gd name="T7" fmla="*/ 339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0" y="339"/>
                      </a:moveTo>
                      <a:lnTo>
                        <a:pt x="0" y="0"/>
                      </a:lnTo>
                      <a:lnTo>
                        <a:pt x="107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Freeform: Shape 17"/>
                <p:cNvSpPr>
                  <a:spLocks/>
                </p:cNvSpPr>
                <p:nvPr/>
              </p:nvSpPr>
              <p:spPr bwMode="auto">
                <a:xfrm>
                  <a:off x="4748213" y="2079625"/>
                  <a:ext cx="538163" cy="2695575"/>
                </a:xfrm>
                <a:custGeom>
                  <a:avLst/>
                  <a:gdLst>
                    <a:gd name="T0" fmla="*/ 0 w 339"/>
                    <a:gd name="T1" fmla="*/ 339 h 1698"/>
                    <a:gd name="T2" fmla="*/ 0 w 339"/>
                    <a:gd name="T3" fmla="*/ 1359 h 1698"/>
                    <a:gd name="T4" fmla="*/ 339 w 339"/>
                    <a:gd name="T5" fmla="*/ 1698 h 1698"/>
                    <a:gd name="T6" fmla="*/ 339 w 339"/>
                    <a:gd name="T7" fmla="*/ 0 h 1698"/>
                    <a:gd name="T8" fmla="*/ 0 w 339"/>
                    <a:gd name="T9" fmla="*/ 339 h 1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1698">
                      <a:moveTo>
                        <a:pt x="0" y="339"/>
                      </a:moveTo>
                      <a:lnTo>
                        <a:pt x="0" y="1359"/>
                      </a:lnTo>
                      <a:lnTo>
                        <a:pt x="339" y="1698"/>
                      </a:lnTo>
                      <a:lnTo>
                        <a:pt x="339" y="0"/>
                      </a:lnTo>
                      <a:lnTo>
                        <a:pt x="0" y="33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6" name="Freeform: Shape 18"/>
                <p:cNvSpPr>
                  <a:spLocks/>
                </p:cNvSpPr>
                <p:nvPr/>
              </p:nvSpPr>
              <p:spPr bwMode="auto">
                <a:xfrm>
                  <a:off x="4748213" y="2617788"/>
                  <a:ext cx="538163" cy="169863"/>
                </a:xfrm>
                <a:custGeom>
                  <a:avLst/>
                  <a:gdLst>
                    <a:gd name="T0" fmla="*/ 0 w 339"/>
                    <a:gd name="T1" fmla="*/ 0 h 107"/>
                    <a:gd name="T2" fmla="*/ 339 w 339"/>
                    <a:gd name="T3" fmla="*/ 0 h 107"/>
                    <a:gd name="T4" fmla="*/ 339 w 339"/>
                    <a:gd name="T5" fmla="*/ 107 h 107"/>
                    <a:gd name="T6" fmla="*/ 0 w 339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9" h="107">
                      <a:moveTo>
                        <a:pt x="0" y="0"/>
                      </a:moveTo>
                      <a:lnTo>
                        <a:pt x="339" y="0"/>
                      </a:lnTo>
                      <a:lnTo>
                        <a:pt x="339" y="1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7" name="Freeform: Shape 19"/>
                <p:cNvSpPr>
                  <a:spLocks/>
                </p:cNvSpPr>
                <p:nvPr/>
              </p:nvSpPr>
              <p:spPr bwMode="auto">
                <a:xfrm>
                  <a:off x="4748213" y="2079625"/>
                  <a:ext cx="2157413" cy="538163"/>
                </a:xfrm>
                <a:custGeom>
                  <a:avLst/>
                  <a:gdLst>
                    <a:gd name="T0" fmla="*/ 678 w 1359"/>
                    <a:gd name="T1" fmla="*/ 0 h 339"/>
                    <a:gd name="T2" fmla="*/ 339 w 1359"/>
                    <a:gd name="T3" fmla="*/ 0 h 339"/>
                    <a:gd name="T4" fmla="*/ 0 w 1359"/>
                    <a:gd name="T5" fmla="*/ 339 h 339"/>
                    <a:gd name="T6" fmla="*/ 339 w 1359"/>
                    <a:gd name="T7" fmla="*/ 339 h 339"/>
                    <a:gd name="T8" fmla="*/ 678 w 1359"/>
                    <a:gd name="T9" fmla="*/ 339 h 339"/>
                    <a:gd name="T10" fmla="*/ 1359 w 1359"/>
                    <a:gd name="T11" fmla="*/ 339 h 339"/>
                    <a:gd name="T12" fmla="*/ 1359 w 1359"/>
                    <a:gd name="T13" fmla="*/ 0 h 339"/>
                    <a:gd name="T14" fmla="*/ 678 w 1359"/>
                    <a:gd name="T15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59" h="339">
                      <a:moveTo>
                        <a:pt x="678" y="0"/>
                      </a:moveTo>
                      <a:lnTo>
                        <a:pt x="339" y="0"/>
                      </a:lnTo>
                      <a:lnTo>
                        <a:pt x="0" y="339"/>
                      </a:lnTo>
                      <a:lnTo>
                        <a:pt x="339" y="339"/>
                      </a:lnTo>
                      <a:lnTo>
                        <a:pt x="678" y="339"/>
                      </a:lnTo>
                      <a:lnTo>
                        <a:pt x="1359" y="339"/>
                      </a:lnTo>
                      <a:lnTo>
                        <a:pt x="1359" y="0"/>
                      </a:lnTo>
                      <a:lnTo>
                        <a:pt x="67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8" name="Freeform: Shape 20"/>
                <p:cNvSpPr>
                  <a:spLocks/>
                </p:cNvSpPr>
                <p:nvPr/>
              </p:nvSpPr>
              <p:spPr bwMode="auto">
                <a:xfrm>
                  <a:off x="6735763" y="2079625"/>
                  <a:ext cx="169863" cy="538163"/>
                </a:xfrm>
                <a:custGeom>
                  <a:avLst/>
                  <a:gdLst>
                    <a:gd name="T0" fmla="*/ 107 w 107"/>
                    <a:gd name="T1" fmla="*/ 0 h 339"/>
                    <a:gd name="T2" fmla="*/ 107 w 107"/>
                    <a:gd name="T3" fmla="*/ 339 h 339"/>
                    <a:gd name="T4" fmla="*/ 0 w 107"/>
                    <a:gd name="T5" fmla="*/ 339 h 339"/>
                    <a:gd name="T6" fmla="*/ 107 w 107"/>
                    <a:gd name="T7" fmla="*/ 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7" h="339">
                      <a:moveTo>
                        <a:pt x="107" y="0"/>
                      </a:moveTo>
                      <a:lnTo>
                        <a:pt x="107" y="339"/>
                      </a:lnTo>
                      <a:lnTo>
                        <a:pt x="0" y="339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sp>
          <p:nvSpPr>
            <p:cNvPr id="23" name="TextBox 5"/>
            <p:cNvSpPr txBox="1"/>
            <p:nvPr/>
          </p:nvSpPr>
          <p:spPr>
            <a:xfrm>
              <a:off x="4645089" y="2397473"/>
              <a:ext cx="607859" cy="6463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3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01</a:t>
              </a:r>
            </a:p>
          </p:txBody>
        </p:sp>
        <p:sp>
          <p:nvSpPr>
            <p:cNvPr id="24" name="TextBox 6"/>
            <p:cNvSpPr txBox="1"/>
            <p:nvPr/>
          </p:nvSpPr>
          <p:spPr>
            <a:xfrm>
              <a:off x="6825771" y="2358722"/>
              <a:ext cx="663964" cy="6463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3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02</a:t>
              </a:r>
            </a:p>
          </p:txBody>
        </p:sp>
        <p:sp>
          <p:nvSpPr>
            <p:cNvPr id="25" name="TextBox 7"/>
            <p:cNvSpPr txBox="1"/>
            <p:nvPr/>
          </p:nvSpPr>
          <p:spPr>
            <a:xfrm>
              <a:off x="6857276" y="4579207"/>
              <a:ext cx="662361" cy="6463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3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04</a:t>
              </a:r>
            </a:p>
          </p:txBody>
        </p:sp>
        <p:sp>
          <p:nvSpPr>
            <p:cNvPr id="26" name="TextBox 8"/>
            <p:cNvSpPr txBox="1"/>
            <p:nvPr/>
          </p:nvSpPr>
          <p:spPr>
            <a:xfrm>
              <a:off x="4671070" y="4641692"/>
              <a:ext cx="676788" cy="6463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sz="3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03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990296" y="2505570"/>
            <a:ext cx="2965476" cy="862966"/>
            <a:chOff x="8386922" y="2192795"/>
            <a:chExt cx="2965476" cy="862966"/>
          </a:xfrm>
        </p:grpSpPr>
        <p:sp>
          <p:nvSpPr>
            <p:cNvPr id="64" name="矩形 6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990296" y="4710691"/>
            <a:ext cx="2965476" cy="862966"/>
            <a:chOff x="8386922" y="2192795"/>
            <a:chExt cx="2965476" cy="862966"/>
          </a:xfrm>
        </p:grpSpPr>
        <p:sp>
          <p:nvSpPr>
            <p:cNvPr id="67" name="矩形 6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235671" y="2505570"/>
            <a:ext cx="2965476" cy="862966"/>
            <a:chOff x="8386922" y="2192795"/>
            <a:chExt cx="2965476" cy="862966"/>
          </a:xfrm>
        </p:grpSpPr>
        <p:sp>
          <p:nvSpPr>
            <p:cNvPr id="70" name="矩形 69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235671" y="4710691"/>
            <a:ext cx="2965476" cy="862966"/>
            <a:chOff x="8386922" y="2192795"/>
            <a:chExt cx="2965476" cy="862966"/>
          </a:xfrm>
        </p:grpSpPr>
        <p:sp>
          <p:nvSpPr>
            <p:cNvPr id="73" name="矩形 72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76" name="任意多边形 75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产品服务推广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1233315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9106886-32db-4908-b02d-dc99d0bd9010"/>
          <p:cNvGrpSpPr>
            <a:grpSpLocks noChangeAspect="1"/>
          </p:cNvGrpSpPr>
          <p:nvPr/>
        </p:nvGrpSpPr>
        <p:grpSpPr>
          <a:xfrm>
            <a:off x="2997483" y="1963469"/>
            <a:ext cx="6230016" cy="3651788"/>
            <a:chOff x="2997483" y="1752211"/>
            <a:chExt cx="6230016" cy="3651788"/>
          </a:xfrm>
        </p:grpSpPr>
        <p:sp>
          <p:nvSpPr>
            <p:cNvPr id="4" name="Arc 44"/>
            <p:cNvSpPr/>
            <p:nvPr/>
          </p:nvSpPr>
          <p:spPr>
            <a:xfrm>
              <a:off x="4432967" y="1989571"/>
              <a:ext cx="1392356" cy="3156008"/>
            </a:xfrm>
            <a:prstGeom prst="arc">
              <a:avLst>
                <a:gd name="adj1" fmla="val 962184"/>
                <a:gd name="adj2" fmla="val 5432290"/>
              </a:avLst>
            </a:prstGeom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" name="Straight Connector 45"/>
            <p:cNvCxnSpPr/>
            <p:nvPr/>
          </p:nvCxnSpPr>
          <p:spPr>
            <a:xfrm>
              <a:off x="7000938" y="3566498"/>
              <a:ext cx="742671" cy="2151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6"/>
            <p:cNvCxnSpPr/>
            <p:nvPr/>
          </p:nvCxnSpPr>
          <p:spPr>
            <a:xfrm>
              <a:off x="4478118" y="3566498"/>
              <a:ext cx="742671" cy="2151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Arc 47"/>
            <p:cNvSpPr/>
            <p:nvPr/>
          </p:nvSpPr>
          <p:spPr>
            <a:xfrm flipH="1">
              <a:off x="6389102" y="1989571"/>
              <a:ext cx="1392356" cy="3156008"/>
            </a:xfrm>
            <a:prstGeom prst="arc">
              <a:avLst>
                <a:gd name="adj1" fmla="val 16200000"/>
                <a:gd name="adj2" fmla="val 20450314"/>
              </a:avLst>
            </a:prstGeom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Arc 48"/>
            <p:cNvSpPr/>
            <p:nvPr/>
          </p:nvSpPr>
          <p:spPr>
            <a:xfrm>
              <a:off x="4433667" y="1989571"/>
              <a:ext cx="1392356" cy="3156008"/>
            </a:xfrm>
            <a:prstGeom prst="arc">
              <a:avLst>
                <a:gd name="adj1" fmla="val 16200000"/>
                <a:gd name="adj2" fmla="val 20517103"/>
              </a:avLst>
            </a:prstGeom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: Rounded Corners 49"/>
            <p:cNvSpPr/>
            <p:nvPr/>
          </p:nvSpPr>
          <p:spPr bwMode="auto">
            <a:xfrm>
              <a:off x="7079351" y="1752211"/>
              <a:ext cx="1485179" cy="5050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: Rounded Corners 50"/>
            <p:cNvSpPr/>
            <p:nvPr/>
          </p:nvSpPr>
          <p:spPr bwMode="auto">
            <a:xfrm>
              <a:off x="7079351" y="4898900"/>
              <a:ext cx="1485179" cy="505099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Rectangle: Rounded Corners 51"/>
            <p:cNvSpPr/>
            <p:nvPr/>
          </p:nvSpPr>
          <p:spPr bwMode="auto">
            <a:xfrm flipH="1">
              <a:off x="3650596" y="1752211"/>
              <a:ext cx="1485179" cy="505099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Rectangle: Rounded Corners 52"/>
            <p:cNvSpPr/>
            <p:nvPr/>
          </p:nvSpPr>
          <p:spPr bwMode="auto">
            <a:xfrm flipH="1">
              <a:off x="3650596" y="4898900"/>
              <a:ext cx="1485179" cy="505099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: Rounded Corners 53"/>
            <p:cNvSpPr/>
            <p:nvPr/>
          </p:nvSpPr>
          <p:spPr bwMode="auto">
            <a:xfrm>
              <a:off x="5218595" y="3315024"/>
              <a:ext cx="1780197" cy="50509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: Rounded Corners 75"/>
            <p:cNvSpPr/>
            <p:nvPr/>
          </p:nvSpPr>
          <p:spPr bwMode="auto">
            <a:xfrm>
              <a:off x="7742320" y="3310411"/>
              <a:ext cx="1485179" cy="50509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: Rounded Corners 76"/>
            <p:cNvSpPr/>
            <p:nvPr/>
          </p:nvSpPr>
          <p:spPr bwMode="auto">
            <a:xfrm>
              <a:off x="2997483" y="3310411"/>
              <a:ext cx="1485179" cy="50509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Arc 83"/>
            <p:cNvSpPr/>
            <p:nvPr/>
          </p:nvSpPr>
          <p:spPr>
            <a:xfrm flipH="1">
              <a:off x="6392791" y="1989571"/>
              <a:ext cx="1392356" cy="3156008"/>
            </a:xfrm>
            <a:prstGeom prst="arc">
              <a:avLst>
                <a:gd name="adj1" fmla="val 1151936"/>
                <a:gd name="adj2" fmla="val 5432290"/>
              </a:avLst>
            </a:prstGeom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4" name="矩形 23"/>
          <p:cNvSpPr/>
          <p:nvPr/>
        </p:nvSpPr>
        <p:spPr>
          <a:xfrm>
            <a:off x="3650596" y="2027476"/>
            <a:ext cx="1485180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347605" y="1873944"/>
            <a:ext cx="2265974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085280" y="2027476"/>
            <a:ext cx="1485180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7" name="矩形 26"/>
          <p:cNvSpPr/>
          <p:nvPr/>
        </p:nvSpPr>
        <p:spPr>
          <a:xfrm>
            <a:off x="7085280" y="5162935"/>
            <a:ext cx="1485180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8" name="矩形 27"/>
          <p:cNvSpPr/>
          <p:nvPr/>
        </p:nvSpPr>
        <p:spPr>
          <a:xfrm>
            <a:off x="3653584" y="5162935"/>
            <a:ext cx="1485180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9" name="矩形 28"/>
          <p:cNvSpPr/>
          <p:nvPr/>
        </p:nvSpPr>
        <p:spPr>
          <a:xfrm>
            <a:off x="2995683" y="3570758"/>
            <a:ext cx="1485180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30" name="矩形 29"/>
          <p:cNvSpPr/>
          <p:nvPr/>
        </p:nvSpPr>
        <p:spPr>
          <a:xfrm>
            <a:off x="5338372" y="3570758"/>
            <a:ext cx="1485180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31" name="矩形 30"/>
          <p:cNvSpPr/>
          <p:nvPr/>
        </p:nvSpPr>
        <p:spPr>
          <a:xfrm>
            <a:off x="7742320" y="3570758"/>
            <a:ext cx="1485180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347605" y="5029949"/>
            <a:ext cx="2265974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595735" y="1873944"/>
            <a:ext cx="2265974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595735" y="5029949"/>
            <a:ext cx="2265974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300585" y="3462478"/>
            <a:ext cx="1959553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84077" y="3462478"/>
            <a:ext cx="1959553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38" name="任意多边形 37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产品服务推广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4683996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圆角矩形 28"/>
          <p:cNvSpPr/>
          <p:nvPr/>
        </p:nvSpPr>
        <p:spPr>
          <a:xfrm>
            <a:off x="1104901" y="1960646"/>
            <a:ext cx="3251937" cy="2033303"/>
          </a:xfrm>
          <a:prstGeom prst="roundRect">
            <a:avLst/>
          </a:prstGeom>
          <a:blipFill>
            <a:blip r:embed="rId3">
              <a:grayscl/>
            </a:blip>
            <a:srcRect/>
            <a:stretch>
              <a:fillRect t="-3122" b="-308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4470033" y="1960646"/>
            <a:ext cx="3251937" cy="2033303"/>
          </a:xfrm>
          <a:prstGeom prst="roundRect">
            <a:avLst/>
          </a:prstGeom>
          <a:blipFill>
            <a:blip r:embed="rId4">
              <a:grayscl/>
            </a:blip>
            <a:srcRect/>
            <a:stretch>
              <a:fillRect t="-3561" b="-35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7835164" y="1960646"/>
            <a:ext cx="3251937" cy="2033303"/>
          </a:xfrm>
          <a:prstGeom prst="roundRect">
            <a:avLst/>
          </a:prstGeom>
          <a:blipFill>
            <a:blip r:embed="rId5">
              <a:grayscl/>
            </a:blip>
            <a:srcRect/>
            <a:stretch>
              <a:fillRect t="-3122" b="-308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765456" y="5102682"/>
            <a:ext cx="2265974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09044" y="5102682"/>
            <a:ext cx="2265974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04900" y="4238438"/>
            <a:ext cx="9933533" cy="735718"/>
            <a:chOff x="1104900" y="4238438"/>
            <a:chExt cx="9933533" cy="735718"/>
          </a:xfrm>
        </p:grpSpPr>
        <p:grpSp>
          <p:nvGrpSpPr>
            <p:cNvPr id="19" name="fcddd8ed-873a-47b2-8eee-033f2460a261"/>
            <p:cNvGrpSpPr>
              <a:grpSpLocks noChangeAspect="1"/>
            </p:cNvGrpSpPr>
            <p:nvPr/>
          </p:nvGrpSpPr>
          <p:grpSpPr>
            <a:xfrm>
              <a:off x="1104900" y="4238438"/>
              <a:ext cx="9933533" cy="735718"/>
              <a:chOff x="1599564" y="3681604"/>
              <a:chExt cx="8949028" cy="662802"/>
            </a:xfrm>
          </p:grpSpPr>
          <p:sp>
            <p:nvSpPr>
              <p:cNvPr id="21" name="Arrow: Pentagon 3"/>
              <p:cNvSpPr/>
              <p:nvPr/>
            </p:nvSpPr>
            <p:spPr>
              <a:xfrm>
                <a:off x="7191654" y="3681604"/>
                <a:ext cx="3356938" cy="662802"/>
              </a:xfrm>
              <a:prstGeom prst="homePlate">
                <a:avLst/>
              </a:prstGeom>
              <a:solidFill>
                <a:schemeClr val="accent3">
                  <a:lumMod val="100000"/>
                </a:schemeClr>
              </a:solidFill>
              <a:ln w="57150">
                <a:solidFill>
                  <a:schemeClr val="bg1">
                    <a:lumMod val="9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: Shape 18"/>
              <p:cNvSpPr/>
              <p:nvPr/>
            </p:nvSpPr>
            <p:spPr>
              <a:xfrm>
                <a:off x="4491767" y="3681604"/>
                <a:ext cx="3231574" cy="662802"/>
              </a:xfrm>
              <a:custGeom>
                <a:avLst/>
                <a:gdLst>
                  <a:gd name="connsiteX0" fmla="*/ 0 w 2596355"/>
                  <a:gd name="connsiteY0" fmla="*/ 0 h 532518"/>
                  <a:gd name="connsiteX1" fmla="*/ 2330096 w 2596355"/>
                  <a:gd name="connsiteY1" fmla="*/ 0 h 532518"/>
                  <a:gd name="connsiteX2" fmla="*/ 2596355 w 2596355"/>
                  <a:gd name="connsiteY2" fmla="*/ 266259 h 532518"/>
                  <a:gd name="connsiteX3" fmla="*/ 2330096 w 2596355"/>
                  <a:gd name="connsiteY3" fmla="*/ 532518 h 532518"/>
                  <a:gd name="connsiteX4" fmla="*/ 0 w 2596355"/>
                  <a:gd name="connsiteY4" fmla="*/ 532518 h 532518"/>
                  <a:gd name="connsiteX5" fmla="*/ 266259 w 2596355"/>
                  <a:gd name="connsiteY5" fmla="*/ 266259 h 532518"/>
                  <a:gd name="connsiteX6" fmla="*/ 0 w 2596355"/>
                  <a:gd name="connsiteY6" fmla="*/ 0 h 5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96355" h="532518">
                    <a:moveTo>
                      <a:pt x="0" y="0"/>
                    </a:moveTo>
                    <a:lnTo>
                      <a:pt x="2330096" y="0"/>
                    </a:lnTo>
                    <a:lnTo>
                      <a:pt x="2596355" y="266259"/>
                    </a:lnTo>
                    <a:lnTo>
                      <a:pt x="2330096" y="532518"/>
                    </a:lnTo>
                    <a:lnTo>
                      <a:pt x="0" y="532518"/>
                    </a:lnTo>
                    <a:lnTo>
                      <a:pt x="266259" y="2662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57150">
                <a:solidFill>
                  <a:schemeClr val="bg1">
                    <a:lumMod val="9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: Shape 6"/>
              <p:cNvSpPr/>
              <p:nvPr/>
            </p:nvSpPr>
            <p:spPr>
              <a:xfrm>
                <a:off x="1599564" y="3681604"/>
                <a:ext cx="3231574" cy="662802"/>
              </a:xfrm>
              <a:custGeom>
                <a:avLst/>
                <a:gdLst>
                  <a:gd name="connsiteX0" fmla="*/ 0 w 2596355"/>
                  <a:gd name="connsiteY0" fmla="*/ 0 h 532518"/>
                  <a:gd name="connsiteX1" fmla="*/ 2330096 w 2596355"/>
                  <a:gd name="connsiteY1" fmla="*/ 0 h 532518"/>
                  <a:gd name="connsiteX2" fmla="*/ 2596355 w 2596355"/>
                  <a:gd name="connsiteY2" fmla="*/ 266259 h 532518"/>
                  <a:gd name="connsiteX3" fmla="*/ 2330096 w 2596355"/>
                  <a:gd name="connsiteY3" fmla="*/ 532518 h 532518"/>
                  <a:gd name="connsiteX4" fmla="*/ 0 w 2596355"/>
                  <a:gd name="connsiteY4" fmla="*/ 532518 h 532518"/>
                  <a:gd name="connsiteX5" fmla="*/ 266259 w 2596355"/>
                  <a:gd name="connsiteY5" fmla="*/ 266259 h 532518"/>
                  <a:gd name="connsiteX6" fmla="*/ 0 w 2596355"/>
                  <a:gd name="connsiteY6" fmla="*/ 0 h 5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96355" h="532518">
                    <a:moveTo>
                      <a:pt x="0" y="0"/>
                    </a:moveTo>
                    <a:lnTo>
                      <a:pt x="2330096" y="0"/>
                    </a:lnTo>
                    <a:lnTo>
                      <a:pt x="2596355" y="266259"/>
                    </a:lnTo>
                    <a:lnTo>
                      <a:pt x="2330096" y="532518"/>
                    </a:lnTo>
                    <a:lnTo>
                      <a:pt x="0" y="532518"/>
                    </a:lnTo>
                    <a:lnTo>
                      <a:pt x="266259" y="2662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57150">
                <a:solidFill>
                  <a:schemeClr val="bg1">
                    <a:lumMod val="9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647468" y="4434393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891056" y="4434393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076038" y="4434393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8194026" y="5102682"/>
            <a:ext cx="2265974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17" name="任意多边形 16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产品服务推广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786418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11" grpId="0"/>
      <p:bldP spid="13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577281">
            <a:off x="3371125" y="2241830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577281">
            <a:off x="-444207" y="416675"/>
            <a:ext cx="3279262" cy="5954941"/>
          </a:xfrm>
          <a:custGeom>
            <a:avLst/>
            <a:gdLst>
              <a:gd name="connsiteX0" fmla="*/ 0 w 3279262"/>
              <a:gd name="connsiteY0" fmla="*/ 457706 h 5954941"/>
              <a:gd name="connsiteX1" fmla="*/ 2700830 w 3279262"/>
              <a:gd name="connsiteY1" fmla="*/ 0 h 5954941"/>
              <a:gd name="connsiteX2" fmla="*/ 3277706 w 3279262"/>
              <a:gd name="connsiteY2" fmla="*/ 576876 h 5954941"/>
              <a:gd name="connsiteX3" fmla="*/ 3279262 w 3279262"/>
              <a:gd name="connsiteY3" fmla="*/ 5082190 h 5954941"/>
              <a:gd name="connsiteX4" fmla="*/ 2913912 w 3279262"/>
              <a:gd name="connsiteY4" fmla="*/ 5619052 h 5954941"/>
              <a:gd name="connsiteX5" fmla="*/ 931895 w 3279262"/>
              <a:gd name="connsiteY5" fmla="*/ 5954941 h 5954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9262" h="5954941">
                <a:moveTo>
                  <a:pt x="0" y="457706"/>
                </a:moveTo>
                <a:lnTo>
                  <a:pt x="2700830" y="0"/>
                </a:lnTo>
                <a:cubicBezTo>
                  <a:pt x="3019429" y="0"/>
                  <a:pt x="3277706" y="258277"/>
                  <a:pt x="3277706" y="576876"/>
                </a:cubicBezTo>
                <a:cubicBezTo>
                  <a:pt x="3278224" y="2078648"/>
                  <a:pt x="3278743" y="3580419"/>
                  <a:pt x="3279262" y="5082190"/>
                </a:cubicBezTo>
                <a:cubicBezTo>
                  <a:pt x="3279262" y="5326118"/>
                  <a:pt x="3127866" y="5534684"/>
                  <a:pt x="2913912" y="5619052"/>
                </a:cubicBezTo>
                <a:lnTo>
                  <a:pt x="931895" y="5954941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89101" t="-3400" r="-88421" b="-34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577281">
            <a:off x="6080291" y="2022384"/>
            <a:ext cx="4961829" cy="2153090"/>
          </a:xfrm>
          <a:custGeom>
            <a:avLst/>
            <a:gdLst>
              <a:gd name="connsiteX0" fmla="*/ 2081283 w 4961829"/>
              <a:gd name="connsiteY0" fmla="*/ 448866 h 2153090"/>
              <a:gd name="connsiteX1" fmla="*/ 2735905 w 4961829"/>
              <a:gd name="connsiteY1" fmla="*/ 337929 h 2153090"/>
              <a:gd name="connsiteX2" fmla="*/ 2735989 w 4961829"/>
              <a:gd name="connsiteY2" fmla="*/ 337880 h 2153090"/>
              <a:gd name="connsiteX3" fmla="*/ 4729755 w 4961829"/>
              <a:gd name="connsiteY3" fmla="*/ 0 h 2153090"/>
              <a:gd name="connsiteX4" fmla="*/ 4961829 w 4961829"/>
              <a:gd name="connsiteY4" fmla="*/ 232074 h 2153090"/>
              <a:gd name="connsiteX5" fmla="*/ 4961829 w 4961829"/>
              <a:gd name="connsiteY5" fmla="*/ 1160341 h 2153090"/>
              <a:gd name="connsiteX6" fmla="*/ 4814850 w 4961829"/>
              <a:gd name="connsiteY6" fmla="*/ 1376318 h 2153090"/>
              <a:gd name="connsiteX7" fmla="*/ 4160228 w 4961829"/>
              <a:gd name="connsiteY7" fmla="*/ 1487256 h 2153090"/>
              <a:gd name="connsiteX8" fmla="*/ 4160144 w 4961829"/>
              <a:gd name="connsiteY8" fmla="*/ 1487304 h 2153090"/>
              <a:gd name="connsiteX9" fmla="*/ 2226091 w 4961829"/>
              <a:gd name="connsiteY9" fmla="*/ 1815065 h 2153090"/>
              <a:gd name="connsiteX10" fmla="*/ 2225840 w 4961829"/>
              <a:gd name="connsiteY10" fmla="*/ 1815209 h 2153090"/>
              <a:gd name="connsiteX11" fmla="*/ 232074 w 4961829"/>
              <a:gd name="connsiteY11" fmla="*/ 2153090 h 2153090"/>
              <a:gd name="connsiteX12" fmla="*/ 0 w 4961829"/>
              <a:gd name="connsiteY12" fmla="*/ 1921016 h 2153090"/>
              <a:gd name="connsiteX13" fmla="*/ 0 w 4961829"/>
              <a:gd name="connsiteY13" fmla="*/ 992749 h 2153090"/>
              <a:gd name="connsiteX14" fmla="*/ 146979 w 4961829"/>
              <a:gd name="connsiteY14" fmla="*/ 776772 h 2153090"/>
              <a:gd name="connsiteX15" fmla="*/ 2081032 w 4961829"/>
              <a:gd name="connsiteY15" fmla="*/ 449011 h 2153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1829" h="2153090">
                <a:moveTo>
                  <a:pt x="2081283" y="448866"/>
                </a:moveTo>
                <a:lnTo>
                  <a:pt x="2735905" y="337929"/>
                </a:lnTo>
                <a:lnTo>
                  <a:pt x="2735989" y="337880"/>
                </a:lnTo>
                <a:lnTo>
                  <a:pt x="4729755" y="0"/>
                </a:lnTo>
                <a:cubicBezTo>
                  <a:pt x="4857925" y="0"/>
                  <a:pt x="4961829" y="103904"/>
                  <a:pt x="4961829" y="232074"/>
                </a:cubicBezTo>
                <a:lnTo>
                  <a:pt x="4961829" y="1160341"/>
                </a:lnTo>
                <a:cubicBezTo>
                  <a:pt x="4961829" y="1258472"/>
                  <a:pt x="4900923" y="1342377"/>
                  <a:pt x="4814850" y="1376318"/>
                </a:cubicBezTo>
                <a:lnTo>
                  <a:pt x="4160228" y="1487256"/>
                </a:lnTo>
                <a:lnTo>
                  <a:pt x="4160144" y="1487304"/>
                </a:lnTo>
                <a:lnTo>
                  <a:pt x="2226091" y="1815065"/>
                </a:lnTo>
                <a:lnTo>
                  <a:pt x="2225840" y="1815209"/>
                </a:lnTo>
                <a:lnTo>
                  <a:pt x="232074" y="2153090"/>
                </a:lnTo>
                <a:cubicBezTo>
                  <a:pt x="103904" y="2153090"/>
                  <a:pt x="0" y="2049186"/>
                  <a:pt x="0" y="1921016"/>
                </a:cubicBezTo>
                <a:lnTo>
                  <a:pt x="0" y="992749"/>
                </a:lnTo>
                <a:cubicBezTo>
                  <a:pt x="0" y="894618"/>
                  <a:pt x="60906" y="810713"/>
                  <a:pt x="146979" y="776772"/>
                </a:cubicBezTo>
                <a:lnTo>
                  <a:pt x="2081032" y="44901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619550" y="2744986"/>
            <a:ext cx="3414306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4000" dirty="0">
                <a:solidFill>
                  <a:schemeClr val="accent2"/>
                </a:solidFill>
              </a:rPr>
              <a:t>企业文化荣誉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926138" y="2637264"/>
            <a:ext cx="1191436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5400" dirty="0" smtClean="0">
                <a:solidFill>
                  <a:schemeClr val="bg1"/>
                </a:solidFill>
              </a:rPr>
              <a:t>03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28220" y="4177040"/>
            <a:ext cx="7457365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31245885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1" grpId="0" animBg="1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67715" y="2451101"/>
            <a:ext cx="3856570" cy="2676524"/>
            <a:chOff x="3919576" y="2094706"/>
            <a:chExt cx="4137326" cy="2871375"/>
          </a:xfrm>
        </p:grpSpPr>
        <p:sp>
          <p:nvSpPr>
            <p:cNvPr id="20" name="任意多边形: 形状 19"/>
            <p:cNvSpPr>
              <a:spLocks/>
            </p:cNvSpPr>
            <p:nvPr/>
          </p:nvSpPr>
          <p:spPr bwMode="gray">
            <a:xfrm>
              <a:off x="3919576" y="2094706"/>
              <a:ext cx="4137326" cy="2871375"/>
            </a:xfrm>
            <a:custGeom>
              <a:avLst/>
              <a:gdLst/>
              <a:ahLst/>
              <a:cxnLst>
                <a:cxn ang="0">
                  <a:pos x="395" y="1131"/>
                </a:cxn>
                <a:cxn ang="0">
                  <a:pos x="222" y="1332"/>
                </a:cxn>
                <a:cxn ang="0">
                  <a:pos x="56" y="1627"/>
                </a:cxn>
                <a:cxn ang="0">
                  <a:pos x="0" y="2029"/>
                </a:cxn>
                <a:cxn ang="0">
                  <a:pos x="102" y="2469"/>
                </a:cxn>
                <a:cxn ang="0">
                  <a:pos x="363" y="2703"/>
                </a:cxn>
                <a:cxn ang="0">
                  <a:pos x="710" y="2745"/>
                </a:cxn>
                <a:cxn ang="0">
                  <a:pos x="1019" y="2710"/>
                </a:cxn>
                <a:cxn ang="0">
                  <a:pos x="1167" y="2665"/>
                </a:cxn>
                <a:cxn ang="0">
                  <a:pos x="1236" y="2701"/>
                </a:cxn>
                <a:cxn ang="0">
                  <a:pos x="1430" y="2733"/>
                </a:cxn>
                <a:cxn ang="0">
                  <a:pos x="1464" y="2766"/>
                </a:cxn>
                <a:cxn ang="0">
                  <a:pos x="1524" y="2935"/>
                </a:cxn>
                <a:cxn ang="0">
                  <a:pos x="1694" y="3025"/>
                </a:cxn>
                <a:cxn ang="0">
                  <a:pos x="1734" y="3054"/>
                </a:cxn>
                <a:cxn ang="0">
                  <a:pos x="1839" y="3192"/>
                </a:cxn>
                <a:cxn ang="0">
                  <a:pos x="2151" y="3343"/>
                </a:cxn>
                <a:cxn ang="0">
                  <a:pos x="2558" y="3346"/>
                </a:cxn>
                <a:cxn ang="0">
                  <a:pos x="2895" y="3264"/>
                </a:cxn>
                <a:cxn ang="0">
                  <a:pos x="3126" y="3129"/>
                </a:cxn>
                <a:cxn ang="0">
                  <a:pos x="3225" y="3063"/>
                </a:cxn>
                <a:cxn ang="0">
                  <a:pos x="3234" y="3196"/>
                </a:cxn>
                <a:cxn ang="0">
                  <a:pos x="3342" y="3445"/>
                </a:cxn>
                <a:cxn ang="0">
                  <a:pos x="3689" y="3669"/>
                </a:cxn>
                <a:cxn ang="0">
                  <a:pos x="4242" y="3756"/>
                </a:cxn>
                <a:cxn ang="0">
                  <a:pos x="4740" y="3600"/>
                </a:cxn>
                <a:cxn ang="0">
                  <a:pos x="5042" y="3276"/>
                </a:cxn>
                <a:cxn ang="0">
                  <a:pos x="5060" y="2968"/>
                </a:cxn>
                <a:cxn ang="0">
                  <a:pos x="4982" y="2764"/>
                </a:cxn>
                <a:cxn ang="0">
                  <a:pos x="4970" y="2710"/>
                </a:cxn>
                <a:cxn ang="0">
                  <a:pos x="5150" y="2629"/>
                </a:cxn>
                <a:cxn ang="0">
                  <a:pos x="5363" y="2406"/>
                </a:cxn>
                <a:cxn ang="0">
                  <a:pos x="5423" y="2068"/>
                </a:cxn>
                <a:cxn ang="0">
                  <a:pos x="5355" y="1681"/>
                </a:cxn>
                <a:cxn ang="0">
                  <a:pos x="5112" y="1261"/>
                </a:cxn>
                <a:cxn ang="0">
                  <a:pos x="4910" y="1063"/>
                </a:cxn>
                <a:cxn ang="0">
                  <a:pos x="4791" y="976"/>
                </a:cxn>
                <a:cxn ang="0">
                  <a:pos x="4760" y="879"/>
                </a:cxn>
                <a:cxn ang="0">
                  <a:pos x="4619" y="609"/>
                </a:cxn>
                <a:cxn ang="0">
                  <a:pos x="4311" y="337"/>
                </a:cxn>
                <a:cxn ang="0">
                  <a:pos x="3959" y="229"/>
                </a:cxn>
                <a:cxn ang="0">
                  <a:pos x="3731" y="217"/>
                </a:cxn>
                <a:cxn ang="0">
                  <a:pos x="3662" y="189"/>
                </a:cxn>
                <a:cxn ang="0">
                  <a:pos x="3443" y="84"/>
                </a:cxn>
                <a:cxn ang="0">
                  <a:pos x="3141" y="3"/>
                </a:cxn>
                <a:cxn ang="0">
                  <a:pos x="2811" y="33"/>
                </a:cxn>
                <a:cxn ang="0">
                  <a:pos x="2567" y="114"/>
                </a:cxn>
                <a:cxn ang="0">
                  <a:pos x="2496" y="133"/>
                </a:cxn>
                <a:cxn ang="0">
                  <a:pos x="2301" y="70"/>
                </a:cxn>
                <a:cxn ang="0">
                  <a:pos x="1952" y="37"/>
                </a:cxn>
                <a:cxn ang="0">
                  <a:pos x="1545" y="142"/>
                </a:cxn>
                <a:cxn ang="0">
                  <a:pos x="1256" y="310"/>
                </a:cxn>
                <a:cxn ang="0">
                  <a:pos x="1134" y="412"/>
                </a:cxn>
                <a:cxn ang="0">
                  <a:pos x="1022" y="435"/>
                </a:cxn>
                <a:cxn ang="0">
                  <a:pos x="746" y="550"/>
                </a:cxn>
                <a:cxn ang="0">
                  <a:pos x="540" y="801"/>
                </a:cxn>
                <a:cxn ang="0">
                  <a:pos x="464" y="1032"/>
                </a:cxn>
              </a:cxnLst>
              <a:rect l="0" t="0" r="r" b="b"/>
              <a:pathLst>
                <a:path w="5423" h="3756">
                  <a:moveTo>
                    <a:pt x="458" y="1071"/>
                  </a:moveTo>
                  <a:lnTo>
                    <a:pt x="455" y="1072"/>
                  </a:lnTo>
                  <a:lnTo>
                    <a:pt x="446" y="1080"/>
                  </a:lnTo>
                  <a:lnTo>
                    <a:pt x="434" y="1092"/>
                  </a:lnTo>
                  <a:lnTo>
                    <a:pt x="416" y="1110"/>
                  </a:lnTo>
                  <a:lnTo>
                    <a:pt x="395" y="1131"/>
                  </a:lnTo>
                  <a:lnTo>
                    <a:pt x="371" y="1155"/>
                  </a:lnTo>
                  <a:lnTo>
                    <a:pt x="344" y="1183"/>
                  </a:lnTo>
                  <a:lnTo>
                    <a:pt x="315" y="1216"/>
                  </a:lnTo>
                  <a:lnTo>
                    <a:pt x="285" y="1252"/>
                  </a:lnTo>
                  <a:lnTo>
                    <a:pt x="254" y="1290"/>
                  </a:lnTo>
                  <a:lnTo>
                    <a:pt x="222" y="1332"/>
                  </a:lnTo>
                  <a:lnTo>
                    <a:pt x="191" y="1375"/>
                  </a:lnTo>
                  <a:lnTo>
                    <a:pt x="159" y="1422"/>
                  </a:lnTo>
                  <a:lnTo>
                    <a:pt x="131" y="1471"/>
                  </a:lnTo>
                  <a:lnTo>
                    <a:pt x="102" y="1521"/>
                  </a:lnTo>
                  <a:lnTo>
                    <a:pt x="78" y="1573"/>
                  </a:lnTo>
                  <a:lnTo>
                    <a:pt x="56" y="1627"/>
                  </a:lnTo>
                  <a:lnTo>
                    <a:pt x="36" y="1681"/>
                  </a:lnTo>
                  <a:lnTo>
                    <a:pt x="23" y="1737"/>
                  </a:lnTo>
                  <a:lnTo>
                    <a:pt x="12" y="1794"/>
                  </a:lnTo>
                  <a:lnTo>
                    <a:pt x="2" y="1894"/>
                  </a:lnTo>
                  <a:lnTo>
                    <a:pt x="0" y="1954"/>
                  </a:lnTo>
                  <a:lnTo>
                    <a:pt x="0" y="2029"/>
                  </a:lnTo>
                  <a:lnTo>
                    <a:pt x="2" y="2085"/>
                  </a:lnTo>
                  <a:lnTo>
                    <a:pt x="11" y="2173"/>
                  </a:lnTo>
                  <a:lnTo>
                    <a:pt x="26" y="2256"/>
                  </a:lnTo>
                  <a:lnTo>
                    <a:pt x="47" y="2334"/>
                  </a:lnTo>
                  <a:lnTo>
                    <a:pt x="72" y="2404"/>
                  </a:lnTo>
                  <a:lnTo>
                    <a:pt x="102" y="2469"/>
                  </a:lnTo>
                  <a:lnTo>
                    <a:pt x="137" y="2527"/>
                  </a:lnTo>
                  <a:lnTo>
                    <a:pt x="174" y="2577"/>
                  </a:lnTo>
                  <a:lnTo>
                    <a:pt x="216" y="2619"/>
                  </a:lnTo>
                  <a:lnTo>
                    <a:pt x="261" y="2653"/>
                  </a:lnTo>
                  <a:lnTo>
                    <a:pt x="311" y="2682"/>
                  </a:lnTo>
                  <a:lnTo>
                    <a:pt x="363" y="2703"/>
                  </a:lnTo>
                  <a:lnTo>
                    <a:pt x="417" y="2721"/>
                  </a:lnTo>
                  <a:lnTo>
                    <a:pt x="474" y="2733"/>
                  </a:lnTo>
                  <a:lnTo>
                    <a:pt x="533" y="2740"/>
                  </a:lnTo>
                  <a:lnTo>
                    <a:pt x="591" y="2745"/>
                  </a:lnTo>
                  <a:lnTo>
                    <a:pt x="651" y="2746"/>
                  </a:lnTo>
                  <a:lnTo>
                    <a:pt x="710" y="2745"/>
                  </a:lnTo>
                  <a:lnTo>
                    <a:pt x="768" y="2742"/>
                  </a:lnTo>
                  <a:lnTo>
                    <a:pt x="824" y="2739"/>
                  </a:lnTo>
                  <a:lnTo>
                    <a:pt x="878" y="2734"/>
                  </a:lnTo>
                  <a:lnTo>
                    <a:pt x="929" y="2727"/>
                  </a:lnTo>
                  <a:lnTo>
                    <a:pt x="975" y="2719"/>
                  </a:lnTo>
                  <a:lnTo>
                    <a:pt x="1019" y="2710"/>
                  </a:lnTo>
                  <a:lnTo>
                    <a:pt x="1056" y="2701"/>
                  </a:lnTo>
                  <a:lnTo>
                    <a:pt x="1091" y="2691"/>
                  </a:lnTo>
                  <a:lnTo>
                    <a:pt x="1118" y="2682"/>
                  </a:lnTo>
                  <a:lnTo>
                    <a:pt x="1140" y="2674"/>
                  </a:lnTo>
                  <a:lnTo>
                    <a:pt x="1157" y="2668"/>
                  </a:lnTo>
                  <a:lnTo>
                    <a:pt x="1167" y="2665"/>
                  </a:lnTo>
                  <a:lnTo>
                    <a:pt x="1170" y="2664"/>
                  </a:lnTo>
                  <a:lnTo>
                    <a:pt x="1173" y="2665"/>
                  </a:lnTo>
                  <a:lnTo>
                    <a:pt x="1181" y="2671"/>
                  </a:lnTo>
                  <a:lnTo>
                    <a:pt x="1194" y="2680"/>
                  </a:lnTo>
                  <a:lnTo>
                    <a:pt x="1212" y="2689"/>
                  </a:lnTo>
                  <a:lnTo>
                    <a:pt x="1236" y="2701"/>
                  </a:lnTo>
                  <a:lnTo>
                    <a:pt x="1265" y="2712"/>
                  </a:lnTo>
                  <a:lnTo>
                    <a:pt x="1301" y="2722"/>
                  </a:lnTo>
                  <a:lnTo>
                    <a:pt x="1337" y="2728"/>
                  </a:lnTo>
                  <a:lnTo>
                    <a:pt x="1371" y="2733"/>
                  </a:lnTo>
                  <a:lnTo>
                    <a:pt x="1403" y="2734"/>
                  </a:lnTo>
                  <a:lnTo>
                    <a:pt x="1430" y="2733"/>
                  </a:lnTo>
                  <a:lnTo>
                    <a:pt x="1449" y="2733"/>
                  </a:lnTo>
                  <a:lnTo>
                    <a:pt x="1463" y="2731"/>
                  </a:lnTo>
                  <a:lnTo>
                    <a:pt x="1467" y="2730"/>
                  </a:lnTo>
                  <a:lnTo>
                    <a:pt x="1467" y="2734"/>
                  </a:lnTo>
                  <a:lnTo>
                    <a:pt x="1466" y="2748"/>
                  </a:lnTo>
                  <a:lnTo>
                    <a:pt x="1464" y="2766"/>
                  </a:lnTo>
                  <a:lnTo>
                    <a:pt x="1464" y="2790"/>
                  </a:lnTo>
                  <a:lnTo>
                    <a:pt x="1467" y="2817"/>
                  </a:lnTo>
                  <a:lnTo>
                    <a:pt x="1473" y="2847"/>
                  </a:lnTo>
                  <a:lnTo>
                    <a:pt x="1485" y="2878"/>
                  </a:lnTo>
                  <a:lnTo>
                    <a:pt x="1502" y="2908"/>
                  </a:lnTo>
                  <a:lnTo>
                    <a:pt x="1524" y="2935"/>
                  </a:lnTo>
                  <a:lnTo>
                    <a:pt x="1553" y="2959"/>
                  </a:lnTo>
                  <a:lnTo>
                    <a:pt x="1583" y="2980"/>
                  </a:lnTo>
                  <a:lnTo>
                    <a:pt x="1614" y="2995"/>
                  </a:lnTo>
                  <a:lnTo>
                    <a:pt x="1643" y="3009"/>
                  </a:lnTo>
                  <a:lnTo>
                    <a:pt x="1671" y="3018"/>
                  </a:lnTo>
                  <a:lnTo>
                    <a:pt x="1694" y="3025"/>
                  </a:lnTo>
                  <a:lnTo>
                    <a:pt x="1713" y="3028"/>
                  </a:lnTo>
                  <a:lnTo>
                    <a:pt x="1725" y="3031"/>
                  </a:lnTo>
                  <a:lnTo>
                    <a:pt x="1730" y="3033"/>
                  </a:lnTo>
                  <a:lnTo>
                    <a:pt x="1730" y="3034"/>
                  </a:lnTo>
                  <a:lnTo>
                    <a:pt x="1731" y="3042"/>
                  </a:lnTo>
                  <a:lnTo>
                    <a:pt x="1734" y="3054"/>
                  </a:lnTo>
                  <a:lnTo>
                    <a:pt x="1740" y="3069"/>
                  </a:lnTo>
                  <a:lnTo>
                    <a:pt x="1749" y="3088"/>
                  </a:lnTo>
                  <a:lnTo>
                    <a:pt x="1763" y="3111"/>
                  </a:lnTo>
                  <a:lnTo>
                    <a:pt x="1782" y="3135"/>
                  </a:lnTo>
                  <a:lnTo>
                    <a:pt x="1808" y="3163"/>
                  </a:lnTo>
                  <a:lnTo>
                    <a:pt x="1839" y="3192"/>
                  </a:lnTo>
                  <a:lnTo>
                    <a:pt x="1880" y="3223"/>
                  </a:lnTo>
                  <a:lnTo>
                    <a:pt x="1928" y="3256"/>
                  </a:lnTo>
                  <a:lnTo>
                    <a:pt x="1985" y="3289"/>
                  </a:lnTo>
                  <a:lnTo>
                    <a:pt x="2034" y="3312"/>
                  </a:lnTo>
                  <a:lnTo>
                    <a:pt x="2090" y="3330"/>
                  </a:lnTo>
                  <a:lnTo>
                    <a:pt x="2151" y="3343"/>
                  </a:lnTo>
                  <a:lnTo>
                    <a:pt x="2214" y="3352"/>
                  </a:lnTo>
                  <a:lnTo>
                    <a:pt x="2282" y="3358"/>
                  </a:lnTo>
                  <a:lnTo>
                    <a:pt x="2349" y="3360"/>
                  </a:lnTo>
                  <a:lnTo>
                    <a:pt x="2420" y="3358"/>
                  </a:lnTo>
                  <a:lnTo>
                    <a:pt x="2489" y="3354"/>
                  </a:lnTo>
                  <a:lnTo>
                    <a:pt x="2558" y="3346"/>
                  </a:lnTo>
                  <a:lnTo>
                    <a:pt x="2624" y="3337"/>
                  </a:lnTo>
                  <a:lnTo>
                    <a:pt x="2688" y="3325"/>
                  </a:lnTo>
                  <a:lnTo>
                    <a:pt x="2748" y="3312"/>
                  </a:lnTo>
                  <a:lnTo>
                    <a:pt x="2804" y="3297"/>
                  </a:lnTo>
                  <a:lnTo>
                    <a:pt x="2853" y="3280"/>
                  </a:lnTo>
                  <a:lnTo>
                    <a:pt x="2895" y="3264"/>
                  </a:lnTo>
                  <a:lnTo>
                    <a:pt x="2931" y="3246"/>
                  </a:lnTo>
                  <a:lnTo>
                    <a:pt x="2976" y="3220"/>
                  </a:lnTo>
                  <a:lnTo>
                    <a:pt x="3018" y="3195"/>
                  </a:lnTo>
                  <a:lnTo>
                    <a:pt x="3057" y="3171"/>
                  </a:lnTo>
                  <a:lnTo>
                    <a:pt x="3093" y="3148"/>
                  </a:lnTo>
                  <a:lnTo>
                    <a:pt x="3126" y="3129"/>
                  </a:lnTo>
                  <a:lnTo>
                    <a:pt x="3155" y="3109"/>
                  </a:lnTo>
                  <a:lnTo>
                    <a:pt x="3180" y="3094"/>
                  </a:lnTo>
                  <a:lnTo>
                    <a:pt x="3200" y="3081"/>
                  </a:lnTo>
                  <a:lnTo>
                    <a:pt x="3213" y="3072"/>
                  </a:lnTo>
                  <a:lnTo>
                    <a:pt x="3222" y="3066"/>
                  </a:lnTo>
                  <a:lnTo>
                    <a:pt x="3225" y="3063"/>
                  </a:lnTo>
                  <a:lnTo>
                    <a:pt x="3225" y="3067"/>
                  </a:lnTo>
                  <a:lnTo>
                    <a:pt x="3225" y="3081"/>
                  </a:lnTo>
                  <a:lnTo>
                    <a:pt x="3225" y="3100"/>
                  </a:lnTo>
                  <a:lnTo>
                    <a:pt x="3227" y="3127"/>
                  </a:lnTo>
                  <a:lnTo>
                    <a:pt x="3230" y="3160"/>
                  </a:lnTo>
                  <a:lnTo>
                    <a:pt x="3234" y="3196"/>
                  </a:lnTo>
                  <a:lnTo>
                    <a:pt x="3242" y="3235"/>
                  </a:lnTo>
                  <a:lnTo>
                    <a:pt x="3252" y="3277"/>
                  </a:lnTo>
                  <a:lnTo>
                    <a:pt x="3267" y="3321"/>
                  </a:lnTo>
                  <a:lnTo>
                    <a:pt x="3287" y="3364"/>
                  </a:lnTo>
                  <a:lnTo>
                    <a:pt x="3311" y="3405"/>
                  </a:lnTo>
                  <a:lnTo>
                    <a:pt x="3342" y="3445"/>
                  </a:lnTo>
                  <a:lnTo>
                    <a:pt x="3383" y="3487"/>
                  </a:lnTo>
                  <a:lnTo>
                    <a:pt x="3432" y="3526"/>
                  </a:lnTo>
                  <a:lnTo>
                    <a:pt x="3486" y="3565"/>
                  </a:lnTo>
                  <a:lnTo>
                    <a:pt x="3548" y="3603"/>
                  </a:lnTo>
                  <a:lnTo>
                    <a:pt x="3615" y="3637"/>
                  </a:lnTo>
                  <a:lnTo>
                    <a:pt x="3689" y="3669"/>
                  </a:lnTo>
                  <a:lnTo>
                    <a:pt x="3765" y="3696"/>
                  </a:lnTo>
                  <a:lnTo>
                    <a:pt x="3846" y="3718"/>
                  </a:lnTo>
                  <a:lnTo>
                    <a:pt x="3932" y="3735"/>
                  </a:lnTo>
                  <a:lnTo>
                    <a:pt x="4034" y="3750"/>
                  </a:lnTo>
                  <a:lnTo>
                    <a:pt x="4119" y="3756"/>
                  </a:lnTo>
                  <a:lnTo>
                    <a:pt x="4242" y="3756"/>
                  </a:lnTo>
                  <a:lnTo>
                    <a:pt x="4320" y="3750"/>
                  </a:lnTo>
                  <a:lnTo>
                    <a:pt x="4409" y="3735"/>
                  </a:lnTo>
                  <a:lnTo>
                    <a:pt x="4496" y="3712"/>
                  </a:lnTo>
                  <a:lnTo>
                    <a:pt x="4578" y="3682"/>
                  </a:lnTo>
                  <a:lnTo>
                    <a:pt x="4661" y="3645"/>
                  </a:lnTo>
                  <a:lnTo>
                    <a:pt x="4740" y="3600"/>
                  </a:lnTo>
                  <a:lnTo>
                    <a:pt x="4814" y="3549"/>
                  </a:lnTo>
                  <a:lnTo>
                    <a:pt x="4877" y="3496"/>
                  </a:lnTo>
                  <a:lnTo>
                    <a:pt x="4932" y="3444"/>
                  </a:lnTo>
                  <a:lnTo>
                    <a:pt x="4977" y="3388"/>
                  </a:lnTo>
                  <a:lnTo>
                    <a:pt x="5013" y="3333"/>
                  </a:lnTo>
                  <a:lnTo>
                    <a:pt x="5042" y="3276"/>
                  </a:lnTo>
                  <a:lnTo>
                    <a:pt x="5061" y="3217"/>
                  </a:lnTo>
                  <a:lnTo>
                    <a:pt x="5072" y="3157"/>
                  </a:lnTo>
                  <a:lnTo>
                    <a:pt x="5076" y="3096"/>
                  </a:lnTo>
                  <a:lnTo>
                    <a:pt x="5073" y="3052"/>
                  </a:lnTo>
                  <a:lnTo>
                    <a:pt x="5069" y="3010"/>
                  </a:lnTo>
                  <a:lnTo>
                    <a:pt x="5060" y="2968"/>
                  </a:lnTo>
                  <a:lnTo>
                    <a:pt x="5048" y="2928"/>
                  </a:lnTo>
                  <a:lnTo>
                    <a:pt x="5036" y="2889"/>
                  </a:lnTo>
                  <a:lnTo>
                    <a:pt x="5022" y="2853"/>
                  </a:lnTo>
                  <a:lnTo>
                    <a:pt x="5007" y="2820"/>
                  </a:lnTo>
                  <a:lnTo>
                    <a:pt x="4994" y="2790"/>
                  </a:lnTo>
                  <a:lnTo>
                    <a:pt x="4982" y="2764"/>
                  </a:lnTo>
                  <a:lnTo>
                    <a:pt x="4970" y="2743"/>
                  </a:lnTo>
                  <a:lnTo>
                    <a:pt x="4961" y="2728"/>
                  </a:lnTo>
                  <a:lnTo>
                    <a:pt x="4955" y="2718"/>
                  </a:lnTo>
                  <a:lnTo>
                    <a:pt x="4953" y="2715"/>
                  </a:lnTo>
                  <a:lnTo>
                    <a:pt x="4958" y="2713"/>
                  </a:lnTo>
                  <a:lnTo>
                    <a:pt x="4970" y="2710"/>
                  </a:lnTo>
                  <a:lnTo>
                    <a:pt x="4988" y="2704"/>
                  </a:lnTo>
                  <a:lnTo>
                    <a:pt x="5013" y="2695"/>
                  </a:lnTo>
                  <a:lnTo>
                    <a:pt x="5042" y="2685"/>
                  </a:lnTo>
                  <a:lnTo>
                    <a:pt x="5076" y="2670"/>
                  </a:lnTo>
                  <a:lnTo>
                    <a:pt x="5112" y="2652"/>
                  </a:lnTo>
                  <a:lnTo>
                    <a:pt x="5150" y="2629"/>
                  </a:lnTo>
                  <a:lnTo>
                    <a:pt x="5189" y="2604"/>
                  </a:lnTo>
                  <a:lnTo>
                    <a:pt x="5228" y="2574"/>
                  </a:lnTo>
                  <a:lnTo>
                    <a:pt x="5265" y="2539"/>
                  </a:lnTo>
                  <a:lnTo>
                    <a:pt x="5301" y="2502"/>
                  </a:lnTo>
                  <a:lnTo>
                    <a:pt x="5336" y="2455"/>
                  </a:lnTo>
                  <a:lnTo>
                    <a:pt x="5363" y="2406"/>
                  </a:lnTo>
                  <a:lnTo>
                    <a:pt x="5385" y="2356"/>
                  </a:lnTo>
                  <a:lnTo>
                    <a:pt x="5400" y="2302"/>
                  </a:lnTo>
                  <a:lnTo>
                    <a:pt x="5412" y="2248"/>
                  </a:lnTo>
                  <a:lnTo>
                    <a:pt x="5420" y="2193"/>
                  </a:lnTo>
                  <a:lnTo>
                    <a:pt x="5423" y="2139"/>
                  </a:lnTo>
                  <a:lnTo>
                    <a:pt x="5423" y="2068"/>
                  </a:lnTo>
                  <a:lnTo>
                    <a:pt x="5420" y="2020"/>
                  </a:lnTo>
                  <a:lnTo>
                    <a:pt x="5415" y="1962"/>
                  </a:lnTo>
                  <a:lnTo>
                    <a:pt x="5411" y="1903"/>
                  </a:lnTo>
                  <a:lnTo>
                    <a:pt x="5399" y="1830"/>
                  </a:lnTo>
                  <a:lnTo>
                    <a:pt x="5381" y="1756"/>
                  </a:lnTo>
                  <a:lnTo>
                    <a:pt x="5355" y="1681"/>
                  </a:lnTo>
                  <a:lnTo>
                    <a:pt x="5324" y="1606"/>
                  </a:lnTo>
                  <a:lnTo>
                    <a:pt x="5289" y="1531"/>
                  </a:lnTo>
                  <a:lnTo>
                    <a:pt x="5249" y="1459"/>
                  </a:lnTo>
                  <a:lnTo>
                    <a:pt x="5205" y="1389"/>
                  </a:lnTo>
                  <a:lnTo>
                    <a:pt x="5160" y="1323"/>
                  </a:lnTo>
                  <a:lnTo>
                    <a:pt x="5112" y="1261"/>
                  </a:lnTo>
                  <a:lnTo>
                    <a:pt x="5078" y="1222"/>
                  </a:lnTo>
                  <a:lnTo>
                    <a:pt x="5043" y="1185"/>
                  </a:lnTo>
                  <a:lnTo>
                    <a:pt x="5009" y="1150"/>
                  </a:lnTo>
                  <a:lnTo>
                    <a:pt x="4974" y="1117"/>
                  </a:lnTo>
                  <a:lnTo>
                    <a:pt x="4941" y="1089"/>
                  </a:lnTo>
                  <a:lnTo>
                    <a:pt x="4910" y="1063"/>
                  </a:lnTo>
                  <a:lnTo>
                    <a:pt x="4881" y="1039"/>
                  </a:lnTo>
                  <a:lnTo>
                    <a:pt x="4856" y="1020"/>
                  </a:lnTo>
                  <a:lnTo>
                    <a:pt x="4833" y="1003"/>
                  </a:lnTo>
                  <a:lnTo>
                    <a:pt x="4814" y="991"/>
                  </a:lnTo>
                  <a:lnTo>
                    <a:pt x="4800" y="981"/>
                  </a:lnTo>
                  <a:lnTo>
                    <a:pt x="4791" y="976"/>
                  </a:lnTo>
                  <a:lnTo>
                    <a:pt x="4788" y="973"/>
                  </a:lnTo>
                  <a:lnTo>
                    <a:pt x="4787" y="969"/>
                  </a:lnTo>
                  <a:lnTo>
                    <a:pt x="4784" y="957"/>
                  </a:lnTo>
                  <a:lnTo>
                    <a:pt x="4779" y="937"/>
                  </a:lnTo>
                  <a:lnTo>
                    <a:pt x="4772" y="910"/>
                  </a:lnTo>
                  <a:lnTo>
                    <a:pt x="4760" y="879"/>
                  </a:lnTo>
                  <a:lnTo>
                    <a:pt x="4746" y="841"/>
                  </a:lnTo>
                  <a:lnTo>
                    <a:pt x="4730" y="801"/>
                  </a:lnTo>
                  <a:lnTo>
                    <a:pt x="4707" y="756"/>
                  </a:lnTo>
                  <a:lnTo>
                    <a:pt x="4683" y="708"/>
                  </a:lnTo>
                  <a:lnTo>
                    <a:pt x="4653" y="660"/>
                  </a:lnTo>
                  <a:lnTo>
                    <a:pt x="4619" y="609"/>
                  </a:lnTo>
                  <a:lnTo>
                    <a:pt x="4578" y="558"/>
                  </a:lnTo>
                  <a:lnTo>
                    <a:pt x="4535" y="508"/>
                  </a:lnTo>
                  <a:lnTo>
                    <a:pt x="4484" y="459"/>
                  </a:lnTo>
                  <a:lnTo>
                    <a:pt x="4428" y="412"/>
                  </a:lnTo>
                  <a:lnTo>
                    <a:pt x="4371" y="372"/>
                  </a:lnTo>
                  <a:lnTo>
                    <a:pt x="4311" y="337"/>
                  </a:lnTo>
                  <a:lnTo>
                    <a:pt x="4251" y="309"/>
                  </a:lnTo>
                  <a:lnTo>
                    <a:pt x="4191" y="285"/>
                  </a:lnTo>
                  <a:lnTo>
                    <a:pt x="4130" y="265"/>
                  </a:lnTo>
                  <a:lnTo>
                    <a:pt x="4071" y="250"/>
                  </a:lnTo>
                  <a:lnTo>
                    <a:pt x="4013" y="238"/>
                  </a:lnTo>
                  <a:lnTo>
                    <a:pt x="3959" y="229"/>
                  </a:lnTo>
                  <a:lnTo>
                    <a:pt x="3908" y="223"/>
                  </a:lnTo>
                  <a:lnTo>
                    <a:pt x="3860" y="219"/>
                  </a:lnTo>
                  <a:lnTo>
                    <a:pt x="3818" y="217"/>
                  </a:lnTo>
                  <a:lnTo>
                    <a:pt x="3782" y="216"/>
                  </a:lnTo>
                  <a:lnTo>
                    <a:pt x="3753" y="217"/>
                  </a:lnTo>
                  <a:lnTo>
                    <a:pt x="3731" y="217"/>
                  </a:lnTo>
                  <a:lnTo>
                    <a:pt x="3717" y="219"/>
                  </a:lnTo>
                  <a:lnTo>
                    <a:pt x="3713" y="219"/>
                  </a:lnTo>
                  <a:lnTo>
                    <a:pt x="3708" y="216"/>
                  </a:lnTo>
                  <a:lnTo>
                    <a:pt x="3699" y="210"/>
                  </a:lnTo>
                  <a:lnTo>
                    <a:pt x="3683" y="201"/>
                  </a:lnTo>
                  <a:lnTo>
                    <a:pt x="3662" y="189"/>
                  </a:lnTo>
                  <a:lnTo>
                    <a:pt x="3635" y="174"/>
                  </a:lnTo>
                  <a:lnTo>
                    <a:pt x="3603" y="157"/>
                  </a:lnTo>
                  <a:lnTo>
                    <a:pt x="3569" y="139"/>
                  </a:lnTo>
                  <a:lnTo>
                    <a:pt x="3530" y="121"/>
                  </a:lnTo>
                  <a:lnTo>
                    <a:pt x="3488" y="102"/>
                  </a:lnTo>
                  <a:lnTo>
                    <a:pt x="3443" y="84"/>
                  </a:lnTo>
                  <a:lnTo>
                    <a:pt x="3395" y="66"/>
                  </a:lnTo>
                  <a:lnTo>
                    <a:pt x="3347" y="48"/>
                  </a:lnTo>
                  <a:lnTo>
                    <a:pt x="3296" y="33"/>
                  </a:lnTo>
                  <a:lnTo>
                    <a:pt x="3245" y="21"/>
                  </a:lnTo>
                  <a:lnTo>
                    <a:pt x="3192" y="10"/>
                  </a:lnTo>
                  <a:lnTo>
                    <a:pt x="3141" y="3"/>
                  </a:lnTo>
                  <a:lnTo>
                    <a:pt x="3090" y="0"/>
                  </a:lnTo>
                  <a:lnTo>
                    <a:pt x="3032" y="0"/>
                  </a:lnTo>
                  <a:lnTo>
                    <a:pt x="2975" y="4"/>
                  </a:lnTo>
                  <a:lnTo>
                    <a:pt x="2919" y="12"/>
                  </a:lnTo>
                  <a:lnTo>
                    <a:pt x="2864" y="21"/>
                  </a:lnTo>
                  <a:lnTo>
                    <a:pt x="2811" y="33"/>
                  </a:lnTo>
                  <a:lnTo>
                    <a:pt x="2762" y="46"/>
                  </a:lnTo>
                  <a:lnTo>
                    <a:pt x="2714" y="60"/>
                  </a:lnTo>
                  <a:lnTo>
                    <a:pt x="2670" y="73"/>
                  </a:lnTo>
                  <a:lnTo>
                    <a:pt x="2631" y="88"/>
                  </a:lnTo>
                  <a:lnTo>
                    <a:pt x="2597" y="102"/>
                  </a:lnTo>
                  <a:lnTo>
                    <a:pt x="2567" y="114"/>
                  </a:lnTo>
                  <a:lnTo>
                    <a:pt x="2543" y="124"/>
                  </a:lnTo>
                  <a:lnTo>
                    <a:pt x="2525" y="132"/>
                  </a:lnTo>
                  <a:lnTo>
                    <a:pt x="2514" y="138"/>
                  </a:lnTo>
                  <a:lnTo>
                    <a:pt x="2511" y="139"/>
                  </a:lnTo>
                  <a:lnTo>
                    <a:pt x="2507" y="138"/>
                  </a:lnTo>
                  <a:lnTo>
                    <a:pt x="2496" y="133"/>
                  </a:lnTo>
                  <a:lnTo>
                    <a:pt x="2478" y="126"/>
                  </a:lnTo>
                  <a:lnTo>
                    <a:pt x="2454" y="115"/>
                  </a:lnTo>
                  <a:lnTo>
                    <a:pt x="2424" y="105"/>
                  </a:lnTo>
                  <a:lnTo>
                    <a:pt x="2388" y="93"/>
                  </a:lnTo>
                  <a:lnTo>
                    <a:pt x="2346" y="81"/>
                  </a:lnTo>
                  <a:lnTo>
                    <a:pt x="2301" y="70"/>
                  </a:lnTo>
                  <a:lnTo>
                    <a:pt x="2252" y="58"/>
                  </a:lnTo>
                  <a:lnTo>
                    <a:pt x="2198" y="49"/>
                  </a:lnTo>
                  <a:lnTo>
                    <a:pt x="2141" y="42"/>
                  </a:lnTo>
                  <a:lnTo>
                    <a:pt x="2081" y="37"/>
                  </a:lnTo>
                  <a:lnTo>
                    <a:pt x="2018" y="36"/>
                  </a:lnTo>
                  <a:lnTo>
                    <a:pt x="1952" y="37"/>
                  </a:lnTo>
                  <a:lnTo>
                    <a:pt x="1886" y="43"/>
                  </a:lnTo>
                  <a:lnTo>
                    <a:pt x="1818" y="54"/>
                  </a:lnTo>
                  <a:lnTo>
                    <a:pt x="1749" y="70"/>
                  </a:lnTo>
                  <a:lnTo>
                    <a:pt x="1677" y="93"/>
                  </a:lnTo>
                  <a:lnTo>
                    <a:pt x="1610" y="117"/>
                  </a:lnTo>
                  <a:lnTo>
                    <a:pt x="1545" y="142"/>
                  </a:lnTo>
                  <a:lnTo>
                    <a:pt x="1487" y="169"/>
                  </a:lnTo>
                  <a:lnTo>
                    <a:pt x="1431" y="198"/>
                  </a:lnTo>
                  <a:lnTo>
                    <a:pt x="1380" y="228"/>
                  </a:lnTo>
                  <a:lnTo>
                    <a:pt x="1334" y="256"/>
                  </a:lnTo>
                  <a:lnTo>
                    <a:pt x="1293" y="283"/>
                  </a:lnTo>
                  <a:lnTo>
                    <a:pt x="1256" y="310"/>
                  </a:lnTo>
                  <a:lnTo>
                    <a:pt x="1223" y="334"/>
                  </a:lnTo>
                  <a:lnTo>
                    <a:pt x="1196" y="357"/>
                  </a:lnTo>
                  <a:lnTo>
                    <a:pt x="1172" y="376"/>
                  </a:lnTo>
                  <a:lnTo>
                    <a:pt x="1155" y="393"/>
                  </a:lnTo>
                  <a:lnTo>
                    <a:pt x="1142" y="405"/>
                  </a:lnTo>
                  <a:lnTo>
                    <a:pt x="1134" y="412"/>
                  </a:lnTo>
                  <a:lnTo>
                    <a:pt x="1131" y="415"/>
                  </a:lnTo>
                  <a:lnTo>
                    <a:pt x="1127" y="415"/>
                  </a:lnTo>
                  <a:lnTo>
                    <a:pt x="1112" y="418"/>
                  </a:lnTo>
                  <a:lnTo>
                    <a:pt x="1088" y="421"/>
                  </a:lnTo>
                  <a:lnTo>
                    <a:pt x="1058" y="427"/>
                  </a:lnTo>
                  <a:lnTo>
                    <a:pt x="1022" y="435"/>
                  </a:lnTo>
                  <a:lnTo>
                    <a:pt x="981" y="447"/>
                  </a:lnTo>
                  <a:lnTo>
                    <a:pt x="936" y="460"/>
                  </a:lnTo>
                  <a:lnTo>
                    <a:pt x="890" y="477"/>
                  </a:lnTo>
                  <a:lnTo>
                    <a:pt x="840" y="498"/>
                  </a:lnTo>
                  <a:lnTo>
                    <a:pt x="792" y="522"/>
                  </a:lnTo>
                  <a:lnTo>
                    <a:pt x="746" y="550"/>
                  </a:lnTo>
                  <a:lnTo>
                    <a:pt x="701" y="583"/>
                  </a:lnTo>
                  <a:lnTo>
                    <a:pt x="660" y="622"/>
                  </a:lnTo>
                  <a:lnTo>
                    <a:pt x="624" y="664"/>
                  </a:lnTo>
                  <a:lnTo>
                    <a:pt x="593" y="709"/>
                  </a:lnTo>
                  <a:lnTo>
                    <a:pt x="564" y="754"/>
                  </a:lnTo>
                  <a:lnTo>
                    <a:pt x="540" y="801"/>
                  </a:lnTo>
                  <a:lnTo>
                    <a:pt x="521" y="847"/>
                  </a:lnTo>
                  <a:lnTo>
                    <a:pt x="504" y="891"/>
                  </a:lnTo>
                  <a:lnTo>
                    <a:pt x="489" y="933"/>
                  </a:lnTo>
                  <a:lnTo>
                    <a:pt x="479" y="970"/>
                  </a:lnTo>
                  <a:lnTo>
                    <a:pt x="470" y="1003"/>
                  </a:lnTo>
                  <a:lnTo>
                    <a:pt x="464" y="1032"/>
                  </a:lnTo>
                  <a:lnTo>
                    <a:pt x="461" y="1053"/>
                  </a:lnTo>
                  <a:lnTo>
                    <a:pt x="458" y="1065"/>
                  </a:lnTo>
                  <a:lnTo>
                    <a:pt x="458" y="1071"/>
                  </a:lnTo>
                  <a:lnTo>
                    <a:pt x="458" y="1071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gray">
            <a:xfrm>
              <a:off x="3999698" y="2205555"/>
              <a:ext cx="1787093" cy="1921895"/>
            </a:xfrm>
            <a:custGeom>
              <a:avLst/>
              <a:gdLst/>
              <a:ahLst/>
              <a:cxnLst>
                <a:cxn ang="0">
                  <a:pos x="372" y="1044"/>
                </a:cxn>
                <a:cxn ang="0">
                  <a:pos x="293" y="1112"/>
                </a:cxn>
                <a:cxn ang="0">
                  <a:pos x="185" y="1233"/>
                </a:cxn>
                <a:cxn ang="0">
                  <a:pos x="81" y="1416"/>
                </a:cxn>
                <a:cxn ang="0">
                  <a:pos x="12" y="1662"/>
                </a:cxn>
                <a:cxn ang="0">
                  <a:pos x="11" y="1976"/>
                </a:cxn>
                <a:cxn ang="0">
                  <a:pos x="84" y="2247"/>
                </a:cxn>
                <a:cxn ang="0">
                  <a:pos x="218" y="2406"/>
                </a:cxn>
                <a:cxn ang="0">
                  <a:pos x="390" y="2490"/>
                </a:cxn>
                <a:cxn ang="0">
                  <a:pos x="581" y="2514"/>
                </a:cxn>
                <a:cxn ang="0">
                  <a:pos x="767" y="2501"/>
                </a:cxn>
                <a:cxn ang="0">
                  <a:pos x="927" y="2466"/>
                </a:cxn>
                <a:cxn ang="0">
                  <a:pos x="1038" y="2432"/>
                </a:cxn>
                <a:cxn ang="0">
                  <a:pos x="1082" y="2417"/>
                </a:cxn>
                <a:cxn ang="0">
                  <a:pos x="1026" y="2297"/>
                </a:cxn>
                <a:cxn ang="0">
                  <a:pos x="1053" y="2297"/>
                </a:cxn>
                <a:cxn ang="0">
                  <a:pos x="1101" y="2363"/>
                </a:cxn>
                <a:cxn ang="0">
                  <a:pos x="1137" y="2421"/>
                </a:cxn>
                <a:cxn ang="0">
                  <a:pos x="1163" y="2442"/>
                </a:cxn>
                <a:cxn ang="0">
                  <a:pos x="1253" y="2477"/>
                </a:cxn>
                <a:cxn ang="0">
                  <a:pos x="1398" y="2444"/>
                </a:cxn>
                <a:cxn ang="0">
                  <a:pos x="1538" y="2331"/>
                </a:cxn>
                <a:cxn ang="0">
                  <a:pos x="1698" y="2157"/>
                </a:cxn>
                <a:cxn ang="0">
                  <a:pos x="1833" y="1959"/>
                </a:cxn>
                <a:cxn ang="0">
                  <a:pos x="1899" y="1781"/>
                </a:cxn>
                <a:cxn ang="0">
                  <a:pos x="1863" y="1605"/>
                </a:cxn>
                <a:cxn ang="0">
                  <a:pos x="1761" y="1446"/>
                </a:cxn>
                <a:cxn ang="0">
                  <a:pos x="1658" y="1278"/>
                </a:cxn>
                <a:cxn ang="0">
                  <a:pos x="1604" y="1103"/>
                </a:cxn>
                <a:cxn ang="0">
                  <a:pos x="1586" y="915"/>
                </a:cxn>
                <a:cxn ang="0">
                  <a:pos x="1631" y="734"/>
                </a:cxn>
                <a:cxn ang="0">
                  <a:pos x="1775" y="587"/>
                </a:cxn>
                <a:cxn ang="0">
                  <a:pos x="1977" y="477"/>
                </a:cxn>
                <a:cxn ang="0">
                  <a:pos x="2168" y="374"/>
                </a:cxn>
                <a:cxn ang="0">
                  <a:pos x="2304" y="261"/>
                </a:cxn>
                <a:cxn ang="0">
                  <a:pos x="2339" y="129"/>
                </a:cxn>
                <a:cxn ang="0">
                  <a:pos x="2253" y="44"/>
                </a:cxn>
                <a:cxn ang="0">
                  <a:pos x="2078" y="5"/>
                </a:cxn>
                <a:cxn ang="0">
                  <a:pos x="1857" y="5"/>
                </a:cxn>
                <a:cxn ang="0">
                  <a:pos x="1637" y="36"/>
                </a:cxn>
                <a:cxn ang="0">
                  <a:pos x="1461" y="90"/>
                </a:cxn>
                <a:cxn ang="0">
                  <a:pos x="1290" y="201"/>
                </a:cxn>
                <a:cxn ang="0">
                  <a:pos x="1172" y="305"/>
                </a:cxn>
                <a:cxn ang="0">
                  <a:pos x="1133" y="348"/>
                </a:cxn>
                <a:cxn ang="0">
                  <a:pos x="1190" y="413"/>
                </a:cxn>
                <a:cxn ang="0">
                  <a:pos x="1161" y="426"/>
                </a:cxn>
                <a:cxn ang="0">
                  <a:pos x="1085" y="371"/>
                </a:cxn>
                <a:cxn ang="0">
                  <a:pos x="989" y="378"/>
                </a:cxn>
                <a:cxn ang="0">
                  <a:pos x="821" y="428"/>
                </a:cxn>
                <a:cxn ang="0">
                  <a:pos x="647" y="555"/>
                </a:cxn>
                <a:cxn ang="0">
                  <a:pos x="521" y="753"/>
                </a:cxn>
                <a:cxn ang="0">
                  <a:pos x="462" y="921"/>
                </a:cxn>
                <a:cxn ang="0">
                  <a:pos x="447" y="992"/>
                </a:cxn>
                <a:cxn ang="0">
                  <a:pos x="564" y="1014"/>
                </a:cxn>
                <a:cxn ang="0">
                  <a:pos x="576" y="1022"/>
                </a:cxn>
                <a:cxn ang="0">
                  <a:pos x="564" y="1041"/>
                </a:cxn>
                <a:cxn ang="0">
                  <a:pos x="393" y="1031"/>
                </a:cxn>
              </a:cxnLst>
              <a:rect l="0" t="0" r="r" b="b"/>
              <a:pathLst>
                <a:path w="2342" h="2514">
                  <a:moveTo>
                    <a:pt x="393" y="1031"/>
                  </a:moveTo>
                  <a:lnTo>
                    <a:pt x="392" y="1032"/>
                  </a:lnTo>
                  <a:lnTo>
                    <a:pt x="384" y="1037"/>
                  </a:lnTo>
                  <a:lnTo>
                    <a:pt x="372" y="1044"/>
                  </a:lnTo>
                  <a:lnTo>
                    <a:pt x="357" y="1056"/>
                  </a:lnTo>
                  <a:lnTo>
                    <a:pt x="338" y="1071"/>
                  </a:lnTo>
                  <a:lnTo>
                    <a:pt x="317" y="1089"/>
                  </a:lnTo>
                  <a:lnTo>
                    <a:pt x="293" y="1112"/>
                  </a:lnTo>
                  <a:lnTo>
                    <a:pt x="267" y="1136"/>
                  </a:lnTo>
                  <a:lnTo>
                    <a:pt x="240" y="1166"/>
                  </a:lnTo>
                  <a:lnTo>
                    <a:pt x="213" y="1197"/>
                  </a:lnTo>
                  <a:lnTo>
                    <a:pt x="185" y="1233"/>
                  </a:lnTo>
                  <a:lnTo>
                    <a:pt x="158" y="1274"/>
                  </a:lnTo>
                  <a:lnTo>
                    <a:pt x="131" y="1317"/>
                  </a:lnTo>
                  <a:lnTo>
                    <a:pt x="105" y="1365"/>
                  </a:lnTo>
                  <a:lnTo>
                    <a:pt x="81" y="1416"/>
                  </a:lnTo>
                  <a:lnTo>
                    <a:pt x="59" y="1472"/>
                  </a:lnTo>
                  <a:lnTo>
                    <a:pt x="39" y="1532"/>
                  </a:lnTo>
                  <a:lnTo>
                    <a:pt x="24" y="1595"/>
                  </a:lnTo>
                  <a:lnTo>
                    <a:pt x="12" y="1662"/>
                  </a:lnTo>
                  <a:lnTo>
                    <a:pt x="3" y="1734"/>
                  </a:lnTo>
                  <a:lnTo>
                    <a:pt x="0" y="1811"/>
                  </a:lnTo>
                  <a:lnTo>
                    <a:pt x="3" y="1890"/>
                  </a:lnTo>
                  <a:lnTo>
                    <a:pt x="11" y="1976"/>
                  </a:lnTo>
                  <a:lnTo>
                    <a:pt x="24" y="2064"/>
                  </a:lnTo>
                  <a:lnTo>
                    <a:pt x="39" y="2132"/>
                  </a:lnTo>
                  <a:lnTo>
                    <a:pt x="60" y="2193"/>
                  </a:lnTo>
                  <a:lnTo>
                    <a:pt x="84" y="2247"/>
                  </a:lnTo>
                  <a:lnTo>
                    <a:pt x="113" y="2295"/>
                  </a:lnTo>
                  <a:lnTo>
                    <a:pt x="144" y="2337"/>
                  </a:lnTo>
                  <a:lnTo>
                    <a:pt x="180" y="2375"/>
                  </a:lnTo>
                  <a:lnTo>
                    <a:pt x="218" y="2406"/>
                  </a:lnTo>
                  <a:lnTo>
                    <a:pt x="258" y="2433"/>
                  </a:lnTo>
                  <a:lnTo>
                    <a:pt x="300" y="2457"/>
                  </a:lnTo>
                  <a:lnTo>
                    <a:pt x="344" y="2475"/>
                  </a:lnTo>
                  <a:lnTo>
                    <a:pt x="390" y="2490"/>
                  </a:lnTo>
                  <a:lnTo>
                    <a:pt x="437" y="2501"/>
                  </a:lnTo>
                  <a:lnTo>
                    <a:pt x="485" y="2508"/>
                  </a:lnTo>
                  <a:lnTo>
                    <a:pt x="533" y="2513"/>
                  </a:lnTo>
                  <a:lnTo>
                    <a:pt x="581" y="2514"/>
                  </a:lnTo>
                  <a:lnTo>
                    <a:pt x="629" y="2514"/>
                  </a:lnTo>
                  <a:lnTo>
                    <a:pt x="675" y="2511"/>
                  </a:lnTo>
                  <a:lnTo>
                    <a:pt x="722" y="2507"/>
                  </a:lnTo>
                  <a:lnTo>
                    <a:pt x="767" y="2501"/>
                  </a:lnTo>
                  <a:lnTo>
                    <a:pt x="810" y="2493"/>
                  </a:lnTo>
                  <a:lnTo>
                    <a:pt x="851" y="2484"/>
                  </a:lnTo>
                  <a:lnTo>
                    <a:pt x="890" y="2475"/>
                  </a:lnTo>
                  <a:lnTo>
                    <a:pt x="927" y="2466"/>
                  </a:lnTo>
                  <a:lnTo>
                    <a:pt x="960" y="2457"/>
                  </a:lnTo>
                  <a:lnTo>
                    <a:pt x="990" y="2448"/>
                  </a:lnTo>
                  <a:lnTo>
                    <a:pt x="1017" y="2439"/>
                  </a:lnTo>
                  <a:lnTo>
                    <a:pt x="1038" y="2432"/>
                  </a:lnTo>
                  <a:lnTo>
                    <a:pt x="1056" y="2426"/>
                  </a:lnTo>
                  <a:lnTo>
                    <a:pt x="1070" y="2421"/>
                  </a:lnTo>
                  <a:lnTo>
                    <a:pt x="1079" y="2417"/>
                  </a:lnTo>
                  <a:lnTo>
                    <a:pt x="1082" y="2417"/>
                  </a:lnTo>
                  <a:lnTo>
                    <a:pt x="1026" y="2313"/>
                  </a:lnTo>
                  <a:lnTo>
                    <a:pt x="1026" y="2310"/>
                  </a:lnTo>
                  <a:lnTo>
                    <a:pt x="1025" y="2304"/>
                  </a:lnTo>
                  <a:lnTo>
                    <a:pt x="1026" y="2297"/>
                  </a:lnTo>
                  <a:lnTo>
                    <a:pt x="1031" y="2291"/>
                  </a:lnTo>
                  <a:lnTo>
                    <a:pt x="1038" y="2285"/>
                  </a:lnTo>
                  <a:lnTo>
                    <a:pt x="1044" y="2288"/>
                  </a:lnTo>
                  <a:lnTo>
                    <a:pt x="1053" y="2297"/>
                  </a:lnTo>
                  <a:lnTo>
                    <a:pt x="1065" y="2309"/>
                  </a:lnTo>
                  <a:lnTo>
                    <a:pt x="1077" y="2325"/>
                  </a:lnTo>
                  <a:lnTo>
                    <a:pt x="1089" y="2345"/>
                  </a:lnTo>
                  <a:lnTo>
                    <a:pt x="1101" y="2363"/>
                  </a:lnTo>
                  <a:lnTo>
                    <a:pt x="1113" y="2382"/>
                  </a:lnTo>
                  <a:lnTo>
                    <a:pt x="1124" y="2399"/>
                  </a:lnTo>
                  <a:lnTo>
                    <a:pt x="1133" y="2412"/>
                  </a:lnTo>
                  <a:lnTo>
                    <a:pt x="1137" y="2421"/>
                  </a:lnTo>
                  <a:lnTo>
                    <a:pt x="1140" y="2426"/>
                  </a:lnTo>
                  <a:lnTo>
                    <a:pt x="1142" y="2427"/>
                  </a:lnTo>
                  <a:lnTo>
                    <a:pt x="1149" y="2433"/>
                  </a:lnTo>
                  <a:lnTo>
                    <a:pt x="1163" y="2442"/>
                  </a:lnTo>
                  <a:lnTo>
                    <a:pt x="1179" y="2453"/>
                  </a:lnTo>
                  <a:lnTo>
                    <a:pt x="1200" y="2463"/>
                  </a:lnTo>
                  <a:lnTo>
                    <a:pt x="1224" y="2471"/>
                  </a:lnTo>
                  <a:lnTo>
                    <a:pt x="1253" y="2477"/>
                  </a:lnTo>
                  <a:lnTo>
                    <a:pt x="1286" y="2478"/>
                  </a:lnTo>
                  <a:lnTo>
                    <a:pt x="1320" y="2474"/>
                  </a:lnTo>
                  <a:lnTo>
                    <a:pt x="1358" y="2463"/>
                  </a:lnTo>
                  <a:lnTo>
                    <a:pt x="1398" y="2444"/>
                  </a:lnTo>
                  <a:lnTo>
                    <a:pt x="1430" y="2424"/>
                  </a:lnTo>
                  <a:lnTo>
                    <a:pt x="1463" y="2399"/>
                  </a:lnTo>
                  <a:lnTo>
                    <a:pt x="1500" y="2367"/>
                  </a:lnTo>
                  <a:lnTo>
                    <a:pt x="1538" y="2331"/>
                  </a:lnTo>
                  <a:lnTo>
                    <a:pt x="1578" y="2292"/>
                  </a:lnTo>
                  <a:lnTo>
                    <a:pt x="1619" y="2250"/>
                  </a:lnTo>
                  <a:lnTo>
                    <a:pt x="1659" y="2204"/>
                  </a:lnTo>
                  <a:lnTo>
                    <a:pt x="1698" y="2157"/>
                  </a:lnTo>
                  <a:lnTo>
                    <a:pt x="1736" y="2108"/>
                  </a:lnTo>
                  <a:lnTo>
                    <a:pt x="1772" y="2058"/>
                  </a:lnTo>
                  <a:lnTo>
                    <a:pt x="1803" y="2009"/>
                  </a:lnTo>
                  <a:lnTo>
                    <a:pt x="1833" y="1959"/>
                  </a:lnTo>
                  <a:lnTo>
                    <a:pt x="1857" y="1911"/>
                  </a:lnTo>
                  <a:lnTo>
                    <a:pt x="1877" y="1865"/>
                  </a:lnTo>
                  <a:lnTo>
                    <a:pt x="1892" y="1821"/>
                  </a:lnTo>
                  <a:lnTo>
                    <a:pt x="1899" y="1781"/>
                  </a:lnTo>
                  <a:lnTo>
                    <a:pt x="1899" y="1734"/>
                  </a:lnTo>
                  <a:lnTo>
                    <a:pt x="1893" y="1689"/>
                  </a:lnTo>
                  <a:lnTo>
                    <a:pt x="1881" y="1647"/>
                  </a:lnTo>
                  <a:lnTo>
                    <a:pt x="1863" y="1605"/>
                  </a:lnTo>
                  <a:lnTo>
                    <a:pt x="1842" y="1565"/>
                  </a:lnTo>
                  <a:lnTo>
                    <a:pt x="1817" y="1526"/>
                  </a:lnTo>
                  <a:lnTo>
                    <a:pt x="1790" y="1485"/>
                  </a:lnTo>
                  <a:lnTo>
                    <a:pt x="1761" y="1446"/>
                  </a:lnTo>
                  <a:lnTo>
                    <a:pt x="1733" y="1406"/>
                  </a:lnTo>
                  <a:lnTo>
                    <a:pt x="1706" y="1365"/>
                  </a:lnTo>
                  <a:lnTo>
                    <a:pt x="1680" y="1323"/>
                  </a:lnTo>
                  <a:lnTo>
                    <a:pt x="1658" y="1278"/>
                  </a:lnTo>
                  <a:lnTo>
                    <a:pt x="1640" y="1233"/>
                  </a:lnTo>
                  <a:lnTo>
                    <a:pt x="1626" y="1191"/>
                  </a:lnTo>
                  <a:lnTo>
                    <a:pt x="1614" y="1148"/>
                  </a:lnTo>
                  <a:lnTo>
                    <a:pt x="1604" y="1103"/>
                  </a:lnTo>
                  <a:lnTo>
                    <a:pt x="1595" y="1056"/>
                  </a:lnTo>
                  <a:lnTo>
                    <a:pt x="1589" y="1010"/>
                  </a:lnTo>
                  <a:lnTo>
                    <a:pt x="1584" y="962"/>
                  </a:lnTo>
                  <a:lnTo>
                    <a:pt x="1586" y="915"/>
                  </a:lnTo>
                  <a:lnTo>
                    <a:pt x="1589" y="867"/>
                  </a:lnTo>
                  <a:lnTo>
                    <a:pt x="1598" y="822"/>
                  </a:lnTo>
                  <a:lnTo>
                    <a:pt x="1611" y="777"/>
                  </a:lnTo>
                  <a:lnTo>
                    <a:pt x="1631" y="734"/>
                  </a:lnTo>
                  <a:lnTo>
                    <a:pt x="1656" y="693"/>
                  </a:lnTo>
                  <a:lnTo>
                    <a:pt x="1689" y="654"/>
                  </a:lnTo>
                  <a:lnTo>
                    <a:pt x="1728" y="618"/>
                  </a:lnTo>
                  <a:lnTo>
                    <a:pt x="1775" y="587"/>
                  </a:lnTo>
                  <a:lnTo>
                    <a:pt x="1824" y="558"/>
                  </a:lnTo>
                  <a:lnTo>
                    <a:pt x="1874" y="531"/>
                  </a:lnTo>
                  <a:lnTo>
                    <a:pt x="1925" y="504"/>
                  </a:lnTo>
                  <a:lnTo>
                    <a:pt x="1977" y="477"/>
                  </a:lnTo>
                  <a:lnTo>
                    <a:pt x="2027" y="452"/>
                  </a:lnTo>
                  <a:lnTo>
                    <a:pt x="2076" y="426"/>
                  </a:lnTo>
                  <a:lnTo>
                    <a:pt x="2124" y="401"/>
                  </a:lnTo>
                  <a:lnTo>
                    <a:pt x="2168" y="374"/>
                  </a:lnTo>
                  <a:lnTo>
                    <a:pt x="2210" y="347"/>
                  </a:lnTo>
                  <a:lnTo>
                    <a:pt x="2246" y="320"/>
                  </a:lnTo>
                  <a:lnTo>
                    <a:pt x="2279" y="291"/>
                  </a:lnTo>
                  <a:lnTo>
                    <a:pt x="2304" y="261"/>
                  </a:lnTo>
                  <a:lnTo>
                    <a:pt x="2324" y="231"/>
                  </a:lnTo>
                  <a:lnTo>
                    <a:pt x="2337" y="198"/>
                  </a:lnTo>
                  <a:lnTo>
                    <a:pt x="2342" y="165"/>
                  </a:lnTo>
                  <a:lnTo>
                    <a:pt x="2339" y="129"/>
                  </a:lnTo>
                  <a:lnTo>
                    <a:pt x="2328" y="102"/>
                  </a:lnTo>
                  <a:lnTo>
                    <a:pt x="2310" y="80"/>
                  </a:lnTo>
                  <a:lnTo>
                    <a:pt x="2285" y="60"/>
                  </a:lnTo>
                  <a:lnTo>
                    <a:pt x="2253" y="44"/>
                  </a:lnTo>
                  <a:lnTo>
                    <a:pt x="2216" y="29"/>
                  </a:lnTo>
                  <a:lnTo>
                    <a:pt x="2174" y="18"/>
                  </a:lnTo>
                  <a:lnTo>
                    <a:pt x="2129" y="11"/>
                  </a:lnTo>
                  <a:lnTo>
                    <a:pt x="2078" y="5"/>
                  </a:lnTo>
                  <a:lnTo>
                    <a:pt x="2025" y="0"/>
                  </a:lnTo>
                  <a:lnTo>
                    <a:pt x="1971" y="0"/>
                  </a:lnTo>
                  <a:lnTo>
                    <a:pt x="1914" y="2"/>
                  </a:lnTo>
                  <a:lnTo>
                    <a:pt x="1857" y="5"/>
                  </a:lnTo>
                  <a:lnTo>
                    <a:pt x="1800" y="9"/>
                  </a:lnTo>
                  <a:lnTo>
                    <a:pt x="1745" y="17"/>
                  </a:lnTo>
                  <a:lnTo>
                    <a:pt x="1689" y="26"/>
                  </a:lnTo>
                  <a:lnTo>
                    <a:pt x="1637" y="36"/>
                  </a:lnTo>
                  <a:lnTo>
                    <a:pt x="1587" y="48"/>
                  </a:lnTo>
                  <a:lnTo>
                    <a:pt x="1541" y="60"/>
                  </a:lnTo>
                  <a:lnTo>
                    <a:pt x="1499" y="75"/>
                  </a:lnTo>
                  <a:lnTo>
                    <a:pt x="1461" y="90"/>
                  </a:lnTo>
                  <a:lnTo>
                    <a:pt x="1430" y="107"/>
                  </a:lnTo>
                  <a:lnTo>
                    <a:pt x="1379" y="138"/>
                  </a:lnTo>
                  <a:lnTo>
                    <a:pt x="1332" y="170"/>
                  </a:lnTo>
                  <a:lnTo>
                    <a:pt x="1290" y="201"/>
                  </a:lnTo>
                  <a:lnTo>
                    <a:pt x="1253" y="231"/>
                  </a:lnTo>
                  <a:lnTo>
                    <a:pt x="1221" y="258"/>
                  </a:lnTo>
                  <a:lnTo>
                    <a:pt x="1194" y="284"/>
                  </a:lnTo>
                  <a:lnTo>
                    <a:pt x="1172" y="305"/>
                  </a:lnTo>
                  <a:lnTo>
                    <a:pt x="1155" y="323"/>
                  </a:lnTo>
                  <a:lnTo>
                    <a:pt x="1143" y="336"/>
                  </a:lnTo>
                  <a:lnTo>
                    <a:pt x="1136" y="345"/>
                  </a:lnTo>
                  <a:lnTo>
                    <a:pt x="1133" y="348"/>
                  </a:lnTo>
                  <a:lnTo>
                    <a:pt x="1187" y="399"/>
                  </a:lnTo>
                  <a:lnTo>
                    <a:pt x="1188" y="401"/>
                  </a:lnTo>
                  <a:lnTo>
                    <a:pt x="1190" y="407"/>
                  </a:lnTo>
                  <a:lnTo>
                    <a:pt x="1190" y="413"/>
                  </a:lnTo>
                  <a:lnTo>
                    <a:pt x="1188" y="419"/>
                  </a:lnTo>
                  <a:lnTo>
                    <a:pt x="1182" y="425"/>
                  </a:lnTo>
                  <a:lnTo>
                    <a:pt x="1172" y="426"/>
                  </a:lnTo>
                  <a:lnTo>
                    <a:pt x="1161" y="426"/>
                  </a:lnTo>
                  <a:lnTo>
                    <a:pt x="1154" y="423"/>
                  </a:lnTo>
                  <a:lnTo>
                    <a:pt x="1151" y="422"/>
                  </a:lnTo>
                  <a:lnTo>
                    <a:pt x="1091" y="371"/>
                  </a:lnTo>
                  <a:lnTo>
                    <a:pt x="1085" y="371"/>
                  </a:lnTo>
                  <a:lnTo>
                    <a:pt x="1071" y="371"/>
                  </a:lnTo>
                  <a:lnTo>
                    <a:pt x="1050" y="372"/>
                  </a:lnTo>
                  <a:lnTo>
                    <a:pt x="1023" y="374"/>
                  </a:lnTo>
                  <a:lnTo>
                    <a:pt x="989" y="378"/>
                  </a:lnTo>
                  <a:lnTo>
                    <a:pt x="951" y="386"/>
                  </a:lnTo>
                  <a:lnTo>
                    <a:pt x="909" y="396"/>
                  </a:lnTo>
                  <a:lnTo>
                    <a:pt x="866" y="410"/>
                  </a:lnTo>
                  <a:lnTo>
                    <a:pt x="821" y="428"/>
                  </a:lnTo>
                  <a:lnTo>
                    <a:pt x="774" y="452"/>
                  </a:lnTo>
                  <a:lnTo>
                    <a:pt x="729" y="480"/>
                  </a:lnTo>
                  <a:lnTo>
                    <a:pt x="686" y="515"/>
                  </a:lnTo>
                  <a:lnTo>
                    <a:pt x="647" y="555"/>
                  </a:lnTo>
                  <a:lnTo>
                    <a:pt x="608" y="603"/>
                  </a:lnTo>
                  <a:lnTo>
                    <a:pt x="573" y="654"/>
                  </a:lnTo>
                  <a:lnTo>
                    <a:pt x="545" y="704"/>
                  </a:lnTo>
                  <a:lnTo>
                    <a:pt x="521" y="753"/>
                  </a:lnTo>
                  <a:lnTo>
                    <a:pt x="501" y="801"/>
                  </a:lnTo>
                  <a:lnTo>
                    <a:pt x="485" y="845"/>
                  </a:lnTo>
                  <a:lnTo>
                    <a:pt x="471" y="885"/>
                  </a:lnTo>
                  <a:lnTo>
                    <a:pt x="462" y="921"/>
                  </a:lnTo>
                  <a:lnTo>
                    <a:pt x="455" y="951"/>
                  </a:lnTo>
                  <a:lnTo>
                    <a:pt x="452" y="974"/>
                  </a:lnTo>
                  <a:lnTo>
                    <a:pt x="449" y="987"/>
                  </a:lnTo>
                  <a:lnTo>
                    <a:pt x="447" y="992"/>
                  </a:lnTo>
                  <a:lnTo>
                    <a:pt x="558" y="1013"/>
                  </a:lnTo>
                  <a:lnTo>
                    <a:pt x="560" y="1013"/>
                  </a:lnTo>
                  <a:lnTo>
                    <a:pt x="561" y="1013"/>
                  </a:lnTo>
                  <a:lnTo>
                    <a:pt x="564" y="1014"/>
                  </a:lnTo>
                  <a:lnTo>
                    <a:pt x="567" y="1016"/>
                  </a:lnTo>
                  <a:lnTo>
                    <a:pt x="570" y="1017"/>
                  </a:lnTo>
                  <a:lnTo>
                    <a:pt x="573" y="1020"/>
                  </a:lnTo>
                  <a:lnTo>
                    <a:pt x="576" y="1022"/>
                  </a:lnTo>
                  <a:lnTo>
                    <a:pt x="576" y="1025"/>
                  </a:lnTo>
                  <a:lnTo>
                    <a:pt x="576" y="1029"/>
                  </a:lnTo>
                  <a:lnTo>
                    <a:pt x="575" y="1032"/>
                  </a:lnTo>
                  <a:lnTo>
                    <a:pt x="564" y="1041"/>
                  </a:lnTo>
                  <a:lnTo>
                    <a:pt x="552" y="1046"/>
                  </a:lnTo>
                  <a:lnTo>
                    <a:pt x="545" y="1047"/>
                  </a:lnTo>
                  <a:lnTo>
                    <a:pt x="540" y="1049"/>
                  </a:lnTo>
                  <a:lnTo>
                    <a:pt x="393" y="103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gray">
            <a:xfrm>
              <a:off x="5267908" y="2168860"/>
              <a:ext cx="2199910" cy="1323309"/>
            </a:xfrm>
            <a:custGeom>
              <a:avLst/>
              <a:gdLst/>
              <a:ahLst/>
              <a:cxnLst>
                <a:cxn ang="0">
                  <a:pos x="744" y="368"/>
                </a:cxn>
                <a:cxn ang="0">
                  <a:pos x="732" y="275"/>
                </a:cxn>
                <a:cxn ang="0">
                  <a:pos x="768" y="161"/>
                </a:cxn>
                <a:cxn ang="0">
                  <a:pos x="915" y="60"/>
                </a:cxn>
                <a:cxn ang="0">
                  <a:pos x="1164" y="5"/>
                </a:cxn>
                <a:cxn ang="0">
                  <a:pos x="1448" y="14"/>
                </a:cxn>
                <a:cxn ang="0">
                  <a:pos x="1686" y="86"/>
                </a:cxn>
                <a:cxn ang="0">
                  <a:pos x="1835" y="171"/>
                </a:cxn>
                <a:cxn ang="0">
                  <a:pos x="1898" y="224"/>
                </a:cxn>
                <a:cxn ang="0">
                  <a:pos x="1893" y="338"/>
                </a:cxn>
                <a:cxn ang="0">
                  <a:pos x="1898" y="350"/>
                </a:cxn>
                <a:cxn ang="0">
                  <a:pos x="1913" y="354"/>
                </a:cxn>
                <a:cxn ang="0">
                  <a:pos x="1937" y="326"/>
                </a:cxn>
                <a:cxn ang="0">
                  <a:pos x="1965" y="221"/>
                </a:cxn>
                <a:cxn ang="0">
                  <a:pos x="2093" y="213"/>
                </a:cxn>
                <a:cxn ang="0">
                  <a:pos x="2298" y="239"/>
                </a:cxn>
                <a:cxn ang="0">
                  <a:pos x="2534" y="342"/>
                </a:cxn>
                <a:cxn ang="0">
                  <a:pos x="2742" y="522"/>
                </a:cxn>
                <a:cxn ang="0">
                  <a:pos x="2859" y="738"/>
                </a:cxn>
                <a:cxn ang="0">
                  <a:pos x="2879" y="1005"/>
                </a:cxn>
                <a:cxn ang="0">
                  <a:pos x="2802" y="1325"/>
                </a:cxn>
                <a:cxn ang="0">
                  <a:pos x="2669" y="1584"/>
                </a:cxn>
                <a:cxn ang="0">
                  <a:pos x="2505" y="1722"/>
                </a:cxn>
                <a:cxn ang="0">
                  <a:pos x="2373" y="1710"/>
                </a:cxn>
                <a:cxn ang="0">
                  <a:pos x="2270" y="1614"/>
                </a:cxn>
                <a:cxn ang="0">
                  <a:pos x="2162" y="1500"/>
                </a:cxn>
                <a:cxn ang="0">
                  <a:pos x="2025" y="1433"/>
                </a:cxn>
                <a:cxn ang="0">
                  <a:pos x="1767" y="1422"/>
                </a:cxn>
                <a:cxn ang="0">
                  <a:pos x="1476" y="1443"/>
                </a:cxn>
                <a:cxn ang="0">
                  <a:pos x="1226" y="1467"/>
                </a:cxn>
                <a:cxn ang="0">
                  <a:pos x="1070" y="1457"/>
                </a:cxn>
                <a:cxn ang="0">
                  <a:pos x="1001" y="1434"/>
                </a:cxn>
                <a:cxn ang="0">
                  <a:pos x="969" y="1293"/>
                </a:cxn>
                <a:cxn ang="0">
                  <a:pos x="950" y="1271"/>
                </a:cxn>
                <a:cxn ang="0">
                  <a:pos x="924" y="1292"/>
                </a:cxn>
                <a:cxn ang="0">
                  <a:pos x="944" y="1445"/>
                </a:cxn>
                <a:cxn ang="0">
                  <a:pos x="905" y="1488"/>
                </a:cxn>
                <a:cxn ang="0">
                  <a:pos x="789" y="1586"/>
                </a:cxn>
                <a:cxn ang="0">
                  <a:pos x="599" y="1677"/>
                </a:cxn>
                <a:cxn ang="0">
                  <a:pos x="426" y="1694"/>
                </a:cxn>
                <a:cxn ang="0">
                  <a:pos x="303" y="1605"/>
                </a:cxn>
                <a:cxn ang="0">
                  <a:pos x="173" y="1448"/>
                </a:cxn>
                <a:cxn ang="0">
                  <a:pos x="65" y="1253"/>
                </a:cxn>
                <a:cxn ang="0">
                  <a:pos x="3" y="1052"/>
                </a:cxn>
                <a:cxn ang="0">
                  <a:pos x="20" y="876"/>
                </a:cxn>
                <a:cxn ang="0">
                  <a:pos x="150" y="722"/>
                </a:cxn>
                <a:cxn ang="0">
                  <a:pos x="342" y="594"/>
                </a:cxn>
                <a:cxn ang="0">
                  <a:pos x="537" y="503"/>
                </a:cxn>
                <a:cxn ang="0">
                  <a:pos x="678" y="452"/>
                </a:cxn>
                <a:cxn ang="0">
                  <a:pos x="893" y="455"/>
                </a:cxn>
                <a:cxn ang="0">
                  <a:pos x="914" y="455"/>
                </a:cxn>
                <a:cxn ang="0">
                  <a:pos x="905" y="413"/>
                </a:cxn>
                <a:cxn ang="0">
                  <a:pos x="753" y="393"/>
                </a:cxn>
              </a:cxnLst>
              <a:rect l="0" t="0" r="r" b="b"/>
              <a:pathLst>
                <a:path w="2883" h="1731">
                  <a:moveTo>
                    <a:pt x="753" y="393"/>
                  </a:moveTo>
                  <a:lnTo>
                    <a:pt x="752" y="390"/>
                  </a:lnTo>
                  <a:lnTo>
                    <a:pt x="749" y="381"/>
                  </a:lnTo>
                  <a:lnTo>
                    <a:pt x="744" y="368"/>
                  </a:lnTo>
                  <a:lnTo>
                    <a:pt x="740" y="350"/>
                  </a:lnTo>
                  <a:lnTo>
                    <a:pt x="735" y="327"/>
                  </a:lnTo>
                  <a:lnTo>
                    <a:pt x="732" y="302"/>
                  </a:lnTo>
                  <a:lnTo>
                    <a:pt x="732" y="275"/>
                  </a:lnTo>
                  <a:lnTo>
                    <a:pt x="734" y="246"/>
                  </a:lnTo>
                  <a:lnTo>
                    <a:pt x="741" y="218"/>
                  </a:lnTo>
                  <a:lnTo>
                    <a:pt x="752" y="189"/>
                  </a:lnTo>
                  <a:lnTo>
                    <a:pt x="768" y="161"/>
                  </a:lnTo>
                  <a:lnTo>
                    <a:pt x="791" y="134"/>
                  </a:lnTo>
                  <a:lnTo>
                    <a:pt x="822" y="108"/>
                  </a:lnTo>
                  <a:lnTo>
                    <a:pt x="866" y="83"/>
                  </a:lnTo>
                  <a:lnTo>
                    <a:pt x="915" y="60"/>
                  </a:lnTo>
                  <a:lnTo>
                    <a:pt x="972" y="41"/>
                  </a:lnTo>
                  <a:lnTo>
                    <a:pt x="1032" y="24"/>
                  </a:lnTo>
                  <a:lnTo>
                    <a:pt x="1097" y="12"/>
                  </a:lnTo>
                  <a:lnTo>
                    <a:pt x="1164" y="5"/>
                  </a:lnTo>
                  <a:lnTo>
                    <a:pt x="1233" y="0"/>
                  </a:lnTo>
                  <a:lnTo>
                    <a:pt x="1305" y="0"/>
                  </a:lnTo>
                  <a:lnTo>
                    <a:pt x="1376" y="5"/>
                  </a:lnTo>
                  <a:lnTo>
                    <a:pt x="1448" y="14"/>
                  </a:lnTo>
                  <a:lnTo>
                    <a:pt x="1518" y="29"/>
                  </a:lnTo>
                  <a:lnTo>
                    <a:pt x="1580" y="45"/>
                  </a:lnTo>
                  <a:lnTo>
                    <a:pt x="1637" y="65"/>
                  </a:lnTo>
                  <a:lnTo>
                    <a:pt x="1686" y="86"/>
                  </a:lnTo>
                  <a:lnTo>
                    <a:pt x="1731" y="107"/>
                  </a:lnTo>
                  <a:lnTo>
                    <a:pt x="1772" y="129"/>
                  </a:lnTo>
                  <a:lnTo>
                    <a:pt x="1806" y="150"/>
                  </a:lnTo>
                  <a:lnTo>
                    <a:pt x="1835" y="171"/>
                  </a:lnTo>
                  <a:lnTo>
                    <a:pt x="1859" y="189"/>
                  </a:lnTo>
                  <a:lnTo>
                    <a:pt x="1877" y="204"/>
                  </a:lnTo>
                  <a:lnTo>
                    <a:pt x="1890" y="216"/>
                  </a:lnTo>
                  <a:lnTo>
                    <a:pt x="1898" y="224"/>
                  </a:lnTo>
                  <a:lnTo>
                    <a:pt x="1901" y="227"/>
                  </a:lnTo>
                  <a:lnTo>
                    <a:pt x="1893" y="335"/>
                  </a:lnTo>
                  <a:lnTo>
                    <a:pt x="1893" y="335"/>
                  </a:lnTo>
                  <a:lnTo>
                    <a:pt x="1893" y="338"/>
                  </a:lnTo>
                  <a:lnTo>
                    <a:pt x="1895" y="339"/>
                  </a:lnTo>
                  <a:lnTo>
                    <a:pt x="1895" y="342"/>
                  </a:lnTo>
                  <a:lnTo>
                    <a:pt x="1896" y="345"/>
                  </a:lnTo>
                  <a:lnTo>
                    <a:pt x="1898" y="350"/>
                  </a:lnTo>
                  <a:lnTo>
                    <a:pt x="1901" y="351"/>
                  </a:lnTo>
                  <a:lnTo>
                    <a:pt x="1904" y="353"/>
                  </a:lnTo>
                  <a:lnTo>
                    <a:pt x="1908" y="354"/>
                  </a:lnTo>
                  <a:lnTo>
                    <a:pt x="1913" y="354"/>
                  </a:lnTo>
                  <a:lnTo>
                    <a:pt x="1922" y="348"/>
                  </a:lnTo>
                  <a:lnTo>
                    <a:pt x="1928" y="341"/>
                  </a:lnTo>
                  <a:lnTo>
                    <a:pt x="1934" y="332"/>
                  </a:lnTo>
                  <a:lnTo>
                    <a:pt x="1937" y="326"/>
                  </a:lnTo>
                  <a:lnTo>
                    <a:pt x="1938" y="323"/>
                  </a:lnTo>
                  <a:lnTo>
                    <a:pt x="1947" y="224"/>
                  </a:lnTo>
                  <a:lnTo>
                    <a:pt x="1952" y="224"/>
                  </a:lnTo>
                  <a:lnTo>
                    <a:pt x="1965" y="221"/>
                  </a:lnTo>
                  <a:lnTo>
                    <a:pt x="1988" y="218"/>
                  </a:lnTo>
                  <a:lnTo>
                    <a:pt x="2016" y="216"/>
                  </a:lnTo>
                  <a:lnTo>
                    <a:pt x="2051" y="213"/>
                  </a:lnTo>
                  <a:lnTo>
                    <a:pt x="2093" y="213"/>
                  </a:lnTo>
                  <a:lnTo>
                    <a:pt x="2138" y="215"/>
                  </a:lnTo>
                  <a:lnTo>
                    <a:pt x="2189" y="219"/>
                  </a:lnTo>
                  <a:lnTo>
                    <a:pt x="2241" y="227"/>
                  </a:lnTo>
                  <a:lnTo>
                    <a:pt x="2298" y="239"/>
                  </a:lnTo>
                  <a:lnTo>
                    <a:pt x="2357" y="255"/>
                  </a:lnTo>
                  <a:lnTo>
                    <a:pt x="2415" y="278"/>
                  </a:lnTo>
                  <a:lnTo>
                    <a:pt x="2475" y="306"/>
                  </a:lnTo>
                  <a:lnTo>
                    <a:pt x="2534" y="342"/>
                  </a:lnTo>
                  <a:lnTo>
                    <a:pt x="2594" y="384"/>
                  </a:lnTo>
                  <a:lnTo>
                    <a:pt x="2649" y="428"/>
                  </a:lnTo>
                  <a:lnTo>
                    <a:pt x="2699" y="474"/>
                  </a:lnTo>
                  <a:lnTo>
                    <a:pt x="2742" y="522"/>
                  </a:lnTo>
                  <a:lnTo>
                    <a:pt x="2780" y="572"/>
                  </a:lnTo>
                  <a:lnTo>
                    <a:pt x="2813" y="624"/>
                  </a:lnTo>
                  <a:lnTo>
                    <a:pt x="2838" y="680"/>
                  </a:lnTo>
                  <a:lnTo>
                    <a:pt x="2859" y="738"/>
                  </a:lnTo>
                  <a:lnTo>
                    <a:pt x="2874" y="798"/>
                  </a:lnTo>
                  <a:lnTo>
                    <a:pt x="2882" y="864"/>
                  </a:lnTo>
                  <a:lnTo>
                    <a:pt x="2883" y="932"/>
                  </a:lnTo>
                  <a:lnTo>
                    <a:pt x="2879" y="1005"/>
                  </a:lnTo>
                  <a:lnTo>
                    <a:pt x="2868" y="1082"/>
                  </a:lnTo>
                  <a:lnTo>
                    <a:pt x="2850" y="1166"/>
                  </a:lnTo>
                  <a:lnTo>
                    <a:pt x="2829" y="1247"/>
                  </a:lnTo>
                  <a:lnTo>
                    <a:pt x="2802" y="1325"/>
                  </a:lnTo>
                  <a:lnTo>
                    <a:pt x="2774" y="1398"/>
                  </a:lnTo>
                  <a:lnTo>
                    <a:pt x="2741" y="1466"/>
                  </a:lnTo>
                  <a:lnTo>
                    <a:pt x="2706" y="1529"/>
                  </a:lnTo>
                  <a:lnTo>
                    <a:pt x="2669" y="1584"/>
                  </a:lnTo>
                  <a:lnTo>
                    <a:pt x="2628" y="1631"/>
                  </a:lnTo>
                  <a:lnTo>
                    <a:pt x="2588" y="1671"/>
                  </a:lnTo>
                  <a:lnTo>
                    <a:pt x="2547" y="1701"/>
                  </a:lnTo>
                  <a:lnTo>
                    <a:pt x="2505" y="1722"/>
                  </a:lnTo>
                  <a:lnTo>
                    <a:pt x="2463" y="1731"/>
                  </a:lnTo>
                  <a:lnTo>
                    <a:pt x="2432" y="1731"/>
                  </a:lnTo>
                  <a:lnTo>
                    <a:pt x="2400" y="1724"/>
                  </a:lnTo>
                  <a:lnTo>
                    <a:pt x="2373" y="1710"/>
                  </a:lnTo>
                  <a:lnTo>
                    <a:pt x="2346" y="1691"/>
                  </a:lnTo>
                  <a:lnTo>
                    <a:pt x="2319" y="1668"/>
                  </a:lnTo>
                  <a:lnTo>
                    <a:pt x="2294" y="1643"/>
                  </a:lnTo>
                  <a:lnTo>
                    <a:pt x="2270" y="1614"/>
                  </a:lnTo>
                  <a:lnTo>
                    <a:pt x="2244" y="1584"/>
                  </a:lnTo>
                  <a:lnTo>
                    <a:pt x="2217" y="1556"/>
                  </a:lnTo>
                  <a:lnTo>
                    <a:pt x="2190" y="1527"/>
                  </a:lnTo>
                  <a:lnTo>
                    <a:pt x="2162" y="1500"/>
                  </a:lnTo>
                  <a:lnTo>
                    <a:pt x="2132" y="1476"/>
                  </a:lnTo>
                  <a:lnTo>
                    <a:pt x="2099" y="1457"/>
                  </a:lnTo>
                  <a:lnTo>
                    <a:pt x="2064" y="1442"/>
                  </a:lnTo>
                  <a:lnTo>
                    <a:pt x="2025" y="1433"/>
                  </a:lnTo>
                  <a:lnTo>
                    <a:pt x="1968" y="1425"/>
                  </a:lnTo>
                  <a:lnTo>
                    <a:pt x="1904" y="1422"/>
                  </a:lnTo>
                  <a:lnTo>
                    <a:pt x="1838" y="1421"/>
                  </a:lnTo>
                  <a:lnTo>
                    <a:pt x="1767" y="1422"/>
                  </a:lnTo>
                  <a:lnTo>
                    <a:pt x="1694" y="1425"/>
                  </a:lnTo>
                  <a:lnTo>
                    <a:pt x="1622" y="1430"/>
                  </a:lnTo>
                  <a:lnTo>
                    <a:pt x="1548" y="1436"/>
                  </a:lnTo>
                  <a:lnTo>
                    <a:pt x="1476" y="1443"/>
                  </a:lnTo>
                  <a:lnTo>
                    <a:pt x="1407" y="1449"/>
                  </a:lnTo>
                  <a:lnTo>
                    <a:pt x="1341" y="1457"/>
                  </a:lnTo>
                  <a:lnTo>
                    <a:pt x="1281" y="1463"/>
                  </a:lnTo>
                  <a:lnTo>
                    <a:pt x="1226" y="1467"/>
                  </a:lnTo>
                  <a:lnTo>
                    <a:pt x="1178" y="1467"/>
                  </a:lnTo>
                  <a:lnTo>
                    <a:pt x="1136" y="1466"/>
                  </a:lnTo>
                  <a:lnTo>
                    <a:pt x="1100" y="1463"/>
                  </a:lnTo>
                  <a:lnTo>
                    <a:pt x="1070" y="1457"/>
                  </a:lnTo>
                  <a:lnTo>
                    <a:pt x="1046" y="1451"/>
                  </a:lnTo>
                  <a:lnTo>
                    <a:pt x="1026" y="1445"/>
                  </a:lnTo>
                  <a:lnTo>
                    <a:pt x="1011" y="1439"/>
                  </a:lnTo>
                  <a:lnTo>
                    <a:pt x="1001" y="1434"/>
                  </a:lnTo>
                  <a:lnTo>
                    <a:pt x="996" y="1431"/>
                  </a:lnTo>
                  <a:lnTo>
                    <a:pt x="993" y="1430"/>
                  </a:lnTo>
                  <a:lnTo>
                    <a:pt x="971" y="1296"/>
                  </a:lnTo>
                  <a:lnTo>
                    <a:pt x="969" y="1293"/>
                  </a:lnTo>
                  <a:lnTo>
                    <a:pt x="968" y="1289"/>
                  </a:lnTo>
                  <a:lnTo>
                    <a:pt x="963" y="1281"/>
                  </a:lnTo>
                  <a:lnTo>
                    <a:pt x="957" y="1275"/>
                  </a:lnTo>
                  <a:lnTo>
                    <a:pt x="950" y="1271"/>
                  </a:lnTo>
                  <a:lnTo>
                    <a:pt x="939" y="1272"/>
                  </a:lnTo>
                  <a:lnTo>
                    <a:pt x="930" y="1277"/>
                  </a:lnTo>
                  <a:lnTo>
                    <a:pt x="926" y="1284"/>
                  </a:lnTo>
                  <a:lnTo>
                    <a:pt x="924" y="1292"/>
                  </a:lnTo>
                  <a:lnTo>
                    <a:pt x="924" y="1298"/>
                  </a:lnTo>
                  <a:lnTo>
                    <a:pt x="924" y="1304"/>
                  </a:lnTo>
                  <a:lnTo>
                    <a:pt x="926" y="1305"/>
                  </a:lnTo>
                  <a:lnTo>
                    <a:pt x="944" y="1445"/>
                  </a:lnTo>
                  <a:lnTo>
                    <a:pt x="942" y="1448"/>
                  </a:lnTo>
                  <a:lnTo>
                    <a:pt x="935" y="1457"/>
                  </a:lnTo>
                  <a:lnTo>
                    <a:pt x="923" y="1470"/>
                  </a:lnTo>
                  <a:lnTo>
                    <a:pt x="905" y="1488"/>
                  </a:lnTo>
                  <a:lnTo>
                    <a:pt x="884" y="1511"/>
                  </a:lnTo>
                  <a:lnTo>
                    <a:pt x="857" y="1535"/>
                  </a:lnTo>
                  <a:lnTo>
                    <a:pt x="825" y="1560"/>
                  </a:lnTo>
                  <a:lnTo>
                    <a:pt x="789" y="1586"/>
                  </a:lnTo>
                  <a:lnTo>
                    <a:pt x="749" y="1611"/>
                  </a:lnTo>
                  <a:lnTo>
                    <a:pt x="704" y="1635"/>
                  </a:lnTo>
                  <a:lnTo>
                    <a:pt x="654" y="1658"/>
                  </a:lnTo>
                  <a:lnTo>
                    <a:pt x="599" y="1677"/>
                  </a:lnTo>
                  <a:lnTo>
                    <a:pt x="540" y="1692"/>
                  </a:lnTo>
                  <a:lnTo>
                    <a:pt x="477" y="1703"/>
                  </a:lnTo>
                  <a:lnTo>
                    <a:pt x="453" y="1701"/>
                  </a:lnTo>
                  <a:lnTo>
                    <a:pt x="426" y="1694"/>
                  </a:lnTo>
                  <a:lnTo>
                    <a:pt x="398" y="1680"/>
                  </a:lnTo>
                  <a:lnTo>
                    <a:pt x="368" y="1661"/>
                  </a:lnTo>
                  <a:lnTo>
                    <a:pt x="335" y="1635"/>
                  </a:lnTo>
                  <a:lnTo>
                    <a:pt x="303" y="1605"/>
                  </a:lnTo>
                  <a:lnTo>
                    <a:pt x="270" y="1571"/>
                  </a:lnTo>
                  <a:lnTo>
                    <a:pt x="237" y="1533"/>
                  </a:lnTo>
                  <a:lnTo>
                    <a:pt x="204" y="1491"/>
                  </a:lnTo>
                  <a:lnTo>
                    <a:pt x="173" y="1448"/>
                  </a:lnTo>
                  <a:lnTo>
                    <a:pt x="143" y="1401"/>
                  </a:lnTo>
                  <a:lnTo>
                    <a:pt x="114" y="1352"/>
                  </a:lnTo>
                  <a:lnTo>
                    <a:pt x="87" y="1302"/>
                  </a:lnTo>
                  <a:lnTo>
                    <a:pt x="65" y="1253"/>
                  </a:lnTo>
                  <a:lnTo>
                    <a:pt x="44" y="1202"/>
                  </a:lnTo>
                  <a:lnTo>
                    <a:pt x="26" y="1151"/>
                  </a:lnTo>
                  <a:lnTo>
                    <a:pt x="12" y="1100"/>
                  </a:lnTo>
                  <a:lnTo>
                    <a:pt x="3" y="1052"/>
                  </a:lnTo>
                  <a:lnTo>
                    <a:pt x="0" y="1004"/>
                  </a:lnTo>
                  <a:lnTo>
                    <a:pt x="0" y="959"/>
                  </a:lnTo>
                  <a:lnTo>
                    <a:pt x="8" y="917"/>
                  </a:lnTo>
                  <a:lnTo>
                    <a:pt x="20" y="876"/>
                  </a:lnTo>
                  <a:lnTo>
                    <a:pt x="39" y="842"/>
                  </a:lnTo>
                  <a:lnTo>
                    <a:pt x="72" y="800"/>
                  </a:lnTo>
                  <a:lnTo>
                    <a:pt x="108" y="759"/>
                  </a:lnTo>
                  <a:lnTo>
                    <a:pt x="150" y="722"/>
                  </a:lnTo>
                  <a:lnTo>
                    <a:pt x="195" y="686"/>
                  </a:lnTo>
                  <a:lnTo>
                    <a:pt x="243" y="653"/>
                  </a:lnTo>
                  <a:lnTo>
                    <a:pt x="293" y="623"/>
                  </a:lnTo>
                  <a:lnTo>
                    <a:pt x="342" y="594"/>
                  </a:lnTo>
                  <a:lnTo>
                    <a:pt x="393" y="567"/>
                  </a:lnTo>
                  <a:lnTo>
                    <a:pt x="443" y="543"/>
                  </a:lnTo>
                  <a:lnTo>
                    <a:pt x="491" y="522"/>
                  </a:lnTo>
                  <a:lnTo>
                    <a:pt x="537" y="503"/>
                  </a:lnTo>
                  <a:lnTo>
                    <a:pt x="579" y="486"/>
                  </a:lnTo>
                  <a:lnTo>
                    <a:pt x="617" y="473"/>
                  </a:lnTo>
                  <a:lnTo>
                    <a:pt x="650" y="461"/>
                  </a:lnTo>
                  <a:lnTo>
                    <a:pt x="678" y="452"/>
                  </a:lnTo>
                  <a:lnTo>
                    <a:pt x="698" y="446"/>
                  </a:lnTo>
                  <a:lnTo>
                    <a:pt x="711" y="443"/>
                  </a:lnTo>
                  <a:lnTo>
                    <a:pt x="716" y="441"/>
                  </a:lnTo>
                  <a:lnTo>
                    <a:pt x="893" y="455"/>
                  </a:lnTo>
                  <a:lnTo>
                    <a:pt x="894" y="455"/>
                  </a:lnTo>
                  <a:lnTo>
                    <a:pt x="900" y="456"/>
                  </a:lnTo>
                  <a:lnTo>
                    <a:pt x="908" y="456"/>
                  </a:lnTo>
                  <a:lnTo>
                    <a:pt x="914" y="455"/>
                  </a:lnTo>
                  <a:lnTo>
                    <a:pt x="918" y="449"/>
                  </a:lnTo>
                  <a:lnTo>
                    <a:pt x="918" y="438"/>
                  </a:lnTo>
                  <a:lnTo>
                    <a:pt x="914" y="425"/>
                  </a:lnTo>
                  <a:lnTo>
                    <a:pt x="905" y="413"/>
                  </a:lnTo>
                  <a:lnTo>
                    <a:pt x="897" y="405"/>
                  </a:lnTo>
                  <a:lnTo>
                    <a:pt x="890" y="401"/>
                  </a:lnTo>
                  <a:lnTo>
                    <a:pt x="888" y="398"/>
                  </a:lnTo>
                  <a:lnTo>
                    <a:pt x="753" y="393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/>
            <p:cNvSpPr>
              <a:spLocks/>
            </p:cNvSpPr>
            <p:nvPr/>
          </p:nvSpPr>
          <p:spPr bwMode="gray">
            <a:xfrm>
              <a:off x="5125978" y="3320162"/>
              <a:ext cx="1872556" cy="1268267"/>
            </a:xfrm>
            <a:custGeom>
              <a:avLst/>
              <a:gdLst/>
              <a:ahLst/>
              <a:cxnLst>
                <a:cxn ang="0">
                  <a:pos x="216" y="1196"/>
                </a:cxn>
                <a:cxn ang="0">
                  <a:pos x="222" y="1184"/>
                </a:cxn>
                <a:cxn ang="0">
                  <a:pos x="243" y="1184"/>
                </a:cxn>
                <a:cxn ang="0">
                  <a:pos x="258" y="1220"/>
                </a:cxn>
                <a:cxn ang="0">
                  <a:pos x="243" y="1386"/>
                </a:cxn>
                <a:cxn ang="0">
                  <a:pos x="317" y="1491"/>
                </a:cxn>
                <a:cxn ang="0">
                  <a:pos x="464" y="1601"/>
                </a:cxn>
                <a:cxn ang="0">
                  <a:pos x="738" y="1659"/>
                </a:cxn>
                <a:cxn ang="0">
                  <a:pos x="1070" y="1617"/>
                </a:cxn>
                <a:cxn ang="0">
                  <a:pos x="1370" y="1493"/>
                </a:cxn>
                <a:cxn ang="0">
                  <a:pos x="1538" y="1388"/>
                </a:cxn>
                <a:cxn ang="0">
                  <a:pos x="1605" y="1332"/>
                </a:cxn>
                <a:cxn ang="0">
                  <a:pos x="1643" y="1337"/>
                </a:cxn>
                <a:cxn ang="0">
                  <a:pos x="1772" y="1364"/>
                </a:cxn>
                <a:cxn ang="0">
                  <a:pos x="1944" y="1386"/>
                </a:cxn>
                <a:cxn ang="0">
                  <a:pos x="2130" y="1389"/>
                </a:cxn>
                <a:cxn ang="0">
                  <a:pos x="2258" y="1353"/>
                </a:cxn>
                <a:cxn ang="0">
                  <a:pos x="2295" y="1250"/>
                </a:cxn>
                <a:cxn ang="0">
                  <a:pos x="2237" y="1140"/>
                </a:cxn>
                <a:cxn ang="0">
                  <a:pos x="2118" y="1083"/>
                </a:cxn>
                <a:cxn ang="0">
                  <a:pos x="2027" y="1071"/>
                </a:cxn>
                <a:cxn ang="0">
                  <a:pos x="1964" y="1173"/>
                </a:cxn>
                <a:cxn ang="0">
                  <a:pos x="1932" y="1175"/>
                </a:cxn>
                <a:cxn ang="0">
                  <a:pos x="1943" y="1119"/>
                </a:cxn>
                <a:cxn ang="0">
                  <a:pos x="1976" y="1050"/>
                </a:cxn>
                <a:cxn ang="0">
                  <a:pos x="1983" y="1019"/>
                </a:cxn>
                <a:cxn ang="0">
                  <a:pos x="1965" y="908"/>
                </a:cxn>
                <a:cxn ang="0">
                  <a:pos x="1881" y="794"/>
                </a:cxn>
                <a:cxn ang="0">
                  <a:pos x="1830" y="762"/>
                </a:cxn>
                <a:cxn ang="0">
                  <a:pos x="1676" y="753"/>
                </a:cxn>
                <a:cxn ang="0">
                  <a:pos x="1676" y="713"/>
                </a:cxn>
                <a:cxn ang="0">
                  <a:pos x="1878" y="708"/>
                </a:cxn>
                <a:cxn ang="0">
                  <a:pos x="1908" y="699"/>
                </a:cxn>
                <a:cxn ang="0">
                  <a:pos x="2012" y="659"/>
                </a:cxn>
                <a:cxn ang="0">
                  <a:pos x="2174" y="585"/>
                </a:cxn>
                <a:cxn ang="0">
                  <a:pos x="2322" y="501"/>
                </a:cxn>
                <a:cxn ang="0">
                  <a:pos x="2429" y="390"/>
                </a:cxn>
                <a:cxn ang="0">
                  <a:pos x="2447" y="242"/>
                </a:cxn>
                <a:cxn ang="0">
                  <a:pos x="2373" y="114"/>
                </a:cxn>
                <a:cxn ang="0">
                  <a:pos x="2220" y="30"/>
                </a:cxn>
                <a:cxn ang="0">
                  <a:pos x="1980" y="0"/>
                </a:cxn>
                <a:cxn ang="0">
                  <a:pos x="1640" y="32"/>
                </a:cxn>
                <a:cxn ang="0">
                  <a:pos x="1185" y="128"/>
                </a:cxn>
                <a:cxn ang="0">
                  <a:pos x="849" y="246"/>
                </a:cxn>
                <a:cxn ang="0">
                  <a:pos x="608" y="390"/>
                </a:cxn>
                <a:cxn ang="0">
                  <a:pos x="498" y="489"/>
                </a:cxn>
                <a:cxn ang="0">
                  <a:pos x="470" y="542"/>
                </a:cxn>
                <a:cxn ang="0">
                  <a:pos x="477" y="560"/>
                </a:cxn>
                <a:cxn ang="0">
                  <a:pos x="587" y="558"/>
                </a:cxn>
                <a:cxn ang="0">
                  <a:pos x="600" y="564"/>
                </a:cxn>
                <a:cxn ang="0">
                  <a:pos x="609" y="575"/>
                </a:cxn>
                <a:cxn ang="0">
                  <a:pos x="582" y="596"/>
                </a:cxn>
                <a:cxn ang="0">
                  <a:pos x="483" y="606"/>
                </a:cxn>
                <a:cxn ang="0">
                  <a:pos x="435" y="639"/>
                </a:cxn>
                <a:cxn ang="0">
                  <a:pos x="321" y="723"/>
                </a:cxn>
                <a:cxn ang="0">
                  <a:pos x="182" y="843"/>
                </a:cxn>
                <a:cxn ang="0">
                  <a:pos x="59" y="980"/>
                </a:cxn>
                <a:cxn ang="0">
                  <a:pos x="0" y="1121"/>
                </a:cxn>
                <a:cxn ang="0">
                  <a:pos x="30" y="1217"/>
                </a:cxn>
                <a:cxn ang="0">
                  <a:pos x="102" y="1274"/>
                </a:cxn>
                <a:cxn ang="0">
                  <a:pos x="170" y="1302"/>
                </a:cxn>
              </a:cxnLst>
              <a:rect l="0" t="0" r="r" b="b"/>
              <a:pathLst>
                <a:path w="2454" h="1659">
                  <a:moveTo>
                    <a:pt x="191" y="1307"/>
                  </a:moveTo>
                  <a:lnTo>
                    <a:pt x="216" y="1199"/>
                  </a:lnTo>
                  <a:lnTo>
                    <a:pt x="216" y="1199"/>
                  </a:lnTo>
                  <a:lnTo>
                    <a:pt x="216" y="1196"/>
                  </a:lnTo>
                  <a:lnTo>
                    <a:pt x="218" y="1193"/>
                  </a:lnTo>
                  <a:lnTo>
                    <a:pt x="219" y="1190"/>
                  </a:lnTo>
                  <a:lnTo>
                    <a:pt x="221" y="1187"/>
                  </a:lnTo>
                  <a:lnTo>
                    <a:pt x="222" y="1184"/>
                  </a:lnTo>
                  <a:lnTo>
                    <a:pt x="225" y="1181"/>
                  </a:lnTo>
                  <a:lnTo>
                    <a:pt x="230" y="1179"/>
                  </a:lnTo>
                  <a:lnTo>
                    <a:pt x="234" y="1179"/>
                  </a:lnTo>
                  <a:lnTo>
                    <a:pt x="243" y="1184"/>
                  </a:lnTo>
                  <a:lnTo>
                    <a:pt x="251" y="1194"/>
                  </a:lnTo>
                  <a:lnTo>
                    <a:pt x="255" y="1206"/>
                  </a:lnTo>
                  <a:lnTo>
                    <a:pt x="258" y="1215"/>
                  </a:lnTo>
                  <a:lnTo>
                    <a:pt x="258" y="1220"/>
                  </a:lnTo>
                  <a:lnTo>
                    <a:pt x="228" y="1355"/>
                  </a:lnTo>
                  <a:lnTo>
                    <a:pt x="230" y="1359"/>
                  </a:lnTo>
                  <a:lnTo>
                    <a:pt x="234" y="1370"/>
                  </a:lnTo>
                  <a:lnTo>
                    <a:pt x="243" y="1386"/>
                  </a:lnTo>
                  <a:lnTo>
                    <a:pt x="255" y="1409"/>
                  </a:lnTo>
                  <a:lnTo>
                    <a:pt x="272" y="1434"/>
                  </a:lnTo>
                  <a:lnTo>
                    <a:pt x="291" y="1463"/>
                  </a:lnTo>
                  <a:lnTo>
                    <a:pt x="317" y="1491"/>
                  </a:lnTo>
                  <a:lnTo>
                    <a:pt x="345" y="1521"/>
                  </a:lnTo>
                  <a:lnTo>
                    <a:pt x="380" y="1550"/>
                  </a:lnTo>
                  <a:lnTo>
                    <a:pt x="419" y="1577"/>
                  </a:lnTo>
                  <a:lnTo>
                    <a:pt x="464" y="1601"/>
                  </a:lnTo>
                  <a:lnTo>
                    <a:pt x="513" y="1620"/>
                  </a:lnTo>
                  <a:lnTo>
                    <a:pt x="585" y="1640"/>
                  </a:lnTo>
                  <a:lnTo>
                    <a:pt x="660" y="1653"/>
                  </a:lnTo>
                  <a:lnTo>
                    <a:pt x="738" y="1659"/>
                  </a:lnTo>
                  <a:lnTo>
                    <a:pt x="819" y="1659"/>
                  </a:lnTo>
                  <a:lnTo>
                    <a:pt x="900" y="1652"/>
                  </a:lnTo>
                  <a:lnTo>
                    <a:pt x="984" y="1638"/>
                  </a:lnTo>
                  <a:lnTo>
                    <a:pt x="1070" y="1617"/>
                  </a:lnTo>
                  <a:lnTo>
                    <a:pt x="1157" y="1589"/>
                  </a:lnTo>
                  <a:lnTo>
                    <a:pt x="1242" y="1554"/>
                  </a:lnTo>
                  <a:lnTo>
                    <a:pt x="1310" y="1523"/>
                  </a:lnTo>
                  <a:lnTo>
                    <a:pt x="1370" y="1493"/>
                  </a:lnTo>
                  <a:lnTo>
                    <a:pt x="1422" y="1463"/>
                  </a:lnTo>
                  <a:lnTo>
                    <a:pt x="1467" y="1436"/>
                  </a:lnTo>
                  <a:lnTo>
                    <a:pt x="1506" y="1410"/>
                  </a:lnTo>
                  <a:lnTo>
                    <a:pt x="1538" y="1388"/>
                  </a:lnTo>
                  <a:lnTo>
                    <a:pt x="1563" y="1368"/>
                  </a:lnTo>
                  <a:lnTo>
                    <a:pt x="1583" y="1352"/>
                  </a:lnTo>
                  <a:lnTo>
                    <a:pt x="1596" y="1340"/>
                  </a:lnTo>
                  <a:lnTo>
                    <a:pt x="1605" y="1332"/>
                  </a:lnTo>
                  <a:lnTo>
                    <a:pt x="1607" y="1329"/>
                  </a:lnTo>
                  <a:lnTo>
                    <a:pt x="1611" y="1331"/>
                  </a:lnTo>
                  <a:lnTo>
                    <a:pt x="1623" y="1334"/>
                  </a:lnTo>
                  <a:lnTo>
                    <a:pt x="1643" y="1337"/>
                  </a:lnTo>
                  <a:lnTo>
                    <a:pt x="1668" y="1343"/>
                  </a:lnTo>
                  <a:lnTo>
                    <a:pt x="1698" y="1349"/>
                  </a:lnTo>
                  <a:lnTo>
                    <a:pt x="1733" y="1356"/>
                  </a:lnTo>
                  <a:lnTo>
                    <a:pt x="1772" y="1364"/>
                  </a:lnTo>
                  <a:lnTo>
                    <a:pt x="1812" y="1370"/>
                  </a:lnTo>
                  <a:lnTo>
                    <a:pt x="1856" y="1376"/>
                  </a:lnTo>
                  <a:lnTo>
                    <a:pt x="1899" y="1382"/>
                  </a:lnTo>
                  <a:lnTo>
                    <a:pt x="1944" y="1386"/>
                  </a:lnTo>
                  <a:lnTo>
                    <a:pt x="1989" y="1389"/>
                  </a:lnTo>
                  <a:lnTo>
                    <a:pt x="2039" y="1392"/>
                  </a:lnTo>
                  <a:lnTo>
                    <a:pt x="2087" y="1392"/>
                  </a:lnTo>
                  <a:lnTo>
                    <a:pt x="2130" y="1389"/>
                  </a:lnTo>
                  <a:lnTo>
                    <a:pt x="2169" y="1385"/>
                  </a:lnTo>
                  <a:lnTo>
                    <a:pt x="2204" y="1377"/>
                  </a:lnTo>
                  <a:lnTo>
                    <a:pt x="2234" y="1367"/>
                  </a:lnTo>
                  <a:lnTo>
                    <a:pt x="2258" y="1353"/>
                  </a:lnTo>
                  <a:lnTo>
                    <a:pt x="2276" y="1335"/>
                  </a:lnTo>
                  <a:lnTo>
                    <a:pt x="2289" y="1313"/>
                  </a:lnTo>
                  <a:lnTo>
                    <a:pt x="2295" y="1286"/>
                  </a:lnTo>
                  <a:lnTo>
                    <a:pt x="2295" y="1250"/>
                  </a:lnTo>
                  <a:lnTo>
                    <a:pt x="2288" y="1217"/>
                  </a:lnTo>
                  <a:lnTo>
                    <a:pt x="2276" y="1188"/>
                  </a:lnTo>
                  <a:lnTo>
                    <a:pt x="2258" y="1163"/>
                  </a:lnTo>
                  <a:lnTo>
                    <a:pt x="2237" y="1140"/>
                  </a:lnTo>
                  <a:lnTo>
                    <a:pt x="2211" y="1121"/>
                  </a:lnTo>
                  <a:lnTo>
                    <a:pt x="2184" y="1106"/>
                  </a:lnTo>
                  <a:lnTo>
                    <a:pt x="2156" y="1095"/>
                  </a:lnTo>
                  <a:lnTo>
                    <a:pt x="2118" y="1083"/>
                  </a:lnTo>
                  <a:lnTo>
                    <a:pt x="2085" y="1077"/>
                  </a:lnTo>
                  <a:lnTo>
                    <a:pt x="2058" y="1073"/>
                  </a:lnTo>
                  <a:lnTo>
                    <a:pt x="2039" y="1071"/>
                  </a:lnTo>
                  <a:lnTo>
                    <a:pt x="2027" y="1071"/>
                  </a:lnTo>
                  <a:lnTo>
                    <a:pt x="2022" y="1071"/>
                  </a:lnTo>
                  <a:lnTo>
                    <a:pt x="1970" y="1166"/>
                  </a:lnTo>
                  <a:lnTo>
                    <a:pt x="1968" y="1169"/>
                  </a:lnTo>
                  <a:lnTo>
                    <a:pt x="1964" y="1173"/>
                  </a:lnTo>
                  <a:lnTo>
                    <a:pt x="1958" y="1178"/>
                  </a:lnTo>
                  <a:lnTo>
                    <a:pt x="1949" y="1181"/>
                  </a:lnTo>
                  <a:lnTo>
                    <a:pt x="1940" y="1181"/>
                  </a:lnTo>
                  <a:lnTo>
                    <a:pt x="1932" y="1175"/>
                  </a:lnTo>
                  <a:lnTo>
                    <a:pt x="1929" y="1167"/>
                  </a:lnTo>
                  <a:lnTo>
                    <a:pt x="1931" y="1154"/>
                  </a:lnTo>
                  <a:lnTo>
                    <a:pt x="1935" y="1137"/>
                  </a:lnTo>
                  <a:lnTo>
                    <a:pt x="1943" y="1119"/>
                  </a:lnTo>
                  <a:lnTo>
                    <a:pt x="1952" y="1100"/>
                  </a:lnTo>
                  <a:lnTo>
                    <a:pt x="1961" y="1080"/>
                  </a:lnTo>
                  <a:lnTo>
                    <a:pt x="1968" y="1064"/>
                  </a:lnTo>
                  <a:lnTo>
                    <a:pt x="1976" y="1050"/>
                  </a:lnTo>
                  <a:lnTo>
                    <a:pt x="1982" y="1041"/>
                  </a:lnTo>
                  <a:lnTo>
                    <a:pt x="1983" y="1038"/>
                  </a:lnTo>
                  <a:lnTo>
                    <a:pt x="1983" y="1032"/>
                  </a:lnTo>
                  <a:lnTo>
                    <a:pt x="1983" y="1019"/>
                  </a:lnTo>
                  <a:lnTo>
                    <a:pt x="1982" y="996"/>
                  </a:lnTo>
                  <a:lnTo>
                    <a:pt x="1980" y="969"/>
                  </a:lnTo>
                  <a:lnTo>
                    <a:pt x="1974" y="939"/>
                  </a:lnTo>
                  <a:lnTo>
                    <a:pt x="1965" y="908"/>
                  </a:lnTo>
                  <a:lnTo>
                    <a:pt x="1952" y="876"/>
                  </a:lnTo>
                  <a:lnTo>
                    <a:pt x="1934" y="848"/>
                  </a:lnTo>
                  <a:lnTo>
                    <a:pt x="1907" y="816"/>
                  </a:lnTo>
                  <a:lnTo>
                    <a:pt x="1881" y="794"/>
                  </a:lnTo>
                  <a:lnTo>
                    <a:pt x="1860" y="779"/>
                  </a:lnTo>
                  <a:lnTo>
                    <a:pt x="1845" y="768"/>
                  </a:lnTo>
                  <a:lnTo>
                    <a:pt x="1835" y="764"/>
                  </a:lnTo>
                  <a:lnTo>
                    <a:pt x="1830" y="762"/>
                  </a:lnTo>
                  <a:lnTo>
                    <a:pt x="1692" y="761"/>
                  </a:lnTo>
                  <a:lnTo>
                    <a:pt x="1689" y="761"/>
                  </a:lnTo>
                  <a:lnTo>
                    <a:pt x="1683" y="758"/>
                  </a:lnTo>
                  <a:lnTo>
                    <a:pt x="1676" y="753"/>
                  </a:lnTo>
                  <a:lnTo>
                    <a:pt x="1670" y="744"/>
                  </a:lnTo>
                  <a:lnTo>
                    <a:pt x="1668" y="734"/>
                  </a:lnTo>
                  <a:lnTo>
                    <a:pt x="1670" y="722"/>
                  </a:lnTo>
                  <a:lnTo>
                    <a:pt x="1676" y="713"/>
                  </a:lnTo>
                  <a:lnTo>
                    <a:pt x="1682" y="707"/>
                  </a:lnTo>
                  <a:lnTo>
                    <a:pt x="1688" y="704"/>
                  </a:lnTo>
                  <a:lnTo>
                    <a:pt x="1689" y="702"/>
                  </a:lnTo>
                  <a:lnTo>
                    <a:pt x="1878" y="708"/>
                  </a:lnTo>
                  <a:lnTo>
                    <a:pt x="1880" y="708"/>
                  </a:lnTo>
                  <a:lnTo>
                    <a:pt x="1886" y="707"/>
                  </a:lnTo>
                  <a:lnTo>
                    <a:pt x="1895" y="704"/>
                  </a:lnTo>
                  <a:lnTo>
                    <a:pt x="1908" y="699"/>
                  </a:lnTo>
                  <a:lnTo>
                    <a:pt x="1926" y="693"/>
                  </a:lnTo>
                  <a:lnTo>
                    <a:pt x="1949" y="684"/>
                  </a:lnTo>
                  <a:lnTo>
                    <a:pt x="1977" y="672"/>
                  </a:lnTo>
                  <a:lnTo>
                    <a:pt x="2012" y="659"/>
                  </a:lnTo>
                  <a:lnTo>
                    <a:pt x="2052" y="641"/>
                  </a:lnTo>
                  <a:lnTo>
                    <a:pt x="2099" y="620"/>
                  </a:lnTo>
                  <a:lnTo>
                    <a:pt x="2135" y="603"/>
                  </a:lnTo>
                  <a:lnTo>
                    <a:pt x="2174" y="585"/>
                  </a:lnTo>
                  <a:lnTo>
                    <a:pt x="2211" y="566"/>
                  </a:lnTo>
                  <a:lnTo>
                    <a:pt x="2249" y="546"/>
                  </a:lnTo>
                  <a:lnTo>
                    <a:pt x="2286" y="525"/>
                  </a:lnTo>
                  <a:lnTo>
                    <a:pt x="2322" y="501"/>
                  </a:lnTo>
                  <a:lnTo>
                    <a:pt x="2354" y="477"/>
                  </a:lnTo>
                  <a:lnTo>
                    <a:pt x="2384" y="450"/>
                  </a:lnTo>
                  <a:lnTo>
                    <a:pt x="2409" y="422"/>
                  </a:lnTo>
                  <a:lnTo>
                    <a:pt x="2429" y="390"/>
                  </a:lnTo>
                  <a:lnTo>
                    <a:pt x="2444" y="357"/>
                  </a:lnTo>
                  <a:lnTo>
                    <a:pt x="2453" y="321"/>
                  </a:lnTo>
                  <a:lnTo>
                    <a:pt x="2454" y="284"/>
                  </a:lnTo>
                  <a:lnTo>
                    <a:pt x="2447" y="242"/>
                  </a:lnTo>
                  <a:lnTo>
                    <a:pt x="2435" y="207"/>
                  </a:lnTo>
                  <a:lnTo>
                    <a:pt x="2418" y="173"/>
                  </a:lnTo>
                  <a:lnTo>
                    <a:pt x="2399" y="141"/>
                  </a:lnTo>
                  <a:lnTo>
                    <a:pt x="2373" y="114"/>
                  </a:lnTo>
                  <a:lnTo>
                    <a:pt x="2343" y="89"/>
                  </a:lnTo>
                  <a:lnTo>
                    <a:pt x="2307" y="66"/>
                  </a:lnTo>
                  <a:lnTo>
                    <a:pt x="2267" y="47"/>
                  </a:lnTo>
                  <a:lnTo>
                    <a:pt x="2220" y="30"/>
                  </a:lnTo>
                  <a:lnTo>
                    <a:pt x="2169" y="17"/>
                  </a:lnTo>
                  <a:lnTo>
                    <a:pt x="2112" y="8"/>
                  </a:lnTo>
                  <a:lnTo>
                    <a:pt x="2049" y="2"/>
                  </a:lnTo>
                  <a:lnTo>
                    <a:pt x="1980" y="0"/>
                  </a:lnTo>
                  <a:lnTo>
                    <a:pt x="1905" y="2"/>
                  </a:lnTo>
                  <a:lnTo>
                    <a:pt x="1823" y="8"/>
                  </a:lnTo>
                  <a:lnTo>
                    <a:pt x="1736" y="17"/>
                  </a:lnTo>
                  <a:lnTo>
                    <a:pt x="1640" y="32"/>
                  </a:lnTo>
                  <a:lnTo>
                    <a:pt x="1514" y="54"/>
                  </a:lnTo>
                  <a:lnTo>
                    <a:pt x="1397" y="78"/>
                  </a:lnTo>
                  <a:lnTo>
                    <a:pt x="1287" y="102"/>
                  </a:lnTo>
                  <a:lnTo>
                    <a:pt x="1185" y="128"/>
                  </a:lnTo>
                  <a:lnTo>
                    <a:pt x="1091" y="156"/>
                  </a:lnTo>
                  <a:lnTo>
                    <a:pt x="1004" y="185"/>
                  </a:lnTo>
                  <a:lnTo>
                    <a:pt x="923" y="215"/>
                  </a:lnTo>
                  <a:lnTo>
                    <a:pt x="849" y="246"/>
                  </a:lnTo>
                  <a:lnTo>
                    <a:pt x="780" y="279"/>
                  </a:lnTo>
                  <a:lnTo>
                    <a:pt x="719" y="314"/>
                  </a:lnTo>
                  <a:lnTo>
                    <a:pt x="660" y="351"/>
                  </a:lnTo>
                  <a:lnTo>
                    <a:pt x="608" y="390"/>
                  </a:lnTo>
                  <a:lnTo>
                    <a:pt x="570" y="420"/>
                  </a:lnTo>
                  <a:lnTo>
                    <a:pt x="540" y="446"/>
                  </a:lnTo>
                  <a:lnTo>
                    <a:pt x="516" y="470"/>
                  </a:lnTo>
                  <a:lnTo>
                    <a:pt x="498" y="489"/>
                  </a:lnTo>
                  <a:lnTo>
                    <a:pt x="486" y="506"/>
                  </a:lnTo>
                  <a:lnTo>
                    <a:pt x="477" y="521"/>
                  </a:lnTo>
                  <a:lnTo>
                    <a:pt x="471" y="531"/>
                  </a:lnTo>
                  <a:lnTo>
                    <a:pt x="470" y="542"/>
                  </a:lnTo>
                  <a:lnTo>
                    <a:pt x="470" y="549"/>
                  </a:lnTo>
                  <a:lnTo>
                    <a:pt x="471" y="554"/>
                  </a:lnTo>
                  <a:lnTo>
                    <a:pt x="474" y="558"/>
                  </a:lnTo>
                  <a:lnTo>
                    <a:pt x="477" y="560"/>
                  </a:lnTo>
                  <a:lnTo>
                    <a:pt x="479" y="561"/>
                  </a:lnTo>
                  <a:lnTo>
                    <a:pt x="480" y="563"/>
                  </a:lnTo>
                  <a:lnTo>
                    <a:pt x="587" y="558"/>
                  </a:lnTo>
                  <a:lnTo>
                    <a:pt x="587" y="558"/>
                  </a:lnTo>
                  <a:lnTo>
                    <a:pt x="590" y="560"/>
                  </a:lnTo>
                  <a:lnTo>
                    <a:pt x="593" y="560"/>
                  </a:lnTo>
                  <a:lnTo>
                    <a:pt x="596" y="561"/>
                  </a:lnTo>
                  <a:lnTo>
                    <a:pt x="600" y="564"/>
                  </a:lnTo>
                  <a:lnTo>
                    <a:pt x="603" y="566"/>
                  </a:lnTo>
                  <a:lnTo>
                    <a:pt x="606" y="569"/>
                  </a:lnTo>
                  <a:lnTo>
                    <a:pt x="608" y="572"/>
                  </a:lnTo>
                  <a:lnTo>
                    <a:pt x="609" y="575"/>
                  </a:lnTo>
                  <a:lnTo>
                    <a:pt x="608" y="578"/>
                  </a:lnTo>
                  <a:lnTo>
                    <a:pt x="605" y="582"/>
                  </a:lnTo>
                  <a:lnTo>
                    <a:pt x="594" y="590"/>
                  </a:lnTo>
                  <a:lnTo>
                    <a:pt x="582" y="596"/>
                  </a:lnTo>
                  <a:lnTo>
                    <a:pt x="572" y="600"/>
                  </a:lnTo>
                  <a:lnTo>
                    <a:pt x="566" y="603"/>
                  </a:lnTo>
                  <a:lnTo>
                    <a:pt x="563" y="605"/>
                  </a:lnTo>
                  <a:lnTo>
                    <a:pt x="483" y="606"/>
                  </a:lnTo>
                  <a:lnTo>
                    <a:pt x="480" y="609"/>
                  </a:lnTo>
                  <a:lnTo>
                    <a:pt x="471" y="615"/>
                  </a:lnTo>
                  <a:lnTo>
                    <a:pt x="456" y="626"/>
                  </a:lnTo>
                  <a:lnTo>
                    <a:pt x="435" y="639"/>
                  </a:lnTo>
                  <a:lnTo>
                    <a:pt x="411" y="656"/>
                  </a:lnTo>
                  <a:lnTo>
                    <a:pt x="384" y="677"/>
                  </a:lnTo>
                  <a:lnTo>
                    <a:pt x="353" y="699"/>
                  </a:lnTo>
                  <a:lnTo>
                    <a:pt x="321" y="723"/>
                  </a:lnTo>
                  <a:lnTo>
                    <a:pt x="287" y="752"/>
                  </a:lnTo>
                  <a:lnTo>
                    <a:pt x="251" y="780"/>
                  </a:lnTo>
                  <a:lnTo>
                    <a:pt x="216" y="812"/>
                  </a:lnTo>
                  <a:lnTo>
                    <a:pt x="182" y="843"/>
                  </a:lnTo>
                  <a:lnTo>
                    <a:pt x="147" y="876"/>
                  </a:lnTo>
                  <a:lnTo>
                    <a:pt x="116" y="911"/>
                  </a:lnTo>
                  <a:lnTo>
                    <a:pt x="86" y="945"/>
                  </a:lnTo>
                  <a:lnTo>
                    <a:pt x="59" y="980"/>
                  </a:lnTo>
                  <a:lnTo>
                    <a:pt x="33" y="1019"/>
                  </a:lnTo>
                  <a:lnTo>
                    <a:pt x="15" y="1056"/>
                  </a:lnTo>
                  <a:lnTo>
                    <a:pt x="5" y="1089"/>
                  </a:lnTo>
                  <a:lnTo>
                    <a:pt x="0" y="1121"/>
                  </a:lnTo>
                  <a:lnTo>
                    <a:pt x="2" y="1148"/>
                  </a:lnTo>
                  <a:lnTo>
                    <a:pt x="6" y="1173"/>
                  </a:lnTo>
                  <a:lnTo>
                    <a:pt x="17" y="1196"/>
                  </a:lnTo>
                  <a:lnTo>
                    <a:pt x="30" y="1217"/>
                  </a:lnTo>
                  <a:lnTo>
                    <a:pt x="45" y="1235"/>
                  </a:lnTo>
                  <a:lnTo>
                    <a:pt x="63" y="1250"/>
                  </a:lnTo>
                  <a:lnTo>
                    <a:pt x="83" y="1263"/>
                  </a:lnTo>
                  <a:lnTo>
                    <a:pt x="102" y="1274"/>
                  </a:lnTo>
                  <a:lnTo>
                    <a:pt x="122" y="1284"/>
                  </a:lnTo>
                  <a:lnTo>
                    <a:pt x="140" y="1292"/>
                  </a:lnTo>
                  <a:lnTo>
                    <a:pt x="156" y="1298"/>
                  </a:lnTo>
                  <a:lnTo>
                    <a:pt x="170" y="1302"/>
                  </a:lnTo>
                  <a:lnTo>
                    <a:pt x="182" y="1305"/>
                  </a:lnTo>
                  <a:lnTo>
                    <a:pt x="188" y="1307"/>
                  </a:lnTo>
                  <a:lnTo>
                    <a:pt x="191" y="1307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/>
            <p:cNvSpPr>
              <a:spLocks/>
            </p:cNvSpPr>
            <p:nvPr/>
          </p:nvSpPr>
          <p:spPr bwMode="gray">
            <a:xfrm>
              <a:off x="6663549" y="2963916"/>
              <a:ext cx="1310179" cy="1247626"/>
            </a:xfrm>
            <a:custGeom>
              <a:avLst/>
              <a:gdLst/>
              <a:ahLst/>
              <a:cxnLst>
                <a:cxn ang="0">
                  <a:pos x="508" y="813"/>
                </a:cxn>
                <a:cxn ang="0">
                  <a:pos x="487" y="880"/>
                </a:cxn>
                <a:cxn ang="0">
                  <a:pos x="438" y="972"/>
                </a:cxn>
                <a:cxn ang="0">
                  <a:pos x="349" y="1051"/>
                </a:cxn>
                <a:cxn ang="0">
                  <a:pos x="253" y="1092"/>
                </a:cxn>
                <a:cxn ang="0">
                  <a:pos x="154" y="1122"/>
                </a:cxn>
                <a:cxn ang="0">
                  <a:pos x="67" y="1158"/>
                </a:cxn>
                <a:cxn ang="0">
                  <a:pos x="12" y="1212"/>
                </a:cxn>
                <a:cxn ang="0">
                  <a:pos x="3" y="1302"/>
                </a:cxn>
                <a:cxn ang="0">
                  <a:pos x="49" y="1405"/>
                </a:cxn>
                <a:cxn ang="0">
                  <a:pos x="162" y="1498"/>
                </a:cxn>
                <a:cxn ang="0">
                  <a:pos x="345" y="1576"/>
                </a:cxn>
                <a:cxn ang="0">
                  <a:pos x="577" y="1627"/>
                </a:cxn>
                <a:cxn ang="0">
                  <a:pos x="751" y="1626"/>
                </a:cxn>
                <a:cxn ang="0">
                  <a:pos x="886" y="1588"/>
                </a:cxn>
                <a:cxn ang="0">
                  <a:pos x="984" y="1537"/>
                </a:cxn>
                <a:cxn ang="0">
                  <a:pos x="1041" y="1492"/>
                </a:cxn>
                <a:cxn ang="0">
                  <a:pos x="1060" y="1473"/>
                </a:cxn>
                <a:cxn ang="0">
                  <a:pos x="1135" y="1353"/>
                </a:cxn>
                <a:cxn ang="0">
                  <a:pos x="1155" y="1347"/>
                </a:cxn>
                <a:cxn ang="0">
                  <a:pos x="1167" y="1377"/>
                </a:cxn>
                <a:cxn ang="0">
                  <a:pos x="1114" y="1485"/>
                </a:cxn>
                <a:cxn ang="0">
                  <a:pos x="1152" y="1491"/>
                </a:cxn>
                <a:cxn ang="0">
                  <a:pos x="1248" y="1492"/>
                </a:cxn>
                <a:cxn ang="0">
                  <a:pos x="1386" y="1465"/>
                </a:cxn>
                <a:cxn ang="0">
                  <a:pos x="1534" y="1392"/>
                </a:cxn>
                <a:cxn ang="0">
                  <a:pos x="1639" y="1264"/>
                </a:cxn>
                <a:cxn ang="0">
                  <a:pos x="1699" y="1084"/>
                </a:cxn>
                <a:cxn ang="0">
                  <a:pos x="1717" y="876"/>
                </a:cxn>
                <a:cxn ang="0">
                  <a:pos x="1680" y="679"/>
                </a:cxn>
                <a:cxn ang="0">
                  <a:pos x="1597" y="471"/>
                </a:cxn>
                <a:cxn ang="0">
                  <a:pos x="1486" y="277"/>
                </a:cxn>
                <a:cxn ang="0">
                  <a:pos x="1366" y="121"/>
                </a:cxn>
                <a:cxn ang="0">
                  <a:pos x="1263" y="31"/>
                </a:cxn>
                <a:cxn ang="0">
                  <a:pos x="1195" y="0"/>
                </a:cxn>
                <a:cxn ang="0">
                  <a:pos x="1149" y="12"/>
                </a:cxn>
                <a:cxn ang="0">
                  <a:pos x="1119" y="55"/>
                </a:cxn>
                <a:cxn ang="0">
                  <a:pos x="1099" y="118"/>
                </a:cxn>
                <a:cxn ang="0">
                  <a:pos x="1078" y="208"/>
                </a:cxn>
                <a:cxn ang="0">
                  <a:pos x="1039" y="349"/>
                </a:cxn>
                <a:cxn ang="0">
                  <a:pos x="979" y="498"/>
                </a:cxn>
                <a:cxn ang="0">
                  <a:pos x="882" y="628"/>
                </a:cxn>
                <a:cxn ang="0">
                  <a:pos x="768" y="708"/>
                </a:cxn>
                <a:cxn ang="0">
                  <a:pos x="646" y="760"/>
                </a:cxn>
                <a:cxn ang="0">
                  <a:pos x="550" y="789"/>
                </a:cxn>
                <a:cxn ang="0">
                  <a:pos x="511" y="796"/>
                </a:cxn>
              </a:cxnLst>
              <a:rect l="0" t="0" r="r" b="b"/>
              <a:pathLst>
                <a:path w="1717" h="1632">
                  <a:moveTo>
                    <a:pt x="511" y="796"/>
                  </a:moveTo>
                  <a:lnTo>
                    <a:pt x="511" y="801"/>
                  </a:lnTo>
                  <a:lnTo>
                    <a:pt x="508" y="813"/>
                  </a:lnTo>
                  <a:lnTo>
                    <a:pt x="504" y="831"/>
                  </a:lnTo>
                  <a:lnTo>
                    <a:pt x="498" y="855"/>
                  </a:lnTo>
                  <a:lnTo>
                    <a:pt x="487" y="880"/>
                  </a:lnTo>
                  <a:lnTo>
                    <a:pt x="475" y="910"/>
                  </a:lnTo>
                  <a:lnTo>
                    <a:pt x="459" y="942"/>
                  </a:lnTo>
                  <a:lnTo>
                    <a:pt x="438" y="972"/>
                  </a:lnTo>
                  <a:lnTo>
                    <a:pt x="414" y="1002"/>
                  </a:lnTo>
                  <a:lnTo>
                    <a:pt x="384" y="1029"/>
                  </a:lnTo>
                  <a:lnTo>
                    <a:pt x="349" y="1051"/>
                  </a:lnTo>
                  <a:lnTo>
                    <a:pt x="318" y="1068"/>
                  </a:lnTo>
                  <a:lnTo>
                    <a:pt x="286" y="1080"/>
                  </a:lnTo>
                  <a:lnTo>
                    <a:pt x="253" y="1092"/>
                  </a:lnTo>
                  <a:lnTo>
                    <a:pt x="220" y="1102"/>
                  </a:lnTo>
                  <a:lnTo>
                    <a:pt x="186" y="1113"/>
                  </a:lnTo>
                  <a:lnTo>
                    <a:pt x="154" y="1122"/>
                  </a:lnTo>
                  <a:lnTo>
                    <a:pt x="123" y="1132"/>
                  </a:lnTo>
                  <a:lnTo>
                    <a:pt x="94" y="1144"/>
                  </a:lnTo>
                  <a:lnTo>
                    <a:pt x="67" y="1158"/>
                  </a:lnTo>
                  <a:lnTo>
                    <a:pt x="45" y="1173"/>
                  </a:lnTo>
                  <a:lnTo>
                    <a:pt x="27" y="1191"/>
                  </a:lnTo>
                  <a:lnTo>
                    <a:pt x="12" y="1212"/>
                  </a:lnTo>
                  <a:lnTo>
                    <a:pt x="3" y="1236"/>
                  </a:lnTo>
                  <a:lnTo>
                    <a:pt x="0" y="1266"/>
                  </a:lnTo>
                  <a:lnTo>
                    <a:pt x="3" y="1302"/>
                  </a:lnTo>
                  <a:lnTo>
                    <a:pt x="12" y="1338"/>
                  </a:lnTo>
                  <a:lnTo>
                    <a:pt x="27" y="1372"/>
                  </a:lnTo>
                  <a:lnTo>
                    <a:pt x="49" y="1405"/>
                  </a:lnTo>
                  <a:lnTo>
                    <a:pt x="79" y="1438"/>
                  </a:lnTo>
                  <a:lnTo>
                    <a:pt x="117" y="1470"/>
                  </a:lnTo>
                  <a:lnTo>
                    <a:pt x="162" y="1498"/>
                  </a:lnTo>
                  <a:lnTo>
                    <a:pt x="214" y="1527"/>
                  </a:lnTo>
                  <a:lnTo>
                    <a:pt x="276" y="1552"/>
                  </a:lnTo>
                  <a:lnTo>
                    <a:pt x="345" y="1576"/>
                  </a:lnTo>
                  <a:lnTo>
                    <a:pt x="423" y="1599"/>
                  </a:lnTo>
                  <a:lnTo>
                    <a:pt x="511" y="1618"/>
                  </a:lnTo>
                  <a:lnTo>
                    <a:pt x="577" y="1627"/>
                  </a:lnTo>
                  <a:lnTo>
                    <a:pt x="639" y="1632"/>
                  </a:lnTo>
                  <a:lnTo>
                    <a:pt x="697" y="1630"/>
                  </a:lnTo>
                  <a:lnTo>
                    <a:pt x="751" y="1626"/>
                  </a:lnTo>
                  <a:lnTo>
                    <a:pt x="801" y="1615"/>
                  </a:lnTo>
                  <a:lnTo>
                    <a:pt x="846" y="1603"/>
                  </a:lnTo>
                  <a:lnTo>
                    <a:pt x="886" y="1588"/>
                  </a:lnTo>
                  <a:lnTo>
                    <a:pt x="922" y="1572"/>
                  </a:lnTo>
                  <a:lnTo>
                    <a:pt x="955" y="1555"/>
                  </a:lnTo>
                  <a:lnTo>
                    <a:pt x="984" y="1537"/>
                  </a:lnTo>
                  <a:lnTo>
                    <a:pt x="1006" y="1521"/>
                  </a:lnTo>
                  <a:lnTo>
                    <a:pt x="1026" y="1506"/>
                  </a:lnTo>
                  <a:lnTo>
                    <a:pt x="1041" y="1492"/>
                  </a:lnTo>
                  <a:lnTo>
                    <a:pt x="1051" y="1482"/>
                  </a:lnTo>
                  <a:lnTo>
                    <a:pt x="1059" y="1476"/>
                  </a:lnTo>
                  <a:lnTo>
                    <a:pt x="1060" y="1473"/>
                  </a:lnTo>
                  <a:lnTo>
                    <a:pt x="1129" y="1359"/>
                  </a:lnTo>
                  <a:lnTo>
                    <a:pt x="1131" y="1357"/>
                  </a:lnTo>
                  <a:lnTo>
                    <a:pt x="1135" y="1353"/>
                  </a:lnTo>
                  <a:lnTo>
                    <a:pt x="1141" y="1350"/>
                  </a:lnTo>
                  <a:lnTo>
                    <a:pt x="1149" y="1347"/>
                  </a:lnTo>
                  <a:lnTo>
                    <a:pt x="1155" y="1347"/>
                  </a:lnTo>
                  <a:lnTo>
                    <a:pt x="1161" y="1353"/>
                  </a:lnTo>
                  <a:lnTo>
                    <a:pt x="1165" y="1365"/>
                  </a:lnTo>
                  <a:lnTo>
                    <a:pt x="1167" y="1377"/>
                  </a:lnTo>
                  <a:lnTo>
                    <a:pt x="1165" y="1386"/>
                  </a:lnTo>
                  <a:lnTo>
                    <a:pt x="1165" y="1389"/>
                  </a:lnTo>
                  <a:lnTo>
                    <a:pt x="1114" y="1485"/>
                  </a:lnTo>
                  <a:lnTo>
                    <a:pt x="1119" y="1485"/>
                  </a:lnTo>
                  <a:lnTo>
                    <a:pt x="1132" y="1488"/>
                  </a:lnTo>
                  <a:lnTo>
                    <a:pt x="1152" y="1491"/>
                  </a:lnTo>
                  <a:lnTo>
                    <a:pt x="1177" y="1492"/>
                  </a:lnTo>
                  <a:lnTo>
                    <a:pt x="1210" y="1494"/>
                  </a:lnTo>
                  <a:lnTo>
                    <a:pt x="1248" y="1492"/>
                  </a:lnTo>
                  <a:lnTo>
                    <a:pt x="1290" y="1488"/>
                  </a:lnTo>
                  <a:lnTo>
                    <a:pt x="1336" y="1479"/>
                  </a:lnTo>
                  <a:lnTo>
                    <a:pt x="1386" y="1465"/>
                  </a:lnTo>
                  <a:lnTo>
                    <a:pt x="1438" y="1447"/>
                  </a:lnTo>
                  <a:lnTo>
                    <a:pt x="1489" y="1422"/>
                  </a:lnTo>
                  <a:lnTo>
                    <a:pt x="1534" y="1392"/>
                  </a:lnTo>
                  <a:lnTo>
                    <a:pt x="1575" y="1356"/>
                  </a:lnTo>
                  <a:lnTo>
                    <a:pt x="1609" y="1312"/>
                  </a:lnTo>
                  <a:lnTo>
                    <a:pt x="1639" y="1264"/>
                  </a:lnTo>
                  <a:lnTo>
                    <a:pt x="1663" y="1210"/>
                  </a:lnTo>
                  <a:lnTo>
                    <a:pt x="1684" y="1150"/>
                  </a:lnTo>
                  <a:lnTo>
                    <a:pt x="1699" y="1084"/>
                  </a:lnTo>
                  <a:lnTo>
                    <a:pt x="1711" y="1014"/>
                  </a:lnTo>
                  <a:lnTo>
                    <a:pt x="1717" y="936"/>
                  </a:lnTo>
                  <a:lnTo>
                    <a:pt x="1717" y="876"/>
                  </a:lnTo>
                  <a:lnTo>
                    <a:pt x="1711" y="813"/>
                  </a:lnTo>
                  <a:lnTo>
                    <a:pt x="1698" y="747"/>
                  </a:lnTo>
                  <a:lnTo>
                    <a:pt x="1680" y="679"/>
                  </a:lnTo>
                  <a:lnTo>
                    <a:pt x="1656" y="609"/>
                  </a:lnTo>
                  <a:lnTo>
                    <a:pt x="1629" y="540"/>
                  </a:lnTo>
                  <a:lnTo>
                    <a:pt x="1597" y="471"/>
                  </a:lnTo>
                  <a:lnTo>
                    <a:pt x="1563" y="403"/>
                  </a:lnTo>
                  <a:lnTo>
                    <a:pt x="1525" y="339"/>
                  </a:lnTo>
                  <a:lnTo>
                    <a:pt x="1486" y="277"/>
                  </a:lnTo>
                  <a:lnTo>
                    <a:pt x="1447" y="219"/>
                  </a:lnTo>
                  <a:lnTo>
                    <a:pt x="1407" y="166"/>
                  </a:lnTo>
                  <a:lnTo>
                    <a:pt x="1366" y="121"/>
                  </a:lnTo>
                  <a:lnTo>
                    <a:pt x="1326" y="81"/>
                  </a:lnTo>
                  <a:lnTo>
                    <a:pt x="1293" y="52"/>
                  </a:lnTo>
                  <a:lnTo>
                    <a:pt x="1263" y="31"/>
                  </a:lnTo>
                  <a:lnTo>
                    <a:pt x="1237" y="15"/>
                  </a:lnTo>
                  <a:lnTo>
                    <a:pt x="1215" y="6"/>
                  </a:lnTo>
                  <a:lnTo>
                    <a:pt x="1195" y="0"/>
                  </a:lnTo>
                  <a:lnTo>
                    <a:pt x="1177" y="0"/>
                  </a:lnTo>
                  <a:lnTo>
                    <a:pt x="1162" y="4"/>
                  </a:lnTo>
                  <a:lnTo>
                    <a:pt x="1149" y="12"/>
                  </a:lnTo>
                  <a:lnTo>
                    <a:pt x="1137" y="24"/>
                  </a:lnTo>
                  <a:lnTo>
                    <a:pt x="1128" y="39"/>
                  </a:lnTo>
                  <a:lnTo>
                    <a:pt x="1119" y="55"/>
                  </a:lnTo>
                  <a:lnTo>
                    <a:pt x="1111" y="75"/>
                  </a:lnTo>
                  <a:lnTo>
                    <a:pt x="1105" y="96"/>
                  </a:lnTo>
                  <a:lnTo>
                    <a:pt x="1099" y="118"/>
                  </a:lnTo>
                  <a:lnTo>
                    <a:pt x="1093" y="142"/>
                  </a:lnTo>
                  <a:lnTo>
                    <a:pt x="1087" y="166"/>
                  </a:lnTo>
                  <a:lnTo>
                    <a:pt x="1078" y="208"/>
                  </a:lnTo>
                  <a:lnTo>
                    <a:pt x="1066" y="253"/>
                  </a:lnTo>
                  <a:lnTo>
                    <a:pt x="1054" y="300"/>
                  </a:lnTo>
                  <a:lnTo>
                    <a:pt x="1039" y="349"/>
                  </a:lnTo>
                  <a:lnTo>
                    <a:pt x="1023" y="399"/>
                  </a:lnTo>
                  <a:lnTo>
                    <a:pt x="1003" y="448"/>
                  </a:lnTo>
                  <a:lnTo>
                    <a:pt x="979" y="498"/>
                  </a:lnTo>
                  <a:lnTo>
                    <a:pt x="951" y="544"/>
                  </a:lnTo>
                  <a:lnTo>
                    <a:pt x="919" y="588"/>
                  </a:lnTo>
                  <a:lnTo>
                    <a:pt x="882" y="628"/>
                  </a:lnTo>
                  <a:lnTo>
                    <a:pt x="846" y="658"/>
                  </a:lnTo>
                  <a:lnTo>
                    <a:pt x="808" y="684"/>
                  </a:lnTo>
                  <a:lnTo>
                    <a:pt x="768" y="708"/>
                  </a:lnTo>
                  <a:lnTo>
                    <a:pt x="726" y="727"/>
                  </a:lnTo>
                  <a:lnTo>
                    <a:pt x="685" y="745"/>
                  </a:lnTo>
                  <a:lnTo>
                    <a:pt x="646" y="760"/>
                  </a:lnTo>
                  <a:lnTo>
                    <a:pt x="610" y="772"/>
                  </a:lnTo>
                  <a:lnTo>
                    <a:pt x="579" y="781"/>
                  </a:lnTo>
                  <a:lnTo>
                    <a:pt x="550" y="789"/>
                  </a:lnTo>
                  <a:lnTo>
                    <a:pt x="531" y="793"/>
                  </a:lnTo>
                  <a:lnTo>
                    <a:pt x="517" y="796"/>
                  </a:lnTo>
                  <a:lnTo>
                    <a:pt x="511" y="796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/>
            <p:cNvSpPr>
              <a:spLocks/>
            </p:cNvSpPr>
            <p:nvPr/>
          </p:nvSpPr>
          <p:spPr bwMode="gray">
            <a:xfrm>
              <a:off x="6452944" y="4161851"/>
              <a:ext cx="1248371" cy="736191"/>
            </a:xfrm>
            <a:custGeom>
              <a:avLst/>
              <a:gdLst/>
              <a:ahLst/>
              <a:cxnLst>
                <a:cxn ang="0">
                  <a:pos x="13" y="348"/>
                </a:cxn>
                <a:cxn ang="0">
                  <a:pos x="42" y="359"/>
                </a:cxn>
                <a:cxn ang="0">
                  <a:pos x="96" y="374"/>
                </a:cxn>
                <a:cxn ang="0">
                  <a:pos x="174" y="389"/>
                </a:cxn>
                <a:cxn ang="0">
                  <a:pos x="268" y="398"/>
                </a:cxn>
                <a:cxn ang="0">
                  <a:pos x="378" y="396"/>
                </a:cxn>
                <a:cxn ang="0">
                  <a:pos x="481" y="380"/>
                </a:cxn>
                <a:cxn ang="0">
                  <a:pos x="546" y="356"/>
                </a:cxn>
                <a:cxn ang="0">
                  <a:pos x="586" y="326"/>
                </a:cxn>
                <a:cxn ang="0">
                  <a:pos x="610" y="290"/>
                </a:cxn>
                <a:cxn ang="0">
                  <a:pos x="628" y="254"/>
                </a:cxn>
                <a:cxn ang="0">
                  <a:pos x="646" y="218"/>
                </a:cxn>
                <a:cxn ang="0">
                  <a:pos x="675" y="186"/>
                </a:cxn>
                <a:cxn ang="0">
                  <a:pos x="723" y="159"/>
                </a:cxn>
                <a:cxn ang="0">
                  <a:pos x="813" y="140"/>
                </a:cxn>
                <a:cxn ang="0">
                  <a:pos x="909" y="138"/>
                </a:cxn>
                <a:cxn ang="0">
                  <a:pos x="1011" y="140"/>
                </a:cxn>
                <a:cxn ang="0">
                  <a:pos x="1116" y="131"/>
                </a:cxn>
                <a:cxn ang="0">
                  <a:pos x="1227" y="98"/>
                </a:cxn>
                <a:cxn ang="0">
                  <a:pos x="1339" y="51"/>
                </a:cxn>
                <a:cxn ang="0">
                  <a:pos x="1426" y="23"/>
                </a:cxn>
                <a:cxn ang="0">
                  <a:pos x="1486" y="6"/>
                </a:cxn>
                <a:cxn ang="0">
                  <a:pos x="1518" y="2"/>
                </a:cxn>
                <a:cxn ang="0">
                  <a:pos x="1524" y="3"/>
                </a:cxn>
                <a:cxn ang="0">
                  <a:pos x="1540" y="29"/>
                </a:cxn>
                <a:cxn ang="0">
                  <a:pos x="1567" y="77"/>
                </a:cxn>
                <a:cxn ang="0">
                  <a:pos x="1597" y="146"/>
                </a:cxn>
                <a:cxn ang="0">
                  <a:pos x="1623" y="233"/>
                </a:cxn>
                <a:cxn ang="0">
                  <a:pos x="1636" y="335"/>
                </a:cxn>
                <a:cxn ang="0">
                  <a:pos x="1632" y="444"/>
                </a:cxn>
                <a:cxn ang="0">
                  <a:pos x="1615" y="540"/>
                </a:cxn>
                <a:cxn ang="0">
                  <a:pos x="1585" y="620"/>
                </a:cxn>
                <a:cxn ang="0">
                  <a:pos x="1533" y="690"/>
                </a:cxn>
                <a:cxn ang="0">
                  <a:pos x="1456" y="758"/>
                </a:cxn>
                <a:cxn ang="0">
                  <a:pos x="1350" y="825"/>
                </a:cxn>
                <a:cxn ang="0">
                  <a:pos x="1206" y="897"/>
                </a:cxn>
                <a:cxn ang="0">
                  <a:pos x="1047" y="945"/>
                </a:cxn>
                <a:cxn ang="0">
                  <a:pos x="885" y="963"/>
                </a:cxn>
                <a:cxn ang="0">
                  <a:pos x="721" y="956"/>
                </a:cxn>
                <a:cxn ang="0">
                  <a:pos x="559" y="924"/>
                </a:cxn>
                <a:cxn ang="0">
                  <a:pos x="402" y="875"/>
                </a:cxn>
                <a:cxn ang="0">
                  <a:pos x="274" y="818"/>
                </a:cxn>
                <a:cxn ang="0">
                  <a:pos x="178" y="755"/>
                </a:cxn>
                <a:cxn ang="0">
                  <a:pos x="108" y="689"/>
                </a:cxn>
                <a:cxn ang="0">
                  <a:pos x="58" y="623"/>
                </a:cxn>
                <a:cxn ang="0">
                  <a:pos x="27" y="561"/>
                </a:cxn>
                <a:cxn ang="0">
                  <a:pos x="10" y="507"/>
                </a:cxn>
                <a:cxn ang="0">
                  <a:pos x="0" y="434"/>
                </a:cxn>
                <a:cxn ang="0">
                  <a:pos x="3" y="380"/>
                </a:cxn>
                <a:cxn ang="0">
                  <a:pos x="7" y="351"/>
                </a:cxn>
              </a:cxnLst>
              <a:rect l="0" t="0" r="r" b="b"/>
              <a:pathLst>
                <a:path w="1636" h="963">
                  <a:moveTo>
                    <a:pt x="9" y="347"/>
                  </a:moveTo>
                  <a:lnTo>
                    <a:pt x="13" y="348"/>
                  </a:lnTo>
                  <a:lnTo>
                    <a:pt x="24" y="353"/>
                  </a:lnTo>
                  <a:lnTo>
                    <a:pt x="42" y="359"/>
                  </a:lnTo>
                  <a:lnTo>
                    <a:pt x="66" y="366"/>
                  </a:lnTo>
                  <a:lnTo>
                    <a:pt x="96" y="374"/>
                  </a:lnTo>
                  <a:lnTo>
                    <a:pt x="132" y="381"/>
                  </a:lnTo>
                  <a:lnTo>
                    <a:pt x="174" y="389"/>
                  </a:lnTo>
                  <a:lnTo>
                    <a:pt x="219" y="395"/>
                  </a:lnTo>
                  <a:lnTo>
                    <a:pt x="268" y="398"/>
                  </a:lnTo>
                  <a:lnTo>
                    <a:pt x="321" y="398"/>
                  </a:lnTo>
                  <a:lnTo>
                    <a:pt x="378" y="396"/>
                  </a:lnTo>
                  <a:lnTo>
                    <a:pt x="438" y="389"/>
                  </a:lnTo>
                  <a:lnTo>
                    <a:pt x="481" y="380"/>
                  </a:lnTo>
                  <a:lnTo>
                    <a:pt x="517" y="369"/>
                  </a:lnTo>
                  <a:lnTo>
                    <a:pt x="546" y="356"/>
                  </a:lnTo>
                  <a:lnTo>
                    <a:pt x="568" y="341"/>
                  </a:lnTo>
                  <a:lnTo>
                    <a:pt x="586" y="326"/>
                  </a:lnTo>
                  <a:lnTo>
                    <a:pt x="600" y="308"/>
                  </a:lnTo>
                  <a:lnTo>
                    <a:pt x="610" y="290"/>
                  </a:lnTo>
                  <a:lnTo>
                    <a:pt x="619" y="272"/>
                  </a:lnTo>
                  <a:lnTo>
                    <a:pt x="628" y="254"/>
                  </a:lnTo>
                  <a:lnTo>
                    <a:pt x="636" y="236"/>
                  </a:lnTo>
                  <a:lnTo>
                    <a:pt x="646" y="218"/>
                  </a:lnTo>
                  <a:lnTo>
                    <a:pt x="660" y="201"/>
                  </a:lnTo>
                  <a:lnTo>
                    <a:pt x="675" y="186"/>
                  </a:lnTo>
                  <a:lnTo>
                    <a:pt x="696" y="171"/>
                  </a:lnTo>
                  <a:lnTo>
                    <a:pt x="723" y="159"/>
                  </a:lnTo>
                  <a:lnTo>
                    <a:pt x="766" y="146"/>
                  </a:lnTo>
                  <a:lnTo>
                    <a:pt x="813" y="140"/>
                  </a:lnTo>
                  <a:lnTo>
                    <a:pt x="861" y="137"/>
                  </a:lnTo>
                  <a:lnTo>
                    <a:pt x="909" y="138"/>
                  </a:lnTo>
                  <a:lnTo>
                    <a:pt x="960" y="140"/>
                  </a:lnTo>
                  <a:lnTo>
                    <a:pt x="1011" y="140"/>
                  </a:lnTo>
                  <a:lnTo>
                    <a:pt x="1062" y="138"/>
                  </a:lnTo>
                  <a:lnTo>
                    <a:pt x="1116" y="131"/>
                  </a:lnTo>
                  <a:lnTo>
                    <a:pt x="1170" y="119"/>
                  </a:lnTo>
                  <a:lnTo>
                    <a:pt x="1227" y="98"/>
                  </a:lnTo>
                  <a:lnTo>
                    <a:pt x="1285" y="72"/>
                  </a:lnTo>
                  <a:lnTo>
                    <a:pt x="1339" y="51"/>
                  </a:lnTo>
                  <a:lnTo>
                    <a:pt x="1386" y="35"/>
                  </a:lnTo>
                  <a:lnTo>
                    <a:pt x="1426" y="23"/>
                  </a:lnTo>
                  <a:lnTo>
                    <a:pt x="1459" y="14"/>
                  </a:lnTo>
                  <a:lnTo>
                    <a:pt x="1486" y="6"/>
                  </a:lnTo>
                  <a:lnTo>
                    <a:pt x="1506" y="3"/>
                  </a:lnTo>
                  <a:lnTo>
                    <a:pt x="1518" y="2"/>
                  </a:lnTo>
                  <a:lnTo>
                    <a:pt x="1521" y="0"/>
                  </a:lnTo>
                  <a:lnTo>
                    <a:pt x="1524" y="3"/>
                  </a:lnTo>
                  <a:lnTo>
                    <a:pt x="1531" y="14"/>
                  </a:lnTo>
                  <a:lnTo>
                    <a:pt x="1540" y="29"/>
                  </a:lnTo>
                  <a:lnTo>
                    <a:pt x="1554" y="51"/>
                  </a:lnTo>
                  <a:lnTo>
                    <a:pt x="1567" y="77"/>
                  </a:lnTo>
                  <a:lnTo>
                    <a:pt x="1582" y="110"/>
                  </a:lnTo>
                  <a:lnTo>
                    <a:pt x="1597" y="146"/>
                  </a:lnTo>
                  <a:lnTo>
                    <a:pt x="1611" y="188"/>
                  </a:lnTo>
                  <a:lnTo>
                    <a:pt x="1623" y="233"/>
                  </a:lnTo>
                  <a:lnTo>
                    <a:pt x="1632" y="282"/>
                  </a:lnTo>
                  <a:lnTo>
                    <a:pt x="1636" y="335"/>
                  </a:lnTo>
                  <a:lnTo>
                    <a:pt x="1636" y="390"/>
                  </a:lnTo>
                  <a:lnTo>
                    <a:pt x="1632" y="444"/>
                  </a:lnTo>
                  <a:lnTo>
                    <a:pt x="1626" y="494"/>
                  </a:lnTo>
                  <a:lnTo>
                    <a:pt x="1615" y="540"/>
                  </a:lnTo>
                  <a:lnTo>
                    <a:pt x="1602" y="581"/>
                  </a:lnTo>
                  <a:lnTo>
                    <a:pt x="1585" y="620"/>
                  </a:lnTo>
                  <a:lnTo>
                    <a:pt x="1561" y="656"/>
                  </a:lnTo>
                  <a:lnTo>
                    <a:pt x="1533" y="690"/>
                  </a:lnTo>
                  <a:lnTo>
                    <a:pt x="1498" y="725"/>
                  </a:lnTo>
                  <a:lnTo>
                    <a:pt x="1456" y="758"/>
                  </a:lnTo>
                  <a:lnTo>
                    <a:pt x="1407" y="791"/>
                  </a:lnTo>
                  <a:lnTo>
                    <a:pt x="1350" y="825"/>
                  </a:lnTo>
                  <a:lnTo>
                    <a:pt x="1284" y="861"/>
                  </a:lnTo>
                  <a:lnTo>
                    <a:pt x="1206" y="897"/>
                  </a:lnTo>
                  <a:lnTo>
                    <a:pt x="1126" y="924"/>
                  </a:lnTo>
                  <a:lnTo>
                    <a:pt x="1047" y="945"/>
                  </a:lnTo>
                  <a:lnTo>
                    <a:pt x="966" y="957"/>
                  </a:lnTo>
                  <a:lnTo>
                    <a:pt x="885" y="963"/>
                  </a:lnTo>
                  <a:lnTo>
                    <a:pt x="802" y="962"/>
                  </a:lnTo>
                  <a:lnTo>
                    <a:pt x="721" y="956"/>
                  </a:lnTo>
                  <a:lnTo>
                    <a:pt x="640" y="942"/>
                  </a:lnTo>
                  <a:lnTo>
                    <a:pt x="559" y="924"/>
                  </a:lnTo>
                  <a:lnTo>
                    <a:pt x="480" y="902"/>
                  </a:lnTo>
                  <a:lnTo>
                    <a:pt x="402" y="875"/>
                  </a:lnTo>
                  <a:lnTo>
                    <a:pt x="334" y="848"/>
                  </a:lnTo>
                  <a:lnTo>
                    <a:pt x="274" y="818"/>
                  </a:lnTo>
                  <a:lnTo>
                    <a:pt x="223" y="786"/>
                  </a:lnTo>
                  <a:lnTo>
                    <a:pt x="178" y="755"/>
                  </a:lnTo>
                  <a:lnTo>
                    <a:pt x="139" y="722"/>
                  </a:lnTo>
                  <a:lnTo>
                    <a:pt x="108" y="689"/>
                  </a:lnTo>
                  <a:lnTo>
                    <a:pt x="81" y="656"/>
                  </a:lnTo>
                  <a:lnTo>
                    <a:pt x="58" y="623"/>
                  </a:lnTo>
                  <a:lnTo>
                    <a:pt x="40" y="591"/>
                  </a:lnTo>
                  <a:lnTo>
                    <a:pt x="27" y="561"/>
                  </a:lnTo>
                  <a:lnTo>
                    <a:pt x="18" y="533"/>
                  </a:lnTo>
                  <a:lnTo>
                    <a:pt x="10" y="507"/>
                  </a:lnTo>
                  <a:lnTo>
                    <a:pt x="3" y="468"/>
                  </a:lnTo>
                  <a:lnTo>
                    <a:pt x="0" y="434"/>
                  </a:lnTo>
                  <a:lnTo>
                    <a:pt x="0" y="404"/>
                  </a:lnTo>
                  <a:lnTo>
                    <a:pt x="3" y="380"/>
                  </a:lnTo>
                  <a:lnTo>
                    <a:pt x="6" y="362"/>
                  </a:lnTo>
                  <a:lnTo>
                    <a:pt x="7" y="351"/>
                  </a:lnTo>
                  <a:lnTo>
                    <a:pt x="9" y="347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990296" y="2340470"/>
            <a:ext cx="2965476" cy="862966"/>
            <a:chOff x="8386922" y="2192795"/>
            <a:chExt cx="2965476" cy="862966"/>
          </a:xfrm>
        </p:grpSpPr>
        <p:sp>
          <p:nvSpPr>
            <p:cNvPr id="10" name="矩形 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90296" y="4545591"/>
            <a:ext cx="2965476" cy="862966"/>
            <a:chOff x="8386922" y="2192795"/>
            <a:chExt cx="2965476" cy="862966"/>
          </a:xfrm>
        </p:grpSpPr>
        <p:sp>
          <p:nvSpPr>
            <p:cNvPr id="13" name="矩形 1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235671" y="2340470"/>
            <a:ext cx="2965476" cy="862966"/>
            <a:chOff x="8386922" y="2192795"/>
            <a:chExt cx="2965476" cy="862966"/>
          </a:xfrm>
        </p:grpSpPr>
        <p:sp>
          <p:nvSpPr>
            <p:cNvPr id="16" name="矩形 15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235671" y="4545591"/>
            <a:ext cx="2965476" cy="862966"/>
            <a:chOff x="8386922" y="2192795"/>
            <a:chExt cx="2965476" cy="862966"/>
          </a:xfrm>
        </p:grpSpPr>
        <p:sp>
          <p:nvSpPr>
            <p:cNvPr id="19" name="矩形 18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28" name="任意多边形 27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企业文化荣誉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0752813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91190" y="1838983"/>
            <a:ext cx="9494310" cy="4111590"/>
            <a:chOff x="1491190" y="1559582"/>
            <a:chExt cx="10297831" cy="4459561"/>
          </a:xfrm>
        </p:grpSpPr>
        <p:sp>
          <p:nvSpPr>
            <p:cNvPr id="4" name="Rectangle: Rounded Corners 4"/>
            <p:cNvSpPr>
              <a:spLocks/>
            </p:cNvSpPr>
            <p:nvPr/>
          </p:nvSpPr>
          <p:spPr bwMode="auto">
            <a:xfrm>
              <a:off x="7431441" y="1559582"/>
              <a:ext cx="4357580" cy="9305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5" name="Rectangle: Rounded Corners 5"/>
            <p:cNvSpPr>
              <a:spLocks/>
            </p:cNvSpPr>
            <p:nvPr/>
          </p:nvSpPr>
          <p:spPr bwMode="auto">
            <a:xfrm>
              <a:off x="7431441" y="2735931"/>
              <a:ext cx="4357580" cy="9305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6" name="Rectangle: Rounded Corners 6"/>
            <p:cNvSpPr>
              <a:spLocks/>
            </p:cNvSpPr>
            <p:nvPr/>
          </p:nvSpPr>
          <p:spPr bwMode="auto">
            <a:xfrm>
              <a:off x="7431441" y="3912279"/>
              <a:ext cx="4357580" cy="9305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7" name="Rectangle: Rounded Corners 7"/>
            <p:cNvSpPr>
              <a:spLocks/>
            </p:cNvSpPr>
            <p:nvPr/>
          </p:nvSpPr>
          <p:spPr bwMode="auto">
            <a:xfrm>
              <a:off x="7431441" y="5088629"/>
              <a:ext cx="4357580" cy="9305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8" name="Oval 8"/>
            <p:cNvSpPr/>
            <p:nvPr/>
          </p:nvSpPr>
          <p:spPr>
            <a:xfrm>
              <a:off x="1863564" y="2148526"/>
              <a:ext cx="3072381" cy="3072380"/>
            </a:xfrm>
            <a:prstGeom prst="ellipse">
              <a:avLst/>
            </a:prstGeom>
            <a:ln w="381000" cap="rnd" cmpd="sng">
              <a:solidFill>
                <a:schemeClr val="bg1">
                  <a:lumMod val="75000"/>
                  <a:alpha val="3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9" name="Oval 9"/>
            <p:cNvSpPr/>
            <p:nvPr/>
          </p:nvSpPr>
          <p:spPr>
            <a:xfrm>
              <a:off x="2236897" y="2521861"/>
              <a:ext cx="2325716" cy="2325717"/>
            </a:xfrm>
            <a:prstGeom prst="ellipse">
              <a:avLst/>
            </a:prstGeom>
            <a:ln w="381000" cap="rnd" cmpd="sng">
              <a:solidFill>
                <a:schemeClr val="bg1">
                  <a:lumMod val="75000"/>
                  <a:alpha val="1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10" name="Oval 10"/>
            <p:cNvSpPr/>
            <p:nvPr/>
          </p:nvSpPr>
          <p:spPr>
            <a:xfrm>
              <a:off x="2611570" y="2896533"/>
              <a:ext cx="1576370" cy="1576371"/>
            </a:xfrm>
            <a:prstGeom prst="ellipse">
              <a:avLst/>
            </a:prstGeom>
            <a:ln w="381000" cap="rnd" cmpd="sng">
              <a:solidFill>
                <a:schemeClr val="bg1">
                  <a:lumMod val="75000"/>
                  <a:alpha val="3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11" name="Oval 11"/>
            <p:cNvSpPr/>
            <p:nvPr/>
          </p:nvSpPr>
          <p:spPr>
            <a:xfrm>
              <a:off x="1491190" y="1776154"/>
              <a:ext cx="3817128" cy="3817129"/>
            </a:xfrm>
            <a:prstGeom prst="ellipse">
              <a:avLst/>
            </a:prstGeom>
            <a:ln w="381000" cap="rnd" cmpd="sng">
              <a:solidFill>
                <a:schemeClr val="bg1">
                  <a:lumMod val="75000"/>
                  <a:alpha val="1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12" name="Arc 12"/>
            <p:cNvSpPr/>
            <p:nvPr/>
          </p:nvSpPr>
          <p:spPr>
            <a:xfrm>
              <a:off x="2611570" y="2896533"/>
              <a:ext cx="1576370" cy="1576371"/>
            </a:xfrm>
            <a:prstGeom prst="arc">
              <a:avLst>
                <a:gd name="adj1" fmla="val 16200000"/>
                <a:gd name="adj2" fmla="val 6581823"/>
              </a:avLst>
            </a:prstGeom>
            <a:ln w="381000" cap="rnd" cmpd="sng">
              <a:solidFill>
                <a:schemeClr val="accent4"/>
              </a:solidFill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22" name="Arc 30"/>
            <p:cNvSpPr/>
            <p:nvPr/>
          </p:nvSpPr>
          <p:spPr>
            <a:xfrm>
              <a:off x="2236897" y="2521861"/>
              <a:ext cx="2325716" cy="2325717"/>
            </a:xfrm>
            <a:prstGeom prst="arc">
              <a:avLst>
                <a:gd name="adj1" fmla="val 16200000"/>
                <a:gd name="adj2" fmla="val 8099799"/>
              </a:avLst>
            </a:prstGeom>
            <a:ln w="381000" cap="rnd" cmpd="sng">
              <a:solidFill>
                <a:schemeClr val="accent3"/>
              </a:solidFill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23" name="Arc 31"/>
            <p:cNvSpPr/>
            <p:nvPr/>
          </p:nvSpPr>
          <p:spPr>
            <a:xfrm>
              <a:off x="1863564" y="2148526"/>
              <a:ext cx="3072381" cy="3072380"/>
            </a:xfrm>
            <a:prstGeom prst="arc">
              <a:avLst>
                <a:gd name="adj1" fmla="val 16200000"/>
                <a:gd name="adj2" fmla="val 9762157"/>
              </a:avLst>
            </a:prstGeom>
            <a:ln w="381000" cap="rnd" cmpd="sng">
              <a:solidFill>
                <a:schemeClr val="accent2"/>
              </a:solidFill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24" name="Arc 32"/>
            <p:cNvSpPr/>
            <p:nvPr/>
          </p:nvSpPr>
          <p:spPr>
            <a:xfrm>
              <a:off x="1491190" y="1776154"/>
              <a:ext cx="3817128" cy="3817129"/>
            </a:xfrm>
            <a:prstGeom prst="arc">
              <a:avLst>
                <a:gd name="adj1" fmla="val 16200000"/>
                <a:gd name="adj2" fmla="val 11430102"/>
              </a:avLst>
            </a:prstGeom>
            <a:ln w="381000" cap="rnd" cmpd="sng">
              <a:solidFill>
                <a:schemeClr val="accent1"/>
              </a:solidFill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25" name="Rectangle 33"/>
            <p:cNvSpPr/>
            <p:nvPr/>
          </p:nvSpPr>
          <p:spPr>
            <a:xfrm>
              <a:off x="3239865" y="1600899"/>
              <a:ext cx="280846" cy="40395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sz="1350">
                  <a:solidFill>
                    <a:srgbClr val="FFFFFF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26" name="Rectangle 34"/>
            <p:cNvSpPr/>
            <p:nvPr/>
          </p:nvSpPr>
          <p:spPr>
            <a:xfrm>
              <a:off x="3239865" y="1975664"/>
              <a:ext cx="280846" cy="40395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sz="1350">
                  <a:solidFill>
                    <a:srgbClr val="FFFFFF"/>
                  </a:solidFill>
                  <a:latin typeface="Century Gothic" panose="020B0502020202020204" pitchFamily="34" charset="0"/>
                </a:rPr>
                <a:t>2</a:t>
              </a:r>
            </a:p>
          </p:txBody>
        </p:sp>
        <p:sp>
          <p:nvSpPr>
            <p:cNvPr id="27" name="Rectangle 35"/>
            <p:cNvSpPr/>
            <p:nvPr/>
          </p:nvSpPr>
          <p:spPr>
            <a:xfrm>
              <a:off x="3239865" y="2341291"/>
              <a:ext cx="280846" cy="40395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sz="1350">
                  <a:solidFill>
                    <a:srgbClr val="FFFFFF"/>
                  </a:solidFill>
                  <a:latin typeface="Century Gothic" panose="020B0502020202020204" pitchFamily="34" charset="0"/>
                </a:rPr>
                <a:t>3</a:t>
              </a:r>
            </a:p>
          </p:txBody>
        </p:sp>
        <p:sp>
          <p:nvSpPr>
            <p:cNvPr id="28" name="Rectangle 36"/>
            <p:cNvSpPr/>
            <p:nvPr/>
          </p:nvSpPr>
          <p:spPr>
            <a:xfrm>
              <a:off x="3239865" y="2734336"/>
              <a:ext cx="280846" cy="40395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sz="1350">
                  <a:solidFill>
                    <a:srgbClr val="FFFFFF"/>
                  </a:solidFill>
                  <a:latin typeface="Century Gothic" panose="020B0502020202020204" pitchFamily="34" charset="0"/>
                </a:rPr>
                <a:t>4</a:t>
              </a:r>
            </a:p>
          </p:txBody>
        </p:sp>
        <p:sp>
          <p:nvSpPr>
            <p:cNvPr id="14" name="Freeform: Shape 17"/>
            <p:cNvSpPr/>
            <p:nvPr/>
          </p:nvSpPr>
          <p:spPr>
            <a:xfrm>
              <a:off x="3399753" y="4472430"/>
              <a:ext cx="4006587" cy="1085908"/>
            </a:xfrm>
            <a:custGeom>
              <a:avLst/>
              <a:gdLst>
                <a:gd name="connsiteX0" fmla="*/ 9167091 w 9167091"/>
                <a:gd name="connsiteY0" fmla="*/ 5137727 h 5149273"/>
                <a:gd name="connsiteX1" fmla="*/ 11546 w 9167091"/>
                <a:gd name="connsiteY1" fmla="*/ 5149273 h 5149273"/>
                <a:gd name="connsiteX2" fmla="*/ 0 w 9167091"/>
                <a:gd name="connsiteY2" fmla="*/ 0 h 514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67091" h="5149273">
                  <a:moveTo>
                    <a:pt x="9167091" y="5137727"/>
                  </a:moveTo>
                  <a:lnTo>
                    <a:pt x="11546" y="5149273"/>
                  </a:lnTo>
                  <a:cubicBezTo>
                    <a:pt x="7697" y="3432849"/>
                    <a:pt x="3849" y="1716424"/>
                    <a:pt x="0" y="0"/>
                  </a:cubicBezTo>
                </a:path>
              </a:pathLst>
            </a:custGeom>
            <a:ln w="9525" cmpd="sng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cxnSp>
          <p:nvCxnSpPr>
            <p:cNvPr id="15" name="Straight Connector 18"/>
            <p:cNvCxnSpPr/>
            <p:nvPr/>
          </p:nvCxnSpPr>
          <p:spPr>
            <a:xfrm flipH="1">
              <a:off x="4294213" y="4377537"/>
              <a:ext cx="3137228" cy="33534"/>
            </a:xfrm>
            <a:prstGeom prst="line">
              <a:avLst/>
            </a:prstGeom>
            <a:ln w="9525" cmpd="sng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9"/>
            <p:cNvCxnSpPr/>
            <p:nvPr/>
          </p:nvCxnSpPr>
          <p:spPr>
            <a:xfrm flipH="1">
              <a:off x="4979258" y="3201188"/>
              <a:ext cx="2452183" cy="35366"/>
            </a:xfrm>
            <a:prstGeom prst="line">
              <a:avLst/>
            </a:prstGeom>
            <a:ln w="9525" cmpd="sng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0"/>
            <p:cNvCxnSpPr/>
            <p:nvPr/>
          </p:nvCxnSpPr>
          <p:spPr>
            <a:xfrm flipH="1">
              <a:off x="4584386" y="2024839"/>
              <a:ext cx="2847054" cy="24492"/>
            </a:xfrm>
            <a:prstGeom prst="line">
              <a:avLst/>
            </a:prstGeom>
            <a:ln w="9525" cmpd="sng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7133318" y="1890101"/>
            <a:ext cx="3648981" cy="722607"/>
            <a:chOff x="8386921" y="2192795"/>
            <a:chExt cx="3648981" cy="722607"/>
          </a:xfrm>
        </p:grpSpPr>
        <p:sp>
          <p:nvSpPr>
            <p:cNvPr id="30" name="矩形 2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386921" y="2542351"/>
              <a:ext cx="364898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33318" y="3007497"/>
            <a:ext cx="3648981" cy="722607"/>
            <a:chOff x="8386921" y="2192795"/>
            <a:chExt cx="3648981" cy="722607"/>
          </a:xfrm>
        </p:grpSpPr>
        <p:sp>
          <p:nvSpPr>
            <p:cNvPr id="33" name="矩形 3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86921" y="2542351"/>
              <a:ext cx="364898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133318" y="4075754"/>
            <a:ext cx="3648981" cy="722607"/>
            <a:chOff x="8386921" y="2192795"/>
            <a:chExt cx="3648981" cy="722607"/>
          </a:xfrm>
        </p:grpSpPr>
        <p:sp>
          <p:nvSpPr>
            <p:cNvPr id="36" name="矩形 3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386921" y="2542351"/>
              <a:ext cx="364898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133318" y="5160315"/>
            <a:ext cx="3648981" cy="722607"/>
            <a:chOff x="8386921" y="2192795"/>
            <a:chExt cx="3648981" cy="722607"/>
          </a:xfrm>
        </p:grpSpPr>
        <p:sp>
          <p:nvSpPr>
            <p:cNvPr id="39" name="矩形 3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386921" y="2542351"/>
              <a:ext cx="364898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42" name="任意多边形 41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企业文化荣誉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1471027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7"/>
          <p:cNvGrpSpPr/>
          <p:nvPr/>
        </p:nvGrpSpPr>
        <p:grpSpPr>
          <a:xfrm>
            <a:off x="4293842" y="2996910"/>
            <a:ext cx="439849" cy="60520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27" name="Oval 8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Oval 9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Oval 10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57793" y="2996910"/>
            <a:ext cx="439849" cy="60520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24" name="Oval 12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Oval 13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Oval 14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509801" y="4551882"/>
            <a:ext cx="2501951" cy="1003325"/>
            <a:chOff x="8386922" y="2192795"/>
            <a:chExt cx="2501951" cy="1003325"/>
          </a:xfrm>
        </p:grpSpPr>
        <p:sp>
          <p:nvSpPr>
            <p:cNvPr id="17" name="矩形 1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45024" y="4551882"/>
            <a:ext cx="2501951" cy="1003325"/>
            <a:chOff x="8386922" y="2192795"/>
            <a:chExt cx="2501951" cy="1003325"/>
          </a:xfrm>
        </p:grpSpPr>
        <p:sp>
          <p:nvSpPr>
            <p:cNvPr id="20" name="矩形 1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84374" y="4551882"/>
            <a:ext cx="2501951" cy="1003325"/>
            <a:chOff x="8386922" y="2192795"/>
            <a:chExt cx="2501951" cy="1003325"/>
          </a:xfrm>
        </p:grpSpPr>
        <p:sp>
          <p:nvSpPr>
            <p:cNvPr id="23" name="矩形 2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627791" y="1894184"/>
            <a:ext cx="2265972" cy="2265972"/>
            <a:chOff x="1830459" y="2096852"/>
            <a:chExt cx="1860636" cy="1860636"/>
          </a:xfrm>
        </p:grpSpPr>
        <p:sp>
          <p:nvSpPr>
            <p:cNvPr id="4" name="Oval 1"/>
            <p:cNvSpPr/>
            <p:nvPr/>
          </p:nvSpPr>
          <p:spPr>
            <a:xfrm>
              <a:off x="1830459" y="2096852"/>
              <a:ext cx="1860636" cy="186063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" name="Arc 2"/>
            <p:cNvSpPr/>
            <p:nvPr/>
          </p:nvSpPr>
          <p:spPr>
            <a:xfrm>
              <a:off x="1830459" y="2096852"/>
              <a:ext cx="1860636" cy="1860636"/>
            </a:xfrm>
            <a:prstGeom prst="arc">
              <a:avLst>
                <a:gd name="adj1" fmla="val 10529000"/>
                <a:gd name="adj2" fmla="val 15122297"/>
              </a:avLst>
            </a:prstGeom>
            <a:ln w="1270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" name="椭圆 1"/>
            <p:cNvSpPr/>
            <p:nvPr/>
          </p:nvSpPr>
          <p:spPr>
            <a:xfrm>
              <a:off x="2099019" y="2365183"/>
              <a:ext cx="1323974" cy="1323974"/>
            </a:xfrm>
            <a:prstGeom prst="ellipse">
              <a:avLst/>
            </a:prstGeom>
            <a:blipFill>
              <a:blip r:embed="rId3">
                <a:grayscl/>
              </a:blip>
              <a:srcRect/>
              <a:stretch>
                <a:fillRect l="-24392" r="-2392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42326" y="1894184"/>
            <a:ext cx="2265972" cy="2265972"/>
            <a:chOff x="5244994" y="2096852"/>
            <a:chExt cx="1860636" cy="1860636"/>
          </a:xfrm>
        </p:grpSpPr>
        <p:sp>
          <p:nvSpPr>
            <p:cNvPr id="6" name="Oval 3"/>
            <p:cNvSpPr/>
            <p:nvPr/>
          </p:nvSpPr>
          <p:spPr>
            <a:xfrm>
              <a:off x="5244994" y="2096852"/>
              <a:ext cx="1860636" cy="186063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Arc 4"/>
            <p:cNvSpPr/>
            <p:nvPr/>
          </p:nvSpPr>
          <p:spPr>
            <a:xfrm>
              <a:off x="5244994" y="2096852"/>
              <a:ext cx="1860636" cy="1860636"/>
            </a:xfrm>
            <a:prstGeom prst="arc">
              <a:avLst>
                <a:gd name="adj1" fmla="val 19348155"/>
                <a:gd name="adj2" fmla="val 8179524"/>
              </a:avLst>
            </a:prstGeom>
            <a:ln w="127000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椭圆 30"/>
            <p:cNvSpPr/>
            <p:nvPr/>
          </p:nvSpPr>
          <p:spPr>
            <a:xfrm>
              <a:off x="5513325" y="2365183"/>
              <a:ext cx="1323974" cy="1323974"/>
            </a:xfrm>
            <a:prstGeom prst="ellipse">
              <a:avLst/>
            </a:prstGeom>
            <a:blipFill>
              <a:blip r:embed="rId4">
                <a:grayscl/>
              </a:blip>
              <a:srcRect/>
              <a:stretch>
                <a:fillRect l="-25537" r="-250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502364" y="1894184"/>
            <a:ext cx="2265972" cy="2265972"/>
            <a:chOff x="8705032" y="2096852"/>
            <a:chExt cx="1860636" cy="1860636"/>
          </a:xfrm>
        </p:grpSpPr>
        <p:sp>
          <p:nvSpPr>
            <p:cNvPr id="8" name="Oval 5"/>
            <p:cNvSpPr/>
            <p:nvPr/>
          </p:nvSpPr>
          <p:spPr>
            <a:xfrm>
              <a:off x="8705032" y="2096852"/>
              <a:ext cx="1860636" cy="186063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Arc 6"/>
            <p:cNvSpPr/>
            <p:nvPr/>
          </p:nvSpPr>
          <p:spPr>
            <a:xfrm>
              <a:off x="8705032" y="2096852"/>
              <a:ext cx="1860636" cy="1860636"/>
            </a:xfrm>
            <a:prstGeom prst="arc">
              <a:avLst>
                <a:gd name="adj1" fmla="val 16200000"/>
                <a:gd name="adj2" fmla="val 898106"/>
              </a:avLst>
            </a:prstGeom>
            <a:ln w="1270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椭圆 31"/>
            <p:cNvSpPr/>
            <p:nvPr/>
          </p:nvSpPr>
          <p:spPr>
            <a:xfrm>
              <a:off x="8973362" y="2365183"/>
              <a:ext cx="1323974" cy="1323974"/>
            </a:xfrm>
            <a:prstGeom prst="ellipse">
              <a:avLst/>
            </a:prstGeom>
            <a:blipFill>
              <a:blip r:embed="rId5">
                <a:grayscl/>
              </a:blip>
              <a:srcRect/>
              <a:stretch>
                <a:fillRect l="-25270" r="-247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40" name="任意多边形 39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企业文化荣誉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5358858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216924" y="1827955"/>
            <a:ext cx="1918162" cy="1377994"/>
          </a:xfrm>
          <a:prstGeom prst="roundRect">
            <a:avLst/>
          </a:prstGeom>
          <a:blipFill>
            <a:blip r:embed="rId3">
              <a:grayscl/>
            </a:blip>
            <a:srcRect/>
            <a:stretch>
              <a:fillRect l="-3673" r="-362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925029" y="3285150"/>
            <a:ext cx="2501951" cy="682027"/>
            <a:chOff x="6673571" y="1960674"/>
            <a:chExt cx="2241974" cy="682027"/>
          </a:xfrm>
        </p:grpSpPr>
        <p:sp>
          <p:nvSpPr>
            <p:cNvPr id="15" name="矩形 14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7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9" name="圆角矩形 28"/>
          <p:cNvSpPr/>
          <p:nvPr/>
        </p:nvSpPr>
        <p:spPr>
          <a:xfrm>
            <a:off x="3830255" y="1827955"/>
            <a:ext cx="1918162" cy="1377994"/>
          </a:xfrm>
          <a:prstGeom prst="roundRect">
            <a:avLst/>
          </a:prstGeom>
          <a:blipFill>
            <a:blip r:embed="rId4">
              <a:grayscl/>
            </a:blip>
            <a:srcRect/>
            <a:stretch>
              <a:fillRect l="-4118" r="-40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3538360" y="3285150"/>
            <a:ext cx="2501951" cy="682027"/>
            <a:chOff x="6673571" y="1960674"/>
            <a:chExt cx="2241974" cy="682027"/>
          </a:xfrm>
        </p:grpSpPr>
        <p:sp>
          <p:nvSpPr>
            <p:cNvPr id="31" name="矩形 30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7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9" name="圆角矩形 38"/>
          <p:cNvSpPr/>
          <p:nvPr/>
        </p:nvSpPr>
        <p:spPr>
          <a:xfrm>
            <a:off x="6443586" y="1827955"/>
            <a:ext cx="1918162" cy="1377994"/>
          </a:xfrm>
          <a:prstGeom prst="roundRect">
            <a:avLst/>
          </a:prstGeom>
          <a:blipFill>
            <a:blip r:embed="rId5">
              <a:grayscl/>
            </a:blip>
            <a:srcRect/>
            <a:stretch>
              <a:fillRect l="-11050" r="-1090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6151691" y="3285150"/>
            <a:ext cx="2501951" cy="682027"/>
            <a:chOff x="6673571" y="1960674"/>
            <a:chExt cx="2241974" cy="682027"/>
          </a:xfrm>
        </p:grpSpPr>
        <p:sp>
          <p:nvSpPr>
            <p:cNvPr id="41" name="矩形 40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7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9" name="圆角矩形 48"/>
          <p:cNvSpPr/>
          <p:nvPr/>
        </p:nvSpPr>
        <p:spPr>
          <a:xfrm>
            <a:off x="9056916" y="1827955"/>
            <a:ext cx="1918162" cy="1377994"/>
          </a:xfrm>
          <a:prstGeom prst="roundRect">
            <a:avLst/>
          </a:prstGeom>
          <a:blipFill>
            <a:blip r:embed="rId6">
              <a:grayscl/>
            </a:blip>
            <a:srcRect/>
            <a:stretch>
              <a:fillRect l="-4118" r="-40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8765021" y="3285150"/>
            <a:ext cx="2501951" cy="682027"/>
            <a:chOff x="6673571" y="1960674"/>
            <a:chExt cx="2241974" cy="682027"/>
          </a:xfrm>
        </p:grpSpPr>
        <p:sp>
          <p:nvSpPr>
            <p:cNvPr id="51" name="矩形 50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7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76" name="圆角矩形 75"/>
          <p:cNvSpPr/>
          <p:nvPr/>
        </p:nvSpPr>
        <p:spPr>
          <a:xfrm>
            <a:off x="1216924" y="4094905"/>
            <a:ext cx="1918162" cy="1377994"/>
          </a:xfrm>
          <a:prstGeom prst="roundRect">
            <a:avLst/>
          </a:prstGeom>
          <a:blipFill>
            <a:blip r:embed="rId7">
              <a:grayscl/>
            </a:blip>
            <a:srcRect/>
            <a:stretch>
              <a:fillRect l="-3927" r="-38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925029" y="5552100"/>
            <a:ext cx="2501951" cy="682027"/>
            <a:chOff x="6673571" y="1960674"/>
            <a:chExt cx="2241974" cy="682027"/>
          </a:xfrm>
        </p:grpSpPr>
        <p:sp>
          <p:nvSpPr>
            <p:cNvPr id="78" name="矩形 77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7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72" name="圆角矩形 71"/>
          <p:cNvSpPr/>
          <p:nvPr/>
        </p:nvSpPr>
        <p:spPr>
          <a:xfrm>
            <a:off x="3830255" y="4094905"/>
            <a:ext cx="1918162" cy="1377994"/>
          </a:xfrm>
          <a:prstGeom prst="roundRect">
            <a:avLst/>
          </a:prstGeom>
          <a:blipFill>
            <a:blip r:embed="rId8">
              <a:grayscl/>
            </a:blip>
            <a:srcRect/>
            <a:stretch>
              <a:fillRect l="-4118" r="-40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3538360" y="5552100"/>
            <a:ext cx="2501951" cy="682027"/>
            <a:chOff x="6673571" y="1960674"/>
            <a:chExt cx="2241974" cy="682027"/>
          </a:xfrm>
        </p:grpSpPr>
        <p:sp>
          <p:nvSpPr>
            <p:cNvPr id="74" name="矩形 73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7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68" name="圆角矩形 67"/>
          <p:cNvSpPr/>
          <p:nvPr/>
        </p:nvSpPr>
        <p:spPr>
          <a:xfrm>
            <a:off x="6443586" y="4094905"/>
            <a:ext cx="1918162" cy="1377994"/>
          </a:xfrm>
          <a:prstGeom prst="roundRect">
            <a:avLst/>
          </a:prstGeom>
          <a:blipFill>
            <a:blip r:embed="rId9">
              <a:grayscl/>
            </a:blip>
            <a:srcRect/>
            <a:stretch>
              <a:fillRect l="-3927" r="-38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6151691" y="5552100"/>
            <a:ext cx="2501951" cy="682027"/>
            <a:chOff x="6673571" y="1960674"/>
            <a:chExt cx="2241974" cy="682027"/>
          </a:xfrm>
        </p:grpSpPr>
        <p:sp>
          <p:nvSpPr>
            <p:cNvPr id="70" name="矩形 69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7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64" name="圆角矩形 63"/>
          <p:cNvSpPr/>
          <p:nvPr/>
        </p:nvSpPr>
        <p:spPr>
          <a:xfrm>
            <a:off x="9056916" y="4094905"/>
            <a:ext cx="1918162" cy="1377994"/>
          </a:xfrm>
          <a:prstGeom prst="roundRect">
            <a:avLst/>
          </a:prstGeom>
          <a:blipFill>
            <a:blip r:embed="rId10">
              <a:grayscl/>
            </a:blip>
            <a:srcRect/>
            <a:stretch>
              <a:fillRect l="-3927" r="-38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8765021" y="5552100"/>
            <a:ext cx="2501951" cy="682027"/>
            <a:chOff x="6673571" y="1960674"/>
            <a:chExt cx="2241974" cy="682027"/>
          </a:xfrm>
        </p:grpSpPr>
        <p:sp>
          <p:nvSpPr>
            <p:cNvPr id="66" name="矩形 65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7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35" name="任意多边形 34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企业文化荣誉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2641935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 animBg="1"/>
      <p:bldP spid="39" grpId="0" animBg="1"/>
      <p:bldP spid="49" grpId="0" animBg="1"/>
      <p:bldP spid="76" grpId="0" animBg="1"/>
      <p:bldP spid="72" grpId="0" animBg="1"/>
      <p:bldP spid="68" grpId="0" animBg="1"/>
      <p:bldP spid="6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577281">
            <a:off x="3371125" y="2241830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577281">
            <a:off x="-444207" y="416675"/>
            <a:ext cx="3279262" cy="5954941"/>
          </a:xfrm>
          <a:custGeom>
            <a:avLst/>
            <a:gdLst>
              <a:gd name="connsiteX0" fmla="*/ 0 w 3279262"/>
              <a:gd name="connsiteY0" fmla="*/ 457706 h 5954941"/>
              <a:gd name="connsiteX1" fmla="*/ 2700830 w 3279262"/>
              <a:gd name="connsiteY1" fmla="*/ 0 h 5954941"/>
              <a:gd name="connsiteX2" fmla="*/ 3277706 w 3279262"/>
              <a:gd name="connsiteY2" fmla="*/ 576876 h 5954941"/>
              <a:gd name="connsiteX3" fmla="*/ 3279262 w 3279262"/>
              <a:gd name="connsiteY3" fmla="*/ 5082190 h 5954941"/>
              <a:gd name="connsiteX4" fmla="*/ 2913912 w 3279262"/>
              <a:gd name="connsiteY4" fmla="*/ 5619052 h 5954941"/>
              <a:gd name="connsiteX5" fmla="*/ 931895 w 3279262"/>
              <a:gd name="connsiteY5" fmla="*/ 5954941 h 5954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9262" h="5954941">
                <a:moveTo>
                  <a:pt x="0" y="457706"/>
                </a:moveTo>
                <a:lnTo>
                  <a:pt x="2700830" y="0"/>
                </a:lnTo>
                <a:cubicBezTo>
                  <a:pt x="3019429" y="0"/>
                  <a:pt x="3277706" y="258277"/>
                  <a:pt x="3277706" y="576876"/>
                </a:cubicBezTo>
                <a:cubicBezTo>
                  <a:pt x="3278224" y="2078648"/>
                  <a:pt x="3278743" y="3580419"/>
                  <a:pt x="3279262" y="5082190"/>
                </a:cubicBezTo>
                <a:cubicBezTo>
                  <a:pt x="3279262" y="5326118"/>
                  <a:pt x="3127866" y="5534684"/>
                  <a:pt x="2913912" y="5619052"/>
                </a:cubicBezTo>
                <a:lnTo>
                  <a:pt x="931895" y="5954941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89101" t="-3400" r="-88421" b="-34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577281">
            <a:off x="6080291" y="2022384"/>
            <a:ext cx="4961829" cy="2153090"/>
          </a:xfrm>
          <a:custGeom>
            <a:avLst/>
            <a:gdLst>
              <a:gd name="connsiteX0" fmla="*/ 2081283 w 4961829"/>
              <a:gd name="connsiteY0" fmla="*/ 448866 h 2153090"/>
              <a:gd name="connsiteX1" fmla="*/ 2735905 w 4961829"/>
              <a:gd name="connsiteY1" fmla="*/ 337929 h 2153090"/>
              <a:gd name="connsiteX2" fmla="*/ 2735989 w 4961829"/>
              <a:gd name="connsiteY2" fmla="*/ 337880 h 2153090"/>
              <a:gd name="connsiteX3" fmla="*/ 4729755 w 4961829"/>
              <a:gd name="connsiteY3" fmla="*/ 0 h 2153090"/>
              <a:gd name="connsiteX4" fmla="*/ 4961829 w 4961829"/>
              <a:gd name="connsiteY4" fmla="*/ 232074 h 2153090"/>
              <a:gd name="connsiteX5" fmla="*/ 4961829 w 4961829"/>
              <a:gd name="connsiteY5" fmla="*/ 1160341 h 2153090"/>
              <a:gd name="connsiteX6" fmla="*/ 4814850 w 4961829"/>
              <a:gd name="connsiteY6" fmla="*/ 1376318 h 2153090"/>
              <a:gd name="connsiteX7" fmla="*/ 4160228 w 4961829"/>
              <a:gd name="connsiteY7" fmla="*/ 1487256 h 2153090"/>
              <a:gd name="connsiteX8" fmla="*/ 4160144 w 4961829"/>
              <a:gd name="connsiteY8" fmla="*/ 1487304 h 2153090"/>
              <a:gd name="connsiteX9" fmla="*/ 2226091 w 4961829"/>
              <a:gd name="connsiteY9" fmla="*/ 1815065 h 2153090"/>
              <a:gd name="connsiteX10" fmla="*/ 2225840 w 4961829"/>
              <a:gd name="connsiteY10" fmla="*/ 1815209 h 2153090"/>
              <a:gd name="connsiteX11" fmla="*/ 232074 w 4961829"/>
              <a:gd name="connsiteY11" fmla="*/ 2153090 h 2153090"/>
              <a:gd name="connsiteX12" fmla="*/ 0 w 4961829"/>
              <a:gd name="connsiteY12" fmla="*/ 1921016 h 2153090"/>
              <a:gd name="connsiteX13" fmla="*/ 0 w 4961829"/>
              <a:gd name="connsiteY13" fmla="*/ 992749 h 2153090"/>
              <a:gd name="connsiteX14" fmla="*/ 146979 w 4961829"/>
              <a:gd name="connsiteY14" fmla="*/ 776772 h 2153090"/>
              <a:gd name="connsiteX15" fmla="*/ 2081032 w 4961829"/>
              <a:gd name="connsiteY15" fmla="*/ 449011 h 2153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61829" h="2153090">
                <a:moveTo>
                  <a:pt x="2081283" y="448866"/>
                </a:moveTo>
                <a:lnTo>
                  <a:pt x="2735905" y="337929"/>
                </a:lnTo>
                <a:lnTo>
                  <a:pt x="2735989" y="337880"/>
                </a:lnTo>
                <a:lnTo>
                  <a:pt x="4729755" y="0"/>
                </a:lnTo>
                <a:cubicBezTo>
                  <a:pt x="4857925" y="0"/>
                  <a:pt x="4961829" y="103904"/>
                  <a:pt x="4961829" y="232074"/>
                </a:cubicBezTo>
                <a:lnTo>
                  <a:pt x="4961829" y="1160341"/>
                </a:lnTo>
                <a:cubicBezTo>
                  <a:pt x="4961829" y="1258472"/>
                  <a:pt x="4900923" y="1342377"/>
                  <a:pt x="4814850" y="1376318"/>
                </a:cubicBezTo>
                <a:lnTo>
                  <a:pt x="4160228" y="1487256"/>
                </a:lnTo>
                <a:lnTo>
                  <a:pt x="4160144" y="1487304"/>
                </a:lnTo>
                <a:lnTo>
                  <a:pt x="2226091" y="1815065"/>
                </a:lnTo>
                <a:lnTo>
                  <a:pt x="2225840" y="1815209"/>
                </a:lnTo>
                <a:lnTo>
                  <a:pt x="232074" y="2153090"/>
                </a:lnTo>
                <a:cubicBezTo>
                  <a:pt x="103904" y="2153090"/>
                  <a:pt x="0" y="2049186"/>
                  <a:pt x="0" y="1921016"/>
                </a:cubicBezTo>
                <a:lnTo>
                  <a:pt x="0" y="992749"/>
                </a:lnTo>
                <a:cubicBezTo>
                  <a:pt x="0" y="894618"/>
                  <a:pt x="60906" y="810713"/>
                  <a:pt x="146979" y="776772"/>
                </a:cubicBezTo>
                <a:lnTo>
                  <a:pt x="2081032" y="44901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619550" y="2744986"/>
            <a:ext cx="3414306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4000" dirty="0">
                <a:solidFill>
                  <a:schemeClr val="accent2"/>
                </a:solidFill>
              </a:rPr>
              <a:t>企业发展规划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926138" y="2637264"/>
            <a:ext cx="1191436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5400" dirty="0" smtClean="0">
                <a:solidFill>
                  <a:schemeClr val="bg1"/>
                </a:solidFill>
              </a:rPr>
              <a:t>04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28220" y="4177040"/>
            <a:ext cx="7457365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30530004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1" grpId="0" animBg="1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1589493" y="1805762"/>
            <a:ext cx="2382171" cy="4246602"/>
            <a:chOff x="786000" y="1193801"/>
            <a:chExt cx="2774000" cy="4945101"/>
          </a:xfrm>
        </p:grpSpPr>
        <p:grpSp>
          <p:nvGrpSpPr>
            <p:cNvPr id="3" name="íśľîdé">
              <a:extLst>
                <a:ext uri="{FF2B5EF4-FFF2-40B4-BE49-F238E27FC236}">
                  <a16:creationId xmlns:a16="http://schemas.microsoft.com/office/drawing/2014/main" xmlns="" id="{8AB89D74-7F61-40FA-8665-53FC6E069588}"/>
                </a:ext>
              </a:extLst>
            </p:cNvPr>
            <p:cNvGrpSpPr/>
            <p:nvPr/>
          </p:nvGrpSpPr>
          <p:grpSpPr>
            <a:xfrm>
              <a:off x="786000" y="1193801"/>
              <a:ext cx="2774000" cy="4945101"/>
              <a:chOff x="4872244" y="1592796"/>
              <a:chExt cx="2440343" cy="4350309"/>
            </a:xfrm>
          </p:grpSpPr>
          <p:sp>
            <p:nvSpPr>
              <p:cNvPr id="23" name="ïşliḋé">
                <a:extLst>
                  <a:ext uri="{FF2B5EF4-FFF2-40B4-BE49-F238E27FC236}">
                    <a16:creationId xmlns:a16="http://schemas.microsoft.com/office/drawing/2014/main" xmlns="" id="{72CC93CE-C695-43DD-80B3-C04D5F9A2D7D}"/>
                  </a:ext>
                </a:extLst>
              </p:cNvPr>
              <p:cNvSpPr/>
              <p:nvPr/>
            </p:nvSpPr>
            <p:spPr>
              <a:xfrm>
                <a:off x="5411924" y="3342240"/>
                <a:ext cx="1426774" cy="2600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58" y="0"/>
                    </a:moveTo>
                    <a:cubicBezTo>
                      <a:pt x="19858" y="0"/>
                      <a:pt x="16102" y="147"/>
                      <a:pt x="16102" y="147"/>
                    </a:cubicBezTo>
                    <a:lnTo>
                      <a:pt x="16102" y="6716"/>
                    </a:lnTo>
                    <a:lnTo>
                      <a:pt x="19858" y="6716"/>
                    </a:lnTo>
                    <a:lnTo>
                      <a:pt x="19858" y="0"/>
                    </a:lnTo>
                    <a:close/>
                    <a:moveTo>
                      <a:pt x="5469" y="608"/>
                    </a:moveTo>
                    <a:cubicBezTo>
                      <a:pt x="5469" y="608"/>
                      <a:pt x="1713" y="755"/>
                      <a:pt x="1713" y="755"/>
                    </a:cubicBezTo>
                    <a:lnTo>
                      <a:pt x="1713" y="6760"/>
                    </a:lnTo>
                    <a:lnTo>
                      <a:pt x="5469" y="6760"/>
                    </a:lnTo>
                    <a:lnTo>
                      <a:pt x="5469" y="608"/>
                    </a:lnTo>
                    <a:close/>
                    <a:moveTo>
                      <a:pt x="0" y="7396"/>
                    </a:moveTo>
                    <a:cubicBezTo>
                      <a:pt x="0" y="7396"/>
                      <a:pt x="0" y="10542"/>
                      <a:pt x="0" y="11886"/>
                    </a:cubicBezTo>
                    <a:cubicBezTo>
                      <a:pt x="0" y="14793"/>
                      <a:pt x="3958" y="15970"/>
                      <a:pt x="6976" y="15970"/>
                    </a:cubicBezTo>
                    <a:cubicBezTo>
                      <a:pt x="8001" y="15970"/>
                      <a:pt x="9809" y="15970"/>
                      <a:pt x="10603" y="15970"/>
                    </a:cubicBezTo>
                    <a:cubicBezTo>
                      <a:pt x="10848" y="15970"/>
                      <a:pt x="10997" y="15970"/>
                      <a:pt x="10997" y="15970"/>
                    </a:cubicBezTo>
                    <a:cubicBezTo>
                      <a:pt x="11791" y="15970"/>
                      <a:pt x="13599" y="15970"/>
                      <a:pt x="14624" y="15970"/>
                    </a:cubicBezTo>
                    <a:cubicBezTo>
                      <a:pt x="17642" y="15970"/>
                      <a:pt x="21600" y="14793"/>
                      <a:pt x="21600" y="11886"/>
                    </a:cubicBezTo>
                    <a:cubicBezTo>
                      <a:pt x="21600" y="10542"/>
                      <a:pt x="21600" y="7396"/>
                      <a:pt x="21600" y="7396"/>
                    </a:cubicBezTo>
                    <a:cubicBezTo>
                      <a:pt x="21600" y="7396"/>
                      <a:pt x="10997" y="7396"/>
                      <a:pt x="10997" y="7396"/>
                    </a:cubicBezTo>
                    <a:lnTo>
                      <a:pt x="10603" y="7396"/>
                    </a:lnTo>
                    <a:lnTo>
                      <a:pt x="0" y="7396"/>
                    </a:lnTo>
                    <a:close/>
                    <a:moveTo>
                      <a:pt x="5436" y="16560"/>
                    </a:moveTo>
                    <a:cubicBezTo>
                      <a:pt x="5436" y="16560"/>
                      <a:pt x="5436" y="18409"/>
                      <a:pt x="5436" y="19199"/>
                    </a:cubicBezTo>
                    <a:cubicBezTo>
                      <a:pt x="5436" y="20908"/>
                      <a:pt x="7760" y="21600"/>
                      <a:pt x="9535" y="21600"/>
                    </a:cubicBezTo>
                    <a:cubicBezTo>
                      <a:pt x="10138" y="21600"/>
                      <a:pt x="10196" y="21600"/>
                      <a:pt x="10663" y="21600"/>
                    </a:cubicBezTo>
                    <a:cubicBezTo>
                      <a:pt x="10807" y="21600"/>
                      <a:pt x="10894" y="21600"/>
                      <a:pt x="10894" y="21600"/>
                    </a:cubicBezTo>
                    <a:cubicBezTo>
                      <a:pt x="11361" y="21600"/>
                      <a:pt x="11416" y="21600"/>
                      <a:pt x="12018" y="21600"/>
                    </a:cubicBezTo>
                    <a:cubicBezTo>
                      <a:pt x="13793" y="21600"/>
                      <a:pt x="16121" y="20908"/>
                      <a:pt x="16121" y="19199"/>
                    </a:cubicBezTo>
                    <a:cubicBezTo>
                      <a:pt x="16121" y="18409"/>
                      <a:pt x="16121" y="16560"/>
                      <a:pt x="16121" y="16560"/>
                    </a:cubicBezTo>
                    <a:cubicBezTo>
                      <a:pt x="16121" y="16560"/>
                      <a:pt x="10894" y="16560"/>
                      <a:pt x="10894" y="16560"/>
                    </a:cubicBezTo>
                    <a:lnTo>
                      <a:pt x="10663" y="16560"/>
                    </a:lnTo>
                    <a:lnTo>
                      <a:pt x="5436" y="1656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iSḻïde">
                <a:extLst>
                  <a:ext uri="{FF2B5EF4-FFF2-40B4-BE49-F238E27FC236}">
                    <a16:creationId xmlns:a16="http://schemas.microsoft.com/office/drawing/2014/main" xmlns="" id="{1EE624A9-F4D0-4C49-B977-A3C95DF6A81D}"/>
                  </a:ext>
                </a:extLst>
              </p:cNvPr>
              <p:cNvSpPr/>
              <p:nvPr/>
            </p:nvSpPr>
            <p:spPr>
              <a:xfrm>
                <a:off x="4990836" y="1592796"/>
                <a:ext cx="2203160" cy="4558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4" h="21028" extrusionOk="0">
                    <a:moveTo>
                      <a:pt x="21480" y="6888"/>
                    </a:moveTo>
                    <a:cubicBezTo>
                      <a:pt x="21542" y="10972"/>
                      <a:pt x="20849" y="14564"/>
                      <a:pt x="19940" y="14871"/>
                    </a:cubicBezTo>
                    <a:lnTo>
                      <a:pt x="1768" y="21007"/>
                    </a:lnTo>
                    <a:cubicBezTo>
                      <a:pt x="859" y="21314"/>
                      <a:pt x="65" y="18224"/>
                      <a:pt x="4" y="14140"/>
                    </a:cubicBezTo>
                    <a:cubicBezTo>
                      <a:pt x="-58" y="10056"/>
                      <a:pt x="635" y="6464"/>
                      <a:pt x="1544" y="6157"/>
                    </a:cubicBezTo>
                    <a:lnTo>
                      <a:pt x="19716" y="21"/>
                    </a:lnTo>
                    <a:cubicBezTo>
                      <a:pt x="20625" y="-286"/>
                      <a:pt x="21419" y="2804"/>
                      <a:pt x="21480" y="6888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dirty="0"/>
              </a:p>
            </p:txBody>
          </p:sp>
          <p:sp>
            <p:nvSpPr>
              <p:cNvPr id="25" name="ïṥ1íḋê">
                <a:extLst>
                  <a:ext uri="{FF2B5EF4-FFF2-40B4-BE49-F238E27FC236}">
                    <a16:creationId xmlns:a16="http://schemas.microsoft.com/office/drawing/2014/main" xmlns="" id="{42B5874D-986C-4261-943B-DDD34D76672B}"/>
                  </a:ext>
                </a:extLst>
              </p:cNvPr>
              <p:cNvSpPr/>
              <p:nvPr/>
            </p:nvSpPr>
            <p:spPr>
              <a:xfrm rot="21360000">
                <a:off x="5109878" y="1702851"/>
                <a:ext cx="1964475" cy="2232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key words</a:t>
                </a:r>
                <a:endParaRPr lang="zh-CN" altLang="en-US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ïś1îdé">
                <a:extLst>
                  <a:ext uri="{FF2B5EF4-FFF2-40B4-BE49-F238E27FC236}">
                    <a16:creationId xmlns:a16="http://schemas.microsoft.com/office/drawing/2014/main" xmlns="" id="{25DB38DA-3D23-45AE-84FD-743FD1D57078}"/>
                  </a:ext>
                </a:extLst>
              </p:cNvPr>
              <p:cNvSpPr/>
              <p:nvPr/>
            </p:nvSpPr>
            <p:spPr>
              <a:xfrm>
                <a:off x="4872244" y="2017409"/>
                <a:ext cx="2440341" cy="4727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6" h="21048" extrusionOk="0">
                    <a:moveTo>
                      <a:pt x="21492" y="6648"/>
                    </a:moveTo>
                    <a:cubicBezTo>
                      <a:pt x="21548" y="10589"/>
                      <a:pt x="20922" y="14056"/>
                      <a:pt x="20101" y="14352"/>
                    </a:cubicBezTo>
                    <a:lnTo>
                      <a:pt x="1597" y="21028"/>
                    </a:lnTo>
                    <a:cubicBezTo>
                      <a:pt x="776" y="21324"/>
                      <a:pt x="59" y="18342"/>
                      <a:pt x="4" y="14400"/>
                    </a:cubicBezTo>
                    <a:cubicBezTo>
                      <a:pt x="-52" y="10459"/>
                      <a:pt x="574" y="6992"/>
                      <a:pt x="1395" y="6696"/>
                    </a:cubicBezTo>
                    <a:lnTo>
                      <a:pt x="19899" y="20"/>
                    </a:lnTo>
                    <a:cubicBezTo>
                      <a:pt x="20720" y="-276"/>
                      <a:pt x="21437" y="2706"/>
                      <a:pt x="21492" y="6648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7" name="íśľîḑè">
                <a:extLst>
                  <a:ext uri="{FF2B5EF4-FFF2-40B4-BE49-F238E27FC236}">
                    <a16:creationId xmlns:a16="http://schemas.microsoft.com/office/drawing/2014/main" xmlns="" id="{0468ED51-B4CB-441C-8DE3-2F4B5A6BAF20}"/>
                  </a:ext>
                </a:extLst>
              </p:cNvPr>
              <p:cNvSpPr/>
              <p:nvPr/>
            </p:nvSpPr>
            <p:spPr>
              <a:xfrm rot="21360000">
                <a:off x="5110178" y="2135955"/>
                <a:ext cx="1964475" cy="2232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key words</a:t>
                </a:r>
                <a:endParaRPr lang="zh-CN" altLang="en-US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iş1íde">
                <a:extLst>
                  <a:ext uri="{FF2B5EF4-FFF2-40B4-BE49-F238E27FC236}">
                    <a16:creationId xmlns:a16="http://schemas.microsoft.com/office/drawing/2014/main" xmlns="" id="{AC2357FF-B76C-40DF-9ED1-E8AFA6C282A4}"/>
                  </a:ext>
                </a:extLst>
              </p:cNvPr>
              <p:cNvSpPr/>
              <p:nvPr/>
            </p:nvSpPr>
            <p:spPr>
              <a:xfrm>
                <a:off x="4872246" y="2459005"/>
                <a:ext cx="2440341" cy="4727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6" h="21048" extrusionOk="0">
                    <a:moveTo>
                      <a:pt x="21492" y="6648"/>
                    </a:moveTo>
                    <a:cubicBezTo>
                      <a:pt x="21548" y="10589"/>
                      <a:pt x="20922" y="14056"/>
                      <a:pt x="20101" y="14352"/>
                    </a:cubicBezTo>
                    <a:lnTo>
                      <a:pt x="1597" y="21028"/>
                    </a:lnTo>
                    <a:cubicBezTo>
                      <a:pt x="776" y="21324"/>
                      <a:pt x="59" y="18342"/>
                      <a:pt x="4" y="14400"/>
                    </a:cubicBezTo>
                    <a:cubicBezTo>
                      <a:pt x="-52" y="10459"/>
                      <a:pt x="574" y="6992"/>
                      <a:pt x="1395" y="6696"/>
                    </a:cubicBezTo>
                    <a:lnTo>
                      <a:pt x="19899" y="20"/>
                    </a:lnTo>
                    <a:cubicBezTo>
                      <a:pt x="20720" y="-276"/>
                      <a:pt x="21437" y="2706"/>
                      <a:pt x="21492" y="6648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3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íšḷïdê">
                <a:extLst>
                  <a:ext uri="{FF2B5EF4-FFF2-40B4-BE49-F238E27FC236}">
                    <a16:creationId xmlns:a16="http://schemas.microsoft.com/office/drawing/2014/main" xmlns="" id="{60D77BBA-3BF9-4174-BB62-0C2FC0C7337F}"/>
                  </a:ext>
                </a:extLst>
              </p:cNvPr>
              <p:cNvSpPr/>
              <p:nvPr/>
            </p:nvSpPr>
            <p:spPr>
              <a:xfrm rot="21360000">
                <a:off x="5110179" y="2581768"/>
                <a:ext cx="1964475" cy="2232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key words</a:t>
                </a:r>
                <a:endParaRPr lang="zh-CN" altLang="en-US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ïşľíde">
                <a:extLst>
                  <a:ext uri="{FF2B5EF4-FFF2-40B4-BE49-F238E27FC236}">
                    <a16:creationId xmlns:a16="http://schemas.microsoft.com/office/drawing/2014/main" xmlns="" id="{22D558BD-9756-4843-A54D-CE978C2DCA98}"/>
                  </a:ext>
                </a:extLst>
              </p:cNvPr>
              <p:cNvSpPr/>
              <p:nvPr/>
            </p:nvSpPr>
            <p:spPr>
              <a:xfrm>
                <a:off x="4990837" y="2900600"/>
                <a:ext cx="2203156" cy="458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4" h="21086" extrusionOk="0">
                    <a:moveTo>
                      <a:pt x="19940" y="14835"/>
                    </a:moveTo>
                    <a:cubicBezTo>
                      <a:pt x="20849" y="14529"/>
                      <a:pt x="21542" y="10945"/>
                      <a:pt x="21480" y="6871"/>
                    </a:cubicBezTo>
                    <a:cubicBezTo>
                      <a:pt x="21419" y="2798"/>
                      <a:pt x="20625" y="-285"/>
                      <a:pt x="19716" y="21"/>
                    </a:cubicBezTo>
                    <a:lnTo>
                      <a:pt x="1544" y="6142"/>
                    </a:lnTo>
                    <a:cubicBezTo>
                      <a:pt x="635" y="6448"/>
                      <a:pt x="-58" y="10032"/>
                      <a:pt x="4" y="14106"/>
                    </a:cubicBezTo>
                    <a:cubicBezTo>
                      <a:pt x="65" y="18179"/>
                      <a:pt x="702" y="21315"/>
                      <a:pt x="1419" y="21073"/>
                    </a:cubicBezTo>
                    <a:cubicBezTo>
                      <a:pt x="2136" y="20832"/>
                      <a:pt x="3418" y="20400"/>
                      <a:pt x="4269" y="20114"/>
                    </a:cubicBezTo>
                    <a:cubicBezTo>
                      <a:pt x="5119" y="19827"/>
                      <a:pt x="6558" y="19343"/>
                      <a:pt x="7467" y="19036"/>
                    </a:cubicBezTo>
                    <a:lnTo>
                      <a:pt x="12885" y="17211"/>
                    </a:lnTo>
                    <a:cubicBezTo>
                      <a:pt x="13794" y="16905"/>
                      <a:pt x="15233" y="16420"/>
                      <a:pt x="16083" y="16134"/>
                    </a:cubicBezTo>
                    <a:cubicBezTo>
                      <a:pt x="16934" y="15848"/>
                      <a:pt x="18373" y="15363"/>
                      <a:pt x="19281" y="15057"/>
                    </a:cubicBezTo>
                    <a:cubicBezTo>
                      <a:pt x="19281" y="15057"/>
                      <a:pt x="19940" y="14835"/>
                      <a:pt x="19940" y="14835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1" name="îṩḻíďe">
                <a:extLst>
                  <a:ext uri="{FF2B5EF4-FFF2-40B4-BE49-F238E27FC236}">
                    <a16:creationId xmlns:a16="http://schemas.microsoft.com/office/drawing/2014/main" xmlns="" id="{8C4E2798-440A-4464-8996-A5A6DD173867}"/>
                  </a:ext>
                </a:extLst>
              </p:cNvPr>
              <p:cNvSpPr/>
              <p:nvPr/>
            </p:nvSpPr>
            <p:spPr>
              <a:xfrm rot="21360000">
                <a:off x="5109880" y="3015316"/>
                <a:ext cx="1964474" cy="2232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key words</a:t>
                </a:r>
                <a:endParaRPr lang="zh-CN" altLang="en-US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0" name="isḻîdê">
              <a:extLst>
                <a:ext uri="{FF2B5EF4-FFF2-40B4-BE49-F238E27FC236}">
                  <a16:creationId xmlns:a16="http://schemas.microsoft.com/office/drawing/2014/main" xmlns="" id="{D9080806-EE77-464D-AFFE-26540A56397B}"/>
                </a:ext>
              </a:extLst>
            </p:cNvPr>
            <p:cNvGrpSpPr/>
            <p:nvPr/>
          </p:nvGrpSpPr>
          <p:grpSpPr>
            <a:xfrm>
              <a:off x="1638841" y="4394834"/>
              <a:ext cx="1143104" cy="678718"/>
              <a:chOff x="880820" y="1531870"/>
              <a:chExt cx="2509480" cy="1490004"/>
            </a:xfrm>
          </p:grpSpPr>
          <p:sp>
            <p:nvSpPr>
              <p:cNvPr id="11" name="iŝľîḋê">
                <a:extLst>
                  <a:ext uri="{FF2B5EF4-FFF2-40B4-BE49-F238E27FC236}">
                    <a16:creationId xmlns:a16="http://schemas.microsoft.com/office/drawing/2014/main" xmlns="" id="{3CB1A898-59B9-448A-930D-E31BBD698FB8}"/>
                  </a:ext>
                </a:extLst>
              </p:cNvPr>
              <p:cNvSpPr/>
              <p:nvPr/>
            </p:nvSpPr>
            <p:spPr bwMode="auto">
              <a:xfrm>
                <a:off x="880820" y="1531870"/>
                <a:ext cx="2509480" cy="1490004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none" lIns="91440" tIns="45720" rIns="91440" bIns="45720" numCol="1" rtlCol="0" anchor="ctr" anchorCtr="1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12" name="îṩļïḑè">
                <a:extLst>
                  <a:ext uri="{FF2B5EF4-FFF2-40B4-BE49-F238E27FC236}">
                    <a16:creationId xmlns:a16="http://schemas.microsoft.com/office/drawing/2014/main" xmlns="" id="{002A6F57-07DF-44D1-AC6C-0BD77EA43B2E}"/>
                  </a:ext>
                </a:extLst>
              </p:cNvPr>
              <p:cNvGrpSpPr/>
              <p:nvPr/>
            </p:nvGrpSpPr>
            <p:grpSpPr>
              <a:xfrm>
                <a:off x="1054756" y="1671250"/>
                <a:ext cx="2161608" cy="1211245"/>
                <a:chOff x="922942" y="1427516"/>
                <a:chExt cx="2161608" cy="1211245"/>
              </a:xfrm>
            </p:grpSpPr>
            <p:sp>
              <p:nvSpPr>
                <p:cNvPr id="13" name="ïSľíďe">
                  <a:extLst>
                    <a:ext uri="{FF2B5EF4-FFF2-40B4-BE49-F238E27FC236}">
                      <a16:creationId xmlns:a16="http://schemas.microsoft.com/office/drawing/2014/main" xmlns="" id="{BFECBF0F-C47A-415F-B512-9D53E39D5307}"/>
                    </a:ext>
                  </a:extLst>
                </p:cNvPr>
                <p:cNvSpPr txBox="1"/>
                <p:nvPr/>
              </p:nvSpPr>
              <p:spPr>
                <a:xfrm>
                  <a:off x="922942" y="2168860"/>
                  <a:ext cx="2161608" cy="469901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Plain">
                    <a:avLst/>
                  </a:prstTxWarp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r>
                    <a:rPr lang="en-US" altLang="zh-CN" sz="16600" smtClean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REPORT</a:t>
                  </a:r>
                  <a:endParaRPr lang="zh-CN" altLang="en-US" sz="16600" dirty="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4" name="isľîḓê">
                  <a:extLst>
                    <a:ext uri="{FF2B5EF4-FFF2-40B4-BE49-F238E27FC236}">
                      <a16:creationId xmlns:a16="http://schemas.microsoft.com/office/drawing/2014/main" xmlns="" id="{5766A79F-B507-4851-8D10-751D25EE8908}"/>
                    </a:ext>
                  </a:extLst>
                </p:cNvPr>
                <p:cNvSpPr txBox="1"/>
                <p:nvPr/>
              </p:nvSpPr>
              <p:spPr>
                <a:xfrm>
                  <a:off x="926965" y="1427516"/>
                  <a:ext cx="2157585" cy="6711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Plain">
                    <a:avLst/>
                  </a:prstTxWarp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r>
                    <a:rPr lang="en-US" altLang="zh-CN" sz="960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2018</a:t>
                  </a:r>
                  <a:endParaRPr lang="zh-CN" altLang="en-US" sz="9600" dirty="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3757C419-E138-4E48-A1C1-465223D3A4B4}"/>
              </a:ext>
            </a:extLst>
          </p:cNvPr>
          <p:cNvCxnSpPr>
            <a:cxnSpLocks/>
          </p:cNvCxnSpPr>
          <p:nvPr/>
        </p:nvCxnSpPr>
        <p:spPr>
          <a:xfrm>
            <a:off x="4750321" y="3497074"/>
            <a:ext cx="5384127" cy="0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4646199" y="4231309"/>
            <a:ext cx="2501951" cy="1003325"/>
            <a:chOff x="8386922" y="2192795"/>
            <a:chExt cx="2501951" cy="1003325"/>
          </a:xfrm>
        </p:grpSpPr>
        <p:sp>
          <p:nvSpPr>
            <p:cNvPr id="35" name="矩形 3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750486" y="4231309"/>
            <a:ext cx="2501951" cy="1003325"/>
            <a:chOff x="8386922" y="2192795"/>
            <a:chExt cx="2501951" cy="1003325"/>
          </a:xfrm>
        </p:grpSpPr>
        <p:sp>
          <p:nvSpPr>
            <p:cNvPr id="38" name="矩形 3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87482" y="2269354"/>
            <a:ext cx="5430641" cy="1111906"/>
            <a:chOff x="1383689" y="1845089"/>
            <a:chExt cx="5430641" cy="1223095"/>
          </a:xfrm>
        </p:grpSpPr>
        <p:sp>
          <p:nvSpPr>
            <p:cNvPr id="41" name="矩形 40"/>
            <p:cNvSpPr/>
            <p:nvPr/>
          </p:nvSpPr>
          <p:spPr>
            <a:xfrm>
              <a:off x="1383690" y="184508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383689" y="2194645"/>
              <a:ext cx="5430641" cy="8735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43" name="椭圆 1"/>
          <p:cNvSpPr/>
          <p:nvPr/>
        </p:nvSpPr>
        <p:spPr>
          <a:xfrm>
            <a:off x="5731032" y="3742561"/>
            <a:ext cx="332284" cy="331783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椭圆 14"/>
          <p:cNvSpPr/>
          <p:nvPr/>
        </p:nvSpPr>
        <p:spPr>
          <a:xfrm>
            <a:off x="8840698" y="3742310"/>
            <a:ext cx="321524" cy="33228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45" name="直接连接符 44"/>
          <p:cNvCxnSpPr/>
          <p:nvPr/>
        </p:nvCxnSpPr>
        <p:spPr>
          <a:xfrm>
            <a:off x="7449318" y="4046710"/>
            <a:ext cx="0" cy="1068309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47" name="任意多边形 46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企业发展规划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7647589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f256efe-add5-4aa1-9d1c-70d97cedbbfc"/>
          <p:cNvGrpSpPr>
            <a:grpSpLocks noChangeAspect="1"/>
          </p:cNvGrpSpPr>
          <p:nvPr/>
        </p:nvGrpSpPr>
        <p:grpSpPr>
          <a:xfrm>
            <a:off x="1257302" y="1663157"/>
            <a:ext cx="9677398" cy="3903202"/>
            <a:chOff x="721052" y="1446870"/>
            <a:chExt cx="10749897" cy="4335776"/>
          </a:xfrm>
        </p:grpSpPr>
        <p:sp>
          <p:nvSpPr>
            <p:cNvPr id="4" name="Rectangle 1"/>
            <p:cNvSpPr/>
            <p:nvPr/>
          </p:nvSpPr>
          <p:spPr>
            <a:xfrm>
              <a:off x="2661421" y="1446870"/>
              <a:ext cx="3395343" cy="2134061"/>
            </a:xfrm>
            <a:prstGeom prst="rect">
              <a:avLst/>
            </a:prstGeom>
            <a:blipFill>
              <a:blip r:embed="rId3">
                <a:grayscl/>
              </a:blip>
              <a:srcRect/>
              <a:stretch>
                <a:fillRect t="-13731" b="-1355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ctangle 2"/>
            <p:cNvSpPr/>
            <p:nvPr/>
          </p:nvSpPr>
          <p:spPr>
            <a:xfrm>
              <a:off x="6135237" y="1446870"/>
              <a:ext cx="3395343" cy="2134061"/>
            </a:xfrm>
            <a:prstGeom prst="rect">
              <a:avLst/>
            </a:prstGeom>
            <a:blipFill>
              <a:blip r:embed="rId4">
                <a:grayscl/>
              </a:blip>
              <a:srcRect/>
              <a:stretch>
                <a:fillRect t="-2846" b="-280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ectangle 3"/>
            <p:cNvSpPr/>
            <p:nvPr/>
          </p:nvSpPr>
          <p:spPr>
            <a:xfrm>
              <a:off x="2661421" y="3648585"/>
              <a:ext cx="3395343" cy="2134061"/>
            </a:xfrm>
            <a:prstGeom prst="rect">
              <a:avLst/>
            </a:prstGeom>
            <a:blipFill>
              <a:blip r:embed="rId5">
                <a:grayscl/>
              </a:blip>
              <a:srcRect/>
              <a:stretch>
                <a:fillRect t="-3033" b="-299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ctangle 4"/>
            <p:cNvSpPr/>
            <p:nvPr/>
          </p:nvSpPr>
          <p:spPr>
            <a:xfrm>
              <a:off x="6135237" y="3648585"/>
              <a:ext cx="3395343" cy="2134061"/>
            </a:xfrm>
            <a:prstGeom prst="rect">
              <a:avLst/>
            </a:prstGeom>
            <a:blipFill>
              <a:blip r:embed="rId6">
                <a:grayscl/>
              </a:blip>
              <a:srcRect/>
              <a:stretch>
                <a:fillRect t="-2846" b="-280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: Rounded Corners 7"/>
            <p:cNvSpPr>
              <a:spLocks/>
            </p:cNvSpPr>
            <p:nvPr/>
          </p:nvSpPr>
          <p:spPr bwMode="auto">
            <a:xfrm>
              <a:off x="721052" y="1656462"/>
              <a:ext cx="2349316" cy="46347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dgm="http://schemas.openxmlformats.org/drawingml/2006/diagram" xmlns:lc="http://schemas.openxmlformats.org/drawingml/2006/lockedCanvas" xmlns="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: Rounded Corners 11"/>
            <p:cNvSpPr>
              <a:spLocks/>
            </p:cNvSpPr>
            <p:nvPr/>
          </p:nvSpPr>
          <p:spPr bwMode="auto">
            <a:xfrm>
              <a:off x="721052" y="3915892"/>
              <a:ext cx="2349316" cy="463474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dgm="http://schemas.openxmlformats.org/drawingml/2006/diagram" xmlns:lc="http://schemas.openxmlformats.org/drawingml/2006/lockedCanvas" xmlns="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Rectangle: Rounded Corners 15"/>
            <p:cNvSpPr>
              <a:spLocks/>
            </p:cNvSpPr>
            <p:nvPr/>
          </p:nvSpPr>
          <p:spPr bwMode="auto">
            <a:xfrm>
              <a:off x="9121633" y="3915892"/>
              <a:ext cx="2349316" cy="463474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dgm="http://schemas.openxmlformats.org/drawingml/2006/diagram" xmlns:lc="http://schemas.openxmlformats.org/drawingml/2006/lockedCanvas" xmlns="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</a:endParaRPr>
            </a:p>
          </p:txBody>
        </p:sp>
        <p:sp>
          <p:nvSpPr>
            <p:cNvPr id="12" name="Rectangle: Rounded Corners 19"/>
            <p:cNvSpPr>
              <a:spLocks/>
            </p:cNvSpPr>
            <p:nvPr/>
          </p:nvSpPr>
          <p:spPr bwMode="auto">
            <a:xfrm>
              <a:off x="9121633" y="1656462"/>
              <a:ext cx="2349316" cy="46347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dgm="http://schemas.openxmlformats.org/drawingml/2006/diagram" xmlns:lc="http://schemas.openxmlformats.org/drawingml/2006/lockedCanvas" xmlns="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lvl="0" algn="ctr"/>
              <a:endParaRPr lang="zh-CN" altLang="en-US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257302" y="1843337"/>
            <a:ext cx="2114929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268087" y="2357338"/>
            <a:ext cx="1583172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57302" y="3882099"/>
            <a:ext cx="2114929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0" name="矩形 19"/>
          <p:cNvSpPr/>
          <p:nvPr/>
        </p:nvSpPr>
        <p:spPr>
          <a:xfrm>
            <a:off x="8819771" y="1843337"/>
            <a:ext cx="2114929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1" name="矩形 20"/>
          <p:cNvSpPr/>
          <p:nvPr/>
        </p:nvSpPr>
        <p:spPr>
          <a:xfrm>
            <a:off x="8819771" y="3882099"/>
            <a:ext cx="2114929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268087" y="4388807"/>
            <a:ext cx="1583172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335187" y="2357338"/>
            <a:ext cx="1583172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335187" y="4388807"/>
            <a:ext cx="1583172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26" name="任意多边形 25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企业发展规划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0699358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874713" y="5485404"/>
            <a:ext cx="10442576" cy="5659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presentation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224634" y="1826873"/>
            <a:ext cx="9742733" cy="3563447"/>
            <a:chOff x="1224634" y="1826873"/>
            <a:chExt cx="9742733" cy="3563447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224634" y="4617076"/>
              <a:ext cx="9742733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224634" y="4256974"/>
              <a:ext cx="9742733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1224634" y="3896872"/>
              <a:ext cx="9742733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1224634" y="3536770"/>
              <a:ext cx="9742733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1224634" y="3176668"/>
              <a:ext cx="9742733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224634" y="2816566"/>
              <a:ext cx="9742733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224634" y="2456464"/>
              <a:ext cx="9742733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224634" y="2096362"/>
              <a:ext cx="9742733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圆角矩形 1"/>
            <p:cNvSpPr/>
            <p:nvPr/>
          </p:nvSpPr>
          <p:spPr>
            <a:xfrm>
              <a:off x="1510749" y="2630223"/>
              <a:ext cx="680729" cy="2350705"/>
            </a:xfrm>
            <a:prstGeom prst="triangle">
              <a:avLst/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2925711" y="2989697"/>
              <a:ext cx="680729" cy="1991231"/>
            </a:xfrm>
            <a:prstGeom prst="triangl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4340673" y="4140013"/>
              <a:ext cx="680729" cy="840915"/>
            </a:xfrm>
            <a:prstGeom prst="triangle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5755635" y="3780538"/>
              <a:ext cx="680729" cy="1200390"/>
            </a:xfrm>
            <a:prstGeom prst="triangl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7170597" y="3301240"/>
              <a:ext cx="680729" cy="1679688"/>
            </a:xfrm>
            <a:prstGeom prst="triangle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8585559" y="2354626"/>
              <a:ext cx="680729" cy="2626302"/>
            </a:xfrm>
            <a:prstGeom prst="triangle">
              <a:avLst/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10000523" y="2630223"/>
              <a:ext cx="680729" cy="2350705"/>
            </a:xfrm>
            <a:prstGeom prst="triangle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280867" y="5027977"/>
              <a:ext cx="114049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2695829" y="5027977"/>
              <a:ext cx="114049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110791" y="5027977"/>
              <a:ext cx="114049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525753" y="5027977"/>
              <a:ext cx="114049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940715" y="5027977"/>
              <a:ext cx="114049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355677" y="5027977"/>
              <a:ext cx="114049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9770639" y="5027977"/>
              <a:ext cx="114049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280867" y="2087818"/>
              <a:ext cx="114049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77%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695829" y="2414895"/>
              <a:ext cx="114049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70%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110791" y="3619715"/>
              <a:ext cx="114049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36%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525753" y="3218495"/>
              <a:ext cx="114049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50%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940715" y="2747145"/>
              <a:ext cx="114049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62%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355677" y="1826873"/>
              <a:ext cx="114049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80%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770639" y="2078945"/>
              <a:ext cx="114049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76%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1224634" y="4977177"/>
              <a:ext cx="974273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37" name="任意多边形 36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企业发展规划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7412941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1004216">
            <a:off x="991808" y="2165049"/>
            <a:ext cx="2500698" cy="1575318"/>
            <a:chOff x="679373" y="1752600"/>
            <a:chExt cx="5261828" cy="3314700"/>
          </a:xfrm>
        </p:grpSpPr>
        <p:sp>
          <p:nvSpPr>
            <p:cNvPr id="4" name="Rectangle 48"/>
            <p:cNvSpPr/>
            <p:nvPr/>
          </p:nvSpPr>
          <p:spPr bwMode="auto">
            <a:xfrm rot="21354868">
              <a:off x="1057805" y="17526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58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ctangle 4"/>
            <p:cNvSpPr/>
            <p:nvPr/>
          </p:nvSpPr>
          <p:spPr bwMode="auto">
            <a:xfrm rot="440486">
              <a:off x="689504" y="17907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ectangle 5"/>
            <p:cNvSpPr/>
            <p:nvPr/>
          </p:nvSpPr>
          <p:spPr>
            <a:xfrm>
              <a:off x="679373" y="1790700"/>
              <a:ext cx="4893525" cy="3245093"/>
            </a:xfrm>
            <a:prstGeom prst="rect">
              <a:avLst/>
            </a:prstGeom>
            <a:blipFill>
              <a:blip r:embed="rId3">
                <a:grayscl/>
              </a:blip>
              <a:srcRect/>
              <a:stretch>
                <a:fillRect t="-70" b="-6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3" name="组合 32"/>
          <p:cNvGrpSpPr/>
          <p:nvPr/>
        </p:nvGrpSpPr>
        <p:grpSpPr>
          <a:xfrm rot="169098">
            <a:off x="3571411" y="4486298"/>
            <a:ext cx="2500698" cy="1575318"/>
            <a:chOff x="679373" y="1752600"/>
            <a:chExt cx="5261828" cy="3314700"/>
          </a:xfrm>
        </p:grpSpPr>
        <p:sp>
          <p:nvSpPr>
            <p:cNvPr id="34" name="Rectangle 48"/>
            <p:cNvSpPr/>
            <p:nvPr/>
          </p:nvSpPr>
          <p:spPr bwMode="auto">
            <a:xfrm rot="21354868">
              <a:off x="1057805" y="17526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58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Rectangle 4"/>
            <p:cNvSpPr/>
            <p:nvPr/>
          </p:nvSpPr>
          <p:spPr bwMode="auto">
            <a:xfrm rot="440486">
              <a:off x="689504" y="17907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Rectangle 5"/>
            <p:cNvSpPr/>
            <p:nvPr/>
          </p:nvSpPr>
          <p:spPr>
            <a:xfrm>
              <a:off x="679373" y="1790700"/>
              <a:ext cx="4893525" cy="3245093"/>
            </a:xfrm>
            <a:prstGeom prst="rect">
              <a:avLst/>
            </a:prstGeom>
            <a:blipFill>
              <a:blip r:embed="rId4">
                <a:grayscl/>
              </a:blip>
              <a:srcRect/>
              <a:stretch>
                <a:fillRect t="-249" b="-2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 rot="169098">
            <a:off x="6151014" y="2165049"/>
            <a:ext cx="2500698" cy="1575318"/>
            <a:chOff x="679373" y="1752600"/>
            <a:chExt cx="5261828" cy="3314700"/>
          </a:xfrm>
        </p:grpSpPr>
        <p:sp>
          <p:nvSpPr>
            <p:cNvPr id="38" name="Rectangle 48"/>
            <p:cNvSpPr/>
            <p:nvPr/>
          </p:nvSpPr>
          <p:spPr bwMode="auto">
            <a:xfrm rot="21354868">
              <a:off x="1057805" y="17526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58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Rectangle 4"/>
            <p:cNvSpPr/>
            <p:nvPr/>
          </p:nvSpPr>
          <p:spPr bwMode="auto">
            <a:xfrm rot="440486">
              <a:off x="689504" y="17907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Rectangle 5"/>
            <p:cNvSpPr/>
            <p:nvPr/>
          </p:nvSpPr>
          <p:spPr>
            <a:xfrm>
              <a:off x="679373" y="1790700"/>
              <a:ext cx="4893525" cy="3245093"/>
            </a:xfrm>
            <a:prstGeom prst="rect">
              <a:avLst/>
            </a:prstGeom>
            <a:blipFill>
              <a:blip r:embed="rId5">
                <a:grayscl/>
              </a:blip>
              <a:srcRect/>
              <a:stretch>
                <a:fillRect t="-249" b="-2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1" name="组合 40"/>
          <p:cNvGrpSpPr/>
          <p:nvPr/>
        </p:nvGrpSpPr>
        <p:grpSpPr>
          <a:xfrm rot="21350013">
            <a:off x="8730618" y="4486299"/>
            <a:ext cx="2500698" cy="1575318"/>
            <a:chOff x="679373" y="1752600"/>
            <a:chExt cx="5261828" cy="3314700"/>
          </a:xfrm>
        </p:grpSpPr>
        <p:sp>
          <p:nvSpPr>
            <p:cNvPr id="42" name="Rectangle 48"/>
            <p:cNvSpPr/>
            <p:nvPr/>
          </p:nvSpPr>
          <p:spPr bwMode="auto">
            <a:xfrm rot="21354868">
              <a:off x="1057805" y="17526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58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Rectangle 4"/>
            <p:cNvSpPr/>
            <p:nvPr/>
          </p:nvSpPr>
          <p:spPr bwMode="auto">
            <a:xfrm rot="440486">
              <a:off x="689504" y="1790700"/>
              <a:ext cx="4883396" cy="32766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Rectangle 5"/>
            <p:cNvSpPr/>
            <p:nvPr/>
          </p:nvSpPr>
          <p:spPr>
            <a:xfrm>
              <a:off x="679373" y="1790700"/>
              <a:ext cx="4893525" cy="3245093"/>
            </a:xfrm>
            <a:prstGeom prst="rect">
              <a:avLst/>
            </a:prstGeom>
            <a:blipFill>
              <a:blip r:embed="rId6">
                <a:grayscl/>
              </a:blip>
              <a:srcRect/>
              <a:stretch>
                <a:fillRect t="-249" b="-2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151535" y="4767672"/>
            <a:ext cx="2501951" cy="1003325"/>
            <a:chOff x="8386922" y="2192795"/>
            <a:chExt cx="2501951" cy="1003325"/>
          </a:xfrm>
        </p:grpSpPr>
        <p:sp>
          <p:nvSpPr>
            <p:cNvPr id="46" name="矩形 4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114487" y="4767672"/>
            <a:ext cx="2501951" cy="1003325"/>
            <a:chOff x="8386922" y="2192795"/>
            <a:chExt cx="2501951" cy="1003325"/>
          </a:xfrm>
        </p:grpSpPr>
        <p:sp>
          <p:nvSpPr>
            <p:cNvPr id="49" name="矩形 4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661045" y="2555048"/>
            <a:ext cx="2501951" cy="1003325"/>
            <a:chOff x="8386922" y="2192795"/>
            <a:chExt cx="2501951" cy="1003325"/>
          </a:xfrm>
        </p:grpSpPr>
        <p:sp>
          <p:nvSpPr>
            <p:cNvPr id="52" name="矩形 5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636832" y="2555048"/>
            <a:ext cx="2501951" cy="1003325"/>
            <a:chOff x="8386922" y="2192795"/>
            <a:chExt cx="2501951" cy="1003325"/>
          </a:xfrm>
        </p:grpSpPr>
        <p:sp>
          <p:nvSpPr>
            <p:cNvPr id="55" name="矩形 5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78995" y="24688"/>
            <a:ext cx="5548285" cy="1331892"/>
            <a:chOff x="378995" y="24688"/>
            <a:chExt cx="5548285" cy="1331892"/>
          </a:xfrm>
        </p:grpSpPr>
        <p:sp>
          <p:nvSpPr>
            <p:cNvPr id="31" name="任意多边形 30"/>
            <p:cNvSpPr/>
            <p:nvPr/>
          </p:nvSpPr>
          <p:spPr>
            <a:xfrm rot="577281">
              <a:off x="378995" y="274125"/>
              <a:ext cx="1153076" cy="83301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577281">
              <a:off x="1831350" y="24688"/>
              <a:ext cx="4095930" cy="1331892"/>
            </a:xfrm>
            <a:custGeom>
              <a:avLst/>
              <a:gdLst>
                <a:gd name="connsiteX0" fmla="*/ 1011403 w 4095930"/>
                <a:gd name="connsiteY0" fmla="*/ 503721 h 1331892"/>
                <a:gd name="connsiteX1" fmla="*/ 1329518 w 4095930"/>
                <a:gd name="connsiteY1" fmla="*/ 449811 h 1331892"/>
                <a:gd name="connsiteX2" fmla="*/ 1329558 w 4095930"/>
                <a:gd name="connsiteY2" fmla="*/ 449787 h 1331892"/>
                <a:gd name="connsiteX3" fmla="*/ 1756094 w 4095930"/>
                <a:gd name="connsiteY3" fmla="*/ 377503 h 1331892"/>
                <a:gd name="connsiteX4" fmla="*/ 1756145 w 4095930"/>
                <a:gd name="connsiteY4" fmla="*/ 377474 h 1331892"/>
                <a:gd name="connsiteX5" fmla="*/ 2696001 w 4095930"/>
                <a:gd name="connsiteY5" fmla="*/ 218198 h 1331892"/>
                <a:gd name="connsiteX6" fmla="*/ 2696123 w 4095930"/>
                <a:gd name="connsiteY6" fmla="*/ 218127 h 1331892"/>
                <a:gd name="connsiteX7" fmla="*/ 3014238 w 4095930"/>
                <a:gd name="connsiteY7" fmla="*/ 164217 h 1331892"/>
                <a:gd name="connsiteX8" fmla="*/ 3014279 w 4095930"/>
                <a:gd name="connsiteY8" fmla="*/ 164193 h 1331892"/>
                <a:gd name="connsiteX9" fmla="*/ 3983153 w 4095930"/>
                <a:gd name="connsiteY9" fmla="*/ 0 h 1331892"/>
                <a:gd name="connsiteX10" fmla="*/ 4095930 w 4095930"/>
                <a:gd name="connsiteY10" fmla="*/ 112777 h 1331892"/>
                <a:gd name="connsiteX11" fmla="*/ 4095930 w 4095930"/>
                <a:gd name="connsiteY11" fmla="*/ 563870 h 1331892"/>
                <a:gd name="connsiteX12" fmla="*/ 4024505 w 4095930"/>
                <a:gd name="connsiteY12" fmla="*/ 668824 h 1331892"/>
                <a:gd name="connsiteX13" fmla="*/ 3706390 w 4095930"/>
                <a:gd name="connsiteY13" fmla="*/ 722735 h 1331892"/>
                <a:gd name="connsiteX14" fmla="*/ 3706350 w 4095930"/>
                <a:gd name="connsiteY14" fmla="*/ 722758 h 1331892"/>
                <a:gd name="connsiteX15" fmla="*/ 2766493 w 4095930"/>
                <a:gd name="connsiteY15" fmla="*/ 882034 h 1331892"/>
                <a:gd name="connsiteX16" fmla="*/ 2766371 w 4095930"/>
                <a:gd name="connsiteY16" fmla="*/ 882104 h 1331892"/>
                <a:gd name="connsiteX17" fmla="*/ 2339836 w 4095930"/>
                <a:gd name="connsiteY17" fmla="*/ 954388 h 1331892"/>
                <a:gd name="connsiteX18" fmla="*/ 2339785 w 4095930"/>
                <a:gd name="connsiteY18" fmla="*/ 954418 h 1331892"/>
                <a:gd name="connsiteX19" fmla="*/ 2021670 w 4095930"/>
                <a:gd name="connsiteY19" fmla="*/ 1008329 h 1331892"/>
                <a:gd name="connsiteX20" fmla="*/ 2021629 w 4095930"/>
                <a:gd name="connsiteY20" fmla="*/ 1008352 h 1331892"/>
                <a:gd name="connsiteX21" fmla="*/ 1081773 w 4095930"/>
                <a:gd name="connsiteY21" fmla="*/ 1167628 h 1331892"/>
                <a:gd name="connsiteX22" fmla="*/ 1081651 w 4095930"/>
                <a:gd name="connsiteY22" fmla="*/ 1167698 h 1331892"/>
                <a:gd name="connsiteX23" fmla="*/ 112776 w 4095930"/>
                <a:gd name="connsiteY23" fmla="*/ 1331892 h 1331892"/>
                <a:gd name="connsiteX24" fmla="*/ 0 w 4095930"/>
                <a:gd name="connsiteY24" fmla="*/ 1219115 h 1331892"/>
                <a:gd name="connsiteX25" fmla="*/ 0 w 4095930"/>
                <a:gd name="connsiteY25" fmla="*/ 768022 h 1331892"/>
                <a:gd name="connsiteX26" fmla="*/ 71424 w 4095930"/>
                <a:gd name="connsiteY26" fmla="*/ 663068 h 1331892"/>
                <a:gd name="connsiteX27" fmla="*/ 1011281 w 4095930"/>
                <a:gd name="connsiteY27" fmla="*/ 503792 h 133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930" h="1331892">
                  <a:moveTo>
                    <a:pt x="1011403" y="503721"/>
                  </a:moveTo>
                  <a:lnTo>
                    <a:pt x="1329518" y="449811"/>
                  </a:lnTo>
                  <a:lnTo>
                    <a:pt x="1329558" y="449787"/>
                  </a:lnTo>
                  <a:lnTo>
                    <a:pt x="1756094" y="377503"/>
                  </a:lnTo>
                  <a:lnTo>
                    <a:pt x="1756145" y="377474"/>
                  </a:lnTo>
                  <a:lnTo>
                    <a:pt x="2696001" y="218198"/>
                  </a:lnTo>
                  <a:lnTo>
                    <a:pt x="2696123" y="218127"/>
                  </a:lnTo>
                  <a:lnTo>
                    <a:pt x="3014238" y="164217"/>
                  </a:lnTo>
                  <a:lnTo>
                    <a:pt x="3014279" y="164193"/>
                  </a:lnTo>
                  <a:lnTo>
                    <a:pt x="3983153" y="0"/>
                  </a:lnTo>
                  <a:cubicBezTo>
                    <a:pt x="4045438" y="0"/>
                    <a:pt x="4095930" y="50492"/>
                    <a:pt x="4095930" y="112777"/>
                  </a:cubicBezTo>
                  <a:lnTo>
                    <a:pt x="4095930" y="563870"/>
                  </a:lnTo>
                  <a:cubicBezTo>
                    <a:pt x="4095930" y="611557"/>
                    <a:pt x="4066332" y="652331"/>
                    <a:pt x="4024505" y="668824"/>
                  </a:cubicBezTo>
                  <a:lnTo>
                    <a:pt x="3706390" y="722735"/>
                  </a:lnTo>
                  <a:lnTo>
                    <a:pt x="3706350" y="722758"/>
                  </a:lnTo>
                  <a:lnTo>
                    <a:pt x="2766493" y="882034"/>
                  </a:lnTo>
                  <a:lnTo>
                    <a:pt x="2766371" y="882104"/>
                  </a:lnTo>
                  <a:lnTo>
                    <a:pt x="2339836" y="954388"/>
                  </a:lnTo>
                  <a:lnTo>
                    <a:pt x="2339785" y="954418"/>
                  </a:lnTo>
                  <a:lnTo>
                    <a:pt x="2021670" y="1008329"/>
                  </a:lnTo>
                  <a:lnTo>
                    <a:pt x="2021629" y="1008352"/>
                  </a:lnTo>
                  <a:lnTo>
                    <a:pt x="1081773" y="1167628"/>
                  </a:lnTo>
                  <a:lnTo>
                    <a:pt x="1081651" y="1167698"/>
                  </a:lnTo>
                  <a:lnTo>
                    <a:pt x="112776" y="1331892"/>
                  </a:lnTo>
                  <a:cubicBezTo>
                    <a:pt x="50492" y="1331892"/>
                    <a:pt x="0" y="1281400"/>
                    <a:pt x="0" y="1219115"/>
                  </a:cubicBezTo>
                  <a:lnTo>
                    <a:pt x="0" y="768022"/>
                  </a:lnTo>
                  <a:cubicBezTo>
                    <a:pt x="-1" y="720335"/>
                    <a:pt x="29597" y="679561"/>
                    <a:pt x="71424" y="663068"/>
                  </a:cubicBezTo>
                  <a:lnTo>
                    <a:pt x="1011281" y="50379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13"/>
            <p:cNvSpPr/>
            <p:nvPr/>
          </p:nvSpPr>
          <p:spPr>
            <a:xfrm>
              <a:off x="748499" y="483988"/>
              <a:ext cx="414068" cy="413292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2254297" y="391710"/>
              <a:ext cx="3414306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3200" dirty="0">
                  <a:solidFill>
                    <a:schemeClr val="accent2"/>
                  </a:solidFill>
                </a:rPr>
                <a:t>企业发展规划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58883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/>
        </p:nvSpPr>
        <p:spPr>
          <a:xfrm>
            <a:off x="0" y="0"/>
            <a:ext cx="12192000" cy="6308725"/>
          </a:xfrm>
          <a:custGeom>
            <a:avLst/>
            <a:gdLst>
              <a:gd name="connsiteX0" fmla="*/ 0 w 12192000"/>
              <a:gd name="connsiteY0" fmla="*/ 0 h 6308725"/>
              <a:gd name="connsiteX1" fmla="*/ 12192000 w 12192000"/>
              <a:gd name="connsiteY1" fmla="*/ 0 h 6308725"/>
              <a:gd name="connsiteX2" fmla="*/ 12192000 w 12192000"/>
              <a:gd name="connsiteY2" fmla="*/ 967468 h 6308725"/>
              <a:gd name="connsiteX3" fmla="*/ 12192000 w 12192000"/>
              <a:gd name="connsiteY3" fmla="*/ 2270647 h 6308725"/>
              <a:gd name="connsiteX4" fmla="*/ 12192000 w 12192000"/>
              <a:gd name="connsiteY4" fmla="*/ 3238115 h 6308725"/>
              <a:gd name="connsiteX5" fmla="*/ 10155919 w 12192000"/>
              <a:gd name="connsiteY5" fmla="*/ 3238011 h 6308725"/>
              <a:gd name="connsiteX6" fmla="*/ 10155804 w 12192000"/>
              <a:gd name="connsiteY6" fmla="*/ 3238054 h 6308725"/>
              <a:gd name="connsiteX7" fmla="*/ 9320317 w 12192000"/>
              <a:gd name="connsiteY7" fmla="*/ 3238011 h 6308725"/>
              <a:gd name="connsiteX8" fmla="*/ 9303312 w 12192000"/>
              <a:gd name="connsiteY8" fmla="*/ 3244338 h 6308725"/>
              <a:gd name="connsiteX9" fmla="*/ 9280770 w 12192000"/>
              <a:gd name="connsiteY9" fmla="*/ 3238138 h 6308725"/>
              <a:gd name="connsiteX10" fmla="*/ 6777105 w 12192000"/>
              <a:gd name="connsiteY10" fmla="*/ 3238012 h 6308725"/>
              <a:gd name="connsiteX11" fmla="*/ 6760101 w 12192000"/>
              <a:gd name="connsiteY11" fmla="*/ 3244338 h 6308725"/>
              <a:gd name="connsiteX12" fmla="*/ 6737558 w 12192000"/>
              <a:gd name="connsiteY12" fmla="*/ 3238138 h 6308725"/>
              <a:gd name="connsiteX13" fmla="*/ 4233892 w 12192000"/>
              <a:gd name="connsiteY13" fmla="*/ 3238011 h 6308725"/>
              <a:gd name="connsiteX14" fmla="*/ 4009788 w 12192000"/>
              <a:gd name="connsiteY14" fmla="*/ 3471235 h 6308725"/>
              <a:gd name="connsiteX15" fmla="*/ 3908226 w 12192000"/>
              <a:gd name="connsiteY15" fmla="*/ 4070352 h 6308725"/>
              <a:gd name="connsiteX16" fmla="*/ 2870575 w 12192000"/>
              <a:gd name="connsiteY16" fmla="*/ 4070299 h 6308725"/>
              <a:gd name="connsiteX17" fmla="*/ 2774005 w 12192000"/>
              <a:gd name="connsiteY17" fmla="*/ 4170797 h 6308725"/>
              <a:gd name="connsiteX18" fmla="*/ 2691232 w 12192000"/>
              <a:gd name="connsiteY18" fmla="*/ 4659071 h 6308725"/>
              <a:gd name="connsiteX19" fmla="*/ 2691470 w 12192000"/>
              <a:gd name="connsiteY19" fmla="*/ 4666662 h 6308725"/>
              <a:gd name="connsiteX20" fmla="*/ 2672064 w 12192000"/>
              <a:gd name="connsiteY20" fmla="*/ 4781135 h 6308725"/>
              <a:gd name="connsiteX21" fmla="*/ 1448834 w 12192000"/>
              <a:gd name="connsiteY21" fmla="*/ 4781073 h 6308725"/>
              <a:gd name="connsiteX22" fmla="*/ 1224727 w 12192000"/>
              <a:gd name="connsiteY22" fmla="*/ 5014297 h 6308725"/>
              <a:gd name="connsiteX23" fmla="*/ 1032641 w 12192000"/>
              <a:gd name="connsiteY23" fmla="*/ 6147412 h 6308725"/>
              <a:gd name="connsiteX24" fmla="*/ 1033390 w 12192000"/>
              <a:gd name="connsiteY24" fmla="*/ 6171331 h 6308725"/>
              <a:gd name="connsiteX25" fmla="*/ 1010099 w 12192000"/>
              <a:gd name="connsiteY25" fmla="*/ 6308725 h 6308725"/>
              <a:gd name="connsiteX26" fmla="*/ 0 w 12192000"/>
              <a:gd name="connsiteY26" fmla="*/ 6308725 h 6308725"/>
              <a:gd name="connsiteX27" fmla="*/ 0 w 12192000"/>
              <a:gd name="connsiteY27" fmla="*/ 5341257 h 6308725"/>
              <a:gd name="connsiteX28" fmla="*/ 0 w 12192000"/>
              <a:gd name="connsiteY28" fmla="*/ 967468 h 630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2000" h="6308725">
                <a:moveTo>
                  <a:pt x="0" y="0"/>
                </a:moveTo>
                <a:lnTo>
                  <a:pt x="12192000" y="0"/>
                </a:lnTo>
                <a:lnTo>
                  <a:pt x="12192000" y="967468"/>
                </a:lnTo>
                <a:lnTo>
                  <a:pt x="12192000" y="2270647"/>
                </a:lnTo>
                <a:lnTo>
                  <a:pt x="12192000" y="3238115"/>
                </a:lnTo>
                <a:lnTo>
                  <a:pt x="10155919" y="3238011"/>
                </a:lnTo>
                <a:lnTo>
                  <a:pt x="10155804" y="3238054"/>
                </a:lnTo>
                <a:lnTo>
                  <a:pt x="9320317" y="3238011"/>
                </a:lnTo>
                <a:lnTo>
                  <a:pt x="9303312" y="3244338"/>
                </a:lnTo>
                <a:lnTo>
                  <a:pt x="9280770" y="3238138"/>
                </a:lnTo>
                <a:lnTo>
                  <a:pt x="6777105" y="3238012"/>
                </a:lnTo>
                <a:lnTo>
                  <a:pt x="6760101" y="3244338"/>
                </a:lnTo>
                <a:lnTo>
                  <a:pt x="6737558" y="3238138"/>
                </a:lnTo>
                <a:lnTo>
                  <a:pt x="4233892" y="3238011"/>
                </a:lnTo>
                <a:cubicBezTo>
                  <a:pt x="4121803" y="3261631"/>
                  <a:pt x="4030094" y="3351448"/>
                  <a:pt x="4009788" y="3471235"/>
                </a:cubicBezTo>
                <a:lnTo>
                  <a:pt x="3908226" y="4070352"/>
                </a:lnTo>
                <a:lnTo>
                  <a:pt x="2870575" y="4070299"/>
                </a:lnTo>
                <a:cubicBezTo>
                  <a:pt x="2822274" y="4080476"/>
                  <a:pt x="2782755" y="4119180"/>
                  <a:pt x="2774005" y="4170797"/>
                </a:cubicBezTo>
                <a:lnTo>
                  <a:pt x="2691232" y="4659071"/>
                </a:lnTo>
                <a:lnTo>
                  <a:pt x="2691470" y="4666662"/>
                </a:lnTo>
                <a:lnTo>
                  <a:pt x="2672064" y="4781135"/>
                </a:lnTo>
                <a:lnTo>
                  <a:pt x="1448834" y="4781073"/>
                </a:lnTo>
                <a:cubicBezTo>
                  <a:pt x="1336742" y="4804692"/>
                  <a:pt x="1245034" y="4894510"/>
                  <a:pt x="1224727" y="5014297"/>
                </a:cubicBezTo>
                <a:lnTo>
                  <a:pt x="1032641" y="6147412"/>
                </a:lnTo>
                <a:lnTo>
                  <a:pt x="1033390" y="6171331"/>
                </a:lnTo>
                <a:lnTo>
                  <a:pt x="1010099" y="6308725"/>
                </a:lnTo>
                <a:lnTo>
                  <a:pt x="0" y="6308725"/>
                </a:lnTo>
                <a:lnTo>
                  <a:pt x="0" y="5341257"/>
                </a:lnTo>
                <a:lnTo>
                  <a:pt x="0" y="967468"/>
                </a:lnTo>
                <a:close/>
              </a:path>
            </a:pathLst>
          </a:custGeom>
          <a:blipFill>
            <a:blip r:embed="rId3"/>
            <a:srcRect/>
            <a:stretch>
              <a:fillRect t="-4363" b="-43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0" y="0"/>
            <a:ext cx="12192000" cy="6308725"/>
          </a:xfrm>
          <a:custGeom>
            <a:avLst/>
            <a:gdLst>
              <a:gd name="connsiteX0" fmla="*/ 0 w 12192000"/>
              <a:gd name="connsiteY0" fmla="*/ 0 h 6308725"/>
              <a:gd name="connsiteX1" fmla="*/ 12192000 w 12192000"/>
              <a:gd name="connsiteY1" fmla="*/ 0 h 6308725"/>
              <a:gd name="connsiteX2" fmla="*/ 12192000 w 12192000"/>
              <a:gd name="connsiteY2" fmla="*/ 967468 h 6308725"/>
              <a:gd name="connsiteX3" fmla="*/ 12192000 w 12192000"/>
              <a:gd name="connsiteY3" fmla="*/ 2270647 h 6308725"/>
              <a:gd name="connsiteX4" fmla="*/ 12192000 w 12192000"/>
              <a:gd name="connsiteY4" fmla="*/ 3238115 h 6308725"/>
              <a:gd name="connsiteX5" fmla="*/ 10155919 w 12192000"/>
              <a:gd name="connsiteY5" fmla="*/ 3238011 h 6308725"/>
              <a:gd name="connsiteX6" fmla="*/ 10155804 w 12192000"/>
              <a:gd name="connsiteY6" fmla="*/ 3238054 h 6308725"/>
              <a:gd name="connsiteX7" fmla="*/ 9320317 w 12192000"/>
              <a:gd name="connsiteY7" fmla="*/ 3238011 h 6308725"/>
              <a:gd name="connsiteX8" fmla="*/ 9303312 w 12192000"/>
              <a:gd name="connsiteY8" fmla="*/ 3244338 h 6308725"/>
              <a:gd name="connsiteX9" fmla="*/ 9280770 w 12192000"/>
              <a:gd name="connsiteY9" fmla="*/ 3238138 h 6308725"/>
              <a:gd name="connsiteX10" fmla="*/ 6777105 w 12192000"/>
              <a:gd name="connsiteY10" fmla="*/ 3238012 h 6308725"/>
              <a:gd name="connsiteX11" fmla="*/ 6760101 w 12192000"/>
              <a:gd name="connsiteY11" fmla="*/ 3244338 h 6308725"/>
              <a:gd name="connsiteX12" fmla="*/ 6737558 w 12192000"/>
              <a:gd name="connsiteY12" fmla="*/ 3238138 h 6308725"/>
              <a:gd name="connsiteX13" fmla="*/ 4233892 w 12192000"/>
              <a:gd name="connsiteY13" fmla="*/ 3238011 h 6308725"/>
              <a:gd name="connsiteX14" fmla="*/ 4009788 w 12192000"/>
              <a:gd name="connsiteY14" fmla="*/ 3471235 h 6308725"/>
              <a:gd name="connsiteX15" fmla="*/ 3908226 w 12192000"/>
              <a:gd name="connsiteY15" fmla="*/ 4070352 h 6308725"/>
              <a:gd name="connsiteX16" fmla="*/ 2870575 w 12192000"/>
              <a:gd name="connsiteY16" fmla="*/ 4070299 h 6308725"/>
              <a:gd name="connsiteX17" fmla="*/ 2774005 w 12192000"/>
              <a:gd name="connsiteY17" fmla="*/ 4170797 h 6308725"/>
              <a:gd name="connsiteX18" fmla="*/ 2691232 w 12192000"/>
              <a:gd name="connsiteY18" fmla="*/ 4659071 h 6308725"/>
              <a:gd name="connsiteX19" fmla="*/ 2691470 w 12192000"/>
              <a:gd name="connsiteY19" fmla="*/ 4666662 h 6308725"/>
              <a:gd name="connsiteX20" fmla="*/ 2672064 w 12192000"/>
              <a:gd name="connsiteY20" fmla="*/ 4781135 h 6308725"/>
              <a:gd name="connsiteX21" fmla="*/ 1448834 w 12192000"/>
              <a:gd name="connsiteY21" fmla="*/ 4781073 h 6308725"/>
              <a:gd name="connsiteX22" fmla="*/ 1224727 w 12192000"/>
              <a:gd name="connsiteY22" fmla="*/ 5014297 h 6308725"/>
              <a:gd name="connsiteX23" fmla="*/ 1032641 w 12192000"/>
              <a:gd name="connsiteY23" fmla="*/ 6147412 h 6308725"/>
              <a:gd name="connsiteX24" fmla="*/ 1033390 w 12192000"/>
              <a:gd name="connsiteY24" fmla="*/ 6171331 h 6308725"/>
              <a:gd name="connsiteX25" fmla="*/ 1010099 w 12192000"/>
              <a:gd name="connsiteY25" fmla="*/ 6308725 h 6308725"/>
              <a:gd name="connsiteX26" fmla="*/ 0 w 12192000"/>
              <a:gd name="connsiteY26" fmla="*/ 6308725 h 6308725"/>
              <a:gd name="connsiteX27" fmla="*/ 0 w 12192000"/>
              <a:gd name="connsiteY27" fmla="*/ 5341257 h 6308725"/>
              <a:gd name="connsiteX28" fmla="*/ 0 w 12192000"/>
              <a:gd name="connsiteY28" fmla="*/ 967468 h 630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2000" h="6308725">
                <a:moveTo>
                  <a:pt x="0" y="0"/>
                </a:moveTo>
                <a:lnTo>
                  <a:pt x="12192000" y="0"/>
                </a:lnTo>
                <a:lnTo>
                  <a:pt x="12192000" y="967468"/>
                </a:lnTo>
                <a:lnTo>
                  <a:pt x="12192000" y="2270647"/>
                </a:lnTo>
                <a:lnTo>
                  <a:pt x="12192000" y="3238115"/>
                </a:lnTo>
                <a:lnTo>
                  <a:pt x="10155919" y="3238011"/>
                </a:lnTo>
                <a:lnTo>
                  <a:pt x="10155804" y="3238054"/>
                </a:lnTo>
                <a:lnTo>
                  <a:pt x="9320317" y="3238011"/>
                </a:lnTo>
                <a:lnTo>
                  <a:pt x="9303312" y="3244338"/>
                </a:lnTo>
                <a:lnTo>
                  <a:pt x="9280770" y="3238138"/>
                </a:lnTo>
                <a:lnTo>
                  <a:pt x="6777105" y="3238012"/>
                </a:lnTo>
                <a:lnTo>
                  <a:pt x="6760101" y="3244338"/>
                </a:lnTo>
                <a:lnTo>
                  <a:pt x="6737558" y="3238138"/>
                </a:lnTo>
                <a:lnTo>
                  <a:pt x="4233892" y="3238011"/>
                </a:lnTo>
                <a:cubicBezTo>
                  <a:pt x="4121803" y="3261631"/>
                  <a:pt x="4030094" y="3351448"/>
                  <a:pt x="4009788" y="3471235"/>
                </a:cubicBezTo>
                <a:lnTo>
                  <a:pt x="3908226" y="4070352"/>
                </a:lnTo>
                <a:lnTo>
                  <a:pt x="2870575" y="4070299"/>
                </a:lnTo>
                <a:cubicBezTo>
                  <a:pt x="2822274" y="4080476"/>
                  <a:pt x="2782755" y="4119180"/>
                  <a:pt x="2774005" y="4170797"/>
                </a:cubicBezTo>
                <a:lnTo>
                  <a:pt x="2691232" y="4659071"/>
                </a:lnTo>
                <a:lnTo>
                  <a:pt x="2691470" y="4666662"/>
                </a:lnTo>
                <a:lnTo>
                  <a:pt x="2672064" y="4781135"/>
                </a:lnTo>
                <a:lnTo>
                  <a:pt x="1448834" y="4781073"/>
                </a:lnTo>
                <a:cubicBezTo>
                  <a:pt x="1336742" y="4804692"/>
                  <a:pt x="1245034" y="4894510"/>
                  <a:pt x="1224727" y="5014297"/>
                </a:cubicBezTo>
                <a:lnTo>
                  <a:pt x="1032641" y="6147412"/>
                </a:lnTo>
                <a:lnTo>
                  <a:pt x="1033390" y="6171331"/>
                </a:lnTo>
                <a:lnTo>
                  <a:pt x="1010099" y="6308725"/>
                </a:lnTo>
                <a:lnTo>
                  <a:pt x="0" y="6308725"/>
                </a:lnTo>
                <a:lnTo>
                  <a:pt x="0" y="5341257"/>
                </a:lnTo>
                <a:lnTo>
                  <a:pt x="0" y="967468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577281">
            <a:off x="4266907" y="3258829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577281">
            <a:off x="6810120" y="3258829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blipFill dpi="0" rotWithShape="0">
            <a:blip r:embed="rId4"/>
            <a:srcRect/>
            <a:stretch>
              <a:fillRect l="-539" t="-12503" r="-495" b="-125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577281">
            <a:off x="9353332" y="3258829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blipFill dpi="0" rotWithShape="0">
            <a:blip r:embed="rId5"/>
            <a:srcRect/>
            <a:stretch>
              <a:fillRect l="-14570" t="-12503" r="-14377" b="-125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577281">
            <a:off x="1481847" y="4801891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577281">
            <a:off x="4025060" y="4801891"/>
            <a:ext cx="2372819" cy="1714198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blipFill dpi="0" rotWithShape="0">
            <a:blip r:embed="rId6"/>
            <a:srcRect/>
            <a:stretch>
              <a:fillRect l="-539" t="-12503" r="-495" b="-125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577281">
            <a:off x="3017379" y="4181273"/>
            <a:ext cx="915746" cy="661563"/>
          </a:xfrm>
          <a:custGeom>
            <a:avLst/>
            <a:gdLst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2995448 w 3304528"/>
              <a:gd name="connsiteY3" fmla="*/ 1941017 h 2387293"/>
              <a:gd name="connsiteX4" fmla="*/ 362873 w 3304528"/>
              <a:gd name="connsiteY4" fmla="*/ 2387293 h 2387293"/>
              <a:gd name="connsiteX5" fmla="*/ 323200 w 3304528"/>
              <a:gd name="connsiteY5" fmla="*/ 2387293 h 2387293"/>
              <a:gd name="connsiteX6" fmla="*/ 0 w 3304528"/>
              <a:gd name="connsiteY6" fmla="*/ 2064093 h 2387293"/>
              <a:gd name="connsiteX7" fmla="*/ 0 w 3304528"/>
              <a:gd name="connsiteY7" fmla="*/ 771334 h 2387293"/>
              <a:gd name="connsiteX8" fmla="*/ 204691 w 3304528"/>
              <a:gd name="connsiteY8" fmla="*/ 470552 h 2387293"/>
              <a:gd name="connsiteX9" fmla="*/ 247172 w 3304528"/>
              <a:gd name="connsiteY9" fmla="*/ 457935 h 2387293"/>
              <a:gd name="connsiteX10" fmla="*/ 247050 w 3304528"/>
              <a:gd name="connsiteY10" fmla="*/ 457217 h 2387293"/>
              <a:gd name="connsiteX11" fmla="*/ 252963 w 3304528"/>
              <a:gd name="connsiteY11" fmla="*/ 456215 h 2387293"/>
              <a:gd name="connsiteX12" fmla="*/ 258064 w 3304528"/>
              <a:gd name="connsiteY12" fmla="*/ 454700 h 2387293"/>
              <a:gd name="connsiteX13" fmla="*/ 267527 w 3304528"/>
              <a:gd name="connsiteY13" fmla="*/ 453746 h 2387293"/>
              <a:gd name="connsiteX14" fmla="*/ 309080 w 3304528"/>
              <a:gd name="connsiteY14" fmla="*/ 446702 h 2387293"/>
              <a:gd name="connsiteX15" fmla="*/ 309080 w 3304528"/>
              <a:gd name="connsiteY15" fmla="*/ 446276 h 2387293"/>
              <a:gd name="connsiteX16" fmla="*/ 2941655 w 3304528"/>
              <a:gd name="connsiteY16" fmla="*/ 0 h 2387293"/>
              <a:gd name="connsiteX17" fmla="*/ 2981328 w 3304528"/>
              <a:gd name="connsiteY17" fmla="*/ 0 h 2387293"/>
              <a:gd name="connsiteX18" fmla="*/ 3304528 w 3304528"/>
              <a:gd name="connsiteY18" fmla="*/ 323200 h 2387293"/>
              <a:gd name="connsiteX19" fmla="*/ 3304528 w 3304528"/>
              <a:gd name="connsiteY19" fmla="*/ 1615959 h 2387293"/>
              <a:gd name="connsiteX20" fmla="*/ 3099837 w 3304528"/>
              <a:gd name="connsiteY20" fmla="*/ 1916741 h 2387293"/>
              <a:gd name="connsiteX21" fmla="*/ 3057356 w 3304528"/>
              <a:gd name="connsiteY21" fmla="*/ 1929358 h 2387293"/>
              <a:gd name="connsiteX22" fmla="*/ 3057478 w 3304528"/>
              <a:gd name="connsiteY22" fmla="*/ 1930076 h 2387293"/>
              <a:gd name="connsiteX23" fmla="*/ 3051565 w 3304528"/>
              <a:gd name="connsiteY23" fmla="*/ 1931078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2995448 w 3304528"/>
              <a:gd name="connsiteY2" fmla="*/ 1940591 h 2387293"/>
              <a:gd name="connsiteX3" fmla="*/ 362873 w 3304528"/>
              <a:gd name="connsiteY3" fmla="*/ 2387293 h 2387293"/>
              <a:gd name="connsiteX4" fmla="*/ 323200 w 3304528"/>
              <a:gd name="connsiteY4" fmla="*/ 2387293 h 2387293"/>
              <a:gd name="connsiteX5" fmla="*/ 0 w 3304528"/>
              <a:gd name="connsiteY5" fmla="*/ 2064093 h 2387293"/>
              <a:gd name="connsiteX6" fmla="*/ 0 w 3304528"/>
              <a:gd name="connsiteY6" fmla="*/ 771334 h 2387293"/>
              <a:gd name="connsiteX7" fmla="*/ 204691 w 3304528"/>
              <a:gd name="connsiteY7" fmla="*/ 470552 h 2387293"/>
              <a:gd name="connsiteX8" fmla="*/ 247172 w 3304528"/>
              <a:gd name="connsiteY8" fmla="*/ 457935 h 2387293"/>
              <a:gd name="connsiteX9" fmla="*/ 247050 w 3304528"/>
              <a:gd name="connsiteY9" fmla="*/ 457217 h 2387293"/>
              <a:gd name="connsiteX10" fmla="*/ 252963 w 3304528"/>
              <a:gd name="connsiteY10" fmla="*/ 456215 h 2387293"/>
              <a:gd name="connsiteX11" fmla="*/ 258064 w 3304528"/>
              <a:gd name="connsiteY11" fmla="*/ 454700 h 2387293"/>
              <a:gd name="connsiteX12" fmla="*/ 267527 w 3304528"/>
              <a:gd name="connsiteY12" fmla="*/ 453746 h 2387293"/>
              <a:gd name="connsiteX13" fmla="*/ 309080 w 3304528"/>
              <a:gd name="connsiteY13" fmla="*/ 446702 h 2387293"/>
              <a:gd name="connsiteX14" fmla="*/ 309080 w 3304528"/>
              <a:gd name="connsiteY14" fmla="*/ 446276 h 2387293"/>
              <a:gd name="connsiteX15" fmla="*/ 2941655 w 3304528"/>
              <a:gd name="connsiteY15" fmla="*/ 0 h 2387293"/>
              <a:gd name="connsiteX16" fmla="*/ 2981328 w 3304528"/>
              <a:gd name="connsiteY16" fmla="*/ 0 h 2387293"/>
              <a:gd name="connsiteX17" fmla="*/ 3304528 w 3304528"/>
              <a:gd name="connsiteY17" fmla="*/ 323200 h 2387293"/>
              <a:gd name="connsiteX18" fmla="*/ 3304528 w 3304528"/>
              <a:gd name="connsiteY18" fmla="*/ 1615959 h 2387293"/>
              <a:gd name="connsiteX19" fmla="*/ 3099837 w 3304528"/>
              <a:gd name="connsiteY19" fmla="*/ 1916741 h 2387293"/>
              <a:gd name="connsiteX20" fmla="*/ 3057356 w 3304528"/>
              <a:gd name="connsiteY20" fmla="*/ 1929358 h 2387293"/>
              <a:gd name="connsiteX21" fmla="*/ 3057478 w 3304528"/>
              <a:gd name="connsiteY21" fmla="*/ 1930076 h 2387293"/>
              <a:gd name="connsiteX22" fmla="*/ 3051565 w 3304528"/>
              <a:gd name="connsiteY22" fmla="*/ 1931078 h 2387293"/>
              <a:gd name="connsiteX23" fmla="*/ 3046464 w 3304528"/>
              <a:gd name="connsiteY23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62873 w 3304528"/>
              <a:gd name="connsiteY2" fmla="*/ 2387293 h 2387293"/>
              <a:gd name="connsiteX3" fmla="*/ 323200 w 3304528"/>
              <a:gd name="connsiteY3" fmla="*/ 2387293 h 2387293"/>
              <a:gd name="connsiteX4" fmla="*/ 0 w 3304528"/>
              <a:gd name="connsiteY4" fmla="*/ 2064093 h 2387293"/>
              <a:gd name="connsiteX5" fmla="*/ 0 w 3304528"/>
              <a:gd name="connsiteY5" fmla="*/ 771334 h 2387293"/>
              <a:gd name="connsiteX6" fmla="*/ 204691 w 3304528"/>
              <a:gd name="connsiteY6" fmla="*/ 470552 h 2387293"/>
              <a:gd name="connsiteX7" fmla="*/ 247172 w 3304528"/>
              <a:gd name="connsiteY7" fmla="*/ 457935 h 2387293"/>
              <a:gd name="connsiteX8" fmla="*/ 247050 w 3304528"/>
              <a:gd name="connsiteY8" fmla="*/ 457217 h 2387293"/>
              <a:gd name="connsiteX9" fmla="*/ 252963 w 3304528"/>
              <a:gd name="connsiteY9" fmla="*/ 456215 h 2387293"/>
              <a:gd name="connsiteX10" fmla="*/ 258064 w 3304528"/>
              <a:gd name="connsiteY10" fmla="*/ 454700 h 2387293"/>
              <a:gd name="connsiteX11" fmla="*/ 267527 w 3304528"/>
              <a:gd name="connsiteY11" fmla="*/ 453746 h 2387293"/>
              <a:gd name="connsiteX12" fmla="*/ 309080 w 3304528"/>
              <a:gd name="connsiteY12" fmla="*/ 446702 h 2387293"/>
              <a:gd name="connsiteX13" fmla="*/ 309080 w 3304528"/>
              <a:gd name="connsiteY13" fmla="*/ 446276 h 2387293"/>
              <a:gd name="connsiteX14" fmla="*/ 2941655 w 3304528"/>
              <a:gd name="connsiteY14" fmla="*/ 0 h 2387293"/>
              <a:gd name="connsiteX15" fmla="*/ 2981328 w 3304528"/>
              <a:gd name="connsiteY15" fmla="*/ 0 h 2387293"/>
              <a:gd name="connsiteX16" fmla="*/ 3304528 w 3304528"/>
              <a:gd name="connsiteY16" fmla="*/ 323200 h 2387293"/>
              <a:gd name="connsiteX17" fmla="*/ 3304528 w 3304528"/>
              <a:gd name="connsiteY17" fmla="*/ 1615959 h 2387293"/>
              <a:gd name="connsiteX18" fmla="*/ 3099837 w 3304528"/>
              <a:gd name="connsiteY18" fmla="*/ 1916741 h 2387293"/>
              <a:gd name="connsiteX19" fmla="*/ 3057356 w 3304528"/>
              <a:gd name="connsiteY19" fmla="*/ 1929358 h 2387293"/>
              <a:gd name="connsiteX20" fmla="*/ 3057478 w 3304528"/>
              <a:gd name="connsiteY20" fmla="*/ 1930076 h 2387293"/>
              <a:gd name="connsiteX21" fmla="*/ 3051565 w 3304528"/>
              <a:gd name="connsiteY21" fmla="*/ 1931078 h 2387293"/>
              <a:gd name="connsiteX22" fmla="*/ 3046464 w 3304528"/>
              <a:gd name="connsiteY22" fmla="*/ 1932593 h 2387293"/>
              <a:gd name="connsiteX0" fmla="*/ 3046464 w 3304528"/>
              <a:gd name="connsiteY0" fmla="*/ 1932593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21" fmla="*/ 3046464 w 3304528"/>
              <a:gd name="connsiteY21" fmla="*/ 1932593 h 2387293"/>
              <a:gd name="connsiteX0" fmla="*/ 3051565 w 3304528"/>
              <a:gd name="connsiteY0" fmla="*/ 193107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20" fmla="*/ 3051565 w 3304528"/>
              <a:gd name="connsiteY20" fmla="*/ 1931078 h 2387293"/>
              <a:gd name="connsiteX0" fmla="*/ 3057478 w 3304528"/>
              <a:gd name="connsiteY0" fmla="*/ 1930076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19" fmla="*/ 3057478 w 3304528"/>
              <a:gd name="connsiteY19" fmla="*/ 1930076 h 2387293"/>
              <a:gd name="connsiteX0" fmla="*/ 3057356 w 3304528"/>
              <a:gd name="connsiteY0" fmla="*/ 1929358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18" fmla="*/ 3057356 w 3304528"/>
              <a:gd name="connsiteY18" fmla="*/ 1929358 h 2387293"/>
              <a:gd name="connsiteX0" fmla="*/ 3099837 w 3304528"/>
              <a:gd name="connsiteY0" fmla="*/ 1916741 h 2387293"/>
              <a:gd name="connsiteX1" fmla="*/ 3037001 w 3304528"/>
              <a:gd name="connsiteY1" fmla="*/ 1933547 h 2387293"/>
              <a:gd name="connsiteX2" fmla="*/ 323200 w 3304528"/>
              <a:gd name="connsiteY2" fmla="*/ 2387293 h 2387293"/>
              <a:gd name="connsiteX3" fmla="*/ 0 w 3304528"/>
              <a:gd name="connsiteY3" fmla="*/ 2064093 h 2387293"/>
              <a:gd name="connsiteX4" fmla="*/ 0 w 3304528"/>
              <a:gd name="connsiteY4" fmla="*/ 771334 h 2387293"/>
              <a:gd name="connsiteX5" fmla="*/ 204691 w 3304528"/>
              <a:gd name="connsiteY5" fmla="*/ 470552 h 2387293"/>
              <a:gd name="connsiteX6" fmla="*/ 247172 w 3304528"/>
              <a:gd name="connsiteY6" fmla="*/ 457935 h 2387293"/>
              <a:gd name="connsiteX7" fmla="*/ 247050 w 3304528"/>
              <a:gd name="connsiteY7" fmla="*/ 457217 h 2387293"/>
              <a:gd name="connsiteX8" fmla="*/ 252963 w 3304528"/>
              <a:gd name="connsiteY8" fmla="*/ 456215 h 2387293"/>
              <a:gd name="connsiteX9" fmla="*/ 258064 w 3304528"/>
              <a:gd name="connsiteY9" fmla="*/ 454700 h 2387293"/>
              <a:gd name="connsiteX10" fmla="*/ 267527 w 3304528"/>
              <a:gd name="connsiteY10" fmla="*/ 453746 h 2387293"/>
              <a:gd name="connsiteX11" fmla="*/ 309080 w 3304528"/>
              <a:gd name="connsiteY11" fmla="*/ 446702 h 2387293"/>
              <a:gd name="connsiteX12" fmla="*/ 309080 w 3304528"/>
              <a:gd name="connsiteY12" fmla="*/ 446276 h 2387293"/>
              <a:gd name="connsiteX13" fmla="*/ 2941655 w 3304528"/>
              <a:gd name="connsiteY13" fmla="*/ 0 h 2387293"/>
              <a:gd name="connsiteX14" fmla="*/ 2981328 w 3304528"/>
              <a:gd name="connsiteY14" fmla="*/ 0 h 2387293"/>
              <a:gd name="connsiteX15" fmla="*/ 3304528 w 3304528"/>
              <a:gd name="connsiteY15" fmla="*/ 323200 h 2387293"/>
              <a:gd name="connsiteX16" fmla="*/ 3304528 w 3304528"/>
              <a:gd name="connsiteY16" fmla="*/ 1615959 h 2387293"/>
              <a:gd name="connsiteX17" fmla="*/ 3099837 w 3304528"/>
              <a:gd name="connsiteY17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41655 w 3304528"/>
              <a:gd name="connsiteY12" fmla="*/ 0 h 2387293"/>
              <a:gd name="connsiteX13" fmla="*/ 2981328 w 3304528"/>
              <a:gd name="connsiteY13" fmla="*/ 0 h 2387293"/>
              <a:gd name="connsiteX14" fmla="*/ 3304528 w 3304528"/>
              <a:gd name="connsiteY14" fmla="*/ 323200 h 2387293"/>
              <a:gd name="connsiteX15" fmla="*/ 3304528 w 3304528"/>
              <a:gd name="connsiteY15" fmla="*/ 1615959 h 2387293"/>
              <a:gd name="connsiteX16" fmla="*/ 3099837 w 3304528"/>
              <a:gd name="connsiteY16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309080 w 3304528"/>
              <a:gd name="connsiteY11" fmla="*/ 446276 h 2387293"/>
              <a:gd name="connsiteX12" fmla="*/ 2981328 w 3304528"/>
              <a:gd name="connsiteY12" fmla="*/ 0 h 2387293"/>
              <a:gd name="connsiteX13" fmla="*/ 3304528 w 3304528"/>
              <a:gd name="connsiteY13" fmla="*/ 323200 h 2387293"/>
              <a:gd name="connsiteX14" fmla="*/ 3304528 w 3304528"/>
              <a:gd name="connsiteY14" fmla="*/ 1615959 h 2387293"/>
              <a:gd name="connsiteX15" fmla="*/ 3099837 w 3304528"/>
              <a:gd name="connsiteY15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309080 w 3304528"/>
              <a:gd name="connsiteY10" fmla="*/ 446702 h 2387293"/>
              <a:gd name="connsiteX11" fmla="*/ 2981328 w 3304528"/>
              <a:gd name="connsiteY11" fmla="*/ 0 h 2387293"/>
              <a:gd name="connsiteX12" fmla="*/ 3304528 w 3304528"/>
              <a:gd name="connsiteY12" fmla="*/ 323200 h 2387293"/>
              <a:gd name="connsiteX13" fmla="*/ 3304528 w 3304528"/>
              <a:gd name="connsiteY13" fmla="*/ 1615959 h 2387293"/>
              <a:gd name="connsiteX14" fmla="*/ 3099837 w 3304528"/>
              <a:gd name="connsiteY14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67527 w 3304528"/>
              <a:gd name="connsiteY9" fmla="*/ 453746 h 2387293"/>
              <a:gd name="connsiteX10" fmla="*/ 2981328 w 3304528"/>
              <a:gd name="connsiteY10" fmla="*/ 0 h 2387293"/>
              <a:gd name="connsiteX11" fmla="*/ 3304528 w 3304528"/>
              <a:gd name="connsiteY11" fmla="*/ 323200 h 2387293"/>
              <a:gd name="connsiteX12" fmla="*/ 3304528 w 3304528"/>
              <a:gd name="connsiteY12" fmla="*/ 1615959 h 2387293"/>
              <a:gd name="connsiteX13" fmla="*/ 3099837 w 3304528"/>
              <a:gd name="connsiteY13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58064 w 3304528"/>
              <a:gd name="connsiteY8" fmla="*/ 454700 h 2387293"/>
              <a:gd name="connsiteX9" fmla="*/ 2981328 w 3304528"/>
              <a:gd name="connsiteY9" fmla="*/ 0 h 2387293"/>
              <a:gd name="connsiteX10" fmla="*/ 3304528 w 3304528"/>
              <a:gd name="connsiteY10" fmla="*/ 323200 h 2387293"/>
              <a:gd name="connsiteX11" fmla="*/ 3304528 w 3304528"/>
              <a:gd name="connsiteY11" fmla="*/ 1615959 h 2387293"/>
              <a:gd name="connsiteX12" fmla="*/ 3099837 w 3304528"/>
              <a:gd name="connsiteY12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52963 w 3304528"/>
              <a:gd name="connsiteY7" fmla="*/ 456215 h 2387293"/>
              <a:gd name="connsiteX8" fmla="*/ 2981328 w 3304528"/>
              <a:gd name="connsiteY8" fmla="*/ 0 h 2387293"/>
              <a:gd name="connsiteX9" fmla="*/ 3304528 w 3304528"/>
              <a:gd name="connsiteY9" fmla="*/ 323200 h 2387293"/>
              <a:gd name="connsiteX10" fmla="*/ 3304528 w 3304528"/>
              <a:gd name="connsiteY10" fmla="*/ 1615959 h 2387293"/>
              <a:gd name="connsiteX11" fmla="*/ 3099837 w 3304528"/>
              <a:gd name="connsiteY11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47050 w 3304528"/>
              <a:gd name="connsiteY6" fmla="*/ 457217 h 2387293"/>
              <a:gd name="connsiteX7" fmla="*/ 2981328 w 3304528"/>
              <a:gd name="connsiteY7" fmla="*/ 0 h 2387293"/>
              <a:gd name="connsiteX8" fmla="*/ 3304528 w 3304528"/>
              <a:gd name="connsiteY8" fmla="*/ 323200 h 2387293"/>
              <a:gd name="connsiteX9" fmla="*/ 3304528 w 3304528"/>
              <a:gd name="connsiteY9" fmla="*/ 1615959 h 2387293"/>
              <a:gd name="connsiteX10" fmla="*/ 3099837 w 3304528"/>
              <a:gd name="connsiteY10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47172 w 3304528"/>
              <a:gd name="connsiteY5" fmla="*/ 457935 h 2387293"/>
              <a:gd name="connsiteX6" fmla="*/ 2981328 w 3304528"/>
              <a:gd name="connsiteY6" fmla="*/ 0 h 2387293"/>
              <a:gd name="connsiteX7" fmla="*/ 3304528 w 3304528"/>
              <a:gd name="connsiteY7" fmla="*/ 323200 h 2387293"/>
              <a:gd name="connsiteX8" fmla="*/ 3304528 w 3304528"/>
              <a:gd name="connsiteY8" fmla="*/ 1615959 h 2387293"/>
              <a:gd name="connsiteX9" fmla="*/ 3099837 w 3304528"/>
              <a:gd name="connsiteY9" fmla="*/ 1916741 h 2387293"/>
              <a:gd name="connsiteX0" fmla="*/ 3099837 w 3304528"/>
              <a:gd name="connsiteY0" fmla="*/ 1916741 h 2387293"/>
              <a:gd name="connsiteX1" fmla="*/ 323200 w 3304528"/>
              <a:gd name="connsiteY1" fmla="*/ 2387293 h 2387293"/>
              <a:gd name="connsiteX2" fmla="*/ 0 w 3304528"/>
              <a:gd name="connsiteY2" fmla="*/ 2064093 h 2387293"/>
              <a:gd name="connsiteX3" fmla="*/ 0 w 3304528"/>
              <a:gd name="connsiteY3" fmla="*/ 771334 h 2387293"/>
              <a:gd name="connsiteX4" fmla="*/ 204691 w 3304528"/>
              <a:gd name="connsiteY4" fmla="*/ 470552 h 2387293"/>
              <a:gd name="connsiteX5" fmla="*/ 2981328 w 3304528"/>
              <a:gd name="connsiteY5" fmla="*/ 0 h 2387293"/>
              <a:gd name="connsiteX6" fmla="*/ 3304528 w 3304528"/>
              <a:gd name="connsiteY6" fmla="*/ 323200 h 2387293"/>
              <a:gd name="connsiteX7" fmla="*/ 3304528 w 3304528"/>
              <a:gd name="connsiteY7" fmla="*/ 1615959 h 2387293"/>
              <a:gd name="connsiteX8" fmla="*/ 3099837 w 3304528"/>
              <a:gd name="connsiteY8" fmla="*/ 1916741 h 238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4528" h="2387293">
                <a:moveTo>
                  <a:pt x="3099837" y="1916741"/>
                </a:moveTo>
                <a:lnTo>
                  <a:pt x="323200" y="2387293"/>
                </a:lnTo>
                <a:cubicBezTo>
                  <a:pt x="144702" y="2387293"/>
                  <a:pt x="0" y="2242591"/>
                  <a:pt x="0" y="2064093"/>
                </a:cubicBezTo>
                <a:lnTo>
                  <a:pt x="0" y="771334"/>
                </a:lnTo>
                <a:cubicBezTo>
                  <a:pt x="0" y="634671"/>
                  <a:pt x="84821" y="517820"/>
                  <a:pt x="204691" y="470552"/>
                </a:cubicBezTo>
                <a:lnTo>
                  <a:pt x="2981328" y="0"/>
                </a:lnTo>
                <a:cubicBezTo>
                  <a:pt x="3159826" y="0"/>
                  <a:pt x="3304528" y="144702"/>
                  <a:pt x="3304528" y="323200"/>
                </a:cubicBezTo>
                <a:lnTo>
                  <a:pt x="3304528" y="1615959"/>
                </a:lnTo>
                <a:cubicBezTo>
                  <a:pt x="3304528" y="1752622"/>
                  <a:pt x="3219707" y="1869473"/>
                  <a:pt x="3099837" y="191674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923652" y="5040141"/>
            <a:ext cx="2967163" cy="119904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zh-CN" sz="6600" dirty="0"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</a:rPr>
              <a:t>2018</a:t>
            </a:r>
            <a:endParaRPr lang="zh-CN" altLang="en-US" sz="6600" dirty="0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882268" y="698195"/>
            <a:ext cx="8303317" cy="14423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r"/>
            <a:r>
              <a:rPr lang="zh-CN" altLang="en-US" sz="80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</a:rPr>
              <a:t>感谢您的观看</a:t>
            </a:r>
            <a:endParaRPr lang="zh-CN" altLang="en-US" sz="80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28220" y="2143794"/>
            <a:ext cx="7457365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400" dirty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8" name="椭圆 34"/>
          <p:cNvSpPr/>
          <p:nvPr/>
        </p:nvSpPr>
        <p:spPr>
          <a:xfrm>
            <a:off x="874713" y="1118239"/>
            <a:ext cx="1229003" cy="1227288"/>
          </a:xfrm>
          <a:custGeom>
            <a:avLst/>
            <a:gdLst>
              <a:gd name="T0" fmla="*/ 2067 w 6069"/>
              <a:gd name="T1" fmla="*/ 0 h 6069"/>
              <a:gd name="T2" fmla="*/ 2067 w 6069"/>
              <a:gd name="T3" fmla="*/ 748 h 6069"/>
              <a:gd name="T4" fmla="*/ 4793 w 6069"/>
              <a:gd name="T5" fmla="*/ 748 h 6069"/>
              <a:gd name="T6" fmla="*/ 0 w 6069"/>
              <a:gd name="T7" fmla="*/ 5540 h 6069"/>
              <a:gd name="T8" fmla="*/ 528 w 6069"/>
              <a:gd name="T9" fmla="*/ 6069 h 6069"/>
              <a:gd name="T10" fmla="*/ 5322 w 6069"/>
              <a:gd name="T11" fmla="*/ 1276 h 6069"/>
              <a:gd name="T12" fmla="*/ 5322 w 6069"/>
              <a:gd name="T13" fmla="*/ 4003 h 6069"/>
              <a:gd name="T14" fmla="*/ 6069 w 6069"/>
              <a:gd name="T15" fmla="*/ 4003 h 6069"/>
              <a:gd name="T16" fmla="*/ 6069 w 6069"/>
              <a:gd name="T17" fmla="*/ 0 h 6069"/>
              <a:gd name="T18" fmla="*/ 2067 w 6069"/>
              <a:gd name="T19" fmla="*/ 0 h 6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69" h="6069">
                <a:moveTo>
                  <a:pt x="2067" y="0"/>
                </a:moveTo>
                <a:lnTo>
                  <a:pt x="2067" y="748"/>
                </a:lnTo>
                <a:lnTo>
                  <a:pt x="4793" y="748"/>
                </a:lnTo>
                <a:lnTo>
                  <a:pt x="0" y="5540"/>
                </a:lnTo>
                <a:lnTo>
                  <a:pt x="528" y="6069"/>
                </a:lnTo>
                <a:lnTo>
                  <a:pt x="5322" y="1276"/>
                </a:lnTo>
                <a:lnTo>
                  <a:pt x="5322" y="4003"/>
                </a:lnTo>
                <a:lnTo>
                  <a:pt x="6069" y="4003"/>
                </a:lnTo>
                <a:lnTo>
                  <a:pt x="6069" y="0"/>
                </a:lnTo>
                <a:lnTo>
                  <a:pt x="206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椭圆 35"/>
          <p:cNvSpPr/>
          <p:nvPr/>
        </p:nvSpPr>
        <p:spPr>
          <a:xfrm>
            <a:off x="2103716" y="2799672"/>
            <a:ext cx="710372" cy="709380"/>
          </a:xfrm>
          <a:custGeom>
            <a:avLst/>
            <a:gdLst>
              <a:gd name="T0" fmla="*/ 2067 w 6069"/>
              <a:gd name="T1" fmla="*/ 0 h 6069"/>
              <a:gd name="T2" fmla="*/ 2067 w 6069"/>
              <a:gd name="T3" fmla="*/ 748 h 6069"/>
              <a:gd name="T4" fmla="*/ 4793 w 6069"/>
              <a:gd name="T5" fmla="*/ 748 h 6069"/>
              <a:gd name="T6" fmla="*/ 0 w 6069"/>
              <a:gd name="T7" fmla="*/ 5540 h 6069"/>
              <a:gd name="T8" fmla="*/ 528 w 6069"/>
              <a:gd name="T9" fmla="*/ 6069 h 6069"/>
              <a:gd name="T10" fmla="*/ 5322 w 6069"/>
              <a:gd name="T11" fmla="*/ 1276 h 6069"/>
              <a:gd name="T12" fmla="*/ 5322 w 6069"/>
              <a:gd name="T13" fmla="*/ 4003 h 6069"/>
              <a:gd name="T14" fmla="*/ 6069 w 6069"/>
              <a:gd name="T15" fmla="*/ 4003 h 6069"/>
              <a:gd name="T16" fmla="*/ 6069 w 6069"/>
              <a:gd name="T17" fmla="*/ 0 h 6069"/>
              <a:gd name="T18" fmla="*/ 2067 w 6069"/>
              <a:gd name="T19" fmla="*/ 0 h 6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69" h="6069">
                <a:moveTo>
                  <a:pt x="2067" y="0"/>
                </a:moveTo>
                <a:lnTo>
                  <a:pt x="2067" y="748"/>
                </a:lnTo>
                <a:lnTo>
                  <a:pt x="4793" y="748"/>
                </a:lnTo>
                <a:lnTo>
                  <a:pt x="0" y="5540"/>
                </a:lnTo>
                <a:lnTo>
                  <a:pt x="528" y="6069"/>
                </a:lnTo>
                <a:lnTo>
                  <a:pt x="5322" y="1276"/>
                </a:lnTo>
                <a:lnTo>
                  <a:pt x="5322" y="4003"/>
                </a:lnTo>
                <a:lnTo>
                  <a:pt x="6069" y="4003"/>
                </a:lnTo>
                <a:lnTo>
                  <a:pt x="6069" y="0"/>
                </a:lnTo>
                <a:lnTo>
                  <a:pt x="206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6568272" y="4801891"/>
            <a:ext cx="2372819" cy="1714198"/>
            <a:chOff x="6568272" y="4801891"/>
            <a:chExt cx="2372819" cy="1714198"/>
          </a:xfrm>
        </p:grpSpPr>
        <p:sp>
          <p:nvSpPr>
            <p:cNvPr id="16" name="任意多边形 15"/>
            <p:cNvSpPr/>
            <p:nvPr/>
          </p:nvSpPr>
          <p:spPr>
            <a:xfrm rot="577281">
              <a:off x="6568272" y="4801891"/>
              <a:ext cx="2372819" cy="1714198"/>
            </a:xfrm>
            <a:custGeom>
              <a:avLst/>
              <a:gdLst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2995448 w 3304528"/>
                <a:gd name="connsiteY3" fmla="*/ 1941017 h 2387293"/>
                <a:gd name="connsiteX4" fmla="*/ 362873 w 3304528"/>
                <a:gd name="connsiteY4" fmla="*/ 2387293 h 2387293"/>
                <a:gd name="connsiteX5" fmla="*/ 323200 w 3304528"/>
                <a:gd name="connsiteY5" fmla="*/ 2387293 h 2387293"/>
                <a:gd name="connsiteX6" fmla="*/ 0 w 3304528"/>
                <a:gd name="connsiteY6" fmla="*/ 2064093 h 2387293"/>
                <a:gd name="connsiteX7" fmla="*/ 0 w 3304528"/>
                <a:gd name="connsiteY7" fmla="*/ 771334 h 2387293"/>
                <a:gd name="connsiteX8" fmla="*/ 204691 w 3304528"/>
                <a:gd name="connsiteY8" fmla="*/ 470552 h 2387293"/>
                <a:gd name="connsiteX9" fmla="*/ 247172 w 3304528"/>
                <a:gd name="connsiteY9" fmla="*/ 457935 h 2387293"/>
                <a:gd name="connsiteX10" fmla="*/ 247050 w 3304528"/>
                <a:gd name="connsiteY10" fmla="*/ 457217 h 2387293"/>
                <a:gd name="connsiteX11" fmla="*/ 252963 w 3304528"/>
                <a:gd name="connsiteY11" fmla="*/ 456215 h 2387293"/>
                <a:gd name="connsiteX12" fmla="*/ 258064 w 3304528"/>
                <a:gd name="connsiteY12" fmla="*/ 454700 h 2387293"/>
                <a:gd name="connsiteX13" fmla="*/ 267527 w 3304528"/>
                <a:gd name="connsiteY13" fmla="*/ 453746 h 2387293"/>
                <a:gd name="connsiteX14" fmla="*/ 309080 w 3304528"/>
                <a:gd name="connsiteY14" fmla="*/ 446702 h 2387293"/>
                <a:gd name="connsiteX15" fmla="*/ 309080 w 3304528"/>
                <a:gd name="connsiteY15" fmla="*/ 446276 h 2387293"/>
                <a:gd name="connsiteX16" fmla="*/ 2941655 w 3304528"/>
                <a:gd name="connsiteY16" fmla="*/ 0 h 2387293"/>
                <a:gd name="connsiteX17" fmla="*/ 2981328 w 3304528"/>
                <a:gd name="connsiteY17" fmla="*/ 0 h 2387293"/>
                <a:gd name="connsiteX18" fmla="*/ 3304528 w 3304528"/>
                <a:gd name="connsiteY18" fmla="*/ 323200 h 2387293"/>
                <a:gd name="connsiteX19" fmla="*/ 3304528 w 3304528"/>
                <a:gd name="connsiteY19" fmla="*/ 1615959 h 2387293"/>
                <a:gd name="connsiteX20" fmla="*/ 3099837 w 3304528"/>
                <a:gd name="connsiteY20" fmla="*/ 1916741 h 2387293"/>
                <a:gd name="connsiteX21" fmla="*/ 3057356 w 3304528"/>
                <a:gd name="connsiteY21" fmla="*/ 1929358 h 2387293"/>
                <a:gd name="connsiteX22" fmla="*/ 3057478 w 3304528"/>
                <a:gd name="connsiteY22" fmla="*/ 1930076 h 2387293"/>
                <a:gd name="connsiteX23" fmla="*/ 3051565 w 3304528"/>
                <a:gd name="connsiteY23" fmla="*/ 1931078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2995448 w 3304528"/>
                <a:gd name="connsiteY2" fmla="*/ 1940591 h 2387293"/>
                <a:gd name="connsiteX3" fmla="*/ 362873 w 3304528"/>
                <a:gd name="connsiteY3" fmla="*/ 2387293 h 2387293"/>
                <a:gd name="connsiteX4" fmla="*/ 323200 w 3304528"/>
                <a:gd name="connsiteY4" fmla="*/ 2387293 h 2387293"/>
                <a:gd name="connsiteX5" fmla="*/ 0 w 3304528"/>
                <a:gd name="connsiteY5" fmla="*/ 2064093 h 2387293"/>
                <a:gd name="connsiteX6" fmla="*/ 0 w 3304528"/>
                <a:gd name="connsiteY6" fmla="*/ 771334 h 2387293"/>
                <a:gd name="connsiteX7" fmla="*/ 204691 w 3304528"/>
                <a:gd name="connsiteY7" fmla="*/ 470552 h 2387293"/>
                <a:gd name="connsiteX8" fmla="*/ 247172 w 3304528"/>
                <a:gd name="connsiteY8" fmla="*/ 457935 h 2387293"/>
                <a:gd name="connsiteX9" fmla="*/ 247050 w 3304528"/>
                <a:gd name="connsiteY9" fmla="*/ 457217 h 2387293"/>
                <a:gd name="connsiteX10" fmla="*/ 252963 w 3304528"/>
                <a:gd name="connsiteY10" fmla="*/ 456215 h 2387293"/>
                <a:gd name="connsiteX11" fmla="*/ 258064 w 3304528"/>
                <a:gd name="connsiteY11" fmla="*/ 454700 h 2387293"/>
                <a:gd name="connsiteX12" fmla="*/ 267527 w 3304528"/>
                <a:gd name="connsiteY12" fmla="*/ 453746 h 2387293"/>
                <a:gd name="connsiteX13" fmla="*/ 309080 w 3304528"/>
                <a:gd name="connsiteY13" fmla="*/ 446702 h 2387293"/>
                <a:gd name="connsiteX14" fmla="*/ 309080 w 3304528"/>
                <a:gd name="connsiteY14" fmla="*/ 446276 h 2387293"/>
                <a:gd name="connsiteX15" fmla="*/ 2941655 w 3304528"/>
                <a:gd name="connsiteY15" fmla="*/ 0 h 2387293"/>
                <a:gd name="connsiteX16" fmla="*/ 2981328 w 3304528"/>
                <a:gd name="connsiteY16" fmla="*/ 0 h 2387293"/>
                <a:gd name="connsiteX17" fmla="*/ 3304528 w 3304528"/>
                <a:gd name="connsiteY17" fmla="*/ 323200 h 2387293"/>
                <a:gd name="connsiteX18" fmla="*/ 3304528 w 3304528"/>
                <a:gd name="connsiteY18" fmla="*/ 1615959 h 2387293"/>
                <a:gd name="connsiteX19" fmla="*/ 3099837 w 3304528"/>
                <a:gd name="connsiteY19" fmla="*/ 1916741 h 2387293"/>
                <a:gd name="connsiteX20" fmla="*/ 3057356 w 3304528"/>
                <a:gd name="connsiteY20" fmla="*/ 1929358 h 2387293"/>
                <a:gd name="connsiteX21" fmla="*/ 3057478 w 3304528"/>
                <a:gd name="connsiteY21" fmla="*/ 1930076 h 2387293"/>
                <a:gd name="connsiteX22" fmla="*/ 3051565 w 3304528"/>
                <a:gd name="connsiteY22" fmla="*/ 1931078 h 2387293"/>
                <a:gd name="connsiteX23" fmla="*/ 3046464 w 3304528"/>
                <a:gd name="connsiteY23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62873 w 3304528"/>
                <a:gd name="connsiteY2" fmla="*/ 2387293 h 2387293"/>
                <a:gd name="connsiteX3" fmla="*/ 323200 w 3304528"/>
                <a:gd name="connsiteY3" fmla="*/ 2387293 h 2387293"/>
                <a:gd name="connsiteX4" fmla="*/ 0 w 3304528"/>
                <a:gd name="connsiteY4" fmla="*/ 2064093 h 2387293"/>
                <a:gd name="connsiteX5" fmla="*/ 0 w 3304528"/>
                <a:gd name="connsiteY5" fmla="*/ 771334 h 2387293"/>
                <a:gd name="connsiteX6" fmla="*/ 204691 w 3304528"/>
                <a:gd name="connsiteY6" fmla="*/ 470552 h 2387293"/>
                <a:gd name="connsiteX7" fmla="*/ 247172 w 3304528"/>
                <a:gd name="connsiteY7" fmla="*/ 457935 h 2387293"/>
                <a:gd name="connsiteX8" fmla="*/ 247050 w 3304528"/>
                <a:gd name="connsiteY8" fmla="*/ 457217 h 2387293"/>
                <a:gd name="connsiteX9" fmla="*/ 252963 w 3304528"/>
                <a:gd name="connsiteY9" fmla="*/ 456215 h 2387293"/>
                <a:gd name="connsiteX10" fmla="*/ 258064 w 3304528"/>
                <a:gd name="connsiteY10" fmla="*/ 454700 h 2387293"/>
                <a:gd name="connsiteX11" fmla="*/ 267527 w 3304528"/>
                <a:gd name="connsiteY11" fmla="*/ 453746 h 2387293"/>
                <a:gd name="connsiteX12" fmla="*/ 309080 w 3304528"/>
                <a:gd name="connsiteY12" fmla="*/ 446702 h 2387293"/>
                <a:gd name="connsiteX13" fmla="*/ 309080 w 3304528"/>
                <a:gd name="connsiteY13" fmla="*/ 446276 h 2387293"/>
                <a:gd name="connsiteX14" fmla="*/ 2941655 w 3304528"/>
                <a:gd name="connsiteY14" fmla="*/ 0 h 2387293"/>
                <a:gd name="connsiteX15" fmla="*/ 2981328 w 3304528"/>
                <a:gd name="connsiteY15" fmla="*/ 0 h 2387293"/>
                <a:gd name="connsiteX16" fmla="*/ 3304528 w 3304528"/>
                <a:gd name="connsiteY16" fmla="*/ 323200 h 2387293"/>
                <a:gd name="connsiteX17" fmla="*/ 3304528 w 3304528"/>
                <a:gd name="connsiteY17" fmla="*/ 1615959 h 2387293"/>
                <a:gd name="connsiteX18" fmla="*/ 3099837 w 3304528"/>
                <a:gd name="connsiteY18" fmla="*/ 1916741 h 2387293"/>
                <a:gd name="connsiteX19" fmla="*/ 3057356 w 3304528"/>
                <a:gd name="connsiteY19" fmla="*/ 1929358 h 2387293"/>
                <a:gd name="connsiteX20" fmla="*/ 3057478 w 3304528"/>
                <a:gd name="connsiteY20" fmla="*/ 1930076 h 2387293"/>
                <a:gd name="connsiteX21" fmla="*/ 3051565 w 3304528"/>
                <a:gd name="connsiteY21" fmla="*/ 1931078 h 2387293"/>
                <a:gd name="connsiteX22" fmla="*/ 3046464 w 3304528"/>
                <a:gd name="connsiteY22" fmla="*/ 1932593 h 2387293"/>
                <a:gd name="connsiteX0" fmla="*/ 3046464 w 3304528"/>
                <a:gd name="connsiteY0" fmla="*/ 1932593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21" fmla="*/ 3046464 w 3304528"/>
                <a:gd name="connsiteY21" fmla="*/ 1932593 h 2387293"/>
                <a:gd name="connsiteX0" fmla="*/ 3051565 w 3304528"/>
                <a:gd name="connsiteY0" fmla="*/ 193107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20" fmla="*/ 3051565 w 3304528"/>
                <a:gd name="connsiteY20" fmla="*/ 1931078 h 2387293"/>
                <a:gd name="connsiteX0" fmla="*/ 3057478 w 3304528"/>
                <a:gd name="connsiteY0" fmla="*/ 1930076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19" fmla="*/ 3057478 w 3304528"/>
                <a:gd name="connsiteY19" fmla="*/ 1930076 h 2387293"/>
                <a:gd name="connsiteX0" fmla="*/ 3057356 w 3304528"/>
                <a:gd name="connsiteY0" fmla="*/ 1929358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18" fmla="*/ 3057356 w 3304528"/>
                <a:gd name="connsiteY18" fmla="*/ 1929358 h 2387293"/>
                <a:gd name="connsiteX0" fmla="*/ 3099837 w 3304528"/>
                <a:gd name="connsiteY0" fmla="*/ 1916741 h 2387293"/>
                <a:gd name="connsiteX1" fmla="*/ 3037001 w 3304528"/>
                <a:gd name="connsiteY1" fmla="*/ 1933547 h 2387293"/>
                <a:gd name="connsiteX2" fmla="*/ 323200 w 3304528"/>
                <a:gd name="connsiteY2" fmla="*/ 2387293 h 2387293"/>
                <a:gd name="connsiteX3" fmla="*/ 0 w 3304528"/>
                <a:gd name="connsiteY3" fmla="*/ 2064093 h 2387293"/>
                <a:gd name="connsiteX4" fmla="*/ 0 w 3304528"/>
                <a:gd name="connsiteY4" fmla="*/ 771334 h 2387293"/>
                <a:gd name="connsiteX5" fmla="*/ 204691 w 3304528"/>
                <a:gd name="connsiteY5" fmla="*/ 470552 h 2387293"/>
                <a:gd name="connsiteX6" fmla="*/ 247172 w 3304528"/>
                <a:gd name="connsiteY6" fmla="*/ 457935 h 2387293"/>
                <a:gd name="connsiteX7" fmla="*/ 247050 w 3304528"/>
                <a:gd name="connsiteY7" fmla="*/ 457217 h 2387293"/>
                <a:gd name="connsiteX8" fmla="*/ 252963 w 3304528"/>
                <a:gd name="connsiteY8" fmla="*/ 456215 h 2387293"/>
                <a:gd name="connsiteX9" fmla="*/ 258064 w 3304528"/>
                <a:gd name="connsiteY9" fmla="*/ 454700 h 2387293"/>
                <a:gd name="connsiteX10" fmla="*/ 267527 w 3304528"/>
                <a:gd name="connsiteY10" fmla="*/ 453746 h 2387293"/>
                <a:gd name="connsiteX11" fmla="*/ 309080 w 3304528"/>
                <a:gd name="connsiteY11" fmla="*/ 446702 h 2387293"/>
                <a:gd name="connsiteX12" fmla="*/ 309080 w 3304528"/>
                <a:gd name="connsiteY12" fmla="*/ 446276 h 2387293"/>
                <a:gd name="connsiteX13" fmla="*/ 2941655 w 3304528"/>
                <a:gd name="connsiteY13" fmla="*/ 0 h 2387293"/>
                <a:gd name="connsiteX14" fmla="*/ 2981328 w 3304528"/>
                <a:gd name="connsiteY14" fmla="*/ 0 h 2387293"/>
                <a:gd name="connsiteX15" fmla="*/ 3304528 w 3304528"/>
                <a:gd name="connsiteY15" fmla="*/ 323200 h 2387293"/>
                <a:gd name="connsiteX16" fmla="*/ 3304528 w 3304528"/>
                <a:gd name="connsiteY16" fmla="*/ 1615959 h 2387293"/>
                <a:gd name="connsiteX17" fmla="*/ 3099837 w 3304528"/>
                <a:gd name="connsiteY17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41655 w 3304528"/>
                <a:gd name="connsiteY12" fmla="*/ 0 h 2387293"/>
                <a:gd name="connsiteX13" fmla="*/ 2981328 w 3304528"/>
                <a:gd name="connsiteY13" fmla="*/ 0 h 2387293"/>
                <a:gd name="connsiteX14" fmla="*/ 3304528 w 3304528"/>
                <a:gd name="connsiteY14" fmla="*/ 323200 h 2387293"/>
                <a:gd name="connsiteX15" fmla="*/ 3304528 w 3304528"/>
                <a:gd name="connsiteY15" fmla="*/ 1615959 h 2387293"/>
                <a:gd name="connsiteX16" fmla="*/ 3099837 w 3304528"/>
                <a:gd name="connsiteY16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309080 w 3304528"/>
                <a:gd name="connsiteY11" fmla="*/ 446276 h 2387293"/>
                <a:gd name="connsiteX12" fmla="*/ 2981328 w 3304528"/>
                <a:gd name="connsiteY12" fmla="*/ 0 h 2387293"/>
                <a:gd name="connsiteX13" fmla="*/ 3304528 w 3304528"/>
                <a:gd name="connsiteY13" fmla="*/ 323200 h 2387293"/>
                <a:gd name="connsiteX14" fmla="*/ 3304528 w 3304528"/>
                <a:gd name="connsiteY14" fmla="*/ 1615959 h 2387293"/>
                <a:gd name="connsiteX15" fmla="*/ 3099837 w 3304528"/>
                <a:gd name="connsiteY15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309080 w 3304528"/>
                <a:gd name="connsiteY10" fmla="*/ 446702 h 2387293"/>
                <a:gd name="connsiteX11" fmla="*/ 2981328 w 3304528"/>
                <a:gd name="connsiteY11" fmla="*/ 0 h 2387293"/>
                <a:gd name="connsiteX12" fmla="*/ 3304528 w 3304528"/>
                <a:gd name="connsiteY12" fmla="*/ 323200 h 2387293"/>
                <a:gd name="connsiteX13" fmla="*/ 3304528 w 3304528"/>
                <a:gd name="connsiteY13" fmla="*/ 1615959 h 2387293"/>
                <a:gd name="connsiteX14" fmla="*/ 3099837 w 3304528"/>
                <a:gd name="connsiteY14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67527 w 3304528"/>
                <a:gd name="connsiteY9" fmla="*/ 453746 h 2387293"/>
                <a:gd name="connsiteX10" fmla="*/ 2981328 w 3304528"/>
                <a:gd name="connsiteY10" fmla="*/ 0 h 2387293"/>
                <a:gd name="connsiteX11" fmla="*/ 3304528 w 3304528"/>
                <a:gd name="connsiteY11" fmla="*/ 323200 h 2387293"/>
                <a:gd name="connsiteX12" fmla="*/ 3304528 w 3304528"/>
                <a:gd name="connsiteY12" fmla="*/ 1615959 h 2387293"/>
                <a:gd name="connsiteX13" fmla="*/ 3099837 w 3304528"/>
                <a:gd name="connsiteY13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58064 w 3304528"/>
                <a:gd name="connsiteY8" fmla="*/ 454700 h 2387293"/>
                <a:gd name="connsiteX9" fmla="*/ 2981328 w 3304528"/>
                <a:gd name="connsiteY9" fmla="*/ 0 h 2387293"/>
                <a:gd name="connsiteX10" fmla="*/ 3304528 w 3304528"/>
                <a:gd name="connsiteY10" fmla="*/ 323200 h 2387293"/>
                <a:gd name="connsiteX11" fmla="*/ 3304528 w 3304528"/>
                <a:gd name="connsiteY11" fmla="*/ 1615959 h 2387293"/>
                <a:gd name="connsiteX12" fmla="*/ 3099837 w 3304528"/>
                <a:gd name="connsiteY12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52963 w 3304528"/>
                <a:gd name="connsiteY7" fmla="*/ 456215 h 2387293"/>
                <a:gd name="connsiteX8" fmla="*/ 2981328 w 3304528"/>
                <a:gd name="connsiteY8" fmla="*/ 0 h 2387293"/>
                <a:gd name="connsiteX9" fmla="*/ 3304528 w 3304528"/>
                <a:gd name="connsiteY9" fmla="*/ 323200 h 2387293"/>
                <a:gd name="connsiteX10" fmla="*/ 3304528 w 3304528"/>
                <a:gd name="connsiteY10" fmla="*/ 1615959 h 2387293"/>
                <a:gd name="connsiteX11" fmla="*/ 3099837 w 3304528"/>
                <a:gd name="connsiteY11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47050 w 3304528"/>
                <a:gd name="connsiteY6" fmla="*/ 457217 h 2387293"/>
                <a:gd name="connsiteX7" fmla="*/ 2981328 w 3304528"/>
                <a:gd name="connsiteY7" fmla="*/ 0 h 2387293"/>
                <a:gd name="connsiteX8" fmla="*/ 3304528 w 3304528"/>
                <a:gd name="connsiteY8" fmla="*/ 323200 h 2387293"/>
                <a:gd name="connsiteX9" fmla="*/ 3304528 w 3304528"/>
                <a:gd name="connsiteY9" fmla="*/ 1615959 h 2387293"/>
                <a:gd name="connsiteX10" fmla="*/ 3099837 w 3304528"/>
                <a:gd name="connsiteY10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47172 w 3304528"/>
                <a:gd name="connsiteY5" fmla="*/ 457935 h 2387293"/>
                <a:gd name="connsiteX6" fmla="*/ 2981328 w 3304528"/>
                <a:gd name="connsiteY6" fmla="*/ 0 h 2387293"/>
                <a:gd name="connsiteX7" fmla="*/ 3304528 w 3304528"/>
                <a:gd name="connsiteY7" fmla="*/ 323200 h 2387293"/>
                <a:gd name="connsiteX8" fmla="*/ 3304528 w 3304528"/>
                <a:gd name="connsiteY8" fmla="*/ 1615959 h 2387293"/>
                <a:gd name="connsiteX9" fmla="*/ 3099837 w 3304528"/>
                <a:gd name="connsiteY9" fmla="*/ 1916741 h 2387293"/>
                <a:gd name="connsiteX0" fmla="*/ 3099837 w 3304528"/>
                <a:gd name="connsiteY0" fmla="*/ 1916741 h 2387293"/>
                <a:gd name="connsiteX1" fmla="*/ 323200 w 3304528"/>
                <a:gd name="connsiteY1" fmla="*/ 2387293 h 2387293"/>
                <a:gd name="connsiteX2" fmla="*/ 0 w 3304528"/>
                <a:gd name="connsiteY2" fmla="*/ 2064093 h 2387293"/>
                <a:gd name="connsiteX3" fmla="*/ 0 w 3304528"/>
                <a:gd name="connsiteY3" fmla="*/ 771334 h 2387293"/>
                <a:gd name="connsiteX4" fmla="*/ 204691 w 3304528"/>
                <a:gd name="connsiteY4" fmla="*/ 470552 h 2387293"/>
                <a:gd name="connsiteX5" fmla="*/ 2981328 w 3304528"/>
                <a:gd name="connsiteY5" fmla="*/ 0 h 2387293"/>
                <a:gd name="connsiteX6" fmla="*/ 3304528 w 3304528"/>
                <a:gd name="connsiteY6" fmla="*/ 323200 h 2387293"/>
                <a:gd name="connsiteX7" fmla="*/ 3304528 w 3304528"/>
                <a:gd name="connsiteY7" fmla="*/ 1615959 h 2387293"/>
                <a:gd name="connsiteX8" fmla="*/ 3099837 w 3304528"/>
                <a:gd name="connsiteY8" fmla="*/ 1916741 h 238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4528" h="2387293">
                  <a:moveTo>
                    <a:pt x="3099837" y="1916741"/>
                  </a:moveTo>
                  <a:lnTo>
                    <a:pt x="323200" y="2387293"/>
                  </a:lnTo>
                  <a:cubicBezTo>
                    <a:pt x="144702" y="2387293"/>
                    <a:pt x="0" y="2242591"/>
                    <a:pt x="0" y="2064093"/>
                  </a:cubicBezTo>
                  <a:lnTo>
                    <a:pt x="0" y="771334"/>
                  </a:lnTo>
                  <a:cubicBezTo>
                    <a:pt x="0" y="634671"/>
                    <a:pt x="84821" y="517820"/>
                    <a:pt x="204691" y="470552"/>
                  </a:cubicBezTo>
                  <a:lnTo>
                    <a:pt x="2981328" y="0"/>
                  </a:lnTo>
                  <a:cubicBezTo>
                    <a:pt x="3159826" y="0"/>
                    <a:pt x="3304528" y="144702"/>
                    <a:pt x="3304528" y="323200"/>
                  </a:cubicBezTo>
                  <a:lnTo>
                    <a:pt x="3304528" y="1615959"/>
                  </a:lnTo>
                  <a:cubicBezTo>
                    <a:pt x="3304528" y="1752622"/>
                    <a:pt x="3219707" y="1869473"/>
                    <a:pt x="3099837" y="1916741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1"/>
            <p:cNvSpPr/>
            <p:nvPr/>
          </p:nvSpPr>
          <p:spPr>
            <a:xfrm>
              <a:off x="7487138" y="5365630"/>
              <a:ext cx="535086" cy="586720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1272891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25" grpId="0"/>
      <p:bldP spid="33" grpId="0"/>
      <p:bldP spid="34" grpId="0"/>
      <p:bldP spid="38" grpId="0" animBg="1"/>
      <p:bldP spid="3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自定义 344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FC000"/>
      </a:accent1>
      <a:accent2>
        <a:srgbClr val="3F3F3F"/>
      </a:accent2>
      <a:accent3>
        <a:srgbClr val="FFC000"/>
      </a:accent3>
      <a:accent4>
        <a:srgbClr val="3F3F3F"/>
      </a:accent4>
      <a:accent5>
        <a:srgbClr val="FFC000"/>
      </a:accent5>
      <a:accent6>
        <a:srgbClr val="3F3F3F"/>
      </a:accent6>
      <a:hlink>
        <a:srgbClr val="FFC000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294</TotalTime>
  <Words>2799</Words>
  <Application>Microsoft Office PowerPoint</Application>
  <PresentationFormat>宽屏</PresentationFormat>
  <Paragraphs>255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Wingdings</vt:lpstr>
      <vt:lpstr>等线</vt:lpstr>
      <vt:lpstr>微软雅黑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子沐创意素材</dc:creator>
  <cp:lastModifiedBy>user</cp:lastModifiedBy>
  <cp:revision>55</cp:revision>
  <dcterms:created xsi:type="dcterms:W3CDTF">2017-08-18T03:02:00Z</dcterms:created>
  <dcterms:modified xsi:type="dcterms:W3CDTF">2017-12-18T05:32:02Z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