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2019/12/30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74362" y="2949958"/>
            <a:ext cx="6067688"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a:solidFill>
                  <a:schemeClr val="tx1">
                    <a:lumMod val="85000"/>
                    <a:lumOff val="15000"/>
                  </a:schemeClr>
                </a:solidFill>
              </a:rPr>
              <a:t>英文礼仪培训</a:t>
            </a:r>
            <a:r>
              <a:rPr lang="en-US" altLang="zh-CN" sz="4800" b="1" dirty="0" err="1">
                <a:solidFill>
                  <a:schemeClr val="tx1">
                    <a:lumMod val="85000"/>
                    <a:lumOff val="15000"/>
                  </a:schemeClr>
                </a:solidFill>
              </a:rPr>
              <a:t>ppt</a:t>
            </a:r>
            <a:r>
              <a:rPr lang="zh-CN" altLang="en-US" sz="4800" b="1" dirty="0">
                <a:solidFill>
                  <a:schemeClr val="tx1">
                    <a:lumMod val="85000"/>
                    <a:lumOff val="15000"/>
                  </a:schemeClr>
                </a:solidFill>
              </a:rPr>
              <a:t>模板</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条招商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858</TotalTime>
  <Words>2157</Words>
  <Application>Microsoft Office PowerPoint</Application>
  <PresentationFormat>宽屏</PresentationFormat>
  <Paragraphs>208</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红条招商商业计划书PPT模板</dc:title>
  <dc:creator>优品PPT</dc:creator>
  <dc:description>http://www.ypppt.com/</dc:description>
  <cp:lastModifiedBy>faith123</cp:lastModifiedBy>
  <cp:revision>48</cp:revision>
  <dcterms:created xsi:type="dcterms:W3CDTF">2017-09-05T03:25:57Z</dcterms:created>
  <dcterms:modified xsi:type="dcterms:W3CDTF">2019-12-30T05:30:40Z</dcterms:modified>
</cp:coreProperties>
</file>