
<file path=[Content_Types].xml><?xml version="1.0" encoding="utf-8"?>
<Types xmlns="http://schemas.openxmlformats.org/package/2006/content-types">
  <Default Extension="png" ContentType="image/png"/>
  <Default Extension="mp3" ContentType="audio/unknown"/>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68" r:id="rId3"/>
    <p:sldId id="270" r:id="rId4"/>
    <p:sldId id="267" r:id="rId5"/>
    <p:sldId id="264" r:id="rId6"/>
    <p:sldId id="271" r:id="rId7"/>
    <p:sldId id="259" r:id="rId8"/>
    <p:sldId id="263" r:id="rId9"/>
    <p:sldId id="272" r:id="rId10"/>
    <p:sldId id="261" r:id="rId11"/>
    <p:sldId id="262" r:id="rId12"/>
    <p:sldId id="273" r:id="rId13"/>
    <p:sldId id="266" r:id="rId14"/>
    <p:sldId id="269" r:id="rId15"/>
    <p:sldId id="274" r:id="rId16"/>
    <p:sldId id="275" r:id="rId17"/>
  </p:sldIdLst>
  <p:sldSz cx="12192000" cy="6858000"/>
  <p:notesSz cx="6858000" cy="9144000"/>
  <p:custDataLst>
    <p:tags r:id="rId1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D5D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showGuides="1">
      <p:cViewPr varScale="1">
        <p:scale>
          <a:sx n="112" d="100"/>
          <a:sy n="112" d="100"/>
        </p:scale>
        <p:origin x="-480" y="-84"/>
      </p:cViewPr>
      <p:guideLst>
        <p:guide orient="horz" pos="2160"/>
        <p:guide pos="384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CD79802-B0ED-409A-8FEE-F923EFB70903}" type="datetimeFigureOut">
              <a:rPr lang="zh-CN" altLang="en-US" smtClean="0"/>
              <a:pPr/>
              <a:t>2018/4/8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C4DAA-85F3-4777-809D-EF7B3385728D}" type="slidenum">
              <a:rPr lang="zh-CN" altLang="en-US" smtClean="0"/>
              <a:pPr/>
              <a:t>‹#›</a:t>
            </a:fld>
            <a:endParaRPr lang="zh-CN" altLang="en-US"/>
          </a:p>
        </p:txBody>
      </p:sp>
    </p:spTree>
    <p:extLst>
      <p:ext uri="{BB962C8B-B14F-4D97-AF65-F5344CB8AC3E}">
        <p14:creationId xmlns:p14="http://schemas.microsoft.com/office/powerpoint/2010/main" val="35707916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3C4DAA-85F3-4777-809D-EF7B3385728D}" type="slidenum">
              <a:rPr lang="zh-CN" altLang="en-US" smtClean="0"/>
              <a:pPr/>
              <a:t>1</a:t>
            </a:fld>
            <a:endParaRPr lang="zh-CN" altLang="en-US"/>
          </a:p>
        </p:txBody>
      </p:sp>
    </p:spTree>
    <p:extLst>
      <p:ext uri="{BB962C8B-B14F-4D97-AF65-F5344CB8AC3E}">
        <p14:creationId xmlns:p14="http://schemas.microsoft.com/office/powerpoint/2010/main" val="40628231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3C4DAA-85F3-4777-809D-EF7B3385728D}" type="slidenum">
              <a:rPr lang="zh-CN" altLang="en-US" smtClean="0"/>
              <a:pPr/>
              <a:t>2</a:t>
            </a:fld>
            <a:endParaRPr lang="zh-CN" altLang="en-US"/>
          </a:p>
        </p:txBody>
      </p:sp>
    </p:spTree>
    <p:extLst>
      <p:ext uri="{BB962C8B-B14F-4D97-AF65-F5344CB8AC3E}">
        <p14:creationId xmlns:p14="http://schemas.microsoft.com/office/powerpoint/2010/main" val="4657162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3C4DAA-85F3-4777-809D-EF7B3385728D}" type="slidenum">
              <a:rPr lang="zh-CN" altLang="en-US" smtClean="0"/>
              <a:pPr/>
              <a:t>3</a:t>
            </a:fld>
            <a:endParaRPr lang="zh-CN" altLang="en-US"/>
          </a:p>
        </p:txBody>
      </p:sp>
    </p:spTree>
    <p:extLst>
      <p:ext uri="{BB962C8B-B14F-4D97-AF65-F5344CB8AC3E}">
        <p14:creationId xmlns:p14="http://schemas.microsoft.com/office/powerpoint/2010/main" val="36163521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3C4DAA-85F3-4777-809D-EF7B3385728D}" type="slidenum">
              <a:rPr lang="zh-CN" altLang="en-US" smtClean="0"/>
              <a:pPr/>
              <a:t>4</a:t>
            </a:fld>
            <a:endParaRPr lang="zh-CN" altLang="en-US"/>
          </a:p>
        </p:txBody>
      </p:sp>
    </p:spTree>
    <p:extLst>
      <p:ext uri="{BB962C8B-B14F-4D97-AF65-F5344CB8AC3E}">
        <p14:creationId xmlns:p14="http://schemas.microsoft.com/office/powerpoint/2010/main" val="23945729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3C4DAA-85F3-4777-809D-EF7B3385728D}" type="slidenum">
              <a:rPr lang="zh-CN" altLang="en-US" smtClean="0"/>
              <a:pPr/>
              <a:t>5</a:t>
            </a:fld>
            <a:endParaRPr lang="zh-CN" altLang="en-US"/>
          </a:p>
        </p:txBody>
      </p:sp>
    </p:spTree>
    <p:extLst>
      <p:ext uri="{BB962C8B-B14F-4D97-AF65-F5344CB8AC3E}">
        <p14:creationId xmlns:p14="http://schemas.microsoft.com/office/powerpoint/2010/main" val="12877139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3C4DAA-85F3-4777-809D-EF7B3385728D}" type="slidenum">
              <a:rPr lang="zh-CN" altLang="en-US" smtClean="0"/>
              <a:pPr/>
              <a:t>6</a:t>
            </a:fld>
            <a:endParaRPr lang="zh-CN" altLang="en-US"/>
          </a:p>
        </p:txBody>
      </p:sp>
    </p:spTree>
    <p:extLst>
      <p:ext uri="{BB962C8B-B14F-4D97-AF65-F5344CB8AC3E}">
        <p14:creationId xmlns:p14="http://schemas.microsoft.com/office/powerpoint/2010/main" val="15989780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3C4DAA-85F3-4777-809D-EF7B3385728D}" type="slidenum">
              <a:rPr lang="zh-CN" altLang="en-US" smtClean="0"/>
              <a:pPr/>
              <a:t>7</a:t>
            </a:fld>
            <a:endParaRPr lang="zh-CN" altLang="en-US"/>
          </a:p>
        </p:txBody>
      </p:sp>
    </p:spTree>
    <p:extLst>
      <p:ext uri="{BB962C8B-B14F-4D97-AF65-F5344CB8AC3E}">
        <p14:creationId xmlns:p14="http://schemas.microsoft.com/office/powerpoint/2010/main" val="7210109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3C4DAA-85F3-4777-809D-EF7B3385728D}" type="slidenum">
              <a:rPr lang="zh-CN" altLang="en-US" smtClean="0"/>
              <a:pPr/>
              <a:t>8</a:t>
            </a:fld>
            <a:endParaRPr lang="zh-CN" altLang="en-US"/>
          </a:p>
        </p:txBody>
      </p:sp>
    </p:spTree>
    <p:extLst>
      <p:ext uri="{BB962C8B-B14F-4D97-AF65-F5344CB8AC3E}">
        <p14:creationId xmlns:p14="http://schemas.microsoft.com/office/powerpoint/2010/main" val="39639947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3C4DAA-85F3-4777-809D-EF7B3385728D}" type="slidenum">
              <a:rPr lang="zh-CN" altLang="en-US" smtClean="0"/>
              <a:pPr/>
              <a:t>9</a:t>
            </a:fld>
            <a:endParaRPr lang="zh-CN" altLang="en-US"/>
          </a:p>
        </p:txBody>
      </p:sp>
    </p:spTree>
    <p:extLst>
      <p:ext uri="{BB962C8B-B14F-4D97-AF65-F5344CB8AC3E}">
        <p14:creationId xmlns:p14="http://schemas.microsoft.com/office/powerpoint/2010/main" val="15814243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3C4DAA-85F3-4777-809D-EF7B3385728D}" type="slidenum">
              <a:rPr lang="zh-CN" altLang="en-US" smtClean="0"/>
              <a:pPr/>
              <a:t>10</a:t>
            </a:fld>
            <a:endParaRPr lang="zh-CN" altLang="en-US"/>
          </a:p>
        </p:txBody>
      </p:sp>
    </p:spTree>
    <p:extLst>
      <p:ext uri="{BB962C8B-B14F-4D97-AF65-F5344CB8AC3E}">
        <p14:creationId xmlns:p14="http://schemas.microsoft.com/office/powerpoint/2010/main" val="15906045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3C4DAA-85F3-4777-809D-EF7B3385728D}" type="slidenum">
              <a:rPr lang="zh-CN" altLang="en-US" smtClean="0"/>
              <a:pPr/>
              <a:t>11</a:t>
            </a:fld>
            <a:endParaRPr lang="zh-CN" altLang="en-US"/>
          </a:p>
        </p:txBody>
      </p:sp>
    </p:spTree>
    <p:extLst>
      <p:ext uri="{BB962C8B-B14F-4D97-AF65-F5344CB8AC3E}">
        <p14:creationId xmlns:p14="http://schemas.microsoft.com/office/powerpoint/2010/main" val="24163453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3C4DAA-85F3-4777-809D-EF7B3385728D}" type="slidenum">
              <a:rPr lang="zh-CN" altLang="en-US" smtClean="0"/>
              <a:pPr/>
              <a:t>12</a:t>
            </a:fld>
            <a:endParaRPr lang="zh-CN" altLang="en-US"/>
          </a:p>
        </p:txBody>
      </p:sp>
    </p:spTree>
    <p:extLst>
      <p:ext uri="{BB962C8B-B14F-4D97-AF65-F5344CB8AC3E}">
        <p14:creationId xmlns:p14="http://schemas.microsoft.com/office/powerpoint/2010/main" val="27235224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3C4DAA-85F3-4777-809D-EF7B3385728D}" type="slidenum">
              <a:rPr lang="zh-CN" altLang="en-US" smtClean="0"/>
              <a:pPr/>
              <a:t>13</a:t>
            </a:fld>
            <a:endParaRPr lang="zh-CN" altLang="en-US"/>
          </a:p>
        </p:txBody>
      </p:sp>
    </p:spTree>
    <p:extLst>
      <p:ext uri="{BB962C8B-B14F-4D97-AF65-F5344CB8AC3E}">
        <p14:creationId xmlns:p14="http://schemas.microsoft.com/office/powerpoint/2010/main" val="42028985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3C4DAA-85F3-4777-809D-EF7B3385728D}" type="slidenum">
              <a:rPr lang="zh-CN" altLang="en-US" smtClean="0"/>
              <a:pPr/>
              <a:t>14</a:t>
            </a:fld>
            <a:endParaRPr lang="zh-CN" altLang="en-US"/>
          </a:p>
        </p:txBody>
      </p:sp>
    </p:spTree>
    <p:extLst>
      <p:ext uri="{BB962C8B-B14F-4D97-AF65-F5344CB8AC3E}">
        <p14:creationId xmlns:p14="http://schemas.microsoft.com/office/powerpoint/2010/main" val="7649728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3C4DAA-85F3-4777-809D-EF7B3385728D}" type="slidenum">
              <a:rPr lang="zh-CN" altLang="en-US" smtClean="0"/>
              <a:pPr/>
              <a:t>15</a:t>
            </a:fld>
            <a:endParaRPr lang="zh-CN" altLang="en-US"/>
          </a:p>
        </p:txBody>
      </p:sp>
    </p:spTree>
    <p:extLst>
      <p:ext uri="{BB962C8B-B14F-4D97-AF65-F5344CB8AC3E}">
        <p14:creationId xmlns:p14="http://schemas.microsoft.com/office/powerpoint/2010/main" val="6814598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33C4DAA-85F3-4777-809D-EF7B3385728D}" type="slidenum">
              <a:rPr lang="zh-CN" altLang="en-US" smtClean="0"/>
              <a:pPr/>
              <a:t>16</a:t>
            </a:fld>
            <a:endParaRPr lang="zh-CN" altLang="en-US"/>
          </a:p>
        </p:txBody>
      </p:sp>
    </p:spTree>
    <p:extLst>
      <p:ext uri="{BB962C8B-B14F-4D97-AF65-F5344CB8AC3E}">
        <p14:creationId xmlns:p14="http://schemas.microsoft.com/office/powerpoint/2010/main" val="364622850"/>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tags" Target="../tags/tag4.xml"/><Relationship Id="rId7" Type="http://schemas.openxmlformats.org/officeDocument/2006/relationships/image" Target="../media/image3.pn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2.png"/><Relationship Id="rId5" Type="http://schemas.openxmlformats.org/officeDocument/2006/relationships/image" Target="../media/image1.png"/><Relationship Id="rId10" Type="http://schemas.openxmlformats.org/officeDocument/2006/relationships/image" Target="../media/image6.emf"/><Relationship Id="rId4" Type="http://schemas.openxmlformats.org/officeDocument/2006/relationships/slideMaster" Target="../slideMasters/slideMaster1.xml"/><Relationship Id="rId9"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9AA2DD8E-7257-44CC-9EB1-378B74356A9D}"/>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xmlns="" id="{9B73CD09-22D1-49EB-A641-E811FE43F78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xmlns="" id="{F62E2F0E-97CA-4EC0-9D34-37A7C225C3D4}"/>
              </a:ext>
            </a:extLst>
          </p:cNvPr>
          <p:cNvSpPr>
            <a:spLocks noGrp="1"/>
          </p:cNvSpPr>
          <p:nvPr>
            <p:ph type="dt" sz="half" idx="10"/>
          </p:nvPr>
        </p:nvSpPr>
        <p:spPr/>
        <p:txBody>
          <a:bodyPr/>
          <a:lstStyle/>
          <a:p>
            <a:fld id="{0C11C5B0-AF7D-4B7C-8056-9C9A8894800C}" type="datetimeFigureOut">
              <a:rPr lang="zh-CN" altLang="en-US" smtClean="0"/>
              <a:pPr/>
              <a:t>2018/4/8</a:t>
            </a:fld>
            <a:endParaRPr lang="zh-CN" altLang="en-US"/>
          </a:p>
        </p:txBody>
      </p:sp>
      <p:sp>
        <p:nvSpPr>
          <p:cNvPr id="5" name="页脚占位符 4">
            <a:extLst>
              <a:ext uri="{FF2B5EF4-FFF2-40B4-BE49-F238E27FC236}">
                <a16:creationId xmlns:a16="http://schemas.microsoft.com/office/drawing/2014/main" xmlns="" id="{636728A7-C7C2-42D2-BB5E-AF01FADB5024}"/>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37CBF029-D92D-4F31-998A-B2054AAEFAE5}"/>
              </a:ext>
            </a:extLst>
          </p:cNvPr>
          <p:cNvSpPr>
            <a:spLocks noGrp="1"/>
          </p:cNvSpPr>
          <p:nvPr>
            <p:ph type="sldNum" sz="quarter" idx="12"/>
          </p:nvPr>
        </p:nvSpPr>
        <p:spPr/>
        <p:txBody>
          <a:bodyPr/>
          <a:lstStyle/>
          <a:p>
            <a:fld id="{7EEE68DF-98E6-4D9A-AA9A-9FB94A0D747A}" type="slidenum">
              <a:rPr lang="zh-CN" altLang="en-US" smtClean="0"/>
              <a:pPr/>
              <a:t>‹#›</a:t>
            </a:fld>
            <a:endParaRPr lang="zh-CN" altLang="en-US"/>
          </a:p>
        </p:txBody>
      </p:sp>
      <p:grpSp>
        <p:nvGrpSpPr>
          <p:cNvPr id="7" name="组合 6">
            <a:extLst>
              <a:ext uri="{FF2B5EF4-FFF2-40B4-BE49-F238E27FC236}">
                <a16:creationId xmlns:a16="http://schemas.microsoft.com/office/drawing/2014/main" xmlns="" id="{BD9B67D6-CAF7-4F4D-9091-93AC6C1B9051}"/>
              </a:ext>
            </a:extLst>
          </p:cNvPr>
          <p:cNvGrpSpPr/>
          <p:nvPr userDrawn="1"/>
        </p:nvGrpSpPr>
        <p:grpSpPr>
          <a:xfrm>
            <a:off x="231237" y="282428"/>
            <a:ext cx="11729526" cy="6288455"/>
            <a:chOff x="231237" y="282428"/>
            <a:chExt cx="11729526" cy="6288455"/>
          </a:xfrm>
        </p:grpSpPr>
        <p:grpSp>
          <p:nvGrpSpPr>
            <p:cNvPr id="8" name="组合 7">
              <a:extLst>
                <a:ext uri="{FF2B5EF4-FFF2-40B4-BE49-F238E27FC236}">
                  <a16:creationId xmlns:a16="http://schemas.microsoft.com/office/drawing/2014/main" xmlns="" id="{0DC7BD89-C3BD-4ECB-9C3A-9217861DB2F1}"/>
                </a:ext>
              </a:extLst>
            </p:cNvPr>
            <p:cNvGrpSpPr/>
            <p:nvPr/>
          </p:nvGrpSpPr>
          <p:grpSpPr>
            <a:xfrm>
              <a:off x="231237" y="282428"/>
              <a:ext cx="11729526" cy="295422"/>
              <a:chOff x="231237" y="358628"/>
              <a:chExt cx="11729526" cy="295422"/>
            </a:xfrm>
          </p:grpSpPr>
          <p:sp>
            <p:nvSpPr>
              <p:cNvPr id="273" name="矩形 272">
                <a:extLst>
                  <a:ext uri="{FF2B5EF4-FFF2-40B4-BE49-F238E27FC236}">
                    <a16:creationId xmlns:a16="http://schemas.microsoft.com/office/drawing/2014/main" xmlns="" id="{22219567-8A29-4038-8B3E-F6E4C98F457E}"/>
                  </a:ext>
                </a:extLst>
              </p:cNvPr>
              <p:cNvSpPr/>
              <p:nvPr/>
            </p:nvSpPr>
            <p:spPr>
              <a:xfrm>
                <a:off x="750969"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4" name="矩形 273">
                <a:extLst>
                  <a:ext uri="{FF2B5EF4-FFF2-40B4-BE49-F238E27FC236}">
                    <a16:creationId xmlns:a16="http://schemas.microsoft.com/office/drawing/2014/main" xmlns="" id="{ACCB1BC6-03ED-4DB9-BBDB-34E15F9CB3EA}"/>
                  </a:ext>
                </a:extLst>
              </p:cNvPr>
              <p:cNvSpPr/>
              <p:nvPr/>
            </p:nvSpPr>
            <p:spPr>
              <a:xfrm>
                <a:off x="1270701"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5" name="矩形 274">
                <a:extLst>
                  <a:ext uri="{FF2B5EF4-FFF2-40B4-BE49-F238E27FC236}">
                    <a16:creationId xmlns:a16="http://schemas.microsoft.com/office/drawing/2014/main" xmlns="" id="{1508F56A-9185-404A-A045-5665B57064E5}"/>
                  </a:ext>
                </a:extLst>
              </p:cNvPr>
              <p:cNvSpPr/>
              <p:nvPr/>
            </p:nvSpPr>
            <p:spPr>
              <a:xfrm>
                <a:off x="1790433"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6" name="矩形 275">
                <a:extLst>
                  <a:ext uri="{FF2B5EF4-FFF2-40B4-BE49-F238E27FC236}">
                    <a16:creationId xmlns:a16="http://schemas.microsoft.com/office/drawing/2014/main" xmlns="" id="{57D2DBB2-4A39-4E75-96AD-C277E7E4A886}"/>
                  </a:ext>
                </a:extLst>
              </p:cNvPr>
              <p:cNvSpPr/>
              <p:nvPr/>
            </p:nvSpPr>
            <p:spPr>
              <a:xfrm>
                <a:off x="2310165"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7" name="矩形 276">
                <a:extLst>
                  <a:ext uri="{FF2B5EF4-FFF2-40B4-BE49-F238E27FC236}">
                    <a16:creationId xmlns:a16="http://schemas.microsoft.com/office/drawing/2014/main" xmlns="" id="{FE511C1A-4D15-4722-8D2E-3255C2D28DEF}"/>
                  </a:ext>
                </a:extLst>
              </p:cNvPr>
              <p:cNvSpPr/>
              <p:nvPr/>
            </p:nvSpPr>
            <p:spPr>
              <a:xfrm>
                <a:off x="2829897"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8" name="矩形 277">
                <a:extLst>
                  <a:ext uri="{FF2B5EF4-FFF2-40B4-BE49-F238E27FC236}">
                    <a16:creationId xmlns:a16="http://schemas.microsoft.com/office/drawing/2014/main" xmlns="" id="{484BBDBF-7249-4E73-AB98-CAAE69C8EC05}"/>
                  </a:ext>
                </a:extLst>
              </p:cNvPr>
              <p:cNvSpPr/>
              <p:nvPr/>
            </p:nvSpPr>
            <p:spPr>
              <a:xfrm>
                <a:off x="3349629"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9" name="矩形 278">
                <a:extLst>
                  <a:ext uri="{FF2B5EF4-FFF2-40B4-BE49-F238E27FC236}">
                    <a16:creationId xmlns:a16="http://schemas.microsoft.com/office/drawing/2014/main" xmlns="" id="{5BE5317E-1B0A-46CC-B941-49F41F55DA02}"/>
                  </a:ext>
                </a:extLst>
              </p:cNvPr>
              <p:cNvSpPr/>
              <p:nvPr/>
            </p:nvSpPr>
            <p:spPr>
              <a:xfrm>
                <a:off x="3869361"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0" name="矩形 279">
                <a:extLst>
                  <a:ext uri="{FF2B5EF4-FFF2-40B4-BE49-F238E27FC236}">
                    <a16:creationId xmlns:a16="http://schemas.microsoft.com/office/drawing/2014/main" xmlns="" id="{B13510F7-2F5B-480B-B7C1-68D9D913F4F7}"/>
                  </a:ext>
                </a:extLst>
              </p:cNvPr>
              <p:cNvSpPr/>
              <p:nvPr/>
            </p:nvSpPr>
            <p:spPr>
              <a:xfrm>
                <a:off x="4389093"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1" name="矩形 280">
                <a:extLst>
                  <a:ext uri="{FF2B5EF4-FFF2-40B4-BE49-F238E27FC236}">
                    <a16:creationId xmlns:a16="http://schemas.microsoft.com/office/drawing/2014/main" xmlns="" id="{1AD1A66A-233B-48BF-BC78-D129720122C0}"/>
                  </a:ext>
                </a:extLst>
              </p:cNvPr>
              <p:cNvSpPr/>
              <p:nvPr/>
            </p:nvSpPr>
            <p:spPr>
              <a:xfrm>
                <a:off x="4908825"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2" name="矩形 281">
                <a:extLst>
                  <a:ext uri="{FF2B5EF4-FFF2-40B4-BE49-F238E27FC236}">
                    <a16:creationId xmlns:a16="http://schemas.microsoft.com/office/drawing/2014/main" xmlns="" id="{B46E393B-B624-4DA5-A79D-1F1C668B7D9B}"/>
                  </a:ext>
                </a:extLst>
              </p:cNvPr>
              <p:cNvSpPr/>
              <p:nvPr/>
            </p:nvSpPr>
            <p:spPr>
              <a:xfrm>
                <a:off x="5428557"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3" name="矩形 282">
                <a:extLst>
                  <a:ext uri="{FF2B5EF4-FFF2-40B4-BE49-F238E27FC236}">
                    <a16:creationId xmlns:a16="http://schemas.microsoft.com/office/drawing/2014/main" xmlns="" id="{CBD02A2A-5FF9-4BA5-A6B1-840B5B45525A}"/>
                  </a:ext>
                </a:extLst>
              </p:cNvPr>
              <p:cNvSpPr/>
              <p:nvPr/>
            </p:nvSpPr>
            <p:spPr>
              <a:xfrm>
                <a:off x="5948289"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4" name="矩形 283">
                <a:extLst>
                  <a:ext uri="{FF2B5EF4-FFF2-40B4-BE49-F238E27FC236}">
                    <a16:creationId xmlns:a16="http://schemas.microsoft.com/office/drawing/2014/main" xmlns="" id="{8468CB79-B54F-46A5-80C0-1F57D6E46DB0}"/>
                  </a:ext>
                </a:extLst>
              </p:cNvPr>
              <p:cNvSpPr/>
              <p:nvPr/>
            </p:nvSpPr>
            <p:spPr>
              <a:xfrm>
                <a:off x="6468021"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5" name="矩形 284">
                <a:extLst>
                  <a:ext uri="{FF2B5EF4-FFF2-40B4-BE49-F238E27FC236}">
                    <a16:creationId xmlns:a16="http://schemas.microsoft.com/office/drawing/2014/main" xmlns="" id="{46E605C8-B757-486C-8450-4CA17930BB35}"/>
                  </a:ext>
                </a:extLst>
              </p:cNvPr>
              <p:cNvSpPr/>
              <p:nvPr/>
            </p:nvSpPr>
            <p:spPr>
              <a:xfrm>
                <a:off x="6987753"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6" name="矩形 285">
                <a:extLst>
                  <a:ext uri="{FF2B5EF4-FFF2-40B4-BE49-F238E27FC236}">
                    <a16:creationId xmlns:a16="http://schemas.microsoft.com/office/drawing/2014/main" xmlns="" id="{60CBAEE9-05C6-42C6-8F07-FEB03DFABBBF}"/>
                  </a:ext>
                </a:extLst>
              </p:cNvPr>
              <p:cNvSpPr/>
              <p:nvPr/>
            </p:nvSpPr>
            <p:spPr>
              <a:xfrm>
                <a:off x="7507485"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7" name="矩形 286">
                <a:extLst>
                  <a:ext uri="{FF2B5EF4-FFF2-40B4-BE49-F238E27FC236}">
                    <a16:creationId xmlns:a16="http://schemas.microsoft.com/office/drawing/2014/main" xmlns="" id="{8CE4E31A-3AEC-437A-9A9C-B329FF6E634F}"/>
                  </a:ext>
                </a:extLst>
              </p:cNvPr>
              <p:cNvSpPr/>
              <p:nvPr/>
            </p:nvSpPr>
            <p:spPr>
              <a:xfrm>
                <a:off x="8027217"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8" name="矩形 287">
                <a:extLst>
                  <a:ext uri="{FF2B5EF4-FFF2-40B4-BE49-F238E27FC236}">
                    <a16:creationId xmlns:a16="http://schemas.microsoft.com/office/drawing/2014/main" xmlns="" id="{6A2EEAA7-A057-4580-8915-217D29D21C4C}"/>
                  </a:ext>
                </a:extLst>
              </p:cNvPr>
              <p:cNvSpPr/>
              <p:nvPr/>
            </p:nvSpPr>
            <p:spPr>
              <a:xfrm>
                <a:off x="8546949"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9" name="矩形 288">
                <a:extLst>
                  <a:ext uri="{FF2B5EF4-FFF2-40B4-BE49-F238E27FC236}">
                    <a16:creationId xmlns:a16="http://schemas.microsoft.com/office/drawing/2014/main" xmlns="" id="{D90A0DF0-9992-4AB4-95D5-4A392019C31D}"/>
                  </a:ext>
                </a:extLst>
              </p:cNvPr>
              <p:cNvSpPr/>
              <p:nvPr/>
            </p:nvSpPr>
            <p:spPr>
              <a:xfrm>
                <a:off x="9066681"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0" name="矩形 289">
                <a:extLst>
                  <a:ext uri="{FF2B5EF4-FFF2-40B4-BE49-F238E27FC236}">
                    <a16:creationId xmlns:a16="http://schemas.microsoft.com/office/drawing/2014/main" xmlns="" id="{65B2C2FF-2E43-4492-80E2-66F9A22BA721}"/>
                  </a:ext>
                </a:extLst>
              </p:cNvPr>
              <p:cNvSpPr/>
              <p:nvPr/>
            </p:nvSpPr>
            <p:spPr>
              <a:xfrm>
                <a:off x="9586413"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1" name="矩形 290">
                <a:extLst>
                  <a:ext uri="{FF2B5EF4-FFF2-40B4-BE49-F238E27FC236}">
                    <a16:creationId xmlns:a16="http://schemas.microsoft.com/office/drawing/2014/main" xmlns="" id="{D319F353-4A05-496C-B52F-1EEAE6BFEE65}"/>
                  </a:ext>
                </a:extLst>
              </p:cNvPr>
              <p:cNvSpPr/>
              <p:nvPr/>
            </p:nvSpPr>
            <p:spPr>
              <a:xfrm>
                <a:off x="10106145"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2" name="矩形 291">
                <a:extLst>
                  <a:ext uri="{FF2B5EF4-FFF2-40B4-BE49-F238E27FC236}">
                    <a16:creationId xmlns:a16="http://schemas.microsoft.com/office/drawing/2014/main" xmlns="" id="{5700DE6B-3814-494A-9210-E466C70CFF2A}"/>
                  </a:ext>
                </a:extLst>
              </p:cNvPr>
              <p:cNvSpPr/>
              <p:nvPr/>
            </p:nvSpPr>
            <p:spPr>
              <a:xfrm>
                <a:off x="10625877"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3" name="矩形 292">
                <a:extLst>
                  <a:ext uri="{FF2B5EF4-FFF2-40B4-BE49-F238E27FC236}">
                    <a16:creationId xmlns:a16="http://schemas.microsoft.com/office/drawing/2014/main" xmlns="" id="{1C43BEF9-16D3-4384-A836-735AEC27BB8F}"/>
                  </a:ext>
                </a:extLst>
              </p:cNvPr>
              <p:cNvSpPr/>
              <p:nvPr/>
            </p:nvSpPr>
            <p:spPr>
              <a:xfrm>
                <a:off x="11145609"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4" name="矩形 293">
                <a:extLst>
                  <a:ext uri="{FF2B5EF4-FFF2-40B4-BE49-F238E27FC236}">
                    <a16:creationId xmlns:a16="http://schemas.microsoft.com/office/drawing/2014/main" xmlns="" id="{AB87C45C-B19B-4DCA-B776-C891FB3908C4}"/>
                  </a:ext>
                </a:extLst>
              </p:cNvPr>
              <p:cNvSpPr/>
              <p:nvPr/>
            </p:nvSpPr>
            <p:spPr>
              <a:xfrm>
                <a:off x="11665341"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5" name="矩形 294">
                <a:extLst>
                  <a:ext uri="{FF2B5EF4-FFF2-40B4-BE49-F238E27FC236}">
                    <a16:creationId xmlns:a16="http://schemas.microsoft.com/office/drawing/2014/main" xmlns="" id="{8B162D12-8668-407B-9889-5C4FB91EE828}"/>
                  </a:ext>
                </a:extLst>
              </p:cNvPr>
              <p:cNvSpPr/>
              <p:nvPr/>
            </p:nvSpPr>
            <p:spPr>
              <a:xfrm>
                <a:off x="231237"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a:extLst>
                <a:ext uri="{FF2B5EF4-FFF2-40B4-BE49-F238E27FC236}">
                  <a16:creationId xmlns:a16="http://schemas.microsoft.com/office/drawing/2014/main" xmlns="" id="{3B3D0693-198A-4066-AFFA-5AB34874FD60}"/>
                </a:ext>
              </a:extLst>
            </p:cNvPr>
            <p:cNvGrpSpPr/>
            <p:nvPr/>
          </p:nvGrpSpPr>
          <p:grpSpPr>
            <a:xfrm>
              <a:off x="231237" y="827249"/>
              <a:ext cx="11729526" cy="295422"/>
              <a:chOff x="231237" y="358628"/>
              <a:chExt cx="11729526" cy="295422"/>
            </a:xfrm>
          </p:grpSpPr>
          <p:sp>
            <p:nvSpPr>
              <p:cNvPr id="250" name="矩形 249">
                <a:extLst>
                  <a:ext uri="{FF2B5EF4-FFF2-40B4-BE49-F238E27FC236}">
                    <a16:creationId xmlns:a16="http://schemas.microsoft.com/office/drawing/2014/main" xmlns="" id="{E4EBDF15-D4FE-41D9-A5C2-1D3C374118BD}"/>
                  </a:ext>
                </a:extLst>
              </p:cNvPr>
              <p:cNvSpPr/>
              <p:nvPr/>
            </p:nvSpPr>
            <p:spPr>
              <a:xfrm>
                <a:off x="750969"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1" name="矩形 250">
                <a:extLst>
                  <a:ext uri="{FF2B5EF4-FFF2-40B4-BE49-F238E27FC236}">
                    <a16:creationId xmlns:a16="http://schemas.microsoft.com/office/drawing/2014/main" xmlns="" id="{1A58EE58-1FAB-49B7-80FD-626401875254}"/>
                  </a:ext>
                </a:extLst>
              </p:cNvPr>
              <p:cNvSpPr/>
              <p:nvPr/>
            </p:nvSpPr>
            <p:spPr>
              <a:xfrm>
                <a:off x="1270701"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2" name="矩形 251">
                <a:extLst>
                  <a:ext uri="{FF2B5EF4-FFF2-40B4-BE49-F238E27FC236}">
                    <a16:creationId xmlns:a16="http://schemas.microsoft.com/office/drawing/2014/main" xmlns="" id="{BCEA5298-2E9F-4336-ADAE-A93D0D353C73}"/>
                  </a:ext>
                </a:extLst>
              </p:cNvPr>
              <p:cNvSpPr/>
              <p:nvPr/>
            </p:nvSpPr>
            <p:spPr>
              <a:xfrm>
                <a:off x="1790433"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3" name="矩形 252">
                <a:extLst>
                  <a:ext uri="{FF2B5EF4-FFF2-40B4-BE49-F238E27FC236}">
                    <a16:creationId xmlns:a16="http://schemas.microsoft.com/office/drawing/2014/main" xmlns="" id="{25F42FD6-9EB9-4CE8-9065-F070F485C797}"/>
                  </a:ext>
                </a:extLst>
              </p:cNvPr>
              <p:cNvSpPr/>
              <p:nvPr/>
            </p:nvSpPr>
            <p:spPr>
              <a:xfrm>
                <a:off x="2310165"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4" name="矩形 253">
                <a:extLst>
                  <a:ext uri="{FF2B5EF4-FFF2-40B4-BE49-F238E27FC236}">
                    <a16:creationId xmlns:a16="http://schemas.microsoft.com/office/drawing/2014/main" xmlns="" id="{57C3AACE-5E51-4C8F-A952-EF2828652C20}"/>
                  </a:ext>
                </a:extLst>
              </p:cNvPr>
              <p:cNvSpPr/>
              <p:nvPr/>
            </p:nvSpPr>
            <p:spPr>
              <a:xfrm>
                <a:off x="2829897"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5" name="矩形 254">
                <a:extLst>
                  <a:ext uri="{FF2B5EF4-FFF2-40B4-BE49-F238E27FC236}">
                    <a16:creationId xmlns:a16="http://schemas.microsoft.com/office/drawing/2014/main" xmlns="" id="{80D1B8B1-0C9D-48B2-A814-1BF2C25E33F3}"/>
                  </a:ext>
                </a:extLst>
              </p:cNvPr>
              <p:cNvSpPr/>
              <p:nvPr/>
            </p:nvSpPr>
            <p:spPr>
              <a:xfrm>
                <a:off x="3349629"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6" name="矩形 255">
                <a:extLst>
                  <a:ext uri="{FF2B5EF4-FFF2-40B4-BE49-F238E27FC236}">
                    <a16:creationId xmlns:a16="http://schemas.microsoft.com/office/drawing/2014/main" xmlns="" id="{08661604-65D6-4F81-A479-6DAA798499DB}"/>
                  </a:ext>
                </a:extLst>
              </p:cNvPr>
              <p:cNvSpPr/>
              <p:nvPr/>
            </p:nvSpPr>
            <p:spPr>
              <a:xfrm>
                <a:off x="3869361"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7" name="矩形 256">
                <a:extLst>
                  <a:ext uri="{FF2B5EF4-FFF2-40B4-BE49-F238E27FC236}">
                    <a16:creationId xmlns:a16="http://schemas.microsoft.com/office/drawing/2014/main" xmlns="" id="{E723A193-1E87-4781-B778-459E9671A4B5}"/>
                  </a:ext>
                </a:extLst>
              </p:cNvPr>
              <p:cNvSpPr/>
              <p:nvPr/>
            </p:nvSpPr>
            <p:spPr>
              <a:xfrm>
                <a:off x="4389093"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8" name="矩形 257">
                <a:extLst>
                  <a:ext uri="{FF2B5EF4-FFF2-40B4-BE49-F238E27FC236}">
                    <a16:creationId xmlns:a16="http://schemas.microsoft.com/office/drawing/2014/main" xmlns="" id="{47ACCC42-61D3-4EEF-8898-791A1B8A0D42}"/>
                  </a:ext>
                </a:extLst>
              </p:cNvPr>
              <p:cNvSpPr/>
              <p:nvPr/>
            </p:nvSpPr>
            <p:spPr>
              <a:xfrm>
                <a:off x="4908825"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9" name="矩形 258">
                <a:extLst>
                  <a:ext uri="{FF2B5EF4-FFF2-40B4-BE49-F238E27FC236}">
                    <a16:creationId xmlns:a16="http://schemas.microsoft.com/office/drawing/2014/main" xmlns="" id="{E9405815-5166-4A82-9E71-A3F1125BF94A}"/>
                  </a:ext>
                </a:extLst>
              </p:cNvPr>
              <p:cNvSpPr/>
              <p:nvPr/>
            </p:nvSpPr>
            <p:spPr>
              <a:xfrm>
                <a:off x="5428557"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0" name="矩形 259">
                <a:extLst>
                  <a:ext uri="{FF2B5EF4-FFF2-40B4-BE49-F238E27FC236}">
                    <a16:creationId xmlns:a16="http://schemas.microsoft.com/office/drawing/2014/main" xmlns="" id="{1822B563-9D90-4855-8436-3F5FF8ED9AFB}"/>
                  </a:ext>
                </a:extLst>
              </p:cNvPr>
              <p:cNvSpPr/>
              <p:nvPr/>
            </p:nvSpPr>
            <p:spPr>
              <a:xfrm>
                <a:off x="5948289"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1" name="矩形 260">
                <a:extLst>
                  <a:ext uri="{FF2B5EF4-FFF2-40B4-BE49-F238E27FC236}">
                    <a16:creationId xmlns:a16="http://schemas.microsoft.com/office/drawing/2014/main" xmlns="" id="{24F8AAFE-DF7B-49F6-AA7C-1D76B3353B8F}"/>
                  </a:ext>
                </a:extLst>
              </p:cNvPr>
              <p:cNvSpPr/>
              <p:nvPr/>
            </p:nvSpPr>
            <p:spPr>
              <a:xfrm>
                <a:off x="6468021"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2" name="矩形 261">
                <a:extLst>
                  <a:ext uri="{FF2B5EF4-FFF2-40B4-BE49-F238E27FC236}">
                    <a16:creationId xmlns:a16="http://schemas.microsoft.com/office/drawing/2014/main" xmlns="" id="{8850EE41-0FDA-40BD-8BB6-251F17FA3938}"/>
                  </a:ext>
                </a:extLst>
              </p:cNvPr>
              <p:cNvSpPr/>
              <p:nvPr/>
            </p:nvSpPr>
            <p:spPr>
              <a:xfrm>
                <a:off x="6987753"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3" name="矩形 262">
                <a:extLst>
                  <a:ext uri="{FF2B5EF4-FFF2-40B4-BE49-F238E27FC236}">
                    <a16:creationId xmlns:a16="http://schemas.microsoft.com/office/drawing/2014/main" xmlns="" id="{D94018DD-A4E7-4E31-99B9-EF58EBE0AA4A}"/>
                  </a:ext>
                </a:extLst>
              </p:cNvPr>
              <p:cNvSpPr/>
              <p:nvPr/>
            </p:nvSpPr>
            <p:spPr>
              <a:xfrm>
                <a:off x="7507485"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4" name="矩形 263">
                <a:extLst>
                  <a:ext uri="{FF2B5EF4-FFF2-40B4-BE49-F238E27FC236}">
                    <a16:creationId xmlns:a16="http://schemas.microsoft.com/office/drawing/2014/main" xmlns="" id="{DB64A326-2348-4F82-8617-255116F0F7FC}"/>
                  </a:ext>
                </a:extLst>
              </p:cNvPr>
              <p:cNvSpPr/>
              <p:nvPr/>
            </p:nvSpPr>
            <p:spPr>
              <a:xfrm>
                <a:off x="8027217"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5" name="矩形 264">
                <a:extLst>
                  <a:ext uri="{FF2B5EF4-FFF2-40B4-BE49-F238E27FC236}">
                    <a16:creationId xmlns:a16="http://schemas.microsoft.com/office/drawing/2014/main" xmlns="" id="{4CB2FA7D-C894-4210-8529-E56A87307A36}"/>
                  </a:ext>
                </a:extLst>
              </p:cNvPr>
              <p:cNvSpPr/>
              <p:nvPr/>
            </p:nvSpPr>
            <p:spPr>
              <a:xfrm>
                <a:off x="8546949"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6" name="矩形 265">
                <a:extLst>
                  <a:ext uri="{FF2B5EF4-FFF2-40B4-BE49-F238E27FC236}">
                    <a16:creationId xmlns:a16="http://schemas.microsoft.com/office/drawing/2014/main" xmlns="" id="{9E929B44-680C-4231-A2FC-CAEB7BCA0568}"/>
                  </a:ext>
                </a:extLst>
              </p:cNvPr>
              <p:cNvSpPr/>
              <p:nvPr/>
            </p:nvSpPr>
            <p:spPr>
              <a:xfrm>
                <a:off x="9066681"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7" name="矩形 266">
                <a:extLst>
                  <a:ext uri="{FF2B5EF4-FFF2-40B4-BE49-F238E27FC236}">
                    <a16:creationId xmlns:a16="http://schemas.microsoft.com/office/drawing/2014/main" xmlns="" id="{7A2B2838-E7E3-4516-B5DD-C717D3EE08BD}"/>
                  </a:ext>
                </a:extLst>
              </p:cNvPr>
              <p:cNvSpPr/>
              <p:nvPr/>
            </p:nvSpPr>
            <p:spPr>
              <a:xfrm>
                <a:off x="9586413"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8" name="矩形 267">
                <a:extLst>
                  <a:ext uri="{FF2B5EF4-FFF2-40B4-BE49-F238E27FC236}">
                    <a16:creationId xmlns:a16="http://schemas.microsoft.com/office/drawing/2014/main" xmlns="" id="{60A31954-F513-44C0-8701-5507E38E8DA0}"/>
                  </a:ext>
                </a:extLst>
              </p:cNvPr>
              <p:cNvSpPr/>
              <p:nvPr/>
            </p:nvSpPr>
            <p:spPr>
              <a:xfrm>
                <a:off x="10106145"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9" name="矩形 268">
                <a:extLst>
                  <a:ext uri="{FF2B5EF4-FFF2-40B4-BE49-F238E27FC236}">
                    <a16:creationId xmlns:a16="http://schemas.microsoft.com/office/drawing/2014/main" xmlns="" id="{8FBB4B71-3F5F-4F87-8FF9-1A98C5254F55}"/>
                  </a:ext>
                </a:extLst>
              </p:cNvPr>
              <p:cNvSpPr/>
              <p:nvPr/>
            </p:nvSpPr>
            <p:spPr>
              <a:xfrm>
                <a:off x="10625877"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0" name="矩形 269">
                <a:extLst>
                  <a:ext uri="{FF2B5EF4-FFF2-40B4-BE49-F238E27FC236}">
                    <a16:creationId xmlns:a16="http://schemas.microsoft.com/office/drawing/2014/main" xmlns="" id="{CF0EF431-2C51-4AE7-9D8C-13D9F4A06CE6}"/>
                  </a:ext>
                </a:extLst>
              </p:cNvPr>
              <p:cNvSpPr/>
              <p:nvPr/>
            </p:nvSpPr>
            <p:spPr>
              <a:xfrm>
                <a:off x="11145609"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1" name="矩形 270">
                <a:extLst>
                  <a:ext uri="{FF2B5EF4-FFF2-40B4-BE49-F238E27FC236}">
                    <a16:creationId xmlns:a16="http://schemas.microsoft.com/office/drawing/2014/main" xmlns="" id="{0A1875C0-5EF6-446F-AFC6-43D3DC98F926}"/>
                  </a:ext>
                </a:extLst>
              </p:cNvPr>
              <p:cNvSpPr/>
              <p:nvPr/>
            </p:nvSpPr>
            <p:spPr>
              <a:xfrm>
                <a:off x="11665341"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2" name="矩形 271">
                <a:extLst>
                  <a:ext uri="{FF2B5EF4-FFF2-40B4-BE49-F238E27FC236}">
                    <a16:creationId xmlns:a16="http://schemas.microsoft.com/office/drawing/2014/main" xmlns="" id="{15450DCF-8299-47A5-BF0E-BC037E3A7DD2}"/>
                  </a:ext>
                </a:extLst>
              </p:cNvPr>
              <p:cNvSpPr/>
              <p:nvPr/>
            </p:nvSpPr>
            <p:spPr>
              <a:xfrm>
                <a:off x="231237"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 name="组合 9">
              <a:extLst>
                <a:ext uri="{FF2B5EF4-FFF2-40B4-BE49-F238E27FC236}">
                  <a16:creationId xmlns:a16="http://schemas.microsoft.com/office/drawing/2014/main" xmlns="" id="{10580753-8E7A-435F-A8F2-3AE437F79CBB}"/>
                </a:ext>
              </a:extLst>
            </p:cNvPr>
            <p:cNvGrpSpPr/>
            <p:nvPr/>
          </p:nvGrpSpPr>
          <p:grpSpPr>
            <a:xfrm>
              <a:off x="231237" y="1372070"/>
              <a:ext cx="11729526" cy="295422"/>
              <a:chOff x="231237" y="358628"/>
              <a:chExt cx="11729526" cy="295422"/>
            </a:xfrm>
          </p:grpSpPr>
          <p:sp>
            <p:nvSpPr>
              <p:cNvPr id="227" name="矩形 226">
                <a:extLst>
                  <a:ext uri="{FF2B5EF4-FFF2-40B4-BE49-F238E27FC236}">
                    <a16:creationId xmlns:a16="http://schemas.microsoft.com/office/drawing/2014/main" xmlns="" id="{5A6C396F-EBE8-4F20-9950-21396AAC6E45}"/>
                  </a:ext>
                </a:extLst>
              </p:cNvPr>
              <p:cNvSpPr/>
              <p:nvPr/>
            </p:nvSpPr>
            <p:spPr>
              <a:xfrm>
                <a:off x="750969"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8" name="矩形 227">
                <a:extLst>
                  <a:ext uri="{FF2B5EF4-FFF2-40B4-BE49-F238E27FC236}">
                    <a16:creationId xmlns:a16="http://schemas.microsoft.com/office/drawing/2014/main" xmlns="" id="{C2C96E0C-3DB6-4851-9C59-4C81B65B7BC3}"/>
                  </a:ext>
                </a:extLst>
              </p:cNvPr>
              <p:cNvSpPr/>
              <p:nvPr/>
            </p:nvSpPr>
            <p:spPr>
              <a:xfrm>
                <a:off x="1270701"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9" name="矩形 228">
                <a:extLst>
                  <a:ext uri="{FF2B5EF4-FFF2-40B4-BE49-F238E27FC236}">
                    <a16:creationId xmlns:a16="http://schemas.microsoft.com/office/drawing/2014/main" xmlns="" id="{983DDE41-C8DE-4249-B9AA-2365E32142B1}"/>
                  </a:ext>
                </a:extLst>
              </p:cNvPr>
              <p:cNvSpPr/>
              <p:nvPr/>
            </p:nvSpPr>
            <p:spPr>
              <a:xfrm>
                <a:off x="1790433"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0" name="矩形 229">
                <a:extLst>
                  <a:ext uri="{FF2B5EF4-FFF2-40B4-BE49-F238E27FC236}">
                    <a16:creationId xmlns:a16="http://schemas.microsoft.com/office/drawing/2014/main" xmlns="" id="{86898C59-AEF1-45C4-B48C-6C3F48AE34D1}"/>
                  </a:ext>
                </a:extLst>
              </p:cNvPr>
              <p:cNvSpPr/>
              <p:nvPr/>
            </p:nvSpPr>
            <p:spPr>
              <a:xfrm>
                <a:off x="2310165"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1" name="矩形 230">
                <a:extLst>
                  <a:ext uri="{FF2B5EF4-FFF2-40B4-BE49-F238E27FC236}">
                    <a16:creationId xmlns:a16="http://schemas.microsoft.com/office/drawing/2014/main" xmlns="" id="{0A59F463-C876-4E64-8DCB-1C264648C831}"/>
                  </a:ext>
                </a:extLst>
              </p:cNvPr>
              <p:cNvSpPr/>
              <p:nvPr/>
            </p:nvSpPr>
            <p:spPr>
              <a:xfrm>
                <a:off x="2829897"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2" name="矩形 231">
                <a:extLst>
                  <a:ext uri="{FF2B5EF4-FFF2-40B4-BE49-F238E27FC236}">
                    <a16:creationId xmlns:a16="http://schemas.microsoft.com/office/drawing/2014/main" xmlns="" id="{F4A26541-0478-4144-B74D-2A29D07D4022}"/>
                  </a:ext>
                </a:extLst>
              </p:cNvPr>
              <p:cNvSpPr/>
              <p:nvPr/>
            </p:nvSpPr>
            <p:spPr>
              <a:xfrm>
                <a:off x="3349629"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3" name="矩形 232">
                <a:extLst>
                  <a:ext uri="{FF2B5EF4-FFF2-40B4-BE49-F238E27FC236}">
                    <a16:creationId xmlns:a16="http://schemas.microsoft.com/office/drawing/2014/main" xmlns="" id="{4BE04376-E06C-49BE-9CBA-B20999C0A0D5}"/>
                  </a:ext>
                </a:extLst>
              </p:cNvPr>
              <p:cNvSpPr/>
              <p:nvPr/>
            </p:nvSpPr>
            <p:spPr>
              <a:xfrm>
                <a:off x="3869361"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4" name="矩形 233">
                <a:extLst>
                  <a:ext uri="{FF2B5EF4-FFF2-40B4-BE49-F238E27FC236}">
                    <a16:creationId xmlns:a16="http://schemas.microsoft.com/office/drawing/2014/main" xmlns="" id="{A805D911-B0F5-4E35-AD6C-3A77871A7BB5}"/>
                  </a:ext>
                </a:extLst>
              </p:cNvPr>
              <p:cNvSpPr/>
              <p:nvPr/>
            </p:nvSpPr>
            <p:spPr>
              <a:xfrm>
                <a:off x="4389093"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5" name="矩形 234">
                <a:extLst>
                  <a:ext uri="{FF2B5EF4-FFF2-40B4-BE49-F238E27FC236}">
                    <a16:creationId xmlns:a16="http://schemas.microsoft.com/office/drawing/2014/main" xmlns="" id="{C4973DB2-ABD4-4035-B1AF-150005DF7298}"/>
                  </a:ext>
                </a:extLst>
              </p:cNvPr>
              <p:cNvSpPr/>
              <p:nvPr/>
            </p:nvSpPr>
            <p:spPr>
              <a:xfrm>
                <a:off x="4908825"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6" name="矩形 235">
                <a:extLst>
                  <a:ext uri="{FF2B5EF4-FFF2-40B4-BE49-F238E27FC236}">
                    <a16:creationId xmlns:a16="http://schemas.microsoft.com/office/drawing/2014/main" xmlns="" id="{D385F43B-9EBB-4595-8F50-0D18569DFF73}"/>
                  </a:ext>
                </a:extLst>
              </p:cNvPr>
              <p:cNvSpPr/>
              <p:nvPr/>
            </p:nvSpPr>
            <p:spPr>
              <a:xfrm>
                <a:off x="5428557"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7" name="矩形 236">
                <a:extLst>
                  <a:ext uri="{FF2B5EF4-FFF2-40B4-BE49-F238E27FC236}">
                    <a16:creationId xmlns:a16="http://schemas.microsoft.com/office/drawing/2014/main" xmlns="" id="{776BE455-E1DB-4BF4-A532-0747495EF1D0}"/>
                  </a:ext>
                </a:extLst>
              </p:cNvPr>
              <p:cNvSpPr/>
              <p:nvPr/>
            </p:nvSpPr>
            <p:spPr>
              <a:xfrm>
                <a:off x="5948289"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8" name="矩形 237">
                <a:extLst>
                  <a:ext uri="{FF2B5EF4-FFF2-40B4-BE49-F238E27FC236}">
                    <a16:creationId xmlns:a16="http://schemas.microsoft.com/office/drawing/2014/main" xmlns="" id="{16EC43FA-9BD9-4ACB-B9C2-84790EC31344}"/>
                  </a:ext>
                </a:extLst>
              </p:cNvPr>
              <p:cNvSpPr/>
              <p:nvPr/>
            </p:nvSpPr>
            <p:spPr>
              <a:xfrm>
                <a:off x="6468021"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9" name="矩形 238">
                <a:extLst>
                  <a:ext uri="{FF2B5EF4-FFF2-40B4-BE49-F238E27FC236}">
                    <a16:creationId xmlns:a16="http://schemas.microsoft.com/office/drawing/2014/main" xmlns="" id="{530A9412-2EFE-4B38-B1E2-EE2C04A35922}"/>
                  </a:ext>
                </a:extLst>
              </p:cNvPr>
              <p:cNvSpPr/>
              <p:nvPr/>
            </p:nvSpPr>
            <p:spPr>
              <a:xfrm>
                <a:off x="6987753"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0" name="矩形 239">
                <a:extLst>
                  <a:ext uri="{FF2B5EF4-FFF2-40B4-BE49-F238E27FC236}">
                    <a16:creationId xmlns:a16="http://schemas.microsoft.com/office/drawing/2014/main" xmlns="" id="{11164C30-3A76-4B4C-85DA-3D18008E72C2}"/>
                  </a:ext>
                </a:extLst>
              </p:cNvPr>
              <p:cNvSpPr/>
              <p:nvPr/>
            </p:nvSpPr>
            <p:spPr>
              <a:xfrm>
                <a:off x="7507485"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1" name="矩形 240">
                <a:extLst>
                  <a:ext uri="{FF2B5EF4-FFF2-40B4-BE49-F238E27FC236}">
                    <a16:creationId xmlns:a16="http://schemas.microsoft.com/office/drawing/2014/main" xmlns="" id="{D265C3D6-6894-41F9-AB1E-8073770C2BEA}"/>
                  </a:ext>
                </a:extLst>
              </p:cNvPr>
              <p:cNvSpPr/>
              <p:nvPr/>
            </p:nvSpPr>
            <p:spPr>
              <a:xfrm>
                <a:off x="8027217"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2" name="矩形 241">
                <a:extLst>
                  <a:ext uri="{FF2B5EF4-FFF2-40B4-BE49-F238E27FC236}">
                    <a16:creationId xmlns:a16="http://schemas.microsoft.com/office/drawing/2014/main" xmlns="" id="{48785519-8FD1-4297-A609-3727B339CF0E}"/>
                  </a:ext>
                </a:extLst>
              </p:cNvPr>
              <p:cNvSpPr/>
              <p:nvPr/>
            </p:nvSpPr>
            <p:spPr>
              <a:xfrm>
                <a:off x="8546949"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3" name="矩形 242">
                <a:extLst>
                  <a:ext uri="{FF2B5EF4-FFF2-40B4-BE49-F238E27FC236}">
                    <a16:creationId xmlns:a16="http://schemas.microsoft.com/office/drawing/2014/main" xmlns="" id="{8A62F71E-257B-48F4-B240-7F3AB1FA774D}"/>
                  </a:ext>
                </a:extLst>
              </p:cNvPr>
              <p:cNvSpPr/>
              <p:nvPr/>
            </p:nvSpPr>
            <p:spPr>
              <a:xfrm>
                <a:off x="9066681"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4" name="矩形 243">
                <a:extLst>
                  <a:ext uri="{FF2B5EF4-FFF2-40B4-BE49-F238E27FC236}">
                    <a16:creationId xmlns:a16="http://schemas.microsoft.com/office/drawing/2014/main" xmlns="" id="{5222762F-1F04-47F2-8194-0CB2B570C587}"/>
                  </a:ext>
                </a:extLst>
              </p:cNvPr>
              <p:cNvSpPr/>
              <p:nvPr/>
            </p:nvSpPr>
            <p:spPr>
              <a:xfrm>
                <a:off x="9586413"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5" name="矩形 244">
                <a:extLst>
                  <a:ext uri="{FF2B5EF4-FFF2-40B4-BE49-F238E27FC236}">
                    <a16:creationId xmlns:a16="http://schemas.microsoft.com/office/drawing/2014/main" xmlns="" id="{7CD16592-4238-455B-904F-DD9A046FB457}"/>
                  </a:ext>
                </a:extLst>
              </p:cNvPr>
              <p:cNvSpPr/>
              <p:nvPr/>
            </p:nvSpPr>
            <p:spPr>
              <a:xfrm>
                <a:off x="10106145"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6" name="矩形 245">
                <a:extLst>
                  <a:ext uri="{FF2B5EF4-FFF2-40B4-BE49-F238E27FC236}">
                    <a16:creationId xmlns:a16="http://schemas.microsoft.com/office/drawing/2014/main" xmlns="" id="{BF378450-48C2-4531-9C57-B444694D955B}"/>
                  </a:ext>
                </a:extLst>
              </p:cNvPr>
              <p:cNvSpPr/>
              <p:nvPr/>
            </p:nvSpPr>
            <p:spPr>
              <a:xfrm>
                <a:off x="10625877"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7" name="矩形 246">
                <a:extLst>
                  <a:ext uri="{FF2B5EF4-FFF2-40B4-BE49-F238E27FC236}">
                    <a16:creationId xmlns:a16="http://schemas.microsoft.com/office/drawing/2014/main" xmlns="" id="{B3983113-32D1-453E-8D45-BA61381FC3E4}"/>
                  </a:ext>
                </a:extLst>
              </p:cNvPr>
              <p:cNvSpPr/>
              <p:nvPr/>
            </p:nvSpPr>
            <p:spPr>
              <a:xfrm>
                <a:off x="11145609"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8" name="矩形 247">
                <a:extLst>
                  <a:ext uri="{FF2B5EF4-FFF2-40B4-BE49-F238E27FC236}">
                    <a16:creationId xmlns:a16="http://schemas.microsoft.com/office/drawing/2014/main" xmlns="" id="{4F80C85F-148F-406F-925C-622C2BE25016}"/>
                  </a:ext>
                </a:extLst>
              </p:cNvPr>
              <p:cNvSpPr/>
              <p:nvPr/>
            </p:nvSpPr>
            <p:spPr>
              <a:xfrm>
                <a:off x="11665341"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9" name="矩形 248">
                <a:extLst>
                  <a:ext uri="{FF2B5EF4-FFF2-40B4-BE49-F238E27FC236}">
                    <a16:creationId xmlns:a16="http://schemas.microsoft.com/office/drawing/2014/main" xmlns="" id="{D7CF2655-6C4C-4B84-BD11-376DF1A9F612}"/>
                  </a:ext>
                </a:extLst>
              </p:cNvPr>
              <p:cNvSpPr/>
              <p:nvPr/>
            </p:nvSpPr>
            <p:spPr>
              <a:xfrm>
                <a:off x="231237"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a:extLst>
                <a:ext uri="{FF2B5EF4-FFF2-40B4-BE49-F238E27FC236}">
                  <a16:creationId xmlns:a16="http://schemas.microsoft.com/office/drawing/2014/main" xmlns="" id="{9B1A69A7-BD21-4927-933A-4138139766E0}"/>
                </a:ext>
              </a:extLst>
            </p:cNvPr>
            <p:cNvGrpSpPr/>
            <p:nvPr/>
          </p:nvGrpSpPr>
          <p:grpSpPr>
            <a:xfrm>
              <a:off x="231237" y="1916891"/>
              <a:ext cx="11729526" cy="295422"/>
              <a:chOff x="231237" y="358628"/>
              <a:chExt cx="11729526" cy="295422"/>
            </a:xfrm>
          </p:grpSpPr>
          <p:sp>
            <p:nvSpPr>
              <p:cNvPr id="204" name="矩形 203">
                <a:extLst>
                  <a:ext uri="{FF2B5EF4-FFF2-40B4-BE49-F238E27FC236}">
                    <a16:creationId xmlns:a16="http://schemas.microsoft.com/office/drawing/2014/main" xmlns="" id="{69AD3586-B6CC-4409-A128-94A6F7B2DBA6}"/>
                  </a:ext>
                </a:extLst>
              </p:cNvPr>
              <p:cNvSpPr/>
              <p:nvPr/>
            </p:nvSpPr>
            <p:spPr>
              <a:xfrm>
                <a:off x="750969"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5" name="矩形 204">
                <a:extLst>
                  <a:ext uri="{FF2B5EF4-FFF2-40B4-BE49-F238E27FC236}">
                    <a16:creationId xmlns:a16="http://schemas.microsoft.com/office/drawing/2014/main" xmlns="" id="{A12F4CFB-119E-45EB-9BEE-7719545715D8}"/>
                  </a:ext>
                </a:extLst>
              </p:cNvPr>
              <p:cNvSpPr/>
              <p:nvPr/>
            </p:nvSpPr>
            <p:spPr>
              <a:xfrm>
                <a:off x="1270701"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6" name="矩形 205">
                <a:extLst>
                  <a:ext uri="{FF2B5EF4-FFF2-40B4-BE49-F238E27FC236}">
                    <a16:creationId xmlns:a16="http://schemas.microsoft.com/office/drawing/2014/main" xmlns="" id="{7F8E7F17-FEF0-4D95-A86D-AFAE0BC2B543}"/>
                  </a:ext>
                </a:extLst>
              </p:cNvPr>
              <p:cNvSpPr/>
              <p:nvPr/>
            </p:nvSpPr>
            <p:spPr>
              <a:xfrm>
                <a:off x="1790433"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7" name="矩形 206">
                <a:extLst>
                  <a:ext uri="{FF2B5EF4-FFF2-40B4-BE49-F238E27FC236}">
                    <a16:creationId xmlns:a16="http://schemas.microsoft.com/office/drawing/2014/main" xmlns="" id="{5036BBFA-4CD1-40E6-8CB5-C865A72EA057}"/>
                  </a:ext>
                </a:extLst>
              </p:cNvPr>
              <p:cNvSpPr/>
              <p:nvPr/>
            </p:nvSpPr>
            <p:spPr>
              <a:xfrm>
                <a:off x="2310165"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8" name="矩形 207">
                <a:extLst>
                  <a:ext uri="{FF2B5EF4-FFF2-40B4-BE49-F238E27FC236}">
                    <a16:creationId xmlns:a16="http://schemas.microsoft.com/office/drawing/2014/main" xmlns="" id="{FEEE0C6A-67E9-4EBD-B28C-3B266F236CEB}"/>
                  </a:ext>
                </a:extLst>
              </p:cNvPr>
              <p:cNvSpPr/>
              <p:nvPr/>
            </p:nvSpPr>
            <p:spPr>
              <a:xfrm>
                <a:off x="2829897"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9" name="矩形 208">
                <a:extLst>
                  <a:ext uri="{FF2B5EF4-FFF2-40B4-BE49-F238E27FC236}">
                    <a16:creationId xmlns:a16="http://schemas.microsoft.com/office/drawing/2014/main" xmlns="" id="{00C359E4-E22D-4A41-9D90-91B7D5C4A7B7}"/>
                  </a:ext>
                </a:extLst>
              </p:cNvPr>
              <p:cNvSpPr/>
              <p:nvPr/>
            </p:nvSpPr>
            <p:spPr>
              <a:xfrm>
                <a:off x="3349629"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0" name="矩形 209">
                <a:extLst>
                  <a:ext uri="{FF2B5EF4-FFF2-40B4-BE49-F238E27FC236}">
                    <a16:creationId xmlns:a16="http://schemas.microsoft.com/office/drawing/2014/main" xmlns="" id="{5F13A623-3BAF-4987-8248-2485E2C66E8F}"/>
                  </a:ext>
                </a:extLst>
              </p:cNvPr>
              <p:cNvSpPr/>
              <p:nvPr/>
            </p:nvSpPr>
            <p:spPr>
              <a:xfrm>
                <a:off x="3869361"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1" name="矩形 210">
                <a:extLst>
                  <a:ext uri="{FF2B5EF4-FFF2-40B4-BE49-F238E27FC236}">
                    <a16:creationId xmlns:a16="http://schemas.microsoft.com/office/drawing/2014/main" xmlns="" id="{B320154F-1052-4A24-98F7-2EDB86901524}"/>
                  </a:ext>
                </a:extLst>
              </p:cNvPr>
              <p:cNvSpPr/>
              <p:nvPr/>
            </p:nvSpPr>
            <p:spPr>
              <a:xfrm>
                <a:off x="4389093"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2" name="矩形 211">
                <a:extLst>
                  <a:ext uri="{FF2B5EF4-FFF2-40B4-BE49-F238E27FC236}">
                    <a16:creationId xmlns:a16="http://schemas.microsoft.com/office/drawing/2014/main" xmlns="" id="{9029E514-CCC7-458B-BCFE-7F06C169CA63}"/>
                  </a:ext>
                </a:extLst>
              </p:cNvPr>
              <p:cNvSpPr/>
              <p:nvPr/>
            </p:nvSpPr>
            <p:spPr>
              <a:xfrm>
                <a:off x="4908825"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3" name="矩形 212">
                <a:extLst>
                  <a:ext uri="{FF2B5EF4-FFF2-40B4-BE49-F238E27FC236}">
                    <a16:creationId xmlns:a16="http://schemas.microsoft.com/office/drawing/2014/main" xmlns="" id="{C7C3DCBF-4BBB-4F58-B8FD-56728F5E27DA}"/>
                  </a:ext>
                </a:extLst>
              </p:cNvPr>
              <p:cNvSpPr/>
              <p:nvPr/>
            </p:nvSpPr>
            <p:spPr>
              <a:xfrm>
                <a:off x="5428557"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4" name="矩形 213">
                <a:extLst>
                  <a:ext uri="{FF2B5EF4-FFF2-40B4-BE49-F238E27FC236}">
                    <a16:creationId xmlns:a16="http://schemas.microsoft.com/office/drawing/2014/main" xmlns="" id="{E1F24765-BC61-43AF-8845-57135FBD350B}"/>
                  </a:ext>
                </a:extLst>
              </p:cNvPr>
              <p:cNvSpPr/>
              <p:nvPr/>
            </p:nvSpPr>
            <p:spPr>
              <a:xfrm>
                <a:off x="5948289"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5" name="矩形 214">
                <a:extLst>
                  <a:ext uri="{FF2B5EF4-FFF2-40B4-BE49-F238E27FC236}">
                    <a16:creationId xmlns:a16="http://schemas.microsoft.com/office/drawing/2014/main" xmlns="" id="{87FC3C54-9978-4611-B340-34EFDE7854BC}"/>
                  </a:ext>
                </a:extLst>
              </p:cNvPr>
              <p:cNvSpPr/>
              <p:nvPr/>
            </p:nvSpPr>
            <p:spPr>
              <a:xfrm>
                <a:off x="6468021"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6" name="矩形 215">
                <a:extLst>
                  <a:ext uri="{FF2B5EF4-FFF2-40B4-BE49-F238E27FC236}">
                    <a16:creationId xmlns:a16="http://schemas.microsoft.com/office/drawing/2014/main" xmlns="" id="{4F439165-52DB-48F3-BC02-0E5EDD39114F}"/>
                  </a:ext>
                </a:extLst>
              </p:cNvPr>
              <p:cNvSpPr/>
              <p:nvPr/>
            </p:nvSpPr>
            <p:spPr>
              <a:xfrm>
                <a:off x="6987753"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7" name="矩形 216">
                <a:extLst>
                  <a:ext uri="{FF2B5EF4-FFF2-40B4-BE49-F238E27FC236}">
                    <a16:creationId xmlns:a16="http://schemas.microsoft.com/office/drawing/2014/main" xmlns="" id="{942D8502-6965-4E4F-AB55-8795F099560A}"/>
                  </a:ext>
                </a:extLst>
              </p:cNvPr>
              <p:cNvSpPr/>
              <p:nvPr/>
            </p:nvSpPr>
            <p:spPr>
              <a:xfrm>
                <a:off x="7507485"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8" name="矩形 217">
                <a:extLst>
                  <a:ext uri="{FF2B5EF4-FFF2-40B4-BE49-F238E27FC236}">
                    <a16:creationId xmlns:a16="http://schemas.microsoft.com/office/drawing/2014/main" xmlns="" id="{C7C4ABD4-EBC9-495B-B813-30899F256F6E}"/>
                  </a:ext>
                </a:extLst>
              </p:cNvPr>
              <p:cNvSpPr/>
              <p:nvPr/>
            </p:nvSpPr>
            <p:spPr>
              <a:xfrm>
                <a:off x="8027217"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9" name="矩形 218">
                <a:extLst>
                  <a:ext uri="{FF2B5EF4-FFF2-40B4-BE49-F238E27FC236}">
                    <a16:creationId xmlns:a16="http://schemas.microsoft.com/office/drawing/2014/main" xmlns="" id="{38663DEB-8B9E-4CA2-BDE9-76E9E5D2766E}"/>
                  </a:ext>
                </a:extLst>
              </p:cNvPr>
              <p:cNvSpPr/>
              <p:nvPr/>
            </p:nvSpPr>
            <p:spPr>
              <a:xfrm>
                <a:off x="8546949"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0" name="矩形 219">
                <a:extLst>
                  <a:ext uri="{FF2B5EF4-FFF2-40B4-BE49-F238E27FC236}">
                    <a16:creationId xmlns:a16="http://schemas.microsoft.com/office/drawing/2014/main" xmlns="" id="{2E7DC011-1DAE-498F-93E8-01F5D9956E1B}"/>
                  </a:ext>
                </a:extLst>
              </p:cNvPr>
              <p:cNvSpPr/>
              <p:nvPr/>
            </p:nvSpPr>
            <p:spPr>
              <a:xfrm>
                <a:off x="9066681"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1" name="矩形 220">
                <a:extLst>
                  <a:ext uri="{FF2B5EF4-FFF2-40B4-BE49-F238E27FC236}">
                    <a16:creationId xmlns:a16="http://schemas.microsoft.com/office/drawing/2014/main" xmlns="" id="{CE67F004-0353-4CEE-A39C-01784897B7F5}"/>
                  </a:ext>
                </a:extLst>
              </p:cNvPr>
              <p:cNvSpPr/>
              <p:nvPr/>
            </p:nvSpPr>
            <p:spPr>
              <a:xfrm>
                <a:off x="9586413"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2" name="矩形 221">
                <a:extLst>
                  <a:ext uri="{FF2B5EF4-FFF2-40B4-BE49-F238E27FC236}">
                    <a16:creationId xmlns:a16="http://schemas.microsoft.com/office/drawing/2014/main" xmlns="" id="{C9944CF6-5FDD-4C88-ADCC-592BEBAE9E7B}"/>
                  </a:ext>
                </a:extLst>
              </p:cNvPr>
              <p:cNvSpPr/>
              <p:nvPr/>
            </p:nvSpPr>
            <p:spPr>
              <a:xfrm>
                <a:off x="10106145"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3" name="矩形 222">
                <a:extLst>
                  <a:ext uri="{FF2B5EF4-FFF2-40B4-BE49-F238E27FC236}">
                    <a16:creationId xmlns:a16="http://schemas.microsoft.com/office/drawing/2014/main" xmlns="" id="{B626D710-03C1-4C09-BC78-2D1ABA0941BD}"/>
                  </a:ext>
                </a:extLst>
              </p:cNvPr>
              <p:cNvSpPr/>
              <p:nvPr/>
            </p:nvSpPr>
            <p:spPr>
              <a:xfrm>
                <a:off x="10625877"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4" name="矩形 223">
                <a:extLst>
                  <a:ext uri="{FF2B5EF4-FFF2-40B4-BE49-F238E27FC236}">
                    <a16:creationId xmlns:a16="http://schemas.microsoft.com/office/drawing/2014/main" xmlns="" id="{CEFF68F7-819C-4C93-81B1-BC6F31444F65}"/>
                  </a:ext>
                </a:extLst>
              </p:cNvPr>
              <p:cNvSpPr/>
              <p:nvPr/>
            </p:nvSpPr>
            <p:spPr>
              <a:xfrm>
                <a:off x="11145609"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5" name="矩形 224">
                <a:extLst>
                  <a:ext uri="{FF2B5EF4-FFF2-40B4-BE49-F238E27FC236}">
                    <a16:creationId xmlns:a16="http://schemas.microsoft.com/office/drawing/2014/main" xmlns="" id="{BC4D9F3A-E39B-41C9-85D7-C55682919A64}"/>
                  </a:ext>
                </a:extLst>
              </p:cNvPr>
              <p:cNvSpPr/>
              <p:nvPr/>
            </p:nvSpPr>
            <p:spPr>
              <a:xfrm>
                <a:off x="11665341"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6" name="矩形 225">
                <a:extLst>
                  <a:ext uri="{FF2B5EF4-FFF2-40B4-BE49-F238E27FC236}">
                    <a16:creationId xmlns:a16="http://schemas.microsoft.com/office/drawing/2014/main" xmlns="" id="{1BEBB7E0-76F8-4960-8239-019FF5A41123}"/>
                  </a:ext>
                </a:extLst>
              </p:cNvPr>
              <p:cNvSpPr/>
              <p:nvPr/>
            </p:nvSpPr>
            <p:spPr>
              <a:xfrm>
                <a:off x="231237"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 name="组合 11">
              <a:extLst>
                <a:ext uri="{FF2B5EF4-FFF2-40B4-BE49-F238E27FC236}">
                  <a16:creationId xmlns:a16="http://schemas.microsoft.com/office/drawing/2014/main" xmlns="" id="{5ECA9416-BE68-440F-B151-6058F411B3E7}"/>
                </a:ext>
              </a:extLst>
            </p:cNvPr>
            <p:cNvGrpSpPr/>
            <p:nvPr/>
          </p:nvGrpSpPr>
          <p:grpSpPr>
            <a:xfrm>
              <a:off x="231237" y="2461712"/>
              <a:ext cx="11729526" cy="295422"/>
              <a:chOff x="231237" y="358628"/>
              <a:chExt cx="11729526" cy="295422"/>
            </a:xfrm>
          </p:grpSpPr>
          <p:sp>
            <p:nvSpPr>
              <p:cNvPr id="181" name="矩形 180">
                <a:extLst>
                  <a:ext uri="{FF2B5EF4-FFF2-40B4-BE49-F238E27FC236}">
                    <a16:creationId xmlns:a16="http://schemas.microsoft.com/office/drawing/2014/main" xmlns="" id="{B8E5DC5B-4544-4CFB-800D-FC2238098B29}"/>
                  </a:ext>
                </a:extLst>
              </p:cNvPr>
              <p:cNvSpPr/>
              <p:nvPr/>
            </p:nvSpPr>
            <p:spPr>
              <a:xfrm>
                <a:off x="750969"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2" name="矩形 181">
                <a:extLst>
                  <a:ext uri="{FF2B5EF4-FFF2-40B4-BE49-F238E27FC236}">
                    <a16:creationId xmlns:a16="http://schemas.microsoft.com/office/drawing/2014/main" xmlns="" id="{401CC463-A4D5-4DC1-8000-0456E492F95D}"/>
                  </a:ext>
                </a:extLst>
              </p:cNvPr>
              <p:cNvSpPr/>
              <p:nvPr/>
            </p:nvSpPr>
            <p:spPr>
              <a:xfrm>
                <a:off x="1270701"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3" name="矩形 182">
                <a:extLst>
                  <a:ext uri="{FF2B5EF4-FFF2-40B4-BE49-F238E27FC236}">
                    <a16:creationId xmlns:a16="http://schemas.microsoft.com/office/drawing/2014/main" xmlns="" id="{B90045B0-54E6-4D44-8C9D-5AC4E329F337}"/>
                  </a:ext>
                </a:extLst>
              </p:cNvPr>
              <p:cNvSpPr/>
              <p:nvPr/>
            </p:nvSpPr>
            <p:spPr>
              <a:xfrm>
                <a:off x="1790433"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4" name="矩形 183">
                <a:extLst>
                  <a:ext uri="{FF2B5EF4-FFF2-40B4-BE49-F238E27FC236}">
                    <a16:creationId xmlns:a16="http://schemas.microsoft.com/office/drawing/2014/main" xmlns="" id="{2C1F4401-2B86-4DA7-A773-AE3377D52EE5}"/>
                  </a:ext>
                </a:extLst>
              </p:cNvPr>
              <p:cNvSpPr/>
              <p:nvPr/>
            </p:nvSpPr>
            <p:spPr>
              <a:xfrm>
                <a:off x="2310165"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5" name="矩形 184">
                <a:extLst>
                  <a:ext uri="{FF2B5EF4-FFF2-40B4-BE49-F238E27FC236}">
                    <a16:creationId xmlns:a16="http://schemas.microsoft.com/office/drawing/2014/main" xmlns="" id="{9678CB96-1FB2-46ED-BA21-9E9B0F5A2D0F}"/>
                  </a:ext>
                </a:extLst>
              </p:cNvPr>
              <p:cNvSpPr/>
              <p:nvPr/>
            </p:nvSpPr>
            <p:spPr>
              <a:xfrm>
                <a:off x="2829897"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6" name="矩形 185">
                <a:extLst>
                  <a:ext uri="{FF2B5EF4-FFF2-40B4-BE49-F238E27FC236}">
                    <a16:creationId xmlns:a16="http://schemas.microsoft.com/office/drawing/2014/main" xmlns="" id="{1585DC42-6F09-43FF-958C-65CD4288C26F}"/>
                  </a:ext>
                </a:extLst>
              </p:cNvPr>
              <p:cNvSpPr/>
              <p:nvPr/>
            </p:nvSpPr>
            <p:spPr>
              <a:xfrm>
                <a:off x="3349629"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7" name="矩形 186">
                <a:extLst>
                  <a:ext uri="{FF2B5EF4-FFF2-40B4-BE49-F238E27FC236}">
                    <a16:creationId xmlns:a16="http://schemas.microsoft.com/office/drawing/2014/main" xmlns="" id="{B3172A6D-64BA-4A6F-A3AF-0869C7B39BF2}"/>
                  </a:ext>
                </a:extLst>
              </p:cNvPr>
              <p:cNvSpPr/>
              <p:nvPr/>
            </p:nvSpPr>
            <p:spPr>
              <a:xfrm>
                <a:off x="3869361"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8" name="矩形 187">
                <a:extLst>
                  <a:ext uri="{FF2B5EF4-FFF2-40B4-BE49-F238E27FC236}">
                    <a16:creationId xmlns:a16="http://schemas.microsoft.com/office/drawing/2014/main" xmlns="" id="{3CFA48C9-293D-4060-B136-07E8A90FE3EE}"/>
                  </a:ext>
                </a:extLst>
              </p:cNvPr>
              <p:cNvSpPr/>
              <p:nvPr/>
            </p:nvSpPr>
            <p:spPr>
              <a:xfrm>
                <a:off x="4389093"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9" name="矩形 188">
                <a:extLst>
                  <a:ext uri="{FF2B5EF4-FFF2-40B4-BE49-F238E27FC236}">
                    <a16:creationId xmlns:a16="http://schemas.microsoft.com/office/drawing/2014/main" xmlns="" id="{CA725426-1676-4329-B6D1-71202C9D8F9D}"/>
                  </a:ext>
                </a:extLst>
              </p:cNvPr>
              <p:cNvSpPr/>
              <p:nvPr/>
            </p:nvSpPr>
            <p:spPr>
              <a:xfrm>
                <a:off x="4908825"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0" name="矩形 189">
                <a:extLst>
                  <a:ext uri="{FF2B5EF4-FFF2-40B4-BE49-F238E27FC236}">
                    <a16:creationId xmlns:a16="http://schemas.microsoft.com/office/drawing/2014/main" xmlns="" id="{969E826C-E8F0-48E2-96A1-25AFB18D1079}"/>
                  </a:ext>
                </a:extLst>
              </p:cNvPr>
              <p:cNvSpPr/>
              <p:nvPr/>
            </p:nvSpPr>
            <p:spPr>
              <a:xfrm>
                <a:off x="5428557"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1" name="矩形 190">
                <a:extLst>
                  <a:ext uri="{FF2B5EF4-FFF2-40B4-BE49-F238E27FC236}">
                    <a16:creationId xmlns:a16="http://schemas.microsoft.com/office/drawing/2014/main" xmlns="" id="{C157B953-2C08-4F10-8349-228990306198}"/>
                  </a:ext>
                </a:extLst>
              </p:cNvPr>
              <p:cNvSpPr/>
              <p:nvPr/>
            </p:nvSpPr>
            <p:spPr>
              <a:xfrm>
                <a:off x="5948289"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2" name="矩形 191">
                <a:extLst>
                  <a:ext uri="{FF2B5EF4-FFF2-40B4-BE49-F238E27FC236}">
                    <a16:creationId xmlns:a16="http://schemas.microsoft.com/office/drawing/2014/main" xmlns="" id="{06532CBF-3DA5-4773-BD29-0F5FA67FBD3D}"/>
                  </a:ext>
                </a:extLst>
              </p:cNvPr>
              <p:cNvSpPr/>
              <p:nvPr/>
            </p:nvSpPr>
            <p:spPr>
              <a:xfrm>
                <a:off x="6468021"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3" name="矩形 192">
                <a:extLst>
                  <a:ext uri="{FF2B5EF4-FFF2-40B4-BE49-F238E27FC236}">
                    <a16:creationId xmlns:a16="http://schemas.microsoft.com/office/drawing/2014/main" xmlns="" id="{E1BB2809-7846-4C3A-9F66-199F2777FF40}"/>
                  </a:ext>
                </a:extLst>
              </p:cNvPr>
              <p:cNvSpPr/>
              <p:nvPr/>
            </p:nvSpPr>
            <p:spPr>
              <a:xfrm>
                <a:off x="6987753"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4" name="矩形 193">
                <a:extLst>
                  <a:ext uri="{FF2B5EF4-FFF2-40B4-BE49-F238E27FC236}">
                    <a16:creationId xmlns:a16="http://schemas.microsoft.com/office/drawing/2014/main" xmlns="" id="{93B363F0-1339-487F-B930-BD0C0184E73A}"/>
                  </a:ext>
                </a:extLst>
              </p:cNvPr>
              <p:cNvSpPr/>
              <p:nvPr/>
            </p:nvSpPr>
            <p:spPr>
              <a:xfrm>
                <a:off x="7507485"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5" name="矩形 194">
                <a:extLst>
                  <a:ext uri="{FF2B5EF4-FFF2-40B4-BE49-F238E27FC236}">
                    <a16:creationId xmlns:a16="http://schemas.microsoft.com/office/drawing/2014/main" xmlns="" id="{7649CFE9-502E-4FA9-AE1B-8ACE225BF90B}"/>
                  </a:ext>
                </a:extLst>
              </p:cNvPr>
              <p:cNvSpPr/>
              <p:nvPr/>
            </p:nvSpPr>
            <p:spPr>
              <a:xfrm>
                <a:off x="8027217"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6" name="矩形 195">
                <a:extLst>
                  <a:ext uri="{FF2B5EF4-FFF2-40B4-BE49-F238E27FC236}">
                    <a16:creationId xmlns:a16="http://schemas.microsoft.com/office/drawing/2014/main" xmlns="" id="{5EB2F5BA-EDB7-4D04-A4AD-FC50B1A5421A}"/>
                  </a:ext>
                </a:extLst>
              </p:cNvPr>
              <p:cNvSpPr/>
              <p:nvPr/>
            </p:nvSpPr>
            <p:spPr>
              <a:xfrm>
                <a:off x="8546949"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7" name="矩形 196">
                <a:extLst>
                  <a:ext uri="{FF2B5EF4-FFF2-40B4-BE49-F238E27FC236}">
                    <a16:creationId xmlns:a16="http://schemas.microsoft.com/office/drawing/2014/main" xmlns="" id="{B6691718-9B5C-445C-B821-5281079155AB}"/>
                  </a:ext>
                </a:extLst>
              </p:cNvPr>
              <p:cNvSpPr/>
              <p:nvPr/>
            </p:nvSpPr>
            <p:spPr>
              <a:xfrm>
                <a:off x="9066681"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8" name="矩形 197">
                <a:extLst>
                  <a:ext uri="{FF2B5EF4-FFF2-40B4-BE49-F238E27FC236}">
                    <a16:creationId xmlns:a16="http://schemas.microsoft.com/office/drawing/2014/main" xmlns="" id="{D1E08C04-7910-417A-A4DB-3CD17893AE0E}"/>
                  </a:ext>
                </a:extLst>
              </p:cNvPr>
              <p:cNvSpPr/>
              <p:nvPr/>
            </p:nvSpPr>
            <p:spPr>
              <a:xfrm>
                <a:off x="9586413"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9" name="矩形 198">
                <a:extLst>
                  <a:ext uri="{FF2B5EF4-FFF2-40B4-BE49-F238E27FC236}">
                    <a16:creationId xmlns:a16="http://schemas.microsoft.com/office/drawing/2014/main" xmlns="" id="{47B3CEDF-65DB-4815-83E7-FB426BC7C846}"/>
                  </a:ext>
                </a:extLst>
              </p:cNvPr>
              <p:cNvSpPr/>
              <p:nvPr/>
            </p:nvSpPr>
            <p:spPr>
              <a:xfrm>
                <a:off x="10106145"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0" name="矩形 199">
                <a:extLst>
                  <a:ext uri="{FF2B5EF4-FFF2-40B4-BE49-F238E27FC236}">
                    <a16:creationId xmlns:a16="http://schemas.microsoft.com/office/drawing/2014/main" xmlns="" id="{E0E0C119-F905-4BE4-B71C-140BC52BE2DE}"/>
                  </a:ext>
                </a:extLst>
              </p:cNvPr>
              <p:cNvSpPr/>
              <p:nvPr/>
            </p:nvSpPr>
            <p:spPr>
              <a:xfrm>
                <a:off x="10625877"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1" name="矩形 200">
                <a:extLst>
                  <a:ext uri="{FF2B5EF4-FFF2-40B4-BE49-F238E27FC236}">
                    <a16:creationId xmlns:a16="http://schemas.microsoft.com/office/drawing/2014/main" xmlns="" id="{2070A06A-8907-486A-AB77-5F9B4B795C16}"/>
                  </a:ext>
                </a:extLst>
              </p:cNvPr>
              <p:cNvSpPr/>
              <p:nvPr/>
            </p:nvSpPr>
            <p:spPr>
              <a:xfrm>
                <a:off x="11145609"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2" name="矩形 201">
                <a:extLst>
                  <a:ext uri="{FF2B5EF4-FFF2-40B4-BE49-F238E27FC236}">
                    <a16:creationId xmlns:a16="http://schemas.microsoft.com/office/drawing/2014/main" xmlns="" id="{C4C93DC7-92FE-4ECA-B86B-4DBE908439BA}"/>
                  </a:ext>
                </a:extLst>
              </p:cNvPr>
              <p:cNvSpPr/>
              <p:nvPr/>
            </p:nvSpPr>
            <p:spPr>
              <a:xfrm>
                <a:off x="11665341"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3" name="矩形 202">
                <a:extLst>
                  <a:ext uri="{FF2B5EF4-FFF2-40B4-BE49-F238E27FC236}">
                    <a16:creationId xmlns:a16="http://schemas.microsoft.com/office/drawing/2014/main" xmlns="" id="{D3F8CCDA-AFAE-4599-B432-C187AB2A39A9}"/>
                  </a:ext>
                </a:extLst>
              </p:cNvPr>
              <p:cNvSpPr/>
              <p:nvPr/>
            </p:nvSpPr>
            <p:spPr>
              <a:xfrm>
                <a:off x="231237"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 name="组合 12">
              <a:extLst>
                <a:ext uri="{FF2B5EF4-FFF2-40B4-BE49-F238E27FC236}">
                  <a16:creationId xmlns:a16="http://schemas.microsoft.com/office/drawing/2014/main" xmlns="" id="{0DB00AEA-C967-4330-8DDA-B8E1AF13C6A7}"/>
                </a:ext>
              </a:extLst>
            </p:cNvPr>
            <p:cNvGrpSpPr/>
            <p:nvPr/>
          </p:nvGrpSpPr>
          <p:grpSpPr>
            <a:xfrm>
              <a:off x="231237" y="3006533"/>
              <a:ext cx="11729526" cy="295422"/>
              <a:chOff x="231237" y="358628"/>
              <a:chExt cx="11729526" cy="295422"/>
            </a:xfrm>
          </p:grpSpPr>
          <p:sp>
            <p:nvSpPr>
              <p:cNvPr id="158" name="矩形 157">
                <a:extLst>
                  <a:ext uri="{FF2B5EF4-FFF2-40B4-BE49-F238E27FC236}">
                    <a16:creationId xmlns:a16="http://schemas.microsoft.com/office/drawing/2014/main" xmlns="" id="{80AB7238-5F39-4306-85DC-1EFBCF9C8DD8}"/>
                  </a:ext>
                </a:extLst>
              </p:cNvPr>
              <p:cNvSpPr/>
              <p:nvPr/>
            </p:nvSpPr>
            <p:spPr>
              <a:xfrm>
                <a:off x="750969"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9" name="矩形 158">
                <a:extLst>
                  <a:ext uri="{FF2B5EF4-FFF2-40B4-BE49-F238E27FC236}">
                    <a16:creationId xmlns:a16="http://schemas.microsoft.com/office/drawing/2014/main" xmlns="" id="{F96A4AE9-8DE3-4C8C-A134-6BD60FFBCA0B}"/>
                  </a:ext>
                </a:extLst>
              </p:cNvPr>
              <p:cNvSpPr/>
              <p:nvPr/>
            </p:nvSpPr>
            <p:spPr>
              <a:xfrm>
                <a:off x="1270701"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矩形 159">
                <a:extLst>
                  <a:ext uri="{FF2B5EF4-FFF2-40B4-BE49-F238E27FC236}">
                    <a16:creationId xmlns:a16="http://schemas.microsoft.com/office/drawing/2014/main" xmlns="" id="{DE9223C7-F20E-4746-9F31-518D155725C7}"/>
                  </a:ext>
                </a:extLst>
              </p:cNvPr>
              <p:cNvSpPr/>
              <p:nvPr/>
            </p:nvSpPr>
            <p:spPr>
              <a:xfrm>
                <a:off x="1790433"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矩形 160">
                <a:extLst>
                  <a:ext uri="{FF2B5EF4-FFF2-40B4-BE49-F238E27FC236}">
                    <a16:creationId xmlns:a16="http://schemas.microsoft.com/office/drawing/2014/main" xmlns="" id="{2331BFF2-E259-4C23-B57A-2782803C4AFA}"/>
                  </a:ext>
                </a:extLst>
              </p:cNvPr>
              <p:cNvSpPr/>
              <p:nvPr/>
            </p:nvSpPr>
            <p:spPr>
              <a:xfrm>
                <a:off x="2310165"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2" name="矩形 161">
                <a:extLst>
                  <a:ext uri="{FF2B5EF4-FFF2-40B4-BE49-F238E27FC236}">
                    <a16:creationId xmlns:a16="http://schemas.microsoft.com/office/drawing/2014/main" xmlns="" id="{4ECB6B60-532F-4AE0-9661-7CB668FD7881}"/>
                  </a:ext>
                </a:extLst>
              </p:cNvPr>
              <p:cNvSpPr/>
              <p:nvPr/>
            </p:nvSpPr>
            <p:spPr>
              <a:xfrm>
                <a:off x="2829897"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3" name="矩形 162">
                <a:extLst>
                  <a:ext uri="{FF2B5EF4-FFF2-40B4-BE49-F238E27FC236}">
                    <a16:creationId xmlns:a16="http://schemas.microsoft.com/office/drawing/2014/main" xmlns="" id="{EFA59C82-7A75-4F29-9093-1537329B61BA}"/>
                  </a:ext>
                </a:extLst>
              </p:cNvPr>
              <p:cNvSpPr/>
              <p:nvPr/>
            </p:nvSpPr>
            <p:spPr>
              <a:xfrm>
                <a:off x="3349629"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4" name="矩形 163">
                <a:extLst>
                  <a:ext uri="{FF2B5EF4-FFF2-40B4-BE49-F238E27FC236}">
                    <a16:creationId xmlns:a16="http://schemas.microsoft.com/office/drawing/2014/main" xmlns="" id="{1926D6E2-015A-43F6-820A-740854A7CD31}"/>
                  </a:ext>
                </a:extLst>
              </p:cNvPr>
              <p:cNvSpPr/>
              <p:nvPr/>
            </p:nvSpPr>
            <p:spPr>
              <a:xfrm>
                <a:off x="3869361"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5" name="矩形 164">
                <a:extLst>
                  <a:ext uri="{FF2B5EF4-FFF2-40B4-BE49-F238E27FC236}">
                    <a16:creationId xmlns:a16="http://schemas.microsoft.com/office/drawing/2014/main" xmlns="" id="{ECADD4FB-0BBC-4A01-BDC9-E05131FE1D62}"/>
                  </a:ext>
                </a:extLst>
              </p:cNvPr>
              <p:cNvSpPr/>
              <p:nvPr/>
            </p:nvSpPr>
            <p:spPr>
              <a:xfrm>
                <a:off x="4389093"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6" name="矩形 165">
                <a:extLst>
                  <a:ext uri="{FF2B5EF4-FFF2-40B4-BE49-F238E27FC236}">
                    <a16:creationId xmlns:a16="http://schemas.microsoft.com/office/drawing/2014/main" xmlns="" id="{7BDA2771-9AA5-400D-8A9D-2B582F78537E}"/>
                  </a:ext>
                </a:extLst>
              </p:cNvPr>
              <p:cNvSpPr/>
              <p:nvPr/>
            </p:nvSpPr>
            <p:spPr>
              <a:xfrm>
                <a:off x="4908825"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7" name="矩形 166">
                <a:extLst>
                  <a:ext uri="{FF2B5EF4-FFF2-40B4-BE49-F238E27FC236}">
                    <a16:creationId xmlns:a16="http://schemas.microsoft.com/office/drawing/2014/main" xmlns="" id="{7F226118-FDFB-4028-9EEF-3781853E5585}"/>
                  </a:ext>
                </a:extLst>
              </p:cNvPr>
              <p:cNvSpPr/>
              <p:nvPr/>
            </p:nvSpPr>
            <p:spPr>
              <a:xfrm>
                <a:off x="5428557"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8" name="矩形 167">
                <a:extLst>
                  <a:ext uri="{FF2B5EF4-FFF2-40B4-BE49-F238E27FC236}">
                    <a16:creationId xmlns:a16="http://schemas.microsoft.com/office/drawing/2014/main" xmlns="" id="{F5550947-D9F6-417F-829F-B407FB9D857A}"/>
                  </a:ext>
                </a:extLst>
              </p:cNvPr>
              <p:cNvSpPr/>
              <p:nvPr/>
            </p:nvSpPr>
            <p:spPr>
              <a:xfrm>
                <a:off x="5948289"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9" name="矩形 168">
                <a:extLst>
                  <a:ext uri="{FF2B5EF4-FFF2-40B4-BE49-F238E27FC236}">
                    <a16:creationId xmlns:a16="http://schemas.microsoft.com/office/drawing/2014/main" xmlns="" id="{E84508B1-8A9F-4089-9FC4-AD76C1740AF5}"/>
                  </a:ext>
                </a:extLst>
              </p:cNvPr>
              <p:cNvSpPr/>
              <p:nvPr/>
            </p:nvSpPr>
            <p:spPr>
              <a:xfrm>
                <a:off x="6468021"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0" name="矩形 169">
                <a:extLst>
                  <a:ext uri="{FF2B5EF4-FFF2-40B4-BE49-F238E27FC236}">
                    <a16:creationId xmlns:a16="http://schemas.microsoft.com/office/drawing/2014/main" xmlns="" id="{A7A1BF6A-3477-4321-B4CA-90A7E6AC26A3}"/>
                  </a:ext>
                </a:extLst>
              </p:cNvPr>
              <p:cNvSpPr/>
              <p:nvPr/>
            </p:nvSpPr>
            <p:spPr>
              <a:xfrm>
                <a:off x="6987753"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1" name="矩形 170">
                <a:extLst>
                  <a:ext uri="{FF2B5EF4-FFF2-40B4-BE49-F238E27FC236}">
                    <a16:creationId xmlns:a16="http://schemas.microsoft.com/office/drawing/2014/main" xmlns="" id="{8DFFB674-94BD-4682-A9F3-A20169C536D3}"/>
                  </a:ext>
                </a:extLst>
              </p:cNvPr>
              <p:cNvSpPr/>
              <p:nvPr/>
            </p:nvSpPr>
            <p:spPr>
              <a:xfrm>
                <a:off x="7507485"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2" name="矩形 171">
                <a:extLst>
                  <a:ext uri="{FF2B5EF4-FFF2-40B4-BE49-F238E27FC236}">
                    <a16:creationId xmlns:a16="http://schemas.microsoft.com/office/drawing/2014/main" xmlns="" id="{7F38B03A-D609-4BBD-A2F7-527071657A9C}"/>
                  </a:ext>
                </a:extLst>
              </p:cNvPr>
              <p:cNvSpPr/>
              <p:nvPr/>
            </p:nvSpPr>
            <p:spPr>
              <a:xfrm>
                <a:off x="8027217"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3" name="矩形 172">
                <a:extLst>
                  <a:ext uri="{FF2B5EF4-FFF2-40B4-BE49-F238E27FC236}">
                    <a16:creationId xmlns:a16="http://schemas.microsoft.com/office/drawing/2014/main" xmlns="" id="{9027CD60-BF0C-4925-8E89-C2CB8B61257B}"/>
                  </a:ext>
                </a:extLst>
              </p:cNvPr>
              <p:cNvSpPr/>
              <p:nvPr/>
            </p:nvSpPr>
            <p:spPr>
              <a:xfrm>
                <a:off x="8546949"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4" name="矩形 173">
                <a:extLst>
                  <a:ext uri="{FF2B5EF4-FFF2-40B4-BE49-F238E27FC236}">
                    <a16:creationId xmlns:a16="http://schemas.microsoft.com/office/drawing/2014/main" xmlns="" id="{A71E59D4-8A35-4F0F-8D09-FAA71329AC0B}"/>
                  </a:ext>
                </a:extLst>
              </p:cNvPr>
              <p:cNvSpPr/>
              <p:nvPr/>
            </p:nvSpPr>
            <p:spPr>
              <a:xfrm>
                <a:off x="9066681"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5" name="矩形 174">
                <a:extLst>
                  <a:ext uri="{FF2B5EF4-FFF2-40B4-BE49-F238E27FC236}">
                    <a16:creationId xmlns:a16="http://schemas.microsoft.com/office/drawing/2014/main" xmlns="" id="{ACD62085-C822-4199-B9A6-0E69493947B2}"/>
                  </a:ext>
                </a:extLst>
              </p:cNvPr>
              <p:cNvSpPr/>
              <p:nvPr/>
            </p:nvSpPr>
            <p:spPr>
              <a:xfrm>
                <a:off x="9586413"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6" name="矩形 175">
                <a:extLst>
                  <a:ext uri="{FF2B5EF4-FFF2-40B4-BE49-F238E27FC236}">
                    <a16:creationId xmlns:a16="http://schemas.microsoft.com/office/drawing/2014/main" xmlns="" id="{498F3509-4472-4427-A919-5E472E86E816}"/>
                  </a:ext>
                </a:extLst>
              </p:cNvPr>
              <p:cNvSpPr/>
              <p:nvPr/>
            </p:nvSpPr>
            <p:spPr>
              <a:xfrm>
                <a:off x="10106145"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7" name="矩形 176">
                <a:extLst>
                  <a:ext uri="{FF2B5EF4-FFF2-40B4-BE49-F238E27FC236}">
                    <a16:creationId xmlns:a16="http://schemas.microsoft.com/office/drawing/2014/main" xmlns="" id="{D1349653-36B8-4204-8067-6411CE3BE382}"/>
                  </a:ext>
                </a:extLst>
              </p:cNvPr>
              <p:cNvSpPr/>
              <p:nvPr/>
            </p:nvSpPr>
            <p:spPr>
              <a:xfrm>
                <a:off x="10625877"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8" name="矩形 177">
                <a:extLst>
                  <a:ext uri="{FF2B5EF4-FFF2-40B4-BE49-F238E27FC236}">
                    <a16:creationId xmlns:a16="http://schemas.microsoft.com/office/drawing/2014/main" xmlns="" id="{78B0C5EC-5B08-410F-A2BB-A85CAD3A6015}"/>
                  </a:ext>
                </a:extLst>
              </p:cNvPr>
              <p:cNvSpPr/>
              <p:nvPr/>
            </p:nvSpPr>
            <p:spPr>
              <a:xfrm>
                <a:off x="11145609"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9" name="矩形 178">
                <a:extLst>
                  <a:ext uri="{FF2B5EF4-FFF2-40B4-BE49-F238E27FC236}">
                    <a16:creationId xmlns:a16="http://schemas.microsoft.com/office/drawing/2014/main" xmlns="" id="{2C686453-6C77-4E25-AFCA-CB05D1AA4B60}"/>
                  </a:ext>
                </a:extLst>
              </p:cNvPr>
              <p:cNvSpPr/>
              <p:nvPr/>
            </p:nvSpPr>
            <p:spPr>
              <a:xfrm>
                <a:off x="11665341"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0" name="矩形 179">
                <a:extLst>
                  <a:ext uri="{FF2B5EF4-FFF2-40B4-BE49-F238E27FC236}">
                    <a16:creationId xmlns:a16="http://schemas.microsoft.com/office/drawing/2014/main" xmlns="" id="{C662E820-6EB7-4B98-B0E0-3E4258339AB0}"/>
                  </a:ext>
                </a:extLst>
              </p:cNvPr>
              <p:cNvSpPr/>
              <p:nvPr/>
            </p:nvSpPr>
            <p:spPr>
              <a:xfrm>
                <a:off x="231237"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a:extLst>
                <a:ext uri="{FF2B5EF4-FFF2-40B4-BE49-F238E27FC236}">
                  <a16:creationId xmlns:a16="http://schemas.microsoft.com/office/drawing/2014/main" xmlns="" id="{CF4E4BBA-8AF4-4F93-BF74-D0FEECFAE367}"/>
                </a:ext>
              </a:extLst>
            </p:cNvPr>
            <p:cNvGrpSpPr/>
            <p:nvPr/>
          </p:nvGrpSpPr>
          <p:grpSpPr>
            <a:xfrm>
              <a:off x="231237" y="3551354"/>
              <a:ext cx="11729526" cy="295422"/>
              <a:chOff x="231237" y="358628"/>
              <a:chExt cx="11729526" cy="295422"/>
            </a:xfrm>
          </p:grpSpPr>
          <p:sp>
            <p:nvSpPr>
              <p:cNvPr id="135" name="矩形 134">
                <a:extLst>
                  <a:ext uri="{FF2B5EF4-FFF2-40B4-BE49-F238E27FC236}">
                    <a16:creationId xmlns:a16="http://schemas.microsoft.com/office/drawing/2014/main" xmlns="" id="{35FDCB0C-9A33-43E7-A218-0107DBB4693A}"/>
                  </a:ext>
                </a:extLst>
              </p:cNvPr>
              <p:cNvSpPr/>
              <p:nvPr/>
            </p:nvSpPr>
            <p:spPr>
              <a:xfrm>
                <a:off x="750969"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6" name="矩形 135">
                <a:extLst>
                  <a:ext uri="{FF2B5EF4-FFF2-40B4-BE49-F238E27FC236}">
                    <a16:creationId xmlns:a16="http://schemas.microsoft.com/office/drawing/2014/main" xmlns="" id="{8C17EB24-1AAE-4F09-B85D-5D9D4C1B3EF7}"/>
                  </a:ext>
                </a:extLst>
              </p:cNvPr>
              <p:cNvSpPr/>
              <p:nvPr/>
            </p:nvSpPr>
            <p:spPr>
              <a:xfrm>
                <a:off x="1270701"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7" name="矩形 136">
                <a:extLst>
                  <a:ext uri="{FF2B5EF4-FFF2-40B4-BE49-F238E27FC236}">
                    <a16:creationId xmlns:a16="http://schemas.microsoft.com/office/drawing/2014/main" xmlns="" id="{B5EDF8E4-56AC-473E-AF06-4A0112B7C719}"/>
                  </a:ext>
                </a:extLst>
              </p:cNvPr>
              <p:cNvSpPr/>
              <p:nvPr/>
            </p:nvSpPr>
            <p:spPr>
              <a:xfrm>
                <a:off x="1790433"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8" name="矩形 137">
                <a:extLst>
                  <a:ext uri="{FF2B5EF4-FFF2-40B4-BE49-F238E27FC236}">
                    <a16:creationId xmlns:a16="http://schemas.microsoft.com/office/drawing/2014/main" xmlns="" id="{467792D3-EB55-4989-870A-C8339EF08CB1}"/>
                  </a:ext>
                </a:extLst>
              </p:cNvPr>
              <p:cNvSpPr/>
              <p:nvPr/>
            </p:nvSpPr>
            <p:spPr>
              <a:xfrm>
                <a:off x="2310165"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9" name="矩形 138">
                <a:extLst>
                  <a:ext uri="{FF2B5EF4-FFF2-40B4-BE49-F238E27FC236}">
                    <a16:creationId xmlns:a16="http://schemas.microsoft.com/office/drawing/2014/main" xmlns="" id="{8CBF800F-A754-4661-A9D3-9F0F6545840F}"/>
                  </a:ext>
                </a:extLst>
              </p:cNvPr>
              <p:cNvSpPr/>
              <p:nvPr/>
            </p:nvSpPr>
            <p:spPr>
              <a:xfrm>
                <a:off x="2829897"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0" name="矩形 139">
                <a:extLst>
                  <a:ext uri="{FF2B5EF4-FFF2-40B4-BE49-F238E27FC236}">
                    <a16:creationId xmlns:a16="http://schemas.microsoft.com/office/drawing/2014/main" xmlns="" id="{A36EB74E-DAB7-470D-85DA-109874C005C1}"/>
                  </a:ext>
                </a:extLst>
              </p:cNvPr>
              <p:cNvSpPr/>
              <p:nvPr/>
            </p:nvSpPr>
            <p:spPr>
              <a:xfrm>
                <a:off x="3349629"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1" name="矩形 140">
                <a:extLst>
                  <a:ext uri="{FF2B5EF4-FFF2-40B4-BE49-F238E27FC236}">
                    <a16:creationId xmlns:a16="http://schemas.microsoft.com/office/drawing/2014/main" xmlns="" id="{ACB20C07-79CC-4700-83F4-35D2194ADFB3}"/>
                  </a:ext>
                </a:extLst>
              </p:cNvPr>
              <p:cNvSpPr/>
              <p:nvPr/>
            </p:nvSpPr>
            <p:spPr>
              <a:xfrm>
                <a:off x="3869361"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2" name="矩形 141">
                <a:extLst>
                  <a:ext uri="{FF2B5EF4-FFF2-40B4-BE49-F238E27FC236}">
                    <a16:creationId xmlns:a16="http://schemas.microsoft.com/office/drawing/2014/main" xmlns="" id="{2C59D41D-FD9B-4123-A390-DBE7595217C7}"/>
                  </a:ext>
                </a:extLst>
              </p:cNvPr>
              <p:cNvSpPr/>
              <p:nvPr/>
            </p:nvSpPr>
            <p:spPr>
              <a:xfrm>
                <a:off x="4389093"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3" name="矩形 142">
                <a:extLst>
                  <a:ext uri="{FF2B5EF4-FFF2-40B4-BE49-F238E27FC236}">
                    <a16:creationId xmlns:a16="http://schemas.microsoft.com/office/drawing/2014/main" xmlns="" id="{74BD40CC-AB91-46ED-8C5C-F1D823CAE817}"/>
                  </a:ext>
                </a:extLst>
              </p:cNvPr>
              <p:cNvSpPr/>
              <p:nvPr/>
            </p:nvSpPr>
            <p:spPr>
              <a:xfrm>
                <a:off x="4908825"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4" name="矩形 143">
                <a:extLst>
                  <a:ext uri="{FF2B5EF4-FFF2-40B4-BE49-F238E27FC236}">
                    <a16:creationId xmlns:a16="http://schemas.microsoft.com/office/drawing/2014/main" xmlns="" id="{667EA2E3-8DCB-46E0-8147-37AEFAE8E8A2}"/>
                  </a:ext>
                </a:extLst>
              </p:cNvPr>
              <p:cNvSpPr/>
              <p:nvPr/>
            </p:nvSpPr>
            <p:spPr>
              <a:xfrm>
                <a:off x="5428557"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5" name="矩形 144">
                <a:extLst>
                  <a:ext uri="{FF2B5EF4-FFF2-40B4-BE49-F238E27FC236}">
                    <a16:creationId xmlns:a16="http://schemas.microsoft.com/office/drawing/2014/main" xmlns="" id="{3B0403EF-9FA5-42AA-A66C-B291B3388B9E}"/>
                  </a:ext>
                </a:extLst>
              </p:cNvPr>
              <p:cNvSpPr/>
              <p:nvPr/>
            </p:nvSpPr>
            <p:spPr>
              <a:xfrm>
                <a:off x="5948289"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6" name="矩形 145">
                <a:extLst>
                  <a:ext uri="{FF2B5EF4-FFF2-40B4-BE49-F238E27FC236}">
                    <a16:creationId xmlns:a16="http://schemas.microsoft.com/office/drawing/2014/main" xmlns="" id="{D2F2270B-1106-4D16-89C4-0E68AB322011}"/>
                  </a:ext>
                </a:extLst>
              </p:cNvPr>
              <p:cNvSpPr/>
              <p:nvPr/>
            </p:nvSpPr>
            <p:spPr>
              <a:xfrm>
                <a:off x="6468021"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矩形 146">
                <a:extLst>
                  <a:ext uri="{FF2B5EF4-FFF2-40B4-BE49-F238E27FC236}">
                    <a16:creationId xmlns:a16="http://schemas.microsoft.com/office/drawing/2014/main" xmlns="" id="{A495980B-35CC-4D44-9F62-955CEEFBA25B}"/>
                  </a:ext>
                </a:extLst>
              </p:cNvPr>
              <p:cNvSpPr/>
              <p:nvPr/>
            </p:nvSpPr>
            <p:spPr>
              <a:xfrm>
                <a:off x="6987753"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8" name="矩形 147">
                <a:extLst>
                  <a:ext uri="{FF2B5EF4-FFF2-40B4-BE49-F238E27FC236}">
                    <a16:creationId xmlns:a16="http://schemas.microsoft.com/office/drawing/2014/main" xmlns="" id="{48F149AF-0606-4CE1-979F-6123F3BC4EA4}"/>
                  </a:ext>
                </a:extLst>
              </p:cNvPr>
              <p:cNvSpPr/>
              <p:nvPr/>
            </p:nvSpPr>
            <p:spPr>
              <a:xfrm>
                <a:off x="7507485"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9" name="矩形 148">
                <a:extLst>
                  <a:ext uri="{FF2B5EF4-FFF2-40B4-BE49-F238E27FC236}">
                    <a16:creationId xmlns:a16="http://schemas.microsoft.com/office/drawing/2014/main" xmlns="" id="{BE1695F1-31A9-402A-82B8-A4196E76063D}"/>
                  </a:ext>
                </a:extLst>
              </p:cNvPr>
              <p:cNvSpPr/>
              <p:nvPr/>
            </p:nvSpPr>
            <p:spPr>
              <a:xfrm>
                <a:off x="8027217"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0" name="矩形 149">
                <a:extLst>
                  <a:ext uri="{FF2B5EF4-FFF2-40B4-BE49-F238E27FC236}">
                    <a16:creationId xmlns:a16="http://schemas.microsoft.com/office/drawing/2014/main" xmlns="" id="{D5A40877-55D9-45C7-86BC-7F5014AABE24}"/>
                  </a:ext>
                </a:extLst>
              </p:cNvPr>
              <p:cNvSpPr/>
              <p:nvPr/>
            </p:nvSpPr>
            <p:spPr>
              <a:xfrm>
                <a:off x="8546949"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矩形 150">
                <a:extLst>
                  <a:ext uri="{FF2B5EF4-FFF2-40B4-BE49-F238E27FC236}">
                    <a16:creationId xmlns:a16="http://schemas.microsoft.com/office/drawing/2014/main" xmlns="" id="{93F62739-FBCA-4B42-A65E-9EDA308D777C}"/>
                  </a:ext>
                </a:extLst>
              </p:cNvPr>
              <p:cNvSpPr/>
              <p:nvPr/>
            </p:nvSpPr>
            <p:spPr>
              <a:xfrm>
                <a:off x="9066681"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矩形 151">
                <a:extLst>
                  <a:ext uri="{FF2B5EF4-FFF2-40B4-BE49-F238E27FC236}">
                    <a16:creationId xmlns:a16="http://schemas.microsoft.com/office/drawing/2014/main" xmlns="" id="{8CB50D88-2E2D-40D6-9C5C-B06D1A6478B8}"/>
                  </a:ext>
                </a:extLst>
              </p:cNvPr>
              <p:cNvSpPr/>
              <p:nvPr/>
            </p:nvSpPr>
            <p:spPr>
              <a:xfrm>
                <a:off x="9586413"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矩形 152">
                <a:extLst>
                  <a:ext uri="{FF2B5EF4-FFF2-40B4-BE49-F238E27FC236}">
                    <a16:creationId xmlns:a16="http://schemas.microsoft.com/office/drawing/2014/main" xmlns="" id="{01A67CED-6AAD-4A8E-BD4E-ADD7642278AC}"/>
                  </a:ext>
                </a:extLst>
              </p:cNvPr>
              <p:cNvSpPr/>
              <p:nvPr/>
            </p:nvSpPr>
            <p:spPr>
              <a:xfrm>
                <a:off x="10106145"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4" name="矩形 153">
                <a:extLst>
                  <a:ext uri="{FF2B5EF4-FFF2-40B4-BE49-F238E27FC236}">
                    <a16:creationId xmlns:a16="http://schemas.microsoft.com/office/drawing/2014/main" xmlns="" id="{D363E387-22EE-4C50-885A-4871C6158B71}"/>
                  </a:ext>
                </a:extLst>
              </p:cNvPr>
              <p:cNvSpPr/>
              <p:nvPr/>
            </p:nvSpPr>
            <p:spPr>
              <a:xfrm>
                <a:off x="10625877"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5" name="矩形 154">
                <a:extLst>
                  <a:ext uri="{FF2B5EF4-FFF2-40B4-BE49-F238E27FC236}">
                    <a16:creationId xmlns:a16="http://schemas.microsoft.com/office/drawing/2014/main" xmlns="" id="{D69A68B2-043B-476E-BD18-27CD5E68CBF6}"/>
                  </a:ext>
                </a:extLst>
              </p:cNvPr>
              <p:cNvSpPr/>
              <p:nvPr/>
            </p:nvSpPr>
            <p:spPr>
              <a:xfrm>
                <a:off x="11145609"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矩形 155">
                <a:extLst>
                  <a:ext uri="{FF2B5EF4-FFF2-40B4-BE49-F238E27FC236}">
                    <a16:creationId xmlns:a16="http://schemas.microsoft.com/office/drawing/2014/main" xmlns="" id="{9682A4C4-4876-4C01-A3AF-45E4B953747B}"/>
                  </a:ext>
                </a:extLst>
              </p:cNvPr>
              <p:cNvSpPr/>
              <p:nvPr/>
            </p:nvSpPr>
            <p:spPr>
              <a:xfrm>
                <a:off x="11665341"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矩形 156">
                <a:extLst>
                  <a:ext uri="{FF2B5EF4-FFF2-40B4-BE49-F238E27FC236}">
                    <a16:creationId xmlns:a16="http://schemas.microsoft.com/office/drawing/2014/main" xmlns="" id="{9D99BF9F-969D-4511-A342-F0BCD464F19D}"/>
                  </a:ext>
                </a:extLst>
              </p:cNvPr>
              <p:cNvSpPr/>
              <p:nvPr/>
            </p:nvSpPr>
            <p:spPr>
              <a:xfrm>
                <a:off x="231237"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14">
              <a:extLst>
                <a:ext uri="{FF2B5EF4-FFF2-40B4-BE49-F238E27FC236}">
                  <a16:creationId xmlns:a16="http://schemas.microsoft.com/office/drawing/2014/main" xmlns="" id="{9A05C766-2FC3-4BFF-9ED6-6AC0DDB4C29C}"/>
                </a:ext>
              </a:extLst>
            </p:cNvPr>
            <p:cNvGrpSpPr/>
            <p:nvPr/>
          </p:nvGrpSpPr>
          <p:grpSpPr>
            <a:xfrm>
              <a:off x="231237" y="4096175"/>
              <a:ext cx="11729526" cy="295422"/>
              <a:chOff x="231237" y="358628"/>
              <a:chExt cx="11729526" cy="295422"/>
            </a:xfrm>
          </p:grpSpPr>
          <p:sp>
            <p:nvSpPr>
              <p:cNvPr id="112" name="矩形 111">
                <a:extLst>
                  <a:ext uri="{FF2B5EF4-FFF2-40B4-BE49-F238E27FC236}">
                    <a16:creationId xmlns:a16="http://schemas.microsoft.com/office/drawing/2014/main" xmlns="" id="{AD926633-27A0-49CF-829E-793CB031E659}"/>
                  </a:ext>
                </a:extLst>
              </p:cNvPr>
              <p:cNvSpPr/>
              <p:nvPr/>
            </p:nvSpPr>
            <p:spPr>
              <a:xfrm>
                <a:off x="750969"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 name="矩形 112">
                <a:extLst>
                  <a:ext uri="{FF2B5EF4-FFF2-40B4-BE49-F238E27FC236}">
                    <a16:creationId xmlns:a16="http://schemas.microsoft.com/office/drawing/2014/main" xmlns="" id="{CF34C4D2-6685-4F86-9CC4-8ACDA0349DEC}"/>
                  </a:ext>
                </a:extLst>
              </p:cNvPr>
              <p:cNvSpPr/>
              <p:nvPr/>
            </p:nvSpPr>
            <p:spPr>
              <a:xfrm>
                <a:off x="1270701"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4" name="矩形 113">
                <a:extLst>
                  <a:ext uri="{FF2B5EF4-FFF2-40B4-BE49-F238E27FC236}">
                    <a16:creationId xmlns:a16="http://schemas.microsoft.com/office/drawing/2014/main" xmlns="" id="{B82F1374-34B9-4FDE-8F98-188EEED3A279}"/>
                  </a:ext>
                </a:extLst>
              </p:cNvPr>
              <p:cNvSpPr/>
              <p:nvPr/>
            </p:nvSpPr>
            <p:spPr>
              <a:xfrm>
                <a:off x="1790433"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5" name="矩形 114">
                <a:extLst>
                  <a:ext uri="{FF2B5EF4-FFF2-40B4-BE49-F238E27FC236}">
                    <a16:creationId xmlns:a16="http://schemas.microsoft.com/office/drawing/2014/main" xmlns="" id="{3698DE8E-0D99-4225-8AF5-F938A6077AA7}"/>
                  </a:ext>
                </a:extLst>
              </p:cNvPr>
              <p:cNvSpPr/>
              <p:nvPr/>
            </p:nvSpPr>
            <p:spPr>
              <a:xfrm>
                <a:off x="2310165"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6" name="矩形 115">
                <a:extLst>
                  <a:ext uri="{FF2B5EF4-FFF2-40B4-BE49-F238E27FC236}">
                    <a16:creationId xmlns:a16="http://schemas.microsoft.com/office/drawing/2014/main" xmlns="" id="{184AA64A-B842-49D1-841F-56D6C0D4A54E}"/>
                  </a:ext>
                </a:extLst>
              </p:cNvPr>
              <p:cNvSpPr/>
              <p:nvPr/>
            </p:nvSpPr>
            <p:spPr>
              <a:xfrm>
                <a:off x="2829897"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7" name="矩形 116">
                <a:extLst>
                  <a:ext uri="{FF2B5EF4-FFF2-40B4-BE49-F238E27FC236}">
                    <a16:creationId xmlns:a16="http://schemas.microsoft.com/office/drawing/2014/main" xmlns="" id="{E7D856C2-BBEF-4895-B5DD-593962B6D57D}"/>
                  </a:ext>
                </a:extLst>
              </p:cNvPr>
              <p:cNvSpPr/>
              <p:nvPr/>
            </p:nvSpPr>
            <p:spPr>
              <a:xfrm>
                <a:off x="3349629"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8" name="矩形 117">
                <a:extLst>
                  <a:ext uri="{FF2B5EF4-FFF2-40B4-BE49-F238E27FC236}">
                    <a16:creationId xmlns:a16="http://schemas.microsoft.com/office/drawing/2014/main" xmlns="" id="{3206DD37-CBEE-4CF9-B148-710DAF479822}"/>
                  </a:ext>
                </a:extLst>
              </p:cNvPr>
              <p:cNvSpPr/>
              <p:nvPr/>
            </p:nvSpPr>
            <p:spPr>
              <a:xfrm>
                <a:off x="3869361"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9" name="矩形 118">
                <a:extLst>
                  <a:ext uri="{FF2B5EF4-FFF2-40B4-BE49-F238E27FC236}">
                    <a16:creationId xmlns:a16="http://schemas.microsoft.com/office/drawing/2014/main" xmlns="" id="{076FB287-1E2D-4FD4-AB49-620B6F4AF4AE}"/>
                  </a:ext>
                </a:extLst>
              </p:cNvPr>
              <p:cNvSpPr/>
              <p:nvPr/>
            </p:nvSpPr>
            <p:spPr>
              <a:xfrm>
                <a:off x="4389093"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0" name="矩形 119">
                <a:extLst>
                  <a:ext uri="{FF2B5EF4-FFF2-40B4-BE49-F238E27FC236}">
                    <a16:creationId xmlns:a16="http://schemas.microsoft.com/office/drawing/2014/main" xmlns="" id="{16ED437D-B4A6-4B61-BF57-D108C9A79506}"/>
                  </a:ext>
                </a:extLst>
              </p:cNvPr>
              <p:cNvSpPr/>
              <p:nvPr/>
            </p:nvSpPr>
            <p:spPr>
              <a:xfrm>
                <a:off x="4908825"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1" name="矩形 120">
                <a:extLst>
                  <a:ext uri="{FF2B5EF4-FFF2-40B4-BE49-F238E27FC236}">
                    <a16:creationId xmlns:a16="http://schemas.microsoft.com/office/drawing/2014/main" xmlns="" id="{C55DF4E5-E25C-4E95-8EAA-0318D78D36B7}"/>
                  </a:ext>
                </a:extLst>
              </p:cNvPr>
              <p:cNvSpPr/>
              <p:nvPr/>
            </p:nvSpPr>
            <p:spPr>
              <a:xfrm>
                <a:off x="5428557"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2" name="矩形 121">
                <a:extLst>
                  <a:ext uri="{FF2B5EF4-FFF2-40B4-BE49-F238E27FC236}">
                    <a16:creationId xmlns:a16="http://schemas.microsoft.com/office/drawing/2014/main" xmlns="" id="{49626A30-B75C-4C2E-8A55-E00C57B9F41E}"/>
                  </a:ext>
                </a:extLst>
              </p:cNvPr>
              <p:cNvSpPr/>
              <p:nvPr/>
            </p:nvSpPr>
            <p:spPr>
              <a:xfrm>
                <a:off x="5948289"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3" name="矩形 122">
                <a:extLst>
                  <a:ext uri="{FF2B5EF4-FFF2-40B4-BE49-F238E27FC236}">
                    <a16:creationId xmlns:a16="http://schemas.microsoft.com/office/drawing/2014/main" xmlns="" id="{DE722EDA-B1C5-4B1F-9CAE-C6981A248E1D}"/>
                  </a:ext>
                </a:extLst>
              </p:cNvPr>
              <p:cNvSpPr/>
              <p:nvPr/>
            </p:nvSpPr>
            <p:spPr>
              <a:xfrm>
                <a:off x="6468021"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4" name="矩形 123">
                <a:extLst>
                  <a:ext uri="{FF2B5EF4-FFF2-40B4-BE49-F238E27FC236}">
                    <a16:creationId xmlns:a16="http://schemas.microsoft.com/office/drawing/2014/main" xmlns="" id="{220FE9A6-706A-4589-957C-100911F56F4A}"/>
                  </a:ext>
                </a:extLst>
              </p:cNvPr>
              <p:cNvSpPr/>
              <p:nvPr/>
            </p:nvSpPr>
            <p:spPr>
              <a:xfrm>
                <a:off x="6987753"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5" name="矩形 124">
                <a:extLst>
                  <a:ext uri="{FF2B5EF4-FFF2-40B4-BE49-F238E27FC236}">
                    <a16:creationId xmlns:a16="http://schemas.microsoft.com/office/drawing/2014/main" xmlns="" id="{C0035F95-12C4-4A7D-92D7-FD793ECE494D}"/>
                  </a:ext>
                </a:extLst>
              </p:cNvPr>
              <p:cNvSpPr/>
              <p:nvPr/>
            </p:nvSpPr>
            <p:spPr>
              <a:xfrm>
                <a:off x="7507485"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6" name="矩形 125">
                <a:extLst>
                  <a:ext uri="{FF2B5EF4-FFF2-40B4-BE49-F238E27FC236}">
                    <a16:creationId xmlns:a16="http://schemas.microsoft.com/office/drawing/2014/main" xmlns="" id="{A529285B-7254-4350-AB90-88FAFFE2ECF3}"/>
                  </a:ext>
                </a:extLst>
              </p:cNvPr>
              <p:cNvSpPr/>
              <p:nvPr/>
            </p:nvSpPr>
            <p:spPr>
              <a:xfrm>
                <a:off x="8027217"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7" name="矩形 126">
                <a:extLst>
                  <a:ext uri="{FF2B5EF4-FFF2-40B4-BE49-F238E27FC236}">
                    <a16:creationId xmlns:a16="http://schemas.microsoft.com/office/drawing/2014/main" xmlns="" id="{5A26A90C-A4A9-4ADD-852E-8B4E29EB7A38}"/>
                  </a:ext>
                </a:extLst>
              </p:cNvPr>
              <p:cNvSpPr/>
              <p:nvPr/>
            </p:nvSpPr>
            <p:spPr>
              <a:xfrm>
                <a:off x="8546949"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8" name="矩形 127">
                <a:extLst>
                  <a:ext uri="{FF2B5EF4-FFF2-40B4-BE49-F238E27FC236}">
                    <a16:creationId xmlns:a16="http://schemas.microsoft.com/office/drawing/2014/main" xmlns="" id="{9B2BAFBD-F451-41B8-9E91-E1D12B5F73CB}"/>
                  </a:ext>
                </a:extLst>
              </p:cNvPr>
              <p:cNvSpPr/>
              <p:nvPr/>
            </p:nvSpPr>
            <p:spPr>
              <a:xfrm>
                <a:off x="9066681"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9" name="矩形 128">
                <a:extLst>
                  <a:ext uri="{FF2B5EF4-FFF2-40B4-BE49-F238E27FC236}">
                    <a16:creationId xmlns:a16="http://schemas.microsoft.com/office/drawing/2014/main" xmlns="" id="{025991B0-A70E-4F1D-8034-67B3266F7399}"/>
                  </a:ext>
                </a:extLst>
              </p:cNvPr>
              <p:cNvSpPr/>
              <p:nvPr/>
            </p:nvSpPr>
            <p:spPr>
              <a:xfrm>
                <a:off x="9586413"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0" name="矩形 129">
                <a:extLst>
                  <a:ext uri="{FF2B5EF4-FFF2-40B4-BE49-F238E27FC236}">
                    <a16:creationId xmlns:a16="http://schemas.microsoft.com/office/drawing/2014/main" xmlns="" id="{ADA67F10-3131-4E24-B84C-956731A7DF74}"/>
                  </a:ext>
                </a:extLst>
              </p:cNvPr>
              <p:cNvSpPr/>
              <p:nvPr/>
            </p:nvSpPr>
            <p:spPr>
              <a:xfrm>
                <a:off x="10106145"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1" name="矩形 130">
                <a:extLst>
                  <a:ext uri="{FF2B5EF4-FFF2-40B4-BE49-F238E27FC236}">
                    <a16:creationId xmlns:a16="http://schemas.microsoft.com/office/drawing/2014/main" xmlns="" id="{0C420AE7-B6DE-4262-BAD3-0AE3B35973DB}"/>
                  </a:ext>
                </a:extLst>
              </p:cNvPr>
              <p:cNvSpPr/>
              <p:nvPr/>
            </p:nvSpPr>
            <p:spPr>
              <a:xfrm>
                <a:off x="10625877"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2" name="矩形 131">
                <a:extLst>
                  <a:ext uri="{FF2B5EF4-FFF2-40B4-BE49-F238E27FC236}">
                    <a16:creationId xmlns:a16="http://schemas.microsoft.com/office/drawing/2014/main" xmlns="" id="{A7DFB4E5-C550-46C5-84CA-C42ADFC9CE9B}"/>
                  </a:ext>
                </a:extLst>
              </p:cNvPr>
              <p:cNvSpPr/>
              <p:nvPr/>
            </p:nvSpPr>
            <p:spPr>
              <a:xfrm>
                <a:off x="11145609"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3" name="矩形 132">
                <a:extLst>
                  <a:ext uri="{FF2B5EF4-FFF2-40B4-BE49-F238E27FC236}">
                    <a16:creationId xmlns:a16="http://schemas.microsoft.com/office/drawing/2014/main" xmlns="" id="{988C331F-3AE0-4C85-94DB-B856ADBC352A}"/>
                  </a:ext>
                </a:extLst>
              </p:cNvPr>
              <p:cNvSpPr/>
              <p:nvPr/>
            </p:nvSpPr>
            <p:spPr>
              <a:xfrm>
                <a:off x="11665341"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4" name="矩形 133">
                <a:extLst>
                  <a:ext uri="{FF2B5EF4-FFF2-40B4-BE49-F238E27FC236}">
                    <a16:creationId xmlns:a16="http://schemas.microsoft.com/office/drawing/2014/main" xmlns="" id="{EB4EC12F-D963-447A-83DF-C096646B6918}"/>
                  </a:ext>
                </a:extLst>
              </p:cNvPr>
              <p:cNvSpPr/>
              <p:nvPr/>
            </p:nvSpPr>
            <p:spPr>
              <a:xfrm>
                <a:off x="231237"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 name="组合 15">
              <a:extLst>
                <a:ext uri="{FF2B5EF4-FFF2-40B4-BE49-F238E27FC236}">
                  <a16:creationId xmlns:a16="http://schemas.microsoft.com/office/drawing/2014/main" xmlns="" id="{41C46E64-5E0C-43F8-8FDB-A7C09372795F}"/>
                </a:ext>
              </a:extLst>
            </p:cNvPr>
            <p:cNvGrpSpPr/>
            <p:nvPr/>
          </p:nvGrpSpPr>
          <p:grpSpPr>
            <a:xfrm>
              <a:off x="231237" y="4640996"/>
              <a:ext cx="11729526" cy="295422"/>
              <a:chOff x="231237" y="358628"/>
              <a:chExt cx="11729526" cy="295422"/>
            </a:xfrm>
          </p:grpSpPr>
          <p:sp>
            <p:nvSpPr>
              <p:cNvPr id="89" name="矩形 88">
                <a:extLst>
                  <a:ext uri="{FF2B5EF4-FFF2-40B4-BE49-F238E27FC236}">
                    <a16:creationId xmlns:a16="http://schemas.microsoft.com/office/drawing/2014/main" xmlns="" id="{F3651315-C47C-4F1D-8F28-AD492F1C4417}"/>
                  </a:ext>
                </a:extLst>
              </p:cNvPr>
              <p:cNvSpPr/>
              <p:nvPr/>
            </p:nvSpPr>
            <p:spPr>
              <a:xfrm>
                <a:off x="750969"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矩形 89">
                <a:extLst>
                  <a:ext uri="{FF2B5EF4-FFF2-40B4-BE49-F238E27FC236}">
                    <a16:creationId xmlns:a16="http://schemas.microsoft.com/office/drawing/2014/main" xmlns="" id="{65C84166-20E7-4C88-9772-3DDA3DD66BBE}"/>
                  </a:ext>
                </a:extLst>
              </p:cNvPr>
              <p:cNvSpPr/>
              <p:nvPr/>
            </p:nvSpPr>
            <p:spPr>
              <a:xfrm>
                <a:off x="1270701"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矩形 90">
                <a:extLst>
                  <a:ext uri="{FF2B5EF4-FFF2-40B4-BE49-F238E27FC236}">
                    <a16:creationId xmlns:a16="http://schemas.microsoft.com/office/drawing/2014/main" xmlns="" id="{7E4CD3BB-6C88-4903-B28E-43779F122B7C}"/>
                  </a:ext>
                </a:extLst>
              </p:cNvPr>
              <p:cNvSpPr/>
              <p:nvPr/>
            </p:nvSpPr>
            <p:spPr>
              <a:xfrm>
                <a:off x="1790433"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矩形 91">
                <a:extLst>
                  <a:ext uri="{FF2B5EF4-FFF2-40B4-BE49-F238E27FC236}">
                    <a16:creationId xmlns:a16="http://schemas.microsoft.com/office/drawing/2014/main" xmlns="" id="{0EF56990-F46B-455F-86B9-E267B4600E61}"/>
                  </a:ext>
                </a:extLst>
              </p:cNvPr>
              <p:cNvSpPr/>
              <p:nvPr/>
            </p:nvSpPr>
            <p:spPr>
              <a:xfrm>
                <a:off x="2310165"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矩形 92">
                <a:extLst>
                  <a:ext uri="{FF2B5EF4-FFF2-40B4-BE49-F238E27FC236}">
                    <a16:creationId xmlns:a16="http://schemas.microsoft.com/office/drawing/2014/main" xmlns="" id="{BA448024-5E30-43DB-A8D6-B02AD1234789}"/>
                  </a:ext>
                </a:extLst>
              </p:cNvPr>
              <p:cNvSpPr/>
              <p:nvPr/>
            </p:nvSpPr>
            <p:spPr>
              <a:xfrm>
                <a:off x="2829897"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矩形 93">
                <a:extLst>
                  <a:ext uri="{FF2B5EF4-FFF2-40B4-BE49-F238E27FC236}">
                    <a16:creationId xmlns:a16="http://schemas.microsoft.com/office/drawing/2014/main" xmlns="" id="{51084272-FF12-4226-BE49-34C49A009E08}"/>
                  </a:ext>
                </a:extLst>
              </p:cNvPr>
              <p:cNvSpPr/>
              <p:nvPr/>
            </p:nvSpPr>
            <p:spPr>
              <a:xfrm>
                <a:off x="3349629"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矩形 94">
                <a:extLst>
                  <a:ext uri="{FF2B5EF4-FFF2-40B4-BE49-F238E27FC236}">
                    <a16:creationId xmlns:a16="http://schemas.microsoft.com/office/drawing/2014/main" xmlns="" id="{9912A718-D393-4E62-B649-F6BE61BF9ABD}"/>
                  </a:ext>
                </a:extLst>
              </p:cNvPr>
              <p:cNvSpPr/>
              <p:nvPr/>
            </p:nvSpPr>
            <p:spPr>
              <a:xfrm>
                <a:off x="3869361"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矩形 95">
                <a:extLst>
                  <a:ext uri="{FF2B5EF4-FFF2-40B4-BE49-F238E27FC236}">
                    <a16:creationId xmlns:a16="http://schemas.microsoft.com/office/drawing/2014/main" xmlns="" id="{656C2E68-C30A-47BC-BF66-4AEA1604EEE2}"/>
                  </a:ext>
                </a:extLst>
              </p:cNvPr>
              <p:cNvSpPr/>
              <p:nvPr/>
            </p:nvSpPr>
            <p:spPr>
              <a:xfrm>
                <a:off x="4389093"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矩形 96">
                <a:extLst>
                  <a:ext uri="{FF2B5EF4-FFF2-40B4-BE49-F238E27FC236}">
                    <a16:creationId xmlns:a16="http://schemas.microsoft.com/office/drawing/2014/main" xmlns="" id="{FAA69BCA-EEC8-4270-8CCD-70C15CCD6D14}"/>
                  </a:ext>
                </a:extLst>
              </p:cNvPr>
              <p:cNvSpPr/>
              <p:nvPr/>
            </p:nvSpPr>
            <p:spPr>
              <a:xfrm>
                <a:off x="4908825"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矩形 97">
                <a:extLst>
                  <a:ext uri="{FF2B5EF4-FFF2-40B4-BE49-F238E27FC236}">
                    <a16:creationId xmlns:a16="http://schemas.microsoft.com/office/drawing/2014/main" xmlns="" id="{E6496A59-ACA7-48ED-BBFF-B329C2029064}"/>
                  </a:ext>
                </a:extLst>
              </p:cNvPr>
              <p:cNvSpPr/>
              <p:nvPr/>
            </p:nvSpPr>
            <p:spPr>
              <a:xfrm>
                <a:off x="5428557"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矩形 98">
                <a:extLst>
                  <a:ext uri="{FF2B5EF4-FFF2-40B4-BE49-F238E27FC236}">
                    <a16:creationId xmlns:a16="http://schemas.microsoft.com/office/drawing/2014/main" xmlns="" id="{55C37C58-E0B3-4D85-8EDC-BF661675AE90}"/>
                  </a:ext>
                </a:extLst>
              </p:cNvPr>
              <p:cNvSpPr/>
              <p:nvPr/>
            </p:nvSpPr>
            <p:spPr>
              <a:xfrm>
                <a:off x="5948289"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矩形 99">
                <a:extLst>
                  <a:ext uri="{FF2B5EF4-FFF2-40B4-BE49-F238E27FC236}">
                    <a16:creationId xmlns:a16="http://schemas.microsoft.com/office/drawing/2014/main" xmlns="" id="{3937A50A-D332-46D3-B155-00BA5C6A5570}"/>
                  </a:ext>
                </a:extLst>
              </p:cNvPr>
              <p:cNvSpPr/>
              <p:nvPr/>
            </p:nvSpPr>
            <p:spPr>
              <a:xfrm>
                <a:off x="6468021"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矩形 100">
                <a:extLst>
                  <a:ext uri="{FF2B5EF4-FFF2-40B4-BE49-F238E27FC236}">
                    <a16:creationId xmlns:a16="http://schemas.microsoft.com/office/drawing/2014/main" xmlns="" id="{CE0F2A65-5868-4B83-93A8-61B81BC97979}"/>
                  </a:ext>
                </a:extLst>
              </p:cNvPr>
              <p:cNvSpPr/>
              <p:nvPr/>
            </p:nvSpPr>
            <p:spPr>
              <a:xfrm>
                <a:off x="6987753"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矩形 101">
                <a:extLst>
                  <a:ext uri="{FF2B5EF4-FFF2-40B4-BE49-F238E27FC236}">
                    <a16:creationId xmlns:a16="http://schemas.microsoft.com/office/drawing/2014/main" xmlns="" id="{2D0A89C2-A998-4E9C-B813-5BED389D3188}"/>
                  </a:ext>
                </a:extLst>
              </p:cNvPr>
              <p:cNvSpPr/>
              <p:nvPr/>
            </p:nvSpPr>
            <p:spPr>
              <a:xfrm>
                <a:off x="7507485"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矩形 102">
                <a:extLst>
                  <a:ext uri="{FF2B5EF4-FFF2-40B4-BE49-F238E27FC236}">
                    <a16:creationId xmlns:a16="http://schemas.microsoft.com/office/drawing/2014/main" xmlns="" id="{82FCF34D-C101-4E1C-9D53-FFAAD89689BC}"/>
                  </a:ext>
                </a:extLst>
              </p:cNvPr>
              <p:cNvSpPr/>
              <p:nvPr/>
            </p:nvSpPr>
            <p:spPr>
              <a:xfrm>
                <a:off x="8027217"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矩形 103">
                <a:extLst>
                  <a:ext uri="{FF2B5EF4-FFF2-40B4-BE49-F238E27FC236}">
                    <a16:creationId xmlns:a16="http://schemas.microsoft.com/office/drawing/2014/main" xmlns="" id="{93D7C4F7-3B47-407C-ACED-A8D68277DF21}"/>
                  </a:ext>
                </a:extLst>
              </p:cNvPr>
              <p:cNvSpPr/>
              <p:nvPr/>
            </p:nvSpPr>
            <p:spPr>
              <a:xfrm>
                <a:off x="8546949"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 name="矩形 104">
                <a:extLst>
                  <a:ext uri="{FF2B5EF4-FFF2-40B4-BE49-F238E27FC236}">
                    <a16:creationId xmlns:a16="http://schemas.microsoft.com/office/drawing/2014/main" xmlns="" id="{9D256C82-F445-42DD-9675-C3ACA536929D}"/>
                  </a:ext>
                </a:extLst>
              </p:cNvPr>
              <p:cNvSpPr/>
              <p:nvPr/>
            </p:nvSpPr>
            <p:spPr>
              <a:xfrm>
                <a:off x="9066681"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矩形 105">
                <a:extLst>
                  <a:ext uri="{FF2B5EF4-FFF2-40B4-BE49-F238E27FC236}">
                    <a16:creationId xmlns:a16="http://schemas.microsoft.com/office/drawing/2014/main" xmlns="" id="{6BA451FF-5701-47C7-808F-3BF82DA8CCBE}"/>
                  </a:ext>
                </a:extLst>
              </p:cNvPr>
              <p:cNvSpPr/>
              <p:nvPr/>
            </p:nvSpPr>
            <p:spPr>
              <a:xfrm>
                <a:off x="9586413"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矩形 106">
                <a:extLst>
                  <a:ext uri="{FF2B5EF4-FFF2-40B4-BE49-F238E27FC236}">
                    <a16:creationId xmlns:a16="http://schemas.microsoft.com/office/drawing/2014/main" xmlns="" id="{85898409-02F4-4123-A1CA-1EE007A883FE}"/>
                  </a:ext>
                </a:extLst>
              </p:cNvPr>
              <p:cNvSpPr/>
              <p:nvPr/>
            </p:nvSpPr>
            <p:spPr>
              <a:xfrm>
                <a:off x="10106145"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矩形 107">
                <a:extLst>
                  <a:ext uri="{FF2B5EF4-FFF2-40B4-BE49-F238E27FC236}">
                    <a16:creationId xmlns:a16="http://schemas.microsoft.com/office/drawing/2014/main" xmlns="" id="{45D3CCDA-6AA5-4987-ADC5-1AB9CD1FEB0E}"/>
                  </a:ext>
                </a:extLst>
              </p:cNvPr>
              <p:cNvSpPr/>
              <p:nvPr/>
            </p:nvSpPr>
            <p:spPr>
              <a:xfrm>
                <a:off x="10625877"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矩形 108">
                <a:extLst>
                  <a:ext uri="{FF2B5EF4-FFF2-40B4-BE49-F238E27FC236}">
                    <a16:creationId xmlns:a16="http://schemas.microsoft.com/office/drawing/2014/main" xmlns="" id="{4D1B22F5-22B1-4D0C-B2F9-A5ED9AB321A0}"/>
                  </a:ext>
                </a:extLst>
              </p:cNvPr>
              <p:cNvSpPr/>
              <p:nvPr/>
            </p:nvSpPr>
            <p:spPr>
              <a:xfrm>
                <a:off x="11145609"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0" name="矩形 109">
                <a:extLst>
                  <a:ext uri="{FF2B5EF4-FFF2-40B4-BE49-F238E27FC236}">
                    <a16:creationId xmlns:a16="http://schemas.microsoft.com/office/drawing/2014/main" xmlns="" id="{38929314-C0A2-4894-8F84-882883876CEB}"/>
                  </a:ext>
                </a:extLst>
              </p:cNvPr>
              <p:cNvSpPr/>
              <p:nvPr/>
            </p:nvSpPr>
            <p:spPr>
              <a:xfrm>
                <a:off x="11665341"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1" name="矩形 110">
                <a:extLst>
                  <a:ext uri="{FF2B5EF4-FFF2-40B4-BE49-F238E27FC236}">
                    <a16:creationId xmlns:a16="http://schemas.microsoft.com/office/drawing/2014/main" xmlns="" id="{215BFE02-8BC7-4CB8-B4C7-2C98C7333B75}"/>
                  </a:ext>
                </a:extLst>
              </p:cNvPr>
              <p:cNvSpPr/>
              <p:nvPr/>
            </p:nvSpPr>
            <p:spPr>
              <a:xfrm>
                <a:off x="231237"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 name="组合 16">
              <a:extLst>
                <a:ext uri="{FF2B5EF4-FFF2-40B4-BE49-F238E27FC236}">
                  <a16:creationId xmlns:a16="http://schemas.microsoft.com/office/drawing/2014/main" xmlns="" id="{41DC9F1C-E93A-40C9-B3F7-DE0317B3A06C}"/>
                </a:ext>
              </a:extLst>
            </p:cNvPr>
            <p:cNvGrpSpPr/>
            <p:nvPr/>
          </p:nvGrpSpPr>
          <p:grpSpPr>
            <a:xfrm>
              <a:off x="231237" y="5185817"/>
              <a:ext cx="11729526" cy="295422"/>
              <a:chOff x="231237" y="358628"/>
              <a:chExt cx="11729526" cy="295422"/>
            </a:xfrm>
          </p:grpSpPr>
          <p:sp>
            <p:nvSpPr>
              <p:cNvPr id="66" name="矩形 65">
                <a:extLst>
                  <a:ext uri="{FF2B5EF4-FFF2-40B4-BE49-F238E27FC236}">
                    <a16:creationId xmlns:a16="http://schemas.microsoft.com/office/drawing/2014/main" xmlns="" id="{6CC0B88C-010C-405F-8BCA-9455ED09691F}"/>
                  </a:ext>
                </a:extLst>
              </p:cNvPr>
              <p:cNvSpPr/>
              <p:nvPr/>
            </p:nvSpPr>
            <p:spPr>
              <a:xfrm>
                <a:off x="750969"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矩形 66">
                <a:extLst>
                  <a:ext uri="{FF2B5EF4-FFF2-40B4-BE49-F238E27FC236}">
                    <a16:creationId xmlns:a16="http://schemas.microsoft.com/office/drawing/2014/main" xmlns="" id="{711FB5B1-BE08-4D26-9A1A-DDCD31D50A90}"/>
                  </a:ext>
                </a:extLst>
              </p:cNvPr>
              <p:cNvSpPr/>
              <p:nvPr/>
            </p:nvSpPr>
            <p:spPr>
              <a:xfrm>
                <a:off x="1270701"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矩形 67">
                <a:extLst>
                  <a:ext uri="{FF2B5EF4-FFF2-40B4-BE49-F238E27FC236}">
                    <a16:creationId xmlns:a16="http://schemas.microsoft.com/office/drawing/2014/main" xmlns="" id="{2C41D535-C604-40A6-83FD-0A425C88FF8E}"/>
                  </a:ext>
                </a:extLst>
              </p:cNvPr>
              <p:cNvSpPr/>
              <p:nvPr/>
            </p:nvSpPr>
            <p:spPr>
              <a:xfrm>
                <a:off x="1790433"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矩形 68">
                <a:extLst>
                  <a:ext uri="{FF2B5EF4-FFF2-40B4-BE49-F238E27FC236}">
                    <a16:creationId xmlns:a16="http://schemas.microsoft.com/office/drawing/2014/main" xmlns="" id="{A34DE590-58B7-4FE2-B499-CBF1E0CAFE59}"/>
                  </a:ext>
                </a:extLst>
              </p:cNvPr>
              <p:cNvSpPr/>
              <p:nvPr/>
            </p:nvSpPr>
            <p:spPr>
              <a:xfrm>
                <a:off x="2310165"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矩形 69">
                <a:extLst>
                  <a:ext uri="{FF2B5EF4-FFF2-40B4-BE49-F238E27FC236}">
                    <a16:creationId xmlns:a16="http://schemas.microsoft.com/office/drawing/2014/main" xmlns="" id="{6E674649-4054-4AB6-93E3-C03C9F0E906A}"/>
                  </a:ext>
                </a:extLst>
              </p:cNvPr>
              <p:cNvSpPr/>
              <p:nvPr/>
            </p:nvSpPr>
            <p:spPr>
              <a:xfrm>
                <a:off x="2829897"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矩形 70">
                <a:extLst>
                  <a:ext uri="{FF2B5EF4-FFF2-40B4-BE49-F238E27FC236}">
                    <a16:creationId xmlns:a16="http://schemas.microsoft.com/office/drawing/2014/main" xmlns="" id="{C15B5DEE-1DA9-452F-AB75-B5CE27AE5A21}"/>
                  </a:ext>
                </a:extLst>
              </p:cNvPr>
              <p:cNvSpPr/>
              <p:nvPr/>
            </p:nvSpPr>
            <p:spPr>
              <a:xfrm>
                <a:off x="3349629"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矩形 71">
                <a:extLst>
                  <a:ext uri="{FF2B5EF4-FFF2-40B4-BE49-F238E27FC236}">
                    <a16:creationId xmlns:a16="http://schemas.microsoft.com/office/drawing/2014/main" xmlns="" id="{F8A96E6C-8671-42F6-ADAD-A7F0894CCE74}"/>
                  </a:ext>
                </a:extLst>
              </p:cNvPr>
              <p:cNvSpPr/>
              <p:nvPr/>
            </p:nvSpPr>
            <p:spPr>
              <a:xfrm>
                <a:off x="3869361"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矩形 72">
                <a:extLst>
                  <a:ext uri="{FF2B5EF4-FFF2-40B4-BE49-F238E27FC236}">
                    <a16:creationId xmlns:a16="http://schemas.microsoft.com/office/drawing/2014/main" xmlns="" id="{F415027B-6FC0-458F-81F3-1C985EC9ADAC}"/>
                  </a:ext>
                </a:extLst>
              </p:cNvPr>
              <p:cNvSpPr/>
              <p:nvPr/>
            </p:nvSpPr>
            <p:spPr>
              <a:xfrm>
                <a:off x="4389093"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矩形 73">
                <a:extLst>
                  <a:ext uri="{FF2B5EF4-FFF2-40B4-BE49-F238E27FC236}">
                    <a16:creationId xmlns:a16="http://schemas.microsoft.com/office/drawing/2014/main" xmlns="" id="{018B1F76-4610-44F3-ADA1-2348DB21578E}"/>
                  </a:ext>
                </a:extLst>
              </p:cNvPr>
              <p:cNvSpPr/>
              <p:nvPr/>
            </p:nvSpPr>
            <p:spPr>
              <a:xfrm>
                <a:off x="4908825"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矩形 74">
                <a:extLst>
                  <a:ext uri="{FF2B5EF4-FFF2-40B4-BE49-F238E27FC236}">
                    <a16:creationId xmlns:a16="http://schemas.microsoft.com/office/drawing/2014/main" xmlns="" id="{07B28988-7A1E-4592-9249-8706DCAFDBFC}"/>
                  </a:ext>
                </a:extLst>
              </p:cNvPr>
              <p:cNvSpPr/>
              <p:nvPr/>
            </p:nvSpPr>
            <p:spPr>
              <a:xfrm>
                <a:off x="5428557"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矩形 75">
                <a:extLst>
                  <a:ext uri="{FF2B5EF4-FFF2-40B4-BE49-F238E27FC236}">
                    <a16:creationId xmlns:a16="http://schemas.microsoft.com/office/drawing/2014/main" xmlns="" id="{9CBBCDE2-4452-411E-A64F-B3B98EC3772F}"/>
                  </a:ext>
                </a:extLst>
              </p:cNvPr>
              <p:cNvSpPr/>
              <p:nvPr/>
            </p:nvSpPr>
            <p:spPr>
              <a:xfrm>
                <a:off x="5948289"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矩形 76">
                <a:extLst>
                  <a:ext uri="{FF2B5EF4-FFF2-40B4-BE49-F238E27FC236}">
                    <a16:creationId xmlns:a16="http://schemas.microsoft.com/office/drawing/2014/main" xmlns="" id="{B0B81156-DACF-4804-9614-3019F3148BB4}"/>
                  </a:ext>
                </a:extLst>
              </p:cNvPr>
              <p:cNvSpPr/>
              <p:nvPr/>
            </p:nvSpPr>
            <p:spPr>
              <a:xfrm>
                <a:off x="6468021"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矩形 77">
                <a:extLst>
                  <a:ext uri="{FF2B5EF4-FFF2-40B4-BE49-F238E27FC236}">
                    <a16:creationId xmlns:a16="http://schemas.microsoft.com/office/drawing/2014/main" xmlns="" id="{9786CC00-6984-452E-971A-0D118E3C3AA9}"/>
                  </a:ext>
                </a:extLst>
              </p:cNvPr>
              <p:cNvSpPr/>
              <p:nvPr/>
            </p:nvSpPr>
            <p:spPr>
              <a:xfrm>
                <a:off x="6987753"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矩形 78">
                <a:extLst>
                  <a:ext uri="{FF2B5EF4-FFF2-40B4-BE49-F238E27FC236}">
                    <a16:creationId xmlns:a16="http://schemas.microsoft.com/office/drawing/2014/main" xmlns="" id="{7607C699-3351-45BC-9CA1-943C56A08CAE}"/>
                  </a:ext>
                </a:extLst>
              </p:cNvPr>
              <p:cNvSpPr/>
              <p:nvPr/>
            </p:nvSpPr>
            <p:spPr>
              <a:xfrm>
                <a:off x="7507485"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矩形 79">
                <a:extLst>
                  <a:ext uri="{FF2B5EF4-FFF2-40B4-BE49-F238E27FC236}">
                    <a16:creationId xmlns:a16="http://schemas.microsoft.com/office/drawing/2014/main" xmlns="" id="{2154F617-DA9B-444C-9C8A-004A5118BCB5}"/>
                  </a:ext>
                </a:extLst>
              </p:cNvPr>
              <p:cNvSpPr/>
              <p:nvPr/>
            </p:nvSpPr>
            <p:spPr>
              <a:xfrm>
                <a:off x="8027217"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矩形 80">
                <a:extLst>
                  <a:ext uri="{FF2B5EF4-FFF2-40B4-BE49-F238E27FC236}">
                    <a16:creationId xmlns:a16="http://schemas.microsoft.com/office/drawing/2014/main" xmlns="" id="{C27C512A-1860-4C1E-8028-EA272A7D7455}"/>
                  </a:ext>
                </a:extLst>
              </p:cNvPr>
              <p:cNvSpPr/>
              <p:nvPr/>
            </p:nvSpPr>
            <p:spPr>
              <a:xfrm>
                <a:off x="8546949"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矩形 81">
                <a:extLst>
                  <a:ext uri="{FF2B5EF4-FFF2-40B4-BE49-F238E27FC236}">
                    <a16:creationId xmlns:a16="http://schemas.microsoft.com/office/drawing/2014/main" xmlns="" id="{6E08E743-4592-4164-A4C9-86FD935074EC}"/>
                  </a:ext>
                </a:extLst>
              </p:cNvPr>
              <p:cNvSpPr/>
              <p:nvPr/>
            </p:nvSpPr>
            <p:spPr>
              <a:xfrm>
                <a:off x="9066681"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矩形 82">
                <a:extLst>
                  <a:ext uri="{FF2B5EF4-FFF2-40B4-BE49-F238E27FC236}">
                    <a16:creationId xmlns:a16="http://schemas.microsoft.com/office/drawing/2014/main" xmlns="" id="{64DE7AEC-D678-4587-A644-1F7DA9902239}"/>
                  </a:ext>
                </a:extLst>
              </p:cNvPr>
              <p:cNvSpPr/>
              <p:nvPr/>
            </p:nvSpPr>
            <p:spPr>
              <a:xfrm>
                <a:off x="9586413"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矩形 83">
                <a:extLst>
                  <a:ext uri="{FF2B5EF4-FFF2-40B4-BE49-F238E27FC236}">
                    <a16:creationId xmlns:a16="http://schemas.microsoft.com/office/drawing/2014/main" xmlns="" id="{76C0CBB1-27FB-4060-B5B8-75F324CF16D1}"/>
                  </a:ext>
                </a:extLst>
              </p:cNvPr>
              <p:cNvSpPr/>
              <p:nvPr/>
            </p:nvSpPr>
            <p:spPr>
              <a:xfrm>
                <a:off x="10106145"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矩形 84">
                <a:extLst>
                  <a:ext uri="{FF2B5EF4-FFF2-40B4-BE49-F238E27FC236}">
                    <a16:creationId xmlns:a16="http://schemas.microsoft.com/office/drawing/2014/main" xmlns="" id="{FFE61B02-7F58-4C6F-B877-2F7E747E5C3F}"/>
                  </a:ext>
                </a:extLst>
              </p:cNvPr>
              <p:cNvSpPr/>
              <p:nvPr/>
            </p:nvSpPr>
            <p:spPr>
              <a:xfrm>
                <a:off x="10625877"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矩形 85">
                <a:extLst>
                  <a:ext uri="{FF2B5EF4-FFF2-40B4-BE49-F238E27FC236}">
                    <a16:creationId xmlns:a16="http://schemas.microsoft.com/office/drawing/2014/main" xmlns="" id="{EB07B4E8-F077-4156-8985-A40ADD265ED0}"/>
                  </a:ext>
                </a:extLst>
              </p:cNvPr>
              <p:cNvSpPr/>
              <p:nvPr/>
            </p:nvSpPr>
            <p:spPr>
              <a:xfrm>
                <a:off x="11145609"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矩形 86">
                <a:extLst>
                  <a:ext uri="{FF2B5EF4-FFF2-40B4-BE49-F238E27FC236}">
                    <a16:creationId xmlns:a16="http://schemas.microsoft.com/office/drawing/2014/main" xmlns="" id="{31E69D11-4BB9-405F-AA20-63972D995CD5}"/>
                  </a:ext>
                </a:extLst>
              </p:cNvPr>
              <p:cNvSpPr/>
              <p:nvPr/>
            </p:nvSpPr>
            <p:spPr>
              <a:xfrm>
                <a:off x="11665341"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矩形 87">
                <a:extLst>
                  <a:ext uri="{FF2B5EF4-FFF2-40B4-BE49-F238E27FC236}">
                    <a16:creationId xmlns:a16="http://schemas.microsoft.com/office/drawing/2014/main" xmlns="" id="{07E1709D-870E-499B-89B1-2B7EB72EB2C9}"/>
                  </a:ext>
                </a:extLst>
              </p:cNvPr>
              <p:cNvSpPr/>
              <p:nvPr/>
            </p:nvSpPr>
            <p:spPr>
              <a:xfrm>
                <a:off x="231237"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 name="组合 17">
              <a:extLst>
                <a:ext uri="{FF2B5EF4-FFF2-40B4-BE49-F238E27FC236}">
                  <a16:creationId xmlns:a16="http://schemas.microsoft.com/office/drawing/2014/main" xmlns="" id="{C1CEE8F5-8EDA-46FC-8980-859FE89025D5}"/>
                </a:ext>
              </a:extLst>
            </p:cNvPr>
            <p:cNvGrpSpPr/>
            <p:nvPr/>
          </p:nvGrpSpPr>
          <p:grpSpPr>
            <a:xfrm>
              <a:off x="231237" y="5730638"/>
              <a:ext cx="11729526" cy="295422"/>
              <a:chOff x="231237" y="358628"/>
              <a:chExt cx="11729526" cy="295422"/>
            </a:xfrm>
          </p:grpSpPr>
          <p:sp>
            <p:nvSpPr>
              <p:cNvPr id="43" name="矩形 42">
                <a:extLst>
                  <a:ext uri="{FF2B5EF4-FFF2-40B4-BE49-F238E27FC236}">
                    <a16:creationId xmlns:a16="http://schemas.microsoft.com/office/drawing/2014/main" xmlns="" id="{98339D3D-7366-4CC7-B0CC-067C9C8C51A4}"/>
                  </a:ext>
                </a:extLst>
              </p:cNvPr>
              <p:cNvSpPr/>
              <p:nvPr/>
            </p:nvSpPr>
            <p:spPr>
              <a:xfrm>
                <a:off x="750969"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43">
                <a:extLst>
                  <a:ext uri="{FF2B5EF4-FFF2-40B4-BE49-F238E27FC236}">
                    <a16:creationId xmlns:a16="http://schemas.microsoft.com/office/drawing/2014/main" xmlns="" id="{B2AB793A-5A0A-42A1-957C-D6370F816C7B}"/>
                  </a:ext>
                </a:extLst>
              </p:cNvPr>
              <p:cNvSpPr/>
              <p:nvPr/>
            </p:nvSpPr>
            <p:spPr>
              <a:xfrm>
                <a:off x="1270701"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44">
                <a:extLst>
                  <a:ext uri="{FF2B5EF4-FFF2-40B4-BE49-F238E27FC236}">
                    <a16:creationId xmlns:a16="http://schemas.microsoft.com/office/drawing/2014/main" xmlns="" id="{3E4015A9-CB3F-4E60-8DCA-8100776A42C2}"/>
                  </a:ext>
                </a:extLst>
              </p:cNvPr>
              <p:cNvSpPr/>
              <p:nvPr/>
            </p:nvSpPr>
            <p:spPr>
              <a:xfrm>
                <a:off x="1790433"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45">
                <a:extLst>
                  <a:ext uri="{FF2B5EF4-FFF2-40B4-BE49-F238E27FC236}">
                    <a16:creationId xmlns:a16="http://schemas.microsoft.com/office/drawing/2014/main" xmlns="" id="{DEE89E88-7D47-4E18-B91D-EFEA063D8698}"/>
                  </a:ext>
                </a:extLst>
              </p:cNvPr>
              <p:cNvSpPr/>
              <p:nvPr/>
            </p:nvSpPr>
            <p:spPr>
              <a:xfrm>
                <a:off x="2310165"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46">
                <a:extLst>
                  <a:ext uri="{FF2B5EF4-FFF2-40B4-BE49-F238E27FC236}">
                    <a16:creationId xmlns:a16="http://schemas.microsoft.com/office/drawing/2014/main" xmlns="" id="{6E5679E3-6748-4B72-90EF-FBC61241F354}"/>
                  </a:ext>
                </a:extLst>
              </p:cNvPr>
              <p:cNvSpPr/>
              <p:nvPr/>
            </p:nvSpPr>
            <p:spPr>
              <a:xfrm>
                <a:off x="2829897"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47">
                <a:extLst>
                  <a:ext uri="{FF2B5EF4-FFF2-40B4-BE49-F238E27FC236}">
                    <a16:creationId xmlns:a16="http://schemas.microsoft.com/office/drawing/2014/main" xmlns="" id="{A867034F-F2E0-457F-8F49-F74F0632DE24}"/>
                  </a:ext>
                </a:extLst>
              </p:cNvPr>
              <p:cNvSpPr/>
              <p:nvPr/>
            </p:nvSpPr>
            <p:spPr>
              <a:xfrm>
                <a:off x="3349629"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a:extLst>
                  <a:ext uri="{FF2B5EF4-FFF2-40B4-BE49-F238E27FC236}">
                    <a16:creationId xmlns:a16="http://schemas.microsoft.com/office/drawing/2014/main" xmlns="" id="{219EC30F-B437-4E3F-BFC6-080188E862BA}"/>
                  </a:ext>
                </a:extLst>
              </p:cNvPr>
              <p:cNvSpPr/>
              <p:nvPr/>
            </p:nvSpPr>
            <p:spPr>
              <a:xfrm>
                <a:off x="3869361"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a:extLst>
                  <a:ext uri="{FF2B5EF4-FFF2-40B4-BE49-F238E27FC236}">
                    <a16:creationId xmlns:a16="http://schemas.microsoft.com/office/drawing/2014/main" xmlns="" id="{EED01B04-6421-4084-815A-8E050130E04E}"/>
                  </a:ext>
                </a:extLst>
              </p:cNvPr>
              <p:cNvSpPr/>
              <p:nvPr/>
            </p:nvSpPr>
            <p:spPr>
              <a:xfrm>
                <a:off x="4389093"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50">
                <a:extLst>
                  <a:ext uri="{FF2B5EF4-FFF2-40B4-BE49-F238E27FC236}">
                    <a16:creationId xmlns:a16="http://schemas.microsoft.com/office/drawing/2014/main" xmlns="" id="{71F791B2-4332-45E6-9E66-243BFD166D6D}"/>
                  </a:ext>
                </a:extLst>
              </p:cNvPr>
              <p:cNvSpPr/>
              <p:nvPr/>
            </p:nvSpPr>
            <p:spPr>
              <a:xfrm>
                <a:off x="4908825"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矩形 51">
                <a:extLst>
                  <a:ext uri="{FF2B5EF4-FFF2-40B4-BE49-F238E27FC236}">
                    <a16:creationId xmlns:a16="http://schemas.microsoft.com/office/drawing/2014/main" xmlns="" id="{A79B51A4-4044-4E39-9543-BECED47B19C7}"/>
                  </a:ext>
                </a:extLst>
              </p:cNvPr>
              <p:cNvSpPr/>
              <p:nvPr/>
            </p:nvSpPr>
            <p:spPr>
              <a:xfrm>
                <a:off x="5428557"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矩形 52">
                <a:extLst>
                  <a:ext uri="{FF2B5EF4-FFF2-40B4-BE49-F238E27FC236}">
                    <a16:creationId xmlns:a16="http://schemas.microsoft.com/office/drawing/2014/main" xmlns="" id="{E4FE193C-F6ED-44B6-BD03-89C164F9E298}"/>
                  </a:ext>
                </a:extLst>
              </p:cNvPr>
              <p:cNvSpPr/>
              <p:nvPr/>
            </p:nvSpPr>
            <p:spPr>
              <a:xfrm>
                <a:off x="5948289"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53">
                <a:extLst>
                  <a:ext uri="{FF2B5EF4-FFF2-40B4-BE49-F238E27FC236}">
                    <a16:creationId xmlns:a16="http://schemas.microsoft.com/office/drawing/2014/main" xmlns="" id="{7A7A65E3-AE59-45A5-A418-2535C178876A}"/>
                  </a:ext>
                </a:extLst>
              </p:cNvPr>
              <p:cNvSpPr/>
              <p:nvPr/>
            </p:nvSpPr>
            <p:spPr>
              <a:xfrm>
                <a:off x="6468021"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矩形 54">
                <a:extLst>
                  <a:ext uri="{FF2B5EF4-FFF2-40B4-BE49-F238E27FC236}">
                    <a16:creationId xmlns:a16="http://schemas.microsoft.com/office/drawing/2014/main" xmlns="" id="{5DAB6F5B-7E57-45BD-A902-35016F910383}"/>
                  </a:ext>
                </a:extLst>
              </p:cNvPr>
              <p:cNvSpPr/>
              <p:nvPr/>
            </p:nvSpPr>
            <p:spPr>
              <a:xfrm>
                <a:off x="6987753"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矩形 55">
                <a:extLst>
                  <a:ext uri="{FF2B5EF4-FFF2-40B4-BE49-F238E27FC236}">
                    <a16:creationId xmlns:a16="http://schemas.microsoft.com/office/drawing/2014/main" xmlns="" id="{B36DDFB6-C994-46F6-80F1-BB947060A5E3}"/>
                  </a:ext>
                </a:extLst>
              </p:cNvPr>
              <p:cNvSpPr/>
              <p:nvPr/>
            </p:nvSpPr>
            <p:spPr>
              <a:xfrm>
                <a:off x="7507485"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矩形 56">
                <a:extLst>
                  <a:ext uri="{FF2B5EF4-FFF2-40B4-BE49-F238E27FC236}">
                    <a16:creationId xmlns:a16="http://schemas.microsoft.com/office/drawing/2014/main" xmlns="" id="{E204F048-871A-4182-9226-6A39B3E93753}"/>
                  </a:ext>
                </a:extLst>
              </p:cNvPr>
              <p:cNvSpPr/>
              <p:nvPr/>
            </p:nvSpPr>
            <p:spPr>
              <a:xfrm>
                <a:off x="8027217"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矩形 57">
                <a:extLst>
                  <a:ext uri="{FF2B5EF4-FFF2-40B4-BE49-F238E27FC236}">
                    <a16:creationId xmlns:a16="http://schemas.microsoft.com/office/drawing/2014/main" xmlns="" id="{F4CDD9DA-29DD-4C2B-9CFC-814A7A917A03}"/>
                  </a:ext>
                </a:extLst>
              </p:cNvPr>
              <p:cNvSpPr/>
              <p:nvPr/>
            </p:nvSpPr>
            <p:spPr>
              <a:xfrm>
                <a:off x="8546949"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矩形 58">
                <a:extLst>
                  <a:ext uri="{FF2B5EF4-FFF2-40B4-BE49-F238E27FC236}">
                    <a16:creationId xmlns:a16="http://schemas.microsoft.com/office/drawing/2014/main" xmlns="" id="{E41A28CB-4BE1-42D4-A173-9F25805C875B}"/>
                  </a:ext>
                </a:extLst>
              </p:cNvPr>
              <p:cNvSpPr/>
              <p:nvPr/>
            </p:nvSpPr>
            <p:spPr>
              <a:xfrm>
                <a:off x="9066681"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矩形 59">
                <a:extLst>
                  <a:ext uri="{FF2B5EF4-FFF2-40B4-BE49-F238E27FC236}">
                    <a16:creationId xmlns:a16="http://schemas.microsoft.com/office/drawing/2014/main" xmlns="" id="{CF5FBD0B-FE00-4D92-9E43-EDAC0B9DE129}"/>
                  </a:ext>
                </a:extLst>
              </p:cNvPr>
              <p:cNvSpPr/>
              <p:nvPr/>
            </p:nvSpPr>
            <p:spPr>
              <a:xfrm>
                <a:off x="9586413"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矩形 60">
                <a:extLst>
                  <a:ext uri="{FF2B5EF4-FFF2-40B4-BE49-F238E27FC236}">
                    <a16:creationId xmlns:a16="http://schemas.microsoft.com/office/drawing/2014/main" xmlns="" id="{1B8FD7F3-B41D-492F-8877-357ABC298C42}"/>
                  </a:ext>
                </a:extLst>
              </p:cNvPr>
              <p:cNvSpPr/>
              <p:nvPr/>
            </p:nvSpPr>
            <p:spPr>
              <a:xfrm>
                <a:off x="10106145"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矩形 61">
                <a:extLst>
                  <a:ext uri="{FF2B5EF4-FFF2-40B4-BE49-F238E27FC236}">
                    <a16:creationId xmlns:a16="http://schemas.microsoft.com/office/drawing/2014/main" xmlns="" id="{2B6B21D5-C7F0-4DED-AA20-42C996F99D81}"/>
                  </a:ext>
                </a:extLst>
              </p:cNvPr>
              <p:cNvSpPr/>
              <p:nvPr/>
            </p:nvSpPr>
            <p:spPr>
              <a:xfrm>
                <a:off x="10625877"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a:extLst>
                  <a:ext uri="{FF2B5EF4-FFF2-40B4-BE49-F238E27FC236}">
                    <a16:creationId xmlns:a16="http://schemas.microsoft.com/office/drawing/2014/main" xmlns="" id="{A15B3905-96C3-47B8-9E0F-350E7FD6E211}"/>
                  </a:ext>
                </a:extLst>
              </p:cNvPr>
              <p:cNvSpPr/>
              <p:nvPr/>
            </p:nvSpPr>
            <p:spPr>
              <a:xfrm>
                <a:off x="11145609"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矩形 63">
                <a:extLst>
                  <a:ext uri="{FF2B5EF4-FFF2-40B4-BE49-F238E27FC236}">
                    <a16:creationId xmlns:a16="http://schemas.microsoft.com/office/drawing/2014/main" xmlns="" id="{98C5661D-0B79-48F5-9708-E24C7C65440E}"/>
                  </a:ext>
                </a:extLst>
              </p:cNvPr>
              <p:cNvSpPr/>
              <p:nvPr/>
            </p:nvSpPr>
            <p:spPr>
              <a:xfrm>
                <a:off x="11665341"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矩形 64">
                <a:extLst>
                  <a:ext uri="{FF2B5EF4-FFF2-40B4-BE49-F238E27FC236}">
                    <a16:creationId xmlns:a16="http://schemas.microsoft.com/office/drawing/2014/main" xmlns="" id="{73E689D8-5CF1-4CFC-B591-DCF96DCBA01F}"/>
                  </a:ext>
                </a:extLst>
              </p:cNvPr>
              <p:cNvSpPr/>
              <p:nvPr/>
            </p:nvSpPr>
            <p:spPr>
              <a:xfrm>
                <a:off x="231237"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9" name="组合 18">
              <a:extLst>
                <a:ext uri="{FF2B5EF4-FFF2-40B4-BE49-F238E27FC236}">
                  <a16:creationId xmlns:a16="http://schemas.microsoft.com/office/drawing/2014/main" xmlns="" id="{C728FF1F-7B8A-45C3-BC16-2237CDC2DB55}"/>
                </a:ext>
              </a:extLst>
            </p:cNvPr>
            <p:cNvGrpSpPr/>
            <p:nvPr/>
          </p:nvGrpSpPr>
          <p:grpSpPr>
            <a:xfrm>
              <a:off x="231237" y="6275461"/>
              <a:ext cx="11729526" cy="295422"/>
              <a:chOff x="231237" y="358628"/>
              <a:chExt cx="11729526" cy="295422"/>
            </a:xfrm>
          </p:grpSpPr>
          <p:sp>
            <p:nvSpPr>
              <p:cNvPr id="20" name="矩形 19">
                <a:extLst>
                  <a:ext uri="{FF2B5EF4-FFF2-40B4-BE49-F238E27FC236}">
                    <a16:creationId xmlns:a16="http://schemas.microsoft.com/office/drawing/2014/main" xmlns="" id="{0ECE49EE-23EC-4130-944A-AEC099B92134}"/>
                  </a:ext>
                </a:extLst>
              </p:cNvPr>
              <p:cNvSpPr/>
              <p:nvPr/>
            </p:nvSpPr>
            <p:spPr>
              <a:xfrm>
                <a:off x="750969"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a:extLst>
                  <a:ext uri="{FF2B5EF4-FFF2-40B4-BE49-F238E27FC236}">
                    <a16:creationId xmlns:a16="http://schemas.microsoft.com/office/drawing/2014/main" xmlns="" id="{DCC01740-4840-4F20-B930-BCEAC5620C3D}"/>
                  </a:ext>
                </a:extLst>
              </p:cNvPr>
              <p:cNvSpPr/>
              <p:nvPr/>
            </p:nvSpPr>
            <p:spPr>
              <a:xfrm>
                <a:off x="1270701"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a:extLst>
                  <a:ext uri="{FF2B5EF4-FFF2-40B4-BE49-F238E27FC236}">
                    <a16:creationId xmlns:a16="http://schemas.microsoft.com/office/drawing/2014/main" xmlns="" id="{92B61E5D-9FF9-4A19-8DB9-E17A19164612}"/>
                  </a:ext>
                </a:extLst>
              </p:cNvPr>
              <p:cNvSpPr/>
              <p:nvPr/>
            </p:nvSpPr>
            <p:spPr>
              <a:xfrm>
                <a:off x="1790433"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a:extLst>
                  <a:ext uri="{FF2B5EF4-FFF2-40B4-BE49-F238E27FC236}">
                    <a16:creationId xmlns:a16="http://schemas.microsoft.com/office/drawing/2014/main" xmlns="" id="{334DB317-FE08-49DE-8FC5-19E036D82BF2}"/>
                  </a:ext>
                </a:extLst>
              </p:cNvPr>
              <p:cNvSpPr/>
              <p:nvPr/>
            </p:nvSpPr>
            <p:spPr>
              <a:xfrm>
                <a:off x="2310165"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a:extLst>
                  <a:ext uri="{FF2B5EF4-FFF2-40B4-BE49-F238E27FC236}">
                    <a16:creationId xmlns:a16="http://schemas.microsoft.com/office/drawing/2014/main" xmlns="" id="{2AB93D67-1486-489C-9AA2-AF57ACB72690}"/>
                  </a:ext>
                </a:extLst>
              </p:cNvPr>
              <p:cNvSpPr/>
              <p:nvPr/>
            </p:nvSpPr>
            <p:spPr>
              <a:xfrm>
                <a:off x="2829897"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a:extLst>
                  <a:ext uri="{FF2B5EF4-FFF2-40B4-BE49-F238E27FC236}">
                    <a16:creationId xmlns:a16="http://schemas.microsoft.com/office/drawing/2014/main" xmlns="" id="{73D8C20C-1A92-4204-9401-35B2CEFD0F46}"/>
                  </a:ext>
                </a:extLst>
              </p:cNvPr>
              <p:cNvSpPr/>
              <p:nvPr/>
            </p:nvSpPr>
            <p:spPr>
              <a:xfrm>
                <a:off x="3349629"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a:extLst>
                  <a:ext uri="{FF2B5EF4-FFF2-40B4-BE49-F238E27FC236}">
                    <a16:creationId xmlns:a16="http://schemas.microsoft.com/office/drawing/2014/main" xmlns="" id="{24348F77-BB19-4184-AFED-725E82DA6B1D}"/>
                  </a:ext>
                </a:extLst>
              </p:cNvPr>
              <p:cNvSpPr/>
              <p:nvPr/>
            </p:nvSpPr>
            <p:spPr>
              <a:xfrm>
                <a:off x="3869361"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a:extLst>
                  <a:ext uri="{FF2B5EF4-FFF2-40B4-BE49-F238E27FC236}">
                    <a16:creationId xmlns:a16="http://schemas.microsoft.com/office/drawing/2014/main" xmlns="" id="{8387C523-791D-4FEC-8FEE-65F2C8F59EE8}"/>
                  </a:ext>
                </a:extLst>
              </p:cNvPr>
              <p:cNvSpPr/>
              <p:nvPr/>
            </p:nvSpPr>
            <p:spPr>
              <a:xfrm>
                <a:off x="4389093"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a:extLst>
                  <a:ext uri="{FF2B5EF4-FFF2-40B4-BE49-F238E27FC236}">
                    <a16:creationId xmlns:a16="http://schemas.microsoft.com/office/drawing/2014/main" xmlns="" id="{CE6124DB-3B05-42D0-8225-AAE32BA33872}"/>
                  </a:ext>
                </a:extLst>
              </p:cNvPr>
              <p:cNvSpPr/>
              <p:nvPr/>
            </p:nvSpPr>
            <p:spPr>
              <a:xfrm>
                <a:off x="4908825"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a:extLst>
                  <a:ext uri="{FF2B5EF4-FFF2-40B4-BE49-F238E27FC236}">
                    <a16:creationId xmlns:a16="http://schemas.microsoft.com/office/drawing/2014/main" xmlns="" id="{AC57D542-9DF8-4693-9F4F-002CB70493FE}"/>
                  </a:ext>
                </a:extLst>
              </p:cNvPr>
              <p:cNvSpPr/>
              <p:nvPr/>
            </p:nvSpPr>
            <p:spPr>
              <a:xfrm>
                <a:off x="5428557"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a:extLst>
                  <a:ext uri="{FF2B5EF4-FFF2-40B4-BE49-F238E27FC236}">
                    <a16:creationId xmlns:a16="http://schemas.microsoft.com/office/drawing/2014/main" xmlns="" id="{C6D3FCE4-00C1-43F3-B207-CAB90040C0D7}"/>
                  </a:ext>
                </a:extLst>
              </p:cNvPr>
              <p:cNvSpPr/>
              <p:nvPr/>
            </p:nvSpPr>
            <p:spPr>
              <a:xfrm>
                <a:off x="5948289"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a:extLst>
                  <a:ext uri="{FF2B5EF4-FFF2-40B4-BE49-F238E27FC236}">
                    <a16:creationId xmlns:a16="http://schemas.microsoft.com/office/drawing/2014/main" xmlns="" id="{34BFE6F9-3693-43DF-B686-863870FFCC0D}"/>
                  </a:ext>
                </a:extLst>
              </p:cNvPr>
              <p:cNvSpPr/>
              <p:nvPr/>
            </p:nvSpPr>
            <p:spPr>
              <a:xfrm>
                <a:off x="6468021"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a:extLst>
                  <a:ext uri="{FF2B5EF4-FFF2-40B4-BE49-F238E27FC236}">
                    <a16:creationId xmlns:a16="http://schemas.microsoft.com/office/drawing/2014/main" xmlns="" id="{AE2B10D1-CD33-49EA-BFF2-C8E17D84E025}"/>
                  </a:ext>
                </a:extLst>
              </p:cNvPr>
              <p:cNvSpPr/>
              <p:nvPr/>
            </p:nvSpPr>
            <p:spPr>
              <a:xfrm>
                <a:off x="6987753"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a:extLst>
                  <a:ext uri="{FF2B5EF4-FFF2-40B4-BE49-F238E27FC236}">
                    <a16:creationId xmlns:a16="http://schemas.microsoft.com/office/drawing/2014/main" xmlns="" id="{46071574-5285-41DE-995F-BB4508E50C6A}"/>
                  </a:ext>
                </a:extLst>
              </p:cNvPr>
              <p:cNvSpPr/>
              <p:nvPr/>
            </p:nvSpPr>
            <p:spPr>
              <a:xfrm>
                <a:off x="7507485"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a:extLst>
                  <a:ext uri="{FF2B5EF4-FFF2-40B4-BE49-F238E27FC236}">
                    <a16:creationId xmlns:a16="http://schemas.microsoft.com/office/drawing/2014/main" xmlns="" id="{7A9D8B01-F6CC-4340-99AB-33E16B1998BD}"/>
                  </a:ext>
                </a:extLst>
              </p:cNvPr>
              <p:cNvSpPr/>
              <p:nvPr/>
            </p:nvSpPr>
            <p:spPr>
              <a:xfrm>
                <a:off x="8027217"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a:extLst>
                  <a:ext uri="{FF2B5EF4-FFF2-40B4-BE49-F238E27FC236}">
                    <a16:creationId xmlns:a16="http://schemas.microsoft.com/office/drawing/2014/main" xmlns="" id="{354FB842-F032-447F-BB9B-41FBC2F0F064}"/>
                  </a:ext>
                </a:extLst>
              </p:cNvPr>
              <p:cNvSpPr/>
              <p:nvPr/>
            </p:nvSpPr>
            <p:spPr>
              <a:xfrm>
                <a:off x="8546949"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a:extLst>
                  <a:ext uri="{FF2B5EF4-FFF2-40B4-BE49-F238E27FC236}">
                    <a16:creationId xmlns:a16="http://schemas.microsoft.com/office/drawing/2014/main" xmlns="" id="{CE20E353-51EF-4D5E-B9E1-46FBAEDC70AD}"/>
                  </a:ext>
                </a:extLst>
              </p:cNvPr>
              <p:cNvSpPr/>
              <p:nvPr/>
            </p:nvSpPr>
            <p:spPr>
              <a:xfrm>
                <a:off x="9066681"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a:extLst>
                  <a:ext uri="{FF2B5EF4-FFF2-40B4-BE49-F238E27FC236}">
                    <a16:creationId xmlns:a16="http://schemas.microsoft.com/office/drawing/2014/main" xmlns="" id="{B135A181-A1EC-4A66-A1C7-76AAFAC184E3}"/>
                  </a:ext>
                </a:extLst>
              </p:cNvPr>
              <p:cNvSpPr/>
              <p:nvPr/>
            </p:nvSpPr>
            <p:spPr>
              <a:xfrm>
                <a:off x="9586413"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a:extLst>
                  <a:ext uri="{FF2B5EF4-FFF2-40B4-BE49-F238E27FC236}">
                    <a16:creationId xmlns:a16="http://schemas.microsoft.com/office/drawing/2014/main" xmlns="" id="{C337C5BC-EF1F-4EB6-9646-E908BB6FD865}"/>
                  </a:ext>
                </a:extLst>
              </p:cNvPr>
              <p:cNvSpPr/>
              <p:nvPr/>
            </p:nvSpPr>
            <p:spPr>
              <a:xfrm>
                <a:off x="10106145"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a:extLst>
                  <a:ext uri="{FF2B5EF4-FFF2-40B4-BE49-F238E27FC236}">
                    <a16:creationId xmlns:a16="http://schemas.microsoft.com/office/drawing/2014/main" xmlns="" id="{CF712235-8F5E-4556-9EF1-94EBA321732E}"/>
                  </a:ext>
                </a:extLst>
              </p:cNvPr>
              <p:cNvSpPr/>
              <p:nvPr/>
            </p:nvSpPr>
            <p:spPr>
              <a:xfrm>
                <a:off x="10625877"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a:extLst>
                  <a:ext uri="{FF2B5EF4-FFF2-40B4-BE49-F238E27FC236}">
                    <a16:creationId xmlns:a16="http://schemas.microsoft.com/office/drawing/2014/main" xmlns="" id="{6B21DE3E-9F40-4766-AD7E-F0622BD182D4}"/>
                  </a:ext>
                </a:extLst>
              </p:cNvPr>
              <p:cNvSpPr/>
              <p:nvPr/>
            </p:nvSpPr>
            <p:spPr>
              <a:xfrm>
                <a:off x="11145609"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a:extLst>
                  <a:ext uri="{FF2B5EF4-FFF2-40B4-BE49-F238E27FC236}">
                    <a16:creationId xmlns:a16="http://schemas.microsoft.com/office/drawing/2014/main" xmlns="" id="{7FC7C758-0A9A-44DD-A5D4-EADCF76758C5}"/>
                  </a:ext>
                </a:extLst>
              </p:cNvPr>
              <p:cNvSpPr/>
              <p:nvPr/>
            </p:nvSpPr>
            <p:spPr>
              <a:xfrm>
                <a:off x="11665341"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41">
                <a:extLst>
                  <a:ext uri="{FF2B5EF4-FFF2-40B4-BE49-F238E27FC236}">
                    <a16:creationId xmlns:a16="http://schemas.microsoft.com/office/drawing/2014/main" xmlns="" id="{1D0C85CE-C279-4759-B366-B2265D9E278F}"/>
                  </a:ext>
                </a:extLst>
              </p:cNvPr>
              <p:cNvSpPr/>
              <p:nvPr/>
            </p:nvSpPr>
            <p:spPr>
              <a:xfrm>
                <a:off x="231237" y="358628"/>
                <a:ext cx="295422" cy="2954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296" name="组合 295">
            <a:extLst>
              <a:ext uri="{FF2B5EF4-FFF2-40B4-BE49-F238E27FC236}">
                <a16:creationId xmlns:a16="http://schemas.microsoft.com/office/drawing/2014/main" xmlns="" id="{D07D360F-5705-472F-8A20-1EA99E13231D}"/>
              </a:ext>
            </a:extLst>
          </p:cNvPr>
          <p:cNvGrpSpPr/>
          <p:nvPr userDrawn="1"/>
        </p:nvGrpSpPr>
        <p:grpSpPr>
          <a:xfrm>
            <a:off x="598714" y="578757"/>
            <a:ext cx="10994571" cy="5700486"/>
            <a:chOff x="3976504" y="1939290"/>
            <a:chExt cx="4096068" cy="1363816"/>
          </a:xfrm>
        </p:grpSpPr>
        <p:sp>
          <p:nvSpPr>
            <p:cNvPr id="297" name="矩形: 圆角 296">
              <a:extLst>
                <a:ext uri="{FF2B5EF4-FFF2-40B4-BE49-F238E27FC236}">
                  <a16:creationId xmlns:a16="http://schemas.microsoft.com/office/drawing/2014/main" xmlns="" id="{BA748C04-EFC0-45B3-BCD1-D85C673BD490}"/>
                </a:ext>
              </a:extLst>
            </p:cNvPr>
            <p:cNvSpPr/>
            <p:nvPr/>
          </p:nvSpPr>
          <p:spPr>
            <a:xfrm>
              <a:off x="3976504" y="1939290"/>
              <a:ext cx="4096068" cy="1363816"/>
            </a:xfrm>
            <a:prstGeom prst="round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8" name="矩形: 圆角 297">
              <a:extLst>
                <a:ext uri="{FF2B5EF4-FFF2-40B4-BE49-F238E27FC236}">
                  <a16:creationId xmlns:a16="http://schemas.microsoft.com/office/drawing/2014/main" xmlns="" id="{9EA29DA6-C326-4514-8CD7-3624ECC09CA9}"/>
                </a:ext>
              </a:extLst>
            </p:cNvPr>
            <p:cNvSpPr/>
            <p:nvPr/>
          </p:nvSpPr>
          <p:spPr>
            <a:xfrm>
              <a:off x="4045448" y="1988339"/>
              <a:ext cx="3958181" cy="1260510"/>
            </a:xfrm>
            <a:prstGeom prst="round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99" name="图片 298" descr="图片包含 动物&#10;&#10;已生成高可信度的说明">
            <a:extLst>
              <a:ext uri="{FF2B5EF4-FFF2-40B4-BE49-F238E27FC236}">
                <a16:creationId xmlns:a16="http://schemas.microsoft.com/office/drawing/2014/main" xmlns="" id="{C90E75E7-D6D5-4EC1-BC48-DD0FCE4D8CDD}"/>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0205923" y="123166"/>
            <a:ext cx="2152550" cy="2152550"/>
          </a:xfrm>
          <a:prstGeom prst="rect">
            <a:avLst/>
          </a:prstGeom>
        </p:spPr>
      </p:pic>
      <p:pic>
        <p:nvPicPr>
          <p:cNvPr id="300" name="PA_图片 3">
            <a:extLst>
              <a:ext uri="{FF2B5EF4-FFF2-40B4-BE49-F238E27FC236}">
                <a16:creationId xmlns:a16="http://schemas.microsoft.com/office/drawing/2014/main" xmlns="" id="{13B2F98E-2BF8-4696-A01C-D957A645B6F5}"/>
              </a:ext>
            </a:extLst>
          </p:cNvPr>
          <p:cNvPicPr>
            <a:picLocks noChangeAspect="1"/>
          </p:cNvPicPr>
          <p:nvPr userDrawn="1">
            <p:custDataLst>
              <p:tags r:id="rId1"/>
            </p:custDataLst>
          </p:nvPr>
        </p:nvPicPr>
        <p:blipFill rotWithShape="1">
          <a:blip r:embed="rId6" cstate="print">
            <a:extLst>
              <a:ext uri="{28A0092B-C50C-407E-A947-70E740481C1C}">
                <a14:useLocalDpi xmlns:a14="http://schemas.microsoft.com/office/drawing/2010/main" val="0"/>
              </a:ext>
            </a:extLst>
          </a:blip>
          <a:srcRect t="38478" r="13030"/>
          <a:stretch/>
        </p:blipFill>
        <p:spPr>
          <a:xfrm flipH="1" flipV="1">
            <a:off x="1144999" y="4782871"/>
            <a:ext cx="3360374" cy="1287267"/>
          </a:xfrm>
          <a:prstGeom prst="rect">
            <a:avLst/>
          </a:prstGeom>
        </p:spPr>
      </p:pic>
      <p:pic>
        <p:nvPicPr>
          <p:cNvPr id="301" name="PA_图片 9">
            <a:extLst>
              <a:ext uri="{FF2B5EF4-FFF2-40B4-BE49-F238E27FC236}">
                <a16:creationId xmlns:a16="http://schemas.microsoft.com/office/drawing/2014/main" xmlns="" id="{41282881-1DAF-4357-BD79-119B1CC46069}"/>
              </a:ext>
            </a:extLst>
          </p:cNvPr>
          <p:cNvPicPr>
            <a:picLocks noChangeAspect="1"/>
          </p:cNvPicPr>
          <p:nvPr userDrawn="1">
            <p:custDataLst>
              <p:tags r:id="rId2"/>
            </p:custDataLst>
          </p:nvPr>
        </p:nvPicPr>
        <p:blipFill rotWithShape="1">
          <a:blip r:embed="rId7" cstate="print">
            <a:extLst>
              <a:ext uri="{28A0092B-C50C-407E-A947-70E740481C1C}">
                <a14:useLocalDpi xmlns:a14="http://schemas.microsoft.com/office/drawing/2010/main" val="0"/>
              </a:ext>
            </a:extLst>
          </a:blip>
          <a:srcRect b="54831"/>
          <a:stretch/>
        </p:blipFill>
        <p:spPr>
          <a:xfrm>
            <a:off x="7556757" y="4891923"/>
            <a:ext cx="3417983" cy="1162820"/>
          </a:xfrm>
          <a:prstGeom prst="rect">
            <a:avLst/>
          </a:prstGeom>
        </p:spPr>
      </p:pic>
      <p:pic>
        <p:nvPicPr>
          <p:cNvPr id="302" name="PA_图片 10">
            <a:extLst>
              <a:ext uri="{FF2B5EF4-FFF2-40B4-BE49-F238E27FC236}">
                <a16:creationId xmlns:a16="http://schemas.microsoft.com/office/drawing/2014/main" xmlns="" id="{B9F06C12-A2D0-4092-B0E2-87AE0D10CE40}"/>
              </a:ext>
            </a:extLst>
          </p:cNvPr>
          <p:cNvPicPr>
            <a:picLocks noChangeAspect="1"/>
          </p:cNvPicPr>
          <p:nvPr userDrawn="1">
            <p:custDataLst>
              <p:tags r:id="rId3"/>
            </p:custDataLst>
          </p:nvPr>
        </p:nvPicPr>
        <p:blipFill rotWithShape="1">
          <a:blip r:embed="rId8" cstate="print">
            <a:extLst>
              <a:ext uri="{28A0092B-C50C-407E-A947-70E740481C1C}">
                <a14:useLocalDpi xmlns:a14="http://schemas.microsoft.com/office/drawing/2010/main" val="0"/>
              </a:ext>
            </a:extLst>
          </a:blip>
          <a:srcRect l="29043"/>
          <a:stretch/>
        </p:blipFill>
        <p:spPr>
          <a:xfrm flipH="1">
            <a:off x="10633644" y="3418115"/>
            <a:ext cx="959641" cy="1567339"/>
          </a:xfrm>
          <a:prstGeom prst="rect">
            <a:avLst/>
          </a:prstGeom>
        </p:spPr>
      </p:pic>
      <p:pic>
        <p:nvPicPr>
          <p:cNvPr id="303" name="图片 302">
            <a:extLst>
              <a:ext uri="{FF2B5EF4-FFF2-40B4-BE49-F238E27FC236}">
                <a16:creationId xmlns:a16="http://schemas.microsoft.com/office/drawing/2014/main" xmlns="" id="{C61C70C4-EA00-4E0E-9F40-C6202CCFBEE7}"/>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98892" y="2662829"/>
            <a:ext cx="1968238" cy="3534168"/>
          </a:xfrm>
          <a:prstGeom prst="rect">
            <a:avLst/>
          </a:prstGeom>
        </p:spPr>
      </p:pic>
      <p:pic>
        <p:nvPicPr>
          <p:cNvPr id="304" name="图片 303">
            <a:extLst>
              <a:ext uri="{FF2B5EF4-FFF2-40B4-BE49-F238E27FC236}">
                <a16:creationId xmlns:a16="http://schemas.microsoft.com/office/drawing/2014/main" xmlns="" id="{E1D2F94A-4F52-40B2-9BC0-34AD8EA4B035}"/>
              </a:ext>
            </a:extLst>
          </p:cNvPr>
          <p:cNvPicPr>
            <a:picLocks noChangeAspect="1"/>
          </p:cNvPicPr>
          <p:nvPr userDrawn="1"/>
        </p:nvPicPr>
        <p:blipFill>
          <a:blip r:embed="rId10"/>
          <a:stretch>
            <a:fillRect/>
          </a:stretch>
        </p:blipFill>
        <p:spPr>
          <a:xfrm rot="21321842">
            <a:off x="9637416" y="3084690"/>
            <a:ext cx="2026712" cy="2908301"/>
          </a:xfrm>
          <a:prstGeom prst="rect">
            <a:avLst/>
          </a:prstGeom>
        </p:spPr>
      </p:pic>
    </p:spTree>
    <p:extLst>
      <p:ext uri="{BB962C8B-B14F-4D97-AF65-F5344CB8AC3E}">
        <p14:creationId xmlns:p14="http://schemas.microsoft.com/office/powerpoint/2010/main" val="3221754094"/>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1E2FDA78-0C30-4781-B0CC-70C2D3B0DD90}"/>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CDFE305B-CB5C-4CDE-97C3-58C0FAE9A194}"/>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5423B805-4551-4018-B9E6-CBFAAE51918F}"/>
              </a:ext>
            </a:extLst>
          </p:cNvPr>
          <p:cNvSpPr>
            <a:spLocks noGrp="1"/>
          </p:cNvSpPr>
          <p:nvPr>
            <p:ph type="dt" sz="half" idx="10"/>
          </p:nvPr>
        </p:nvSpPr>
        <p:spPr/>
        <p:txBody>
          <a:bodyPr/>
          <a:lstStyle/>
          <a:p>
            <a:fld id="{0C11C5B0-AF7D-4B7C-8056-9C9A8894800C}" type="datetimeFigureOut">
              <a:rPr lang="zh-CN" altLang="en-US" smtClean="0"/>
              <a:pPr/>
              <a:t>2018/4/8</a:t>
            </a:fld>
            <a:endParaRPr lang="zh-CN" altLang="en-US"/>
          </a:p>
        </p:txBody>
      </p:sp>
      <p:sp>
        <p:nvSpPr>
          <p:cNvPr id="5" name="页脚占位符 4">
            <a:extLst>
              <a:ext uri="{FF2B5EF4-FFF2-40B4-BE49-F238E27FC236}">
                <a16:creationId xmlns:a16="http://schemas.microsoft.com/office/drawing/2014/main" xmlns="" id="{D7D92BAE-3AB8-400E-A448-DA5CC352D3E6}"/>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98DCE0C4-D214-4523-B8F5-748A2994CC1E}"/>
              </a:ext>
            </a:extLst>
          </p:cNvPr>
          <p:cNvSpPr>
            <a:spLocks noGrp="1"/>
          </p:cNvSpPr>
          <p:nvPr>
            <p:ph type="sldNum" sz="quarter" idx="12"/>
          </p:nvPr>
        </p:nvSpPr>
        <p:spPr/>
        <p:txBody>
          <a:bodyPr/>
          <a:lstStyle/>
          <a:p>
            <a:fld id="{7EEE68DF-98E6-4D9A-AA9A-9FB94A0D747A}" type="slidenum">
              <a:rPr lang="zh-CN" altLang="en-US" smtClean="0"/>
              <a:pPr/>
              <a:t>‹#›</a:t>
            </a:fld>
            <a:endParaRPr lang="zh-CN" altLang="en-US"/>
          </a:p>
        </p:txBody>
      </p:sp>
    </p:spTree>
    <p:extLst>
      <p:ext uri="{BB962C8B-B14F-4D97-AF65-F5344CB8AC3E}">
        <p14:creationId xmlns:p14="http://schemas.microsoft.com/office/powerpoint/2010/main" val="2156794607"/>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CAE53A87-8682-445C-8C9D-1F97CAA07080}"/>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xmlns="" id="{4DB3773D-C38A-4CE1-9274-2EC89B6BE37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xmlns="" id="{DCAEF22E-511C-4C9D-A9C0-605D83BF13C0}"/>
              </a:ext>
            </a:extLst>
          </p:cNvPr>
          <p:cNvSpPr>
            <a:spLocks noGrp="1"/>
          </p:cNvSpPr>
          <p:nvPr>
            <p:ph type="dt" sz="half" idx="10"/>
          </p:nvPr>
        </p:nvSpPr>
        <p:spPr/>
        <p:txBody>
          <a:bodyPr/>
          <a:lstStyle/>
          <a:p>
            <a:fld id="{0C11C5B0-AF7D-4B7C-8056-9C9A8894800C}" type="datetimeFigureOut">
              <a:rPr lang="zh-CN" altLang="en-US" smtClean="0"/>
              <a:pPr/>
              <a:t>2018/4/8</a:t>
            </a:fld>
            <a:endParaRPr lang="zh-CN" altLang="en-US"/>
          </a:p>
        </p:txBody>
      </p:sp>
      <p:sp>
        <p:nvSpPr>
          <p:cNvPr id="5" name="页脚占位符 4">
            <a:extLst>
              <a:ext uri="{FF2B5EF4-FFF2-40B4-BE49-F238E27FC236}">
                <a16:creationId xmlns:a16="http://schemas.microsoft.com/office/drawing/2014/main" xmlns="" id="{9B01A168-EB17-4205-8EF2-FC8C89BDA628}"/>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09D1D54E-B222-4D70-A816-7DEB7CBA1539}"/>
              </a:ext>
            </a:extLst>
          </p:cNvPr>
          <p:cNvSpPr>
            <a:spLocks noGrp="1"/>
          </p:cNvSpPr>
          <p:nvPr>
            <p:ph type="sldNum" sz="quarter" idx="12"/>
          </p:nvPr>
        </p:nvSpPr>
        <p:spPr/>
        <p:txBody>
          <a:bodyPr/>
          <a:lstStyle/>
          <a:p>
            <a:fld id="{7EEE68DF-98E6-4D9A-AA9A-9FB94A0D747A}" type="slidenum">
              <a:rPr lang="zh-CN" altLang="en-US" smtClean="0"/>
              <a:pPr/>
              <a:t>‹#›</a:t>
            </a:fld>
            <a:endParaRPr lang="zh-CN" altLang="en-US"/>
          </a:p>
        </p:txBody>
      </p:sp>
    </p:spTree>
    <p:extLst>
      <p:ext uri="{BB962C8B-B14F-4D97-AF65-F5344CB8AC3E}">
        <p14:creationId xmlns:p14="http://schemas.microsoft.com/office/powerpoint/2010/main" val="2047238758"/>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8FE17A02-7726-4AF7-8CCE-A395910EC222}"/>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D5C541DE-39D3-471B-9898-3370724F4C72}"/>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xmlns="" id="{E70BB82E-76A4-4A6D-AFC1-6CF26B2CB982}"/>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xmlns="" id="{932E9C82-1D8B-436A-9593-A37DB9833150}"/>
              </a:ext>
            </a:extLst>
          </p:cNvPr>
          <p:cNvSpPr>
            <a:spLocks noGrp="1"/>
          </p:cNvSpPr>
          <p:nvPr>
            <p:ph type="dt" sz="half" idx="10"/>
          </p:nvPr>
        </p:nvSpPr>
        <p:spPr/>
        <p:txBody>
          <a:bodyPr/>
          <a:lstStyle/>
          <a:p>
            <a:fld id="{0C11C5B0-AF7D-4B7C-8056-9C9A8894800C}" type="datetimeFigureOut">
              <a:rPr lang="zh-CN" altLang="en-US" smtClean="0"/>
              <a:pPr/>
              <a:t>2018/4/8</a:t>
            </a:fld>
            <a:endParaRPr lang="zh-CN" altLang="en-US"/>
          </a:p>
        </p:txBody>
      </p:sp>
      <p:sp>
        <p:nvSpPr>
          <p:cNvPr id="6" name="页脚占位符 5">
            <a:extLst>
              <a:ext uri="{FF2B5EF4-FFF2-40B4-BE49-F238E27FC236}">
                <a16:creationId xmlns:a16="http://schemas.microsoft.com/office/drawing/2014/main" xmlns="" id="{1146E12B-1D26-4032-A1A6-C5EF0E781EB8}"/>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54D6906F-B171-402C-98EA-549430BA13F1}"/>
              </a:ext>
            </a:extLst>
          </p:cNvPr>
          <p:cNvSpPr>
            <a:spLocks noGrp="1"/>
          </p:cNvSpPr>
          <p:nvPr>
            <p:ph type="sldNum" sz="quarter" idx="12"/>
          </p:nvPr>
        </p:nvSpPr>
        <p:spPr/>
        <p:txBody>
          <a:bodyPr/>
          <a:lstStyle/>
          <a:p>
            <a:fld id="{7EEE68DF-98E6-4D9A-AA9A-9FB94A0D747A}" type="slidenum">
              <a:rPr lang="zh-CN" altLang="en-US" smtClean="0"/>
              <a:pPr/>
              <a:t>‹#›</a:t>
            </a:fld>
            <a:endParaRPr lang="zh-CN" altLang="en-US"/>
          </a:p>
        </p:txBody>
      </p:sp>
    </p:spTree>
    <p:extLst>
      <p:ext uri="{BB962C8B-B14F-4D97-AF65-F5344CB8AC3E}">
        <p14:creationId xmlns:p14="http://schemas.microsoft.com/office/powerpoint/2010/main" val="1530899347"/>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409BC653-41DE-4011-90AD-0712DF44F5CC}"/>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xmlns="" id="{F7930222-0287-4810-925B-6AC511701DE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xmlns="" id="{8C63AEFB-A05D-474A-920E-2038E95C843D}"/>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xmlns="" id="{7DB20121-D0EC-4A9B-A33C-FB76962577D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xmlns="" id="{03A01824-10DB-4446-B6EE-34A1395FC977}"/>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xmlns="" id="{42F1CA1B-5B15-43F6-B0E2-D04C903CDCB8}"/>
              </a:ext>
            </a:extLst>
          </p:cNvPr>
          <p:cNvSpPr>
            <a:spLocks noGrp="1"/>
          </p:cNvSpPr>
          <p:nvPr>
            <p:ph type="dt" sz="half" idx="10"/>
          </p:nvPr>
        </p:nvSpPr>
        <p:spPr/>
        <p:txBody>
          <a:bodyPr/>
          <a:lstStyle/>
          <a:p>
            <a:fld id="{0C11C5B0-AF7D-4B7C-8056-9C9A8894800C}" type="datetimeFigureOut">
              <a:rPr lang="zh-CN" altLang="en-US" smtClean="0"/>
              <a:pPr/>
              <a:t>2018/4/8</a:t>
            </a:fld>
            <a:endParaRPr lang="zh-CN" altLang="en-US"/>
          </a:p>
        </p:txBody>
      </p:sp>
      <p:sp>
        <p:nvSpPr>
          <p:cNvPr id="8" name="页脚占位符 7">
            <a:extLst>
              <a:ext uri="{FF2B5EF4-FFF2-40B4-BE49-F238E27FC236}">
                <a16:creationId xmlns:a16="http://schemas.microsoft.com/office/drawing/2014/main" xmlns="" id="{91A58FB5-9A34-4C35-A006-F2574724A0E4}"/>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xmlns="" id="{9171C80B-528E-46BB-8982-AAEE3C02A9A4}"/>
              </a:ext>
            </a:extLst>
          </p:cNvPr>
          <p:cNvSpPr>
            <a:spLocks noGrp="1"/>
          </p:cNvSpPr>
          <p:nvPr>
            <p:ph type="sldNum" sz="quarter" idx="12"/>
          </p:nvPr>
        </p:nvSpPr>
        <p:spPr/>
        <p:txBody>
          <a:bodyPr/>
          <a:lstStyle/>
          <a:p>
            <a:fld id="{7EEE68DF-98E6-4D9A-AA9A-9FB94A0D747A}" type="slidenum">
              <a:rPr lang="zh-CN" altLang="en-US" smtClean="0"/>
              <a:pPr/>
              <a:t>‹#›</a:t>
            </a:fld>
            <a:endParaRPr lang="zh-CN" altLang="en-US"/>
          </a:p>
        </p:txBody>
      </p:sp>
    </p:spTree>
    <p:extLst>
      <p:ext uri="{BB962C8B-B14F-4D97-AF65-F5344CB8AC3E}">
        <p14:creationId xmlns:p14="http://schemas.microsoft.com/office/powerpoint/2010/main" val="4116538850"/>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7649E86D-FDF8-42B2-986E-9CFE7EB47F43}"/>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xmlns="" id="{37FE3447-5F02-4F19-B897-672A54BB2F9C}"/>
              </a:ext>
            </a:extLst>
          </p:cNvPr>
          <p:cNvSpPr>
            <a:spLocks noGrp="1"/>
          </p:cNvSpPr>
          <p:nvPr>
            <p:ph type="dt" sz="half" idx="10"/>
          </p:nvPr>
        </p:nvSpPr>
        <p:spPr/>
        <p:txBody>
          <a:bodyPr/>
          <a:lstStyle/>
          <a:p>
            <a:fld id="{0C11C5B0-AF7D-4B7C-8056-9C9A8894800C}" type="datetimeFigureOut">
              <a:rPr lang="zh-CN" altLang="en-US" smtClean="0"/>
              <a:pPr/>
              <a:t>2018/4/8</a:t>
            </a:fld>
            <a:endParaRPr lang="zh-CN" altLang="en-US"/>
          </a:p>
        </p:txBody>
      </p:sp>
      <p:sp>
        <p:nvSpPr>
          <p:cNvPr id="4" name="页脚占位符 3">
            <a:extLst>
              <a:ext uri="{FF2B5EF4-FFF2-40B4-BE49-F238E27FC236}">
                <a16:creationId xmlns:a16="http://schemas.microsoft.com/office/drawing/2014/main" xmlns="" id="{11AF2C81-A01F-4689-9C25-892702049688}"/>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xmlns="" id="{38C0003D-8EFE-4501-8625-753E1D1459D7}"/>
              </a:ext>
            </a:extLst>
          </p:cNvPr>
          <p:cNvSpPr>
            <a:spLocks noGrp="1"/>
          </p:cNvSpPr>
          <p:nvPr>
            <p:ph type="sldNum" sz="quarter" idx="12"/>
          </p:nvPr>
        </p:nvSpPr>
        <p:spPr/>
        <p:txBody>
          <a:bodyPr/>
          <a:lstStyle/>
          <a:p>
            <a:fld id="{7EEE68DF-98E6-4D9A-AA9A-9FB94A0D747A}" type="slidenum">
              <a:rPr lang="zh-CN" altLang="en-US" smtClean="0"/>
              <a:pPr/>
              <a:t>‹#›</a:t>
            </a:fld>
            <a:endParaRPr lang="zh-CN" altLang="en-US"/>
          </a:p>
        </p:txBody>
      </p:sp>
    </p:spTree>
    <p:extLst>
      <p:ext uri="{BB962C8B-B14F-4D97-AF65-F5344CB8AC3E}">
        <p14:creationId xmlns:p14="http://schemas.microsoft.com/office/powerpoint/2010/main" val="3922362751"/>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300E7B2C-A1C5-4C6F-BFF6-21C16E749CA0}"/>
              </a:ext>
            </a:extLst>
          </p:cNvPr>
          <p:cNvSpPr>
            <a:spLocks noGrp="1"/>
          </p:cNvSpPr>
          <p:nvPr>
            <p:ph type="dt" sz="half" idx="10"/>
          </p:nvPr>
        </p:nvSpPr>
        <p:spPr/>
        <p:txBody>
          <a:bodyPr/>
          <a:lstStyle/>
          <a:p>
            <a:fld id="{0C11C5B0-AF7D-4B7C-8056-9C9A8894800C}" type="datetimeFigureOut">
              <a:rPr lang="zh-CN" altLang="en-US" smtClean="0"/>
              <a:pPr/>
              <a:t>2018/4/8</a:t>
            </a:fld>
            <a:endParaRPr lang="zh-CN" altLang="en-US"/>
          </a:p>
        </p:txBody>
      </p:sp>
      <p:sp>
        <p:nvSpPr>
          <p:cNvPr id="3" name="页脚占位符 2">
            <a:extLst>
              <a:ext uri="{FF2B5EF4-FFF2-40B4-BE49-F238E27FC236}">
                <a16:creationId xmlns:a16="http://schemas.microsoft.com/office/drawing/2014/main" xmlns="" id="{6F3985A8-16A4-4096-B140-29983AA3EFB4}"/>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xmlns="" id="{B636AA3B-EA0D-425D-8001-CEF6632EE7F3}"/>
              </a:ext>
            </a:extLst>
          </p:cNvPr>
          <p:cNvSpPr>
            <a:spLocks noGrp="1"/>
          </p:cNvSpPr>
          <p:nvPr>
            <p:ph type="sldNum" sz="quarter" idx="12"/>
          </p:nvPr>
        </p:nvSpPr>
        <p:spPr/>
        <p:txBody>
          <a:bodyPr/>
          <a:lstStyle/>
          <a:p>
            <a:fld id="{7EEE68DF-98E6-4D9A-AA9A-9FB94A0D747A}" type="slidenum">
              <a:rPr lang="zh-CN" altLang="en-US" smtClean="0"/>
              <a:pPr/>
              <a:t>‹#›</a:t>
            </a:fld>
            <a:endParaRPr lang="zh-CN" altLang="en-US"/>
          </a:p>
        </p:txBody>
      </p:sp>
    </p:spTree>
    <p:extLst>
      <p:ext uri="{BB962C8B-B14F-4D97-AF65-F5344CB8AC3E}">
        <p14:creationId xmlns:p14="http://schemas.microsoft.com/office/powerpoint/2010/main" val="1308502483"/>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D697988C-70CD-46AA-B041-41CDEFA06C0C}"/>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xmlns="" id="{B53A1663-941F-44FF-AD8C-2658A7309E8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xmlns="" id="{B2B64DE3-D93F-45A4-94FD-5200CC7E715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 id="{14B77579-D7F9-4CE6-A1C9-FC5A5B7F7EC9}"/>
              </a:ext>
            </a:extLst>
          </p:cNvPr>
          <p:cNvSpPr>
            <a:spLocks noGrp="1"/>
          </p:cNvSpPr>
          <p:nvPr>
            <p:ph type="dt" sz="half" idx="10"/>
          </p:nvPr>
        </p:nvSpPr>
        <p:spPr/>
        <p:txBody>
          <a:bodyPr/>
          <a:lstStyle/>
          <a:p>
            <a:fld id="{0C11C5B0-AF7D-4B7C-8056-9C9A8894800C}" type="datetimeFigureOut">
              <a:rPr lang="zh-CN" altLang="en-US" smtClean="0"/>
              <a:pPr/>
              <a:t>2018/4/8</a:t>
            </a:fld>
            <a:endParaRPr lang="zh-CN" altLang="en-US"/>
          </a:p>
        </p:txBody>
      </p:sp>
      <p:sp>
        <p:nvSpPr>
          <p:cNvPr id="6" name="页脚占位符 5">
            <a:extLst>
              <a:ext uri="{FF2B5EF4-FFF2-40B4-BE49-F238E27FC236}">
                <a16:creationId xmlns:a16="http://schemas.microsoft.com/office/drawing/2014/main" xmlns="" id="{3F8202DF-50FC-43A6-B22F-6D4208562EF5}"/>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82CCEE6A-D6FF-4956-9201-3088F27506D0}"/>
              </a:ext>
            </a:extLst>
          </p:cNvPr>
          <p:cNvSpPr>
            <a:spLocks noGrp="1"/>
          </p:cNvSpPr>
          <p:nvPr>
            <p:ph type="sldNum" sz="quarter" idx="12"/>
          </p:nvPr>
        </p:nvSpPr>
        <p:spPr/>
        <p:txBody>
          <a:bodyPr/>
          <a:lstStyle/>
          <a:p>
            <a:fld id="{7EEE68DF-98E6-4D9A-AA9A-9FB94A0D747A}" type="slidenum">
              <a:rPr lang="zh-CN" altLang="en-US" smtClean="0"/>
              <a:pPr/>
              <a:t>‹#›</a:t>
            </a:fld>
            <a:endParaRPr lang="zh-CN" altLang="en-US"/>
          </a:p>
        </p:txBody>
      </p:sp>
    </p:spTree>
    <p:extLst>
      <p:ext uri="{BB962C8B-B14F-4D97-AF65-F5344CB8AC3E}">
        <p14:creationId xmlns:p14="http://schemas.microsoft.com/office/powerpoint/2010/main" val="2444629133"/>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2886F108-33BC-45B7-85C1-B35D0E9C0026}"/>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xmlns="" id="{2CE5FD79-8005-40E0-B28F-5CBB80F022C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xmlns="" id="{04D28F3B-E1DE-49E2-9B09-BDF235C9132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 id="{94752263-4F84-4546-A59A-86C1B88BFDBE}"/>
              </a:ext>
            </a:extLst>
          </p:cNvPr>
          <p:cNvSpPr>
            <a:spLocks noGrp="1"/>
          </p:cNvSpPr>
          <p:nvPr>
            <p:ph type="dt" sz="half" idx="10"/>
          </p:nvPr>
        </p:nvSpPr>
        <p:spPr/>
        <p:txBody>
          <a:bodyPr/>
          <a:lstStyle/>
          <a:p>
            <a:fld id="{0C11C5B0-AF7D-4B7C-8056-9C9A8894800C}" type="datetimeFigureOut">
              <a:rPr lang="zh-CN" altLang="en-US" smtClean="0"/>
              <a:pPr/>
              <a:t>2018/4/8</a:t>
            </a:fld>
            <a:endParaRPr lang="zh-CN" altLang="en-US"/>
          </a:p>
        </p:txBody>
      </p:sp>
      <p:sp>
        <p:nvSpPr>
          <p:cNvPr id="6" name="页脚占位符 5">
            <a:extLst>
              <a:ext uri="{FF2B5EF4-FFF2-40B4-BE49-F238E27FC236}">
                <a16:creationId xmlns:a16="http://schemas.microsoft.com/office/drawing/2014/main" xmlns="" id="{7AEA07C0-5D23-4014-B46A-4D5027A0CDD9}"/>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8B8763C0-1860-4668-ABAD-C77CA79F8DF2}"/>
              </a:ext>
            </a:extLst>
          </p:cNvPr>
          <p:cNvSpPr>
            <a:spLocks noGrp="1"/>
          </p:cNvSpPr>
          <p:nvPr>
            <p:ph type="sldNum" sz="quarter" idx="12"/>
          </p:nvPr>
        </p:nvSpPr>
        <p:spPr/>
        <p:txBody>
          <a:bodyPr/>
          <a:lstStyle/>
          <a:p>
            <a:fld id="{7EEE68DF-98E6-4D9A-AA9A-9FB94A0D747A}" type="slidenum">
              <a:rPr lang="zh-CN" altLang="en-US" smtClean="0"/>
              <a:pPr/>
              <a:t>‹#›</a:t>
            </a:fld>
            <a:endParaRPr lang="zh-CN" altLang="en-US"/>
          </a:p>
        </p:txBody>
      </p:sp>
    </p:spTree>
    <p:extLst>
      <p:ext uri="{BB962C8B-B14F-4D97-AF65-F5344CB8AC3E}">
        <p14:creationId xmlns:p14="http://schemas.microsoft.com/office/powerpoint/2010/main" val="2607914591"/>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3F2E758A-223B-4065-B646-25C3CEBFF373}"/>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xmlns="" id="{A55B3DFF-D979-4052-91EF-EC60B2A619B7}"/>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2788DD0B-B16E-4D43-AD14-1407D71F1CFF}"/>
              </a:ext>
            </a:extLst>
          </p:cNvPr>
          <p:cNvSpPr>
            <a:spLocks noGrp="1"/>
          </p:cNvSpPr>
          <p:nvPr>
            <p:ph type="dt" sz="half" idx="10"/>
          </p:nvPr>
        </p:nvSpPr>
        <p:spPr/>
        <p:txBody>
          <a:bodyPr/>
          <a:lstStyle/>
          <a:p>
            <a:fld id="{0C11C5B0-AF7D-4B7C-8056-9C9A8894800C}" type="datetimeFigureOut">
              <a:rPr lang="zh-CN" altLang="en-US" smtClean="0"/>
              <a:pPr/>
              <a:t>2018/4/8</a:t>
            </a:fld>
            <a:endParaRPr lang="zh-CN" altLang="en-US"/>
          </a:p>
        </p:txBody>
      </p:sp>
      <p:sp>
        <p:nvSpPr>
          <p:cNvPr id="5" name="页脚占位符 4">
            <a:extLst>
              <a:ext uri="{FF2B5EF4-FFF2-40B4-BE49-F238E27FC236}">
                <a16:creationId xmlns:a16="http://schemas.microsoft.com/office/drawing/2014/main" xmlns="" id="{C4BC9AB0-7C9F-44D8-9AD4-2516FFFCF5B8}"/>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C1C4B289-2092-401E-95DE-60EEF5AFF31F}"/>
              </a:ext>
            </a:extLst>
          </p:cNvPr>
          <p:cNvSpPr>
            <a:spLocks noGrp="1"/>
          </p:cNvSpPr>
          <p:nvPr>
            <p:ph type="sldNum" sz="quarter" idx="12"/>
          </p:nvPr>
        </p:nvSpPr>
        <p:spPr/>
        <p:txBody>
          <a:bodyPr/>
          <a:lstStyle/>
          <a:p>
            <a:fld id="{7EEE68DF-98E6-4D9A-AA9A-9FB94A0D747A}" type="slidenum">
              <a:rPr lang="zh-CN" altLang="en-US" smtClean="0"/>
              <a:pPr/>
              <a:t>‹#›</a:t>
            </a:fld>
            <a:endParaRPr lang="zh-CN" altLang="en-US"/>
          </a:p>
        </p:txBody>
      </p:sp>
    </p:spTree>
    <p:extLst>
      <p:ext uri="{BB962C8B-B14F-4D97-AF65-F5344CB8AC3E}">
        <p14:creationId xmlns:p14="http://schemas.microsoft.com/office/powerpoint/2010/main" val="1495568754"/>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xmlns="" id="{75E93089-AD57-4F26-9F83-D66601C5028F}"/>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xmlns="" id="{F5080A81-6560-4219-86CA-63C98BAD622D}"/>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43DDDBD5-6E1E-41A1-B5C8-DE64C515A29A}"/>
              </a:ext>
            </a:extLst>
          </p:cNvPr>
          <p:cNvSpPr>
            <a:spLocks noGrp="1"/>
          </p:cNvSpPr>
          <p:nvPr>
            <p:ph type="dt" sz="half" idx="10"/>
          </p:nvPr>
        </p:nvSpPr>
        <p:spPr/>
        <p:txBody>
          <a:bodyPr/>
          <a:lstStyle/>
          <a:p>
            <a:fld id="{0C11C5B0-AF7D-4B7C-8056-9C9A8894800C}" type="datetimeFigureOut">
              <a:rPr lang="zh-CN" altLang="en-US" smtClean="0"/>
              <a:pPr/>
              <a:t>2018/4/8</a:t>
            </a:fld>
            <a:endParaRPr lang="zh-CN" altLang="en-US"/>
          </a:p>
        </p:txBody>
      </p:sp>
      <p:sp>
        <p:nvSpPr>
          <p:cNvPr id="5" name="页脚占位符 4">
            <a:extLst>
              <a:ext uri="{FF2B5EF4-FFF2-40B4-BE49-F238E27FC236}">
                <a16:creationId xmlns:a16="http://schemas.microsoft.com/office/drawing/2014/main" xmlns="" id="{9197716A-7C5C-4C50-880D-4A7A723E54E6}"/>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2F59C071-37BD-4EED-BA17-BB6510DFF293}"/>
              </a:ext>
            </a:extLst>
          </p:cNvPr>
          <p:cNvSpPr>
            <a:spLocks noGrp="1"/>
          </p:cNvSpPr>
          <p:nvPr>
            <p:ph type="sldNum" sz="quarter" idx="12"/>
          </p:nvPr>
        </p:nvSpPr>
        <p:spPr/>
        <p:txBody>
          <a:bodyPr/>
          <a:lstStyle/>
          <a:p>
            <a:fld id="{7EEE68DF-98E6-4D9A-AA9A-9FB94A0D747A}" type="slidenum">
              <a:rPr lang="zh-CN" altLang="en-US" smtClean="0"/>
              <a:pPr/>
              <a:t>‹#›</a:t>
            </a:fld>
            <a:endParaRPr lang="zh-CN" altLang="en-US"/>
          </a:p>
        </p:txBody>
      </p:sp>
    </p:spTree>
    <p:extLst>
      <p:ext uri="{BB962C8B-B14F-4D97-AF65-F5344CB8AC3E}">
        <p14:creationId xmlns:p14="http://schemas.microsoft.com/office/powerpoint/2010/main" val="1297204636"/>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8_两栏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931174329"/>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xmlns="" id="{0DBE3AD6-3D47-49F7-94A9-CB830CD5B65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xmlns="" id="{AE1090A2-7A7B-44D0-AA0D-DD6A0C06837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B685487A-1C75-4836-82E3-368DE31BFFF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11C5B0-AF7D-4B7C-8056-9C9A8894800C}" type="datetimeFigureOut">
              <a:rPr lang="zh-CN" altLang="en-US" smtClean="0"/>
              <a:pPr/>
              <a:t>2018/4/8</a:t>
            </a:fld>
            <a:endParaRPr lang="zh-CN" altLang="en-US"/>
          </a:p>
        </p:txBody>
      </p:sp>
      <p:sp>
        <p:nvSpPr>
          <p:cNvPr id="5" name="页脚占位符 4">
            <a:extLst>
              <a:ext uri="{FF2B5EF4-FFF2-40B4-BE49-F238E27FC236}">
                <a16:creationId xmlns:a16="http://schemas.microsoft.com/office/drawing/2014/main" xmlns="" id="{AEAFACB0-179F-4BAC-8835-44C43AD59D7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xmlns="" id="{F521F0AF-D4F9-4780-83D8-4BE9C06A1EB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EE68DF-98E6-4D9A-AA9A-9FB94A0D747A}" type="slidenum">
              <a:rPr lang="zh-CN" altLang="en-US" smtClean="0"/>
              <a:pPr/>
              <a:t>‹#›</a:t>
            </a:fld>
            <a:endParaRPr lang="zh-CN" altLang="en-US"/>
          </a:p>
        </p:txBody>
      </p:sp>
    </p:spTree>
    <p:extLst>
      <p:ext uri="{BB962C8B-B14F-4D97-AF65-F5344CB8AC3E}">
        <p14:creationId xmlns:p14="http://schemas.microsoft.com/office/powerpoint/2010/main" val="22754466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xmlns:p14="http://schemas.microsoft.com/office/powerpoint/2010/main">
    <mc:Choice Requires="p14">
      <p:transition p14:dur="0" advTm="3000"/>
    </mc:Choice>
    <mc:Fallback xmlns="">
      <p:transition advTm="3000"/>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8.png"/><Relationship Id="rId5" Type="http://schemas.openxmlformats.org/officeDocument/2006/relationships/image" Target="../media/image7.emf"/><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7.emf"/><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6.emf"/><Relationship Id="rId5" Type="http://schemas.openxmlformats.org/officeDocument/2006/relationships/image" Target="../media/image15.emf"/><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alpha val="50000"/>
          </a:schemeClr>
        </a:solidFill>
        <a:effectLst/>
      </p:bgPr>
    </p:bg>
    <p:spTree>
      <p:nvGrpSpPr>
        <p:cNvPr id="1" name=""/>
        <p:cNvGrpSpPr/>
        <p:nvPr/>
      </p:nvGrpSpPr>
      <p:grpSpPr>
        <a:xfrm>
          <a:off x="0" y="0"/>
          <a:ext cx="0" cy="0"/>
          <a:chOff x="0" y="0"/>
          <a:chExt cx="0" cy="0"/>
        </a:xfrm>
      </p:grpSpPr>
      <p:pic>
        <p:nvPicPr>
          <p:cNvPr id="779" name="图片 778">
            <a:extLst>
              <a:ext uri="{FF2B5EF4-FFF2-40B4-BE49-F238E27FC236}">
                <a16:creationId xmlns:a16="http://schemas.microsoft.com/office/drawing/2014/main" xmlns="" id="{2A69E265-26C7-40FB-9BBD-B6DF44FFE1A9}"/>
              </a:ext>
            </a:extLst>
          </p:cNvPr>
          <p:cNvPicPr>
            <a:picLocks noChangeAspect="1"/>
          </p:cNvPicPr>
          <p:nvPr/>
        </p:nvPicPr>
        <p:blipFill>
          <a:blip r:embed="rId5">
            <a:duotone>
              <a:schemeClr val="accent2">
                <a:shade val="45000"/>
                <a:satMod val="135000"/>
              </a:schemeClr>
              <a:prstClr val="white"/>
            </a:duotone>
            <a:lum bright="20000" contrast="-20000"/>
          </a:blip>
          <a:stretch>
            <a:fillRect/>
          </a:stretch>
        </p:blipFill>
        <p:spPr>
          <a:xfrm>
            <a:off x="3184495" y="2322278"/>
            <a:ext cx="5823010" cy="1558940"/>
          </a:xfrm>
          <a:prstGeom prst="rect">
            <a:avLst/>
          </a:prstGeom>
        </p:spPr>
      </p:pic>
      <p:sp>
        <p:nvSpPr>
          <p:cNvPr id="780" name="文本框 779">
            <a:extLst>
              <a:ext uri="{FF2B5EF4-FFF2-40B4-BE49-F238E27FC236}">
                <a16:creationId xmlns:a16="http://schemas.microsoft.com/office/drawing/2014/main" xmlns="" id="{E5808D02-8290-4EB7-8888-9FE6C38E5D05}"/>
              </a:ext>
            </a:extLst>
          </p:cNvPr>
          <p:cNvSpPr txBox="1"/>
          <p:nvPr/>
        </p:nvSpPr>
        <p:spPr>
          <a:xfrm>
            <a:off x="3351166" y="2525979"/>
            <a:ext cx="5466565" cy="704714"/>
          </a:xfrm>
          <a:prstGeom prst="rect">
            <a:avLst/>
          </a:prstGeom>
          <a:noFill/>
          <a:ln>
            <a:noFill/>
          </a:ln>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zh-CN" altLang="en-US" sz="4000" b="0" i="0" u="none" strike="noStrike" kern="0" cap="none" spc="0" normalizeH="0" baseline="0" noProof="0" dirty="0">
                <a:ln>
                  <a:noFill/>
                </a:ln>
                <a:solidFill>
                  <a:srgbClr val="352108"/>
                </a:solidFill>
                <a:effectLst/>
                <a:uLnTx/>
                <a:uFillTx/>
                <a:latin typeface="汉仪小麦体简" panose="00020600040101010101" pitchFamily="18" charset="-122"/>
                <a:ea typeface="汉仪小麦体简" panose="00020600040101010101" pitchFamily="18" charset="-122"/>
              </a:rPr>
              <a:t>手绘卡通</a:t>
            </a:r>
            <a:r>
              <a:rPr lang="zh-CN" altLang="en-US" sz="4000" kern="0" dirty="0">
                <a:solidFill>
                  <a:srgbClr val="352108"/>
                </a:solidFill>
                <a:latin typeface="汉仪小麦体简" panose="00020600040101010101" pitchFamily="18" charset="-122"/>
                <a:ea typeface="汉仪小麦体简" panose="00020600040101010101" pitchFamily="18" charset="-122"/>
              </a:rPr>
              <a:t>小动物模板</a:t>
            </a:r>
            <a:endParaRPr kumimoji="0" lang="zh-CN" altLang="en-US" sz="4000" b="0" i="0" u="none" strike="noStrike" kern="0" cap="none" spc="0" normalizeH="0" baseline="0" noProof="0" dirty="0">
              <a:ln>
                <a:noFill/>
              </a:ln>
              <a:solidFill>
                <a:srgbClr val="352108"/>
              </a:solidFill>
              <a:effectLst/>
              <a:uLnTx/>
              <a:uFillTx/>
              <a:latin typeface="汉仪小麦体简" panose="00020600040101010101" pitchFamily="18" charset="-122"/>
              <a:ea typeface="汉仪小麦体简" panose="00020600040101010101" pitchFamily="18" charset="-122"/>
            </a:endParaRPr>
          </a:p>
        </p:txBody>
      </p:sp>
      <p:sp>
        <p:nvSpPr>
          <p:cNvPr id="781" name="文本框 780">
            <a:extLst>
              <a:ext uri="{FF2B5EF4-FFF2-40B4-BE49-F238E27FC236}">
                <a16:creationId xmlns:a16="http://schemas.microsoft.com/office/drawing/2014/main" xmlns="" id="{8E96C8C0-6F4F-4C3D-BDF0-C13E37CB54A4}"/>
              </a:ext>
            </a:extLst>
          </p:cNvPr>
          <p:cNvSpPr txBox="1"/>
          <p:nvPr/>
        </p:nvSpPr>
        <p:spPr>
          <a:xfrm>
            <a:off x="3351165" y="3217555"/>
            <a:ext cx="5466565" cy="646331"/>
          </a:xfrm>
          <a:prstGeom prst="rect">
            <a:avLst/>
          </a:prstGeom>
          <a:noFill/>
          <a:ln>
            <a:noFill/>
          </a:ln>
        </p:spPr>
        <p:txBody>
          <a:bodyPr wrap="square" rtlCol="0">
            <a:spAutoFit/>
          </a:bodyPr>
          <a:lstStyle/>
          <a:p>
            <a:pPr algn="ctr">
              <a:lnSpc>
                <a:spcPct val="150000"/>
              </a:lnSpc>
              <a:defRPr/>
            </a:pPr>
            <a:r>
              <a:rPr lang="zh-CN" altLang="en-US" sz="1200" spc="300" dirty="0">
                <a:solidFill>
                  <a:schemeClr val="tx1">
                    <a:lumMod val="85000"/>
                    <a:lumOff val="15000"/>
                  </a:schemeClr>
                </a:solidFill>
                <a:latin typeface="隶书" panose="02010509060101010101" pitchFamily="49" charset="-122"/>
                <a:ea typeface="隶书" panose="02010509060101010101" pitchFamily="49" charset="-122"/>
                <a:sym typeface="微软雅黑" pitchFamily="34" charset="-122"/>
              </a:rPr>
              <a:t>汇报人</a:t>
            </a:r>
            <a:r>
              <a:rPr lang="zh-CN" altLang="en-US" sz="1200" spc="300" dirty="0" smtClean="0">
                <a:solidFill>
                  <a:schemeClr val="tx1">
                    <a:lumMod val="85000"/>
                    <a:lumOff val="15000"/>
                  </a:schemeClr>
                </a:solidFill>
                <a:latin typeface="隶书" panose="02010509060101010101" pitchFamily="49" charset="-122"/>
                <a:ea typeface="隶书" panose="02010509060101010101" pitchFamily="49" charset="-122"/>
                <a:sym typeface="微软雅黑" pitchFamily="34" charset="-122"/>
              </a:rPr>
              <a:t>：</a:t>
            </a:r>
            <a:r>
              <a:rPr lang="en-US" altLang="zh-CN" sz="1200" spc="300" smtClean="0">
                <a:solidFill>
                  <a:schemeClr val="tx1">
                    <a:lumMod val="85000"/>
                    <a:lumOff val="15000"/>
                  </a:schemeClr>
                </a:solidFill>
                <a:latin typeface="隶书" panose="02010509060101010101" pitchFamily="49" charset="-122"/>
                <a:ea typeface="隶书" panose="02010509060101010101" pitchFamily="49" charset="-122"/>
                <a:sym typeface="微软雅黑" pitchFamily="34" charset="-122"/>
              </a:rPr>
              <a:t>xxx</a:t>
            </a:r>
            <a:endParaRPr lang="zh-CN" altLang="en-US" sz="1200" spc="300" dirty="0">
              <a:solidFill>
                <a:schemeClr val="tx1">
                  <a:lumMod val="85000"/>
                  <a:lumOff val="15000"/>
                </a:schemeClr>
              </a:solidFill>
              <a:latin typeface="隶书" panose="02010509060101010101" pitchFamily="49" charset="-122"/>
              <a:ea typeface="隶书" panose="02010509060101010101" pitchFamily="49" charset="-122"/>
              <a:sym typeface="微软雅黑" pitchFamily="34" charset="-122"/>
            </a:endParaRPr>
          </a:p>
          <a:p>
            <a:pPr algn="ctr">
              <a:lnSpc>
                <a:spcPct val="150000"/>
              </a:lnSpc>
              <a:defRPr/>
            </a:pPr>
            <a:r>
              <a:rPr lang="zh-CN" altLang="en-US" sz="1200" spc="300" dirty="0">
                <a:solidFill>
                  <a:schemeClr val="tx1">
                    <a:lumMod val="85000"/>
                    <a:lumOff val="15000"/>
                  </a:schemeClr>
                </a:solidFill>
                <a:latin typeface="隶书" panose="02010509060101010101" pitchFamily="49" charset="-122"/>
                <a:ea typeface="隶书" panose="02010509060101010101" pitchFamily="49" charset="-122"/>
                <a:sym typeface="微软雅黑" pitchFamily="34" charset="-122"/>
              </a:rPr>
              <a:t>汇报时间：</a:t>
            </a:r>
            <a:r>
              <a:rPr lang="en-US" altLang="zh-CN" sz="1200" spc="300" dirty="0">
                <a:solidFill>
                  <a:schemeClr val="tx1">
                    <a:lumMod val="85000"/>
                    <a:lumOff val="15000"/>
                  </a:schemeClr>
                </a:solidFill>
                <a:latin typeface="隶书" panose="02010509060101010101" pitchFamily="49" charset="-122"/>
                <a:ea typeface="隶书" panose="02010509060101010101" pitchFamily="49" charset="-122"/>
                <a:sym typeface="微软雅黑" pitchFamily="34" charset="-122"/>
              </a:rPr>
              <a:t>XX</a:t>
            </a:r>
            <a:r>
              <a:rPr lang="zh-CN" altLang="en-US" sz="1200" spc="300" dirty="0">
                <a:solidFill>
                  <a:schemeClr val="tx1">
                    <a:lumMod val="85000"/>
                    <a:lumOff val="15000"/>
                  </a:schemeClr>
                </a:solidFill>
                <a:latin typeface="隶书" panose="02010509060101010101" pitchFamily="49" charset="-122"/>
                <a:ea typeface="隶书" panose="02010509060101010101" pitchFamily="49" charset="-122"/>
                <a:sym typeface="微软雅黑" pitchFamily="34" charset="-122"/>
              </a:rPr>
              <a:t>年</a:t>
            </a:r>
            <a:r>
              <a:rPr lang="en-US" altLang="zh-CN" sz="1200" spc="300" dirty="0">
                <a:solidFill>
                  <a:schemeClr val="tx1">
                    <a:lumMod val="85000"/>
                    <a:lumOff val="15000"/>
                  </a:schemeClr>
                </a:solidFill>
                <a:latin typeface="隶书" panose="02010509060101010101" pitchFamily="49" charset="-122"/>
                <a:ea typeface="隶书" panose="02010509060101010101" pitchFamily="49" charset="-122"/>
                <a:sym typeface="微软雅黑" pitchFamily="34" charset="-122"/>
              </a:rPr>
              <a:t>XX</a:t>
            </a:r>
            <a:r>
              <a:rPr lang="zh-CN" altLang="en-US" sz="1200" spc="300" dirty="0">
                <a:solidFill>
                  <a:schemeClr val="tx1">
                    <a:lumMod val="85000"/>
                    <a:lumOff val="15000"/>
                  </a:schemeClr>
                </a:solidFill>
                <a:latin typeface="隶书" panose="02010509060101010101" pitchFamily="49" charset="-122"/>
                <a:ea typeface="隶书" panose="02010509060101010101" pitchFamily="49" charset="-122"/>
                <a:sym typeface="微软雅黑" pitchFamily="34" charset="-122"/>
              </a:rPr>
              <a:t>月</a:t>
            </a:r>
            <a:endParaRPr lang="en-US" altLang="zh-CN" sz="1200" spc="300" dirty="0">
              <a:solidFill>
                <a:schemeClr val="tx1">
                  <a:lumMod val="85000"/>
                  <a:lumOff val="15000"/>
                </a:schemeClr>
              </a:solidFill>
              <a:latin typeface="隶书" panose="02010509060101010101" pitchFamily="49" charset="-122"/>
              <a:ea typeface="隶书" panose="02010509060101010101" pitchFamily="49" charset="-122"/>
              <a:sym typeface="微软雅黑" pitchFamily="34" charset="-122"/>
            </a:endParaRPr>
          </a:p>
        </p:txBody>
      </p:sp>
      <p:pic>
        <p:nvPicPr>
          <p:cNvPr id="2" name="Richard Clayderman - 星空 (伴奏)">
            <a:hlinkClick r:id="" action="ppaction://media"/>
            <a:extLst>
              <a:ext uri="{FF2B5EF4-FFF2-40B4-BE49-F238E27FC236}">
                <a16:creationId xmlns:a16="http://schemas.microsoft.com/office/drawing/2014/main" xmlns="" id="{15D551E8-51D7-4CB8-ACAC-4A481B6F2AF2}"/>
              </a:ext>
            </a:extLst>
          </p:cNvPr>
          <p:cNvPicPr>
            <a:picLocks noChangeAspect="1"/>
          </p:cNvPicPr>
          <p:nvPr>
            <a:audioFile r:link="rId2"/>
            <p:extLst>
              <p:ext uri="{DAA4B4D4-6D71-4841-9C94-3DE7FCFB9230}">
                <p14:media xmlns:p14="http://schemas.microsoft.com/office/powerpoint/2010/main" r:embed="rId1"/>
              </p:ext>
            </p:extLst>
          </p:nvPr>
        </p:nvPicPr>
        <p:blipFill>
          <a:blip r:embed="rId6" cstate="print"/>
          <a:stretch>
            <a:fillRect/>
          </a:stretch>
        </p:blipFill>
        <p:spPr>
          <a:xfrm>
            <a:off x="-609600" y="1483659"/>
            <a:ext cx="609600" cy="609600"/>
          </a:xfrm>
          <a:prstGeom prst="rect">
            <a:avLst/>
          </a:prstGeom>
        </p:spPr>
      </p:pic>
    </p:spTree>
    <p:extLst>
      <p:ext uri="{BB962C8B-B14F-4D97-AF65-F5344CB8AC3E}">
        <p14:creationId xmlns:p14="http://schemas.microsoft.com/office/powerpoint/2010/main" val="4026627240"/>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79"/>
                                        </p:tgtEl>
                                        <p:attrNameLst>
                                          <p:attrName>style.visibility</p:attrName>
                                        </p:attrNameLst>
                                      </p:cBhvr>
                                      <p:to>
                                        <p:strVal val="visible"/>
                                      </p:to>
                                    </p:set>
                                    <p:animEffect transition="in" filter="fade">
                                      <p:cBhvr>
                                        <p:cTn id="7" dur="500"/>
                                        <p:tgtEl>
                                          <p:spTgt spid="779"/>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780"/>
                                        </p:tgtEl>
                                        <p:attrNameLst>
                                          <p:attrName>style.visibility</p:attrName>
                                        </p:attrNameLst>
                                      </p:cBhvr>
                                      <p:to>
                                        <p:strVal val="visible"/>
                                      </p:to>
                                    </p:set>
                                    <p:animEffect transition="in" filter="barn(inVertical)">
                                      <p:cBhvr>
                                        <p:cTn id="11" dur="500"/>
                                        <p:tgtEl>
                                          <p:spTgt spid="780"/>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781"/>
                                        </p:tgtEl>
                                        <p:attrNameLst>
                                          <p:attrName>style.visibility</p:attrName>
                                        </p:attrNameLst>
                                      </p:cBhvr>
                                      <p:to>
                                        <p:strVal val="visible"/>
                                      </p:to>
                                    </p:set>
                                    <p:animEffect transition="in" filter="wipe(down)">
                                      <p:cBhvr>
                                        <p:cTn id="15" dur="500"/>
                                        <p:tgtEl>
                                          <p:spTgt spid="781"/>
                                        </p:tgtEl>
                                      </p:cBhvr>
                                    </p:animEffect>
                                  </p:childTnLst>
                                </p:cTn>
                              </p:par>
                            </p:childTnLst>
                          </p:cTn>
                        </p:par>
                        <p:par>
                          <p:cTn id="16" fill="hold">
                            <p:stCondLst>
                              <p:cond delay="1500"/>
                            </p:stCondLst>
                            <p:childTnLst>
                              <p:par>
                                <p:cTn id="17" presetID="1" presetClass="mediacall" presetSubtype="0" fill="hold" nodeType="afterEffect">
                                  <p:stCondLst>
                                    <p:cond delay="0"/>
                                  </p:stCondLst>
                                  <p:childTnLst>
                                    <p:cmd type="call" cmd="playFrom(0.0)">
                                      <p:cBhvr>
                                        <p:cTn id="18"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9" repeatCount="indefinite" fill="remove" display="0">
                  <p:stCondLst>
                    <p:cond delay="indefinite"/>
                  </p:stCondLst>
                  <p:endCondLst>
                    <p:cond evt="onStopAudio" delay="0">
                      <p:tgtEl>
                        <p:sldTgt/>
                      </p:tgtEl>
                    </p:cond>
                  </p:endCondLst>
                </p:cTn>
                <p:tgtEl>
                  <p:spTgt spid="2"/>
                </p:tgtEl>
              </p:cMediaNode>
            </p:audio>
          </p:childTnLst>
        </p:cTn>
      </p:par>
    </p:tnLst>
    <p:bldLst>
      <p:bldP spid="780" grpId="0"/>
      <p:bldP spid="78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xmlns="" id="{F572AE5F-34BB-4222-8800-97B84832B4AC}"/>
              </a:ext>
            </a:extLst>
          </p:cNvPr>
          <p:cNvGrpSpPr/>
          <p:nvPr/>
        </p:nvGrpSpPr>
        <p:grpSpPr>
          <a:xfrm>
            <a:off x="5744307" y="894912"/>
            <a:ext cx="4053435" cy="998234"/>
            <a:chOff x="3414165" y="2697466"/>
            <a:chExt cx="4053435" cy="998234"/>
          </a:xfrm>
        </p:grpSpPr>
        <p:grpSp>
          <p:nvGrpSpPr>
            <p:cNvPr id="5" name="组合 4">
              <a:extLst>
                <a:ext uri="{FF2B5EF4-FFF2-40B4-BE49-F238E27FC236}">
                  <a16:creationId xmlns:a16="http://schemas.microsoft.com/office/drawing/2014/main" xmlns="" id="{33F1AC96-BF85-49B8-9BC8-686FC46A7AF3}"/>
                </a:ext>
              </a:extLst>
            </p:cNvPr>
            <p:cNvGrpSpPr/>
            <p:nvPr/>
          </p:nvGrpSpPr>
          <p:grpSpPr>
            <a:xfrm>
              <a:off x="3414165" y="2697466"/>
              <a:ext cx="895689" cy="998234"/>
              <a:chOff x="2475875" y="2739703"/>
              <a:chExt cx="1426708" cy="1590048"/>
            </a:xfrm>
          </p:grpSpPr>
          <p:grpSp>
            <p:nvGrpSpPr>
              <p:cNvPr id="9" name="组合 8">
                <a:extLst>
                  <a:ext uri="{FF2B5EF4-FFF2-40B4-BE49-F238E27FC236}">
                    <a16:creationId xmlns:a16="http://schemas.microsoft.com/office/drawing/2014/main" xmlns="" id="{E47A57F6-33F0-41D9-A91A-A0C660FDE5E9}"/>
                  </a:ext>
                </a:extLst>
              </p:cNvPr>
              <p:cNvGrpSpPr/>
              <p:nvPr/>
            </p:nvGrpSpPr>
            <p:grpSpPr>
              <a:xfrm>
                <a:off x="2475875" y="3127635"/>
                <a:ext cx="1426708" cy="1202116"/>
                <a:chOff x="3819430" y="2245962"/>
                <a:chExt cx="1119689" cy="943428"/>
              </a:xfrm>
              <a:effectLst>
                <a:outerShdw blurRad="50800" dist="38100" dir="2700000" algn="tl" rotWithShape="0">
                  <a:prstClr val="black">
                    <a:alpha val="40000"/>
                  </a:prstClr>
                </a:outerShdw>
              </a:effectLst>
            </p:grpSpPr>
            <p:sp>
              <p:nvSpPr>
                <p:cNvPr id="11" name="菱形 10">
                  <a:extLst>
                    <a:ext uri="{FF2B5EF4-FFF2-40B4-BE49-F238E27FC236}">
                      <a16:creationId xmlns:a16="http://schemas.microsoft.com/office/drawing/2014/main" xmlns="" id="{76A599C3-5F48-4F50-94DF-ACC0C504EC7E}"/>
                    </a:ext>
                  </a:extLst>
                </p:cNvPr>
                <p:cNvSpPr/>
                <p:nvPr/>
              </p:nvSpPr>
              <p:spPr>
                <a:xfrm>
                  <a:off x="3819430" y="2245962"/>
                  <a:ext cx="943428" cy="943428"/>
                </a:xfrm>
                <a:prstGeom prst="diamon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2" name="矩形 11">
                  <a:extLst>
                    <a:ext uri="{FF2B5EF4-FFF2-40B4-BE49-F238E27FC236}">
                      <a16:creationId xmlns:a16="http://schemas.microsoft.com/office/drawing/2014/main" xmlns="" id="{8B2D548C-C9D1-4A1E-947A-79A4364DC1DB}"/>
                    </a:ext>
                  </a:extLst>
                </p:cNvPr>
                <p:cNvSpPr/>
                <p:nvPr/>
              </p:nvSpPr>
              <p:spPr>
                <a:xfrm flipH="1">
                  <a:off x="3819430" y="2352166"/>
                  <a:ext cx="1119689" cy="731019"/>
                </a:xfrm>
                <a:prstGeom prst="rect">
                  <a:avLst/>
                </a:prstGeom>
              </p:spPr>
              <p:txBody>
                <a:bodyPr wrap="square">
                  <a:spAutoFit/>
                </a:bodyPr>
                <a:lstStyle/>
                <a:p>
                  <a:r>
                    <a:rPr lang="en-US" altLang="zh-CN" sz="3200" b="1" dirty="0">
                      <a:latin typeface="汉仪小麦体简" panose="00020600040101010101" pitchFamily="18" charset="-122"/>
                      <a:ea typeface="汉仪小麦体简" panose="00020600040101010101" pitchFamily="18" charset="-122"/>
                    </a:rPr>
                    <a:t>01</a:t>
                  </a:r>
                  <a:endParaRPr lang="zh-CN" altLang="en-US" sz="3200" b="1" dirty="0">
                    <a:latin typeface="汉仪小麦体简" panose="00020600040101010101" pitchFamily="18" charset="-122"/>
                    <a:ea typeface="汉仪小麦体简" panose="00020600040101010101" pitchFamily="18" charset="-122"/>
                  </a:endParaRPr>
                </a:p>
              </p:txBody>
            </p:sp>
          </p:grpSp>
          <p:pic>
            <p:nvPicPr>
              <p:cNvPr id="10" name="图片 9">
                <a:extLst>
                  <a:ext uri="{FF2B5EF4-FFF2-40B4-BE49-F238E27FC236}">
                    <a16:creationId xmlns:a16="http://schemas.microsoft.com/office/drawing/2014/main" xmlns="" id="{A7A4F9CF-20F2-4D23-9EAB-D27633B0D7AD}"/>
                  </a:ext>
                </a:extLst>
              </p:cNvPr>
              <p:cNvPicPr>
                <a:picLocks noChangeAspect="1"/>
              </p:cNvPicPr>
              <p:nvPr/>
            </p:nvPicPr>
            <p:blipFill>
              <a:blip r:embed="rId3">
                <a:duotone>
                  <a:schemeClr val="accent5">
                    <a:shade val="45000"/>
                    <a:satMod val="135000"/>
                  </a:schemeClr>
                  <a:prstClr val="white"/>
                </a:duotone>
              </a:blip>
              <a:stretch>
                <a:fillRect/>
              </a:stretch>
            </p:blipFill>
            <p:spPr>
              <a:xfrm rot="1827878">
                <a:off x="2636320" y="2739703"/>
                <a:ext cx="674296" cy="582934"/>
              </a:xfrm>
              <a:prstGeom prst="rect">
                <a:avLst/>
              </a:prstGeom>
            </p:spPr>
          </p:pic>
        </p:grpSp>
        <p:grpSp>
          <p:nvGrpSpPr>
            <p:cNvPr id="6" name="组合 5">
              <a:extLst>
                <a:ext uri="{FF2B5EF4-FFF2-40B4-BE49-F238E27FC236}">
                  <a16:creationId xmlns:a16="http://schemas.microsoft.com/office/drawing/2014/main" xmlns="" id="{0AB0AEF7-629B-4F56-90D8-07D426E3BDA7}"/>
                </a:ext>
              </a:extLst>
            </p:cNvPr>
            <p:cNvGrpSpPr/>
            <p:nvPr/>
          </p:nvGrpSpPr>
          <p:grpSpPr>
            <a:xfrm>
              <a:off x="4269485" y="2762769"/>
              <a:ext cx="3198115" cy="892094"/>
              <a:chOff x="4275141" y="3390900"/>
              <a:chExt cx="3198115" cy="892094"/>
            </a:xfrm>
          </p:grpSpPr>
          <p:sp>
            <p:nvSpPr>
              <p:cNvPr id="7" name="矩形 6">
                <a:extLst>
                  <a:ext uri="{FF2B5EF4-FFF2-40B4-BE49-F238E27FC236}">
                    <a16:creationId xmlns:a16="http://schemas.microsoft.com/office/drawing/2014/main" xmlns="" id="{9D4172C7-1511-4D45-9649-1FB746C3755B}"/>
                  </a:ext>
                </a:extLst>
              </p:cNvPr>
              <p:cNvSpPr/>
              <p:nvPr/>
            </p:nvSpPr>
            <p:spPr>
              <a:xfrm>
                <a:off x="4275142" y="3867496"/>
                <a:ext cx="3198114" cy="415498"/>
              </a:xfrm>
              <a:prstGeom prst="rect">
                <a:avLst/>
              </a:prstGeom>
            </p:spPr>
            <p:txBody>
              <a:bodyPr vert="horz" wrap="square">
                <a:spAutoFit/>
              </a:bodyPr>
              <a:lstStyle/>
              <a:p>
                <a:pPr>
                  <a:lnSpc>
                    <a:spcPct val="150000"/>
                  </a:lnSpc>
                </a:pPr>
                <a:r>
                  <a:rPr lang="zh-CN" altLang="en-US" sz="1400" dirty="0">
                    <a:latin typeface="隶书" panose="02010509060101010101" pitchFamily="49" charset="-122"/>
                    <a:ea typeface="隶书" panose="02010509060101010101" pitchFamily="49" charset="-122"/>
                  </a:rPr>
                  <a:t>点击添加文本信息点击添加文本信息 </a:t>
                </a:r>
              </a:p>
            </p:txBody>
          </p:sp>
          <p:sp>
            <p:nvSpPr>
              <p:cNvPr id="8" name="文本框 7">
                <a:extLst>
                  <a:ext uri="{FF2B5EF4-FFF2-40B4-BE49-F238E27FC236}">
                    <a16:creationId xmlns:a16="http://schemas.microsoft.com/office/drawing/2014/main" xmlns="" id="{0D94B950-9615-4A5D-869C-F29A5EEBBDF3}"/>
                  </a:ext>
                </a:extLst>
              </p:cNvPr>
              <p:cNvSpPr txBox="1"/>
              <p:nvPr/>
            </p:nvSpPr>
            <p:spPr>
              <a:xfrm>
                <a:off x="4275141" y="3390900"/>
                <a:ext cx="2339102" cy="523220"/>
              </a:xfrm>
              <a:prstGeom prst="rect">
                <a:avLst/>
              </a:prstGeom>
              <a:noFill/>
            </p:spPr>
            <p:txBody>
              <a:bodyPr vert="horz" wrap="none" rtlCol="0">
                <a:spAutoFit/>
              </a:bodyPr>
              <a:lstStyle/>
              <a:p>
                <a:r>
                  <a:rPr lang="zh-CN" altLang="en-US" sz="2800" dirty="0">
                    <a:latin typeface="隶书" panose="02010509060101010101" pitchFamily="49" charset="-122"/>
                    <a:ea typeface="隶书" panose="02010509060101010101" pitchFamily="49" charset="-122"/>
                  </a:rPr>
                  <a:t>点击添加标题</a:t>
                </a:r>
              </a:p>
            </p:txBody>
          </p:sp>
        </p:grpSp>
      </p:grpSp>
      <p:grpSp>
        <p:nvGrpSpPr>
          <p:cNvPr id="13" name="组合 12">
            <a:extLst>
              <a:ext uri="{FF2B5EF4-FFF2-40B4-BE49-F238E27FC236}">
                <a16:creationId xmlns:a16="http://schemas.microsoft.com/office/drawing/2014/main" xmlns="" id="{B4C77F85-94E0-4B5F-B6C9-E9D727F0EA6E}"/>
              </a:ext>
            </a:extLst>
          </p:cNvPr>
          <p:cNvGrpSpPr/>
          <p:nvPr/>
        </p:nvGrpSpPr>
        <p:grpSpPr>
          <a:xfrm>
            <a:off x="5742460" y="2284803"/>
            <a:ext cx="4053435" cy="998234"/>
            <a:chOff x="3414165" y="2697466"/>
            <a:chExt cx="4053435" cy="998234"/>
          </a:xfrm>
        </p:grpSpPr>
        <p:grpSp>
          <p:nvGrpSpPr>
            <p:cNvPr id="14" name="组合 13">
              <a:extLst>
                <a:ext uri="{FF2B5EF4-FFF2-40B4-BE49-F238E27FC236}">
                  <a16:creationId xmlns:a16="http://schemas.microsoft.com/office/drawing/2014/main" xmlns="" id="{6C91AC74-024D-47B5-AE52-5A346BDAE0AF}"/>
                </a:ext>
              </a:extLst>
            </p:cNvPr>
            <p:cNvGrpSpPr/>
            <p:nvPr/>
          </p:nvGrpSpPr>
          <p:grpSpPr>
            <a:xfrm>
              <a:off x="3414165" y="2697466"/>
              <a:ext cx="895689" cy="998234"/>
              <a:chOff x="2475875" y="2739703"/>
              <a:chExt cx="1426708" cy="1590048"/>
            </a:xfrm>
          </p:grpSpPr>
          <p:grpSp>
            <p:nvGrpSpPr>
              <p:cNvPr id="18" name="组合 17">
                <a:extLst>
                  <a:ext uri="{FF2B5EF4-FFF2-40B4-BE49-F238E27FC236}">
                    <a16:creationId xmlns:a16="http://schemas.microsoft.com/office/drawing/2014/main" xmlns="" id="{B8A16A43-F09D-4469-8A4B-902BA9337BB1}"/>
                  </a:ext>
                </a:extLst>
              </p:cNvPr>
              <p:cNvGrpSpPr/>
              <p:nvPr/>
            </p:nvGrpSpPr>
            <p:grpSpPr>
              <a:xfrm>
                <a:off x="2475875" y="3127635"/>
                <a:ext cx="1426708" cy="1202116"/>
                <a:chOff x="3819430" y="2245962"/>
                <a:chExt cx="1119689" cy="943428"/>
              </a:xfrm>
              <a:effectLst>
                <a:outerShdw blurRad="50800" dist="38100" dir="2700000" algn="tl" rotWithShape="0">
                  <a:prstClr val="black">
                    <a:alpha val="40000"/>
                  </a:prstClr>
                </a:outerShdw>
              </a:effectLst>
            </p:grpSpPr>
            <p:sp>
              <p:nvSpPr>
                <p:cNvPr id="20" name="菱形 19">
                  <a:extLst>
                    <a:ext uri="{FF2B5EF4-FFF2-40B4-BE49-F238E27FC236}">
                      <a16:creationId xmlns:a16="http://schemas.microsoft.com/office/drawing/2014/main" xmlns="" id="{4DA7FBCC-04B5-488E-A359-F861A3C63F48}"/>
                    </a:ext>
                  </a:extLst>
                </p:cNvPr>
                <p:cNvSpPr/>
                <p:nvPr/>
              </p:nvSpPr>
              <p:spPr>
                <a:xfrm>
                  <a:off x="3819430" y="2245962"/>
                  <a:ext cx="943428" cy="943428"/>
                </a:xfrm>
                <a:prstGeom prst="diamon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1" name="矩形 20">
                  <a:extLst>
                    <a:ext uri="{FF2B5EF4-FFF2-40B4-BE49-F238E27FC236}">
                      <a16:creationId xmlns:a16="http://schemas.microsoft.com/office/drawing/2014/main" xmlns="" id="{663D369C-F479-4316-ADB4-955B30D67F5A}"/>
                    </a:ext>
                  </a:extLst>
                </p:cNvPr>
                <p:cNvSpPr/>
                <p:nvPr/>
              </p:nvSpPr>
              <p:spPr>
                <a:xfrm flipH="1">
                  <a:off x="3819430" y="2352166"/>
                  <a:ext cx="1119689" cy="731019"/>
                </a:xfrm>
                <a:prstGeom prst="rect">
                  <a:avLst/>
                </a:prstGeom>
              </p:spPr>
              <p:txBody>
                <a:bodyPr wrap="square">
                  <a:spAutoFit/>
                </a:bodyPr>
                <a:lstStyle/>
                <a:p>
                  <a:r>
                    <a:rPr lang="en-US" altLang="zh-CN" sz="3200" b="1" dirty="0">
                      <a:latin typeface="汉仪小麦体简" panose="00020600040101010101" pitchFamily="18" charset="-122"/>
                      <a:ea typeface="汉仪小麦体简" panose="00020600040101010101" pitchFamily="18" charset="-122"/>
                    </a:rPr>
                    <a:t>02</a:t>
                  </a:r>
                  <a:endParaRPr lang="zh-CN" altLang="en-US" sz="3200" b="1" dirty="0">
                    <a:latin typeface="汉仪小麦体简" panose="00020600040101010101" pitchFamily="18" charset="-122"/>
                    <a:ea typeface="汉仪小麦体简" panose="00020600040101010101" pitchFamily="18" charset="-122"/>
                  </a:endParaRPr>
                </a:p>
              </p:txBody>
            </p:sp>
          </p:grpSp>
          <p:pic>
            <p:nvPicPr>
              <p:cNvPr id="19" name="图片 18">
                <a:extLst>
                  <a:ext uri="{FF2B5EF4-FFF2-40B4-BE49-F238E27FC236}">
                    <a16:creationId xmlns:a16="http://schemas.microsoft.com/office/drawing/2014/main" xmlns="" id="{EE7EE784-0F6B-4491-9667-B1943A1D6583}"/>
                  </a:ext>
                </a:extLst>
              </p:cNvPr>
              <p:cNvPicPr>
                <a:picLocks noChangeAspect="1"/>
              </p:cNvPicPr>
              <p:nvPr/>
            </p:nvPicPr>
            <p:blipFill>
              <a:blip r:embed="rId3">
                <a:duotone>
                  <a:schemeClr val="accent5">
                    <a:shade val="45000"/>
                    <a:satMod val="135000"/>
                  </a:schemeClr>
                  <a:prstClr val="white"/>
                </a:duotone>
              </a:blip>
              <a:stretch>
                <a:fillRect/>
              </a:stretch>
            </p:blipFill>
            <p:spPr>
              <a:xfrm rot="1827878">
                <a:off x="2636320" y="2739703"/>
                <a:ext cx="674296" cy="582934"/>
              </a:xfrm>
              <a:prstGeom prst="rect">
                <a:avLst/>
              </a:prstGeom>
            </p:spPr>
          </p:pic>
        </p:grpSp>
        <p:grpSp>
          <p:nvGrpSpPr>
            <p:cNvPr id="15" name="组合 14">
              <a:extLst>
                <a:ext uri="{FF2B5EF4-FFF2-40B4-BE49-F238E27FC236}">
                  <a16:creationId xmlns:a16="http://schemas.microsoft.com/office/drawing/2014/main" xmlns="" id="{2E81C42E-10B6-4F92-8BF6-D63D370138A2}"/>
                </a:ext>
              </a:extLst>
            </p:cNvPr>
            <p:cNvGrpSpPr/>
            <p:nvPr/>
          </p:nvGrpSpPr>
          <p:grpSpPr>
            <a:xfrm>
              <a:off x="4269485" y="2762769"/>
              <a:ext cx="3198115" cy="892094"/>
              <a:chOff x="4275141" y="3390900"/>
              <a:chExt cx="3198115" cy="892094"/>
            </a:xfrm>
          </p:grpSpPr>
          <p:sp>
            <p:nvSpPr>
              <p:cNvPr id="16" name="矩形 15">
                <a:extLst>
                  <a:ext uri="{FF2B5EF4-FFF2-40B4-BE49-F238E27FC236}">
                    <a16:creationId xmlns:a16="http://schemas.microsoft.com/office/drawing/2014/main" xmlns="" id="{F9FF38C6-6023-4D37-8B6F-1B28A8492E52}"/>
                  </a:ext>
                </a:extLst>
              </p:cNvPr>
              <p:cNvSpPr/>
              <p:nvPr/>
            </p:nvSpPr>
            <p:spPr>
              <a:xfrm>
                <a:off x="4275142" y="3867496"/>
                <a:ext cx="3198114" cy="415498"/>
              </a:xfrm>
              <a:prstGeom prst="rect">
                <a:avLst/>
              </a:prstGeom>
            </p:spPr>
            <p:txBody>
              <a:bodyPr vert="horz" wrap="square">
                <a:spAutoFit/>
              </a:bodyPr>
              <a:lstStyle/>
              <a:p>
                <a:pPr>
                  <a:lnSpc>
                    <a:spcPct val="150000"/>
                  </a:lnSpc>
                </a:pPr>
                <a:r>
                  <a:rPr lang="zh-CN" altLang="en-US" sz="1400" dirty="0">
                    <a:latin typeface="隶书" panose="02010509060101010101" pitchFamily="49" charset="-122"/>
                    <a:ea typeface="隶书" panose="02010509060101010101" pitchFamily="49" charset="-122"/>
                  </a:rPr>
                  <a:t>点击添加文本信息点击添加文本信息 </a:t>
                </a:r>
              </a:p>
            </p:txBody>
          </p:sp>
          <p:sp>
            <p:nvSpPr>
              <p:cNvPr id="17" name="文本框 16">
                <a:extLst>
                  <a:ext uri="{FF2B5EF4-FFF2-40B4-BE49-F238E27FC236}">
                    <a16:creationId xmlns:a16="http://schemas.microsoft.com/office/drawing/2014/main" xmlns="" id="{7F45AE2E-FCAB-482E-A75E-82A18624F570}"/>
                  </a:ext>
                </a:extLst>
              </p:cNvPr>
              <p:cNvSpPr txBox="1"/>
              <p:nvPr/>
            </p:nvSpPr>
            <p:spPr>
              <a:xfrm>
                <a:off x="4275141" y="3390900"/>
                <a:ext cx="2339102" cy="523220"/>
              </a:xfrm>
              <a:prstGeom prst="rect">
                <a:avLst/>
              </a:prstGeom>
              <a:noFill/>
            </p:spPr>
            <p:txBody>
              <a:bodyPr vert="horz" wrap="none" rtlCol="0">
                <a:spAutoFit/>
              </a:bodyPr>
              <a:lstStyle/>
              <a:p>
                <a:r>
                  <a:rPr lang="zh-CN" altLang="en-US" sz="2800" dirty="0">
                    <a:latin typeface="隶书" panose="02010509060101010101" pitchFamily="49" charset="-122"/>
                    <a:ea typeface="隶书" panose="02010509060101010101" pitchFamily="49" charset="-122"/>
                  </a:rPr>
                  <a:t>点击添加标题</a:t>
                </a:r>
              </a:p>
            </p:txBody>
          </p:sp>
        </p:grpSp>
      </p:grpSp>
      <p:grpSp>
        <p:nvGrpSpPr>
          <p:cNvPr id="22" name="组合 21">
            <a:extLst>
              <a:ext uri="{FF2B5EF4-FFF2-40B4-BE49-F238E27FC236}">
                <a16:creationId xmlns:a16="http://schemas.microsoft.com/office/drawing/2014/main" xmlns="" id="{25C01048-41EA-4B30-B09A-7551BA49AD30}"/>
              </a:ext>
            </a:extLst>
          </p:cNvPr>
          <p:cNvGrpSpPr/>
          <p:nvPr/>
        </p:nvGrpSpPr>
        <p:grpSpPr>
          <a:xfrm>
            <a:off x="5742460" y="3674694"/>
            <a:ext cx="4053435" cy="998234"/>
            <a:chOff x="3414165" y="2697466"/>
            <a:chExt cx="4053435" cy="998234"/>
          </a:xfrm>
        </p:grpSpPr>
        <p:grpSp>
          <p:nvGrpSpPr>
            <p:cNvPr id="23" name="组合 22">
              <a:extLst>
                <a:ext uri="{FF2B5EF4-FFF2-40B4-BE49-F238E27FC236}">
                  <a16:creationId xmlns:a16="http://schemas.microsoft.com/office/drawing/2014/main" xmlns="" id="{DE9F82FB-264C-4982-9DB8-93B74234D5F6}"/>
                </a:ext>
              </a:extLst>
            </p:cNvPr>
            <p:cNvGrpSpPr/>
            <p:nvPr/>
          </p:nvGrpSpPr>
          <p:grpSpPr>
            <a:xfrm>
              <a:off x="3414165" y="2697466"/>
              <a:ext cx="895689" cy="998234"/>
              <a:chOff x="2475875" y="2739703"/>
              <a:chExt cx="1426708" cy="1590048"/>
            </a:xfrm>
          </p:grpSpPr>
          <p:grpSp>
            <p:nvGrpSpPr>
              <p:cNvPr id="27" name="组合 26">
                <a:extLst>
                  <a:ext uri="{FF2B5EF4-FFF2-40B4-BE49-F238E27FC236}">
                    <a16:creationId xmlns:a16="http://schemas.microsoft.com/office/drawing/2014/main" xmlns="" id="{E361E1A3-6218-41C0-B670-5DE3FEA9C4C7}"/>
                  </a:ext>
                </a:extLst>
              </p:cNvPr>
              <p:cNvGrpSpPr/>
              <p:nvPr/>
            </p:nvGrpSpPr>
            <p:grpSpPr>
              <a:xfrm>
                <a:off x="2475875" y="3127635"/>
                <a:ext cx="1426708" cy="1202116"/>
                <a:chOff x="3819430" y="2245962"/>
                <a:chExt cx="1119689" cy="943428"/>
              </a:xfrm>
              <a:effectLst>
                <a:outerShdw blurRad="50800" dist="38100" dir="2700000" algn="tl" rotWithShape="0">
                  <a:prstClr val="black">
                    <a:alpha val="40000"/>
                  </a:prstClr>
                </a:outerShdw>
              </a:effectLst>
            </p:grpSpPr>
            <p:sp>
              <p:nvSpPr>
                <p:cNvPr id="29" name="菱形 28">
                  <a:extLst>
                    <a:ext uri="{FF2B5EF4-FFF2-40B4-BE49-F238E27FC236}">
                      <a16:creationId xmlns:a16="http://schemas.microsoft.com/office/drawing/2014/main" xmlns="" id="{DF58BDC7-4C1D-4ABA-A754-805214F72FF8}"/>
                    </a:ext>
                  </a:extLst>
                </p:cNvPr>
                <p:cNvSpPr/>
                <p:nvPr/>
              </p:nvSpPr>
              <p:spPr>
                <a:xfrm>
                  <a:off x="3819430" y="2245962"/>
                  <a:ext cx="943428" cy="943428"/>
                </a:xfrm>
                <a:prstGeom prst="diamon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0" name="矩形 29">
                  <a:extLst>
                    <a:ext uri="{FF2B5EF4-FFF2-40B4-BE49-F238E27FC236}">
                      <a16:creationId xmlns:a16="http://schemas.microsoft.com/office/drawing/2014/main" xmlns="" id="{8DD57BF7-C6DA-4FA0-B0DC-3C9893E99214}"/>
                    </a:ext>
                  </a:extLst>
                </p:cNvPr>
                <p:cNvSpPr/>
                <p:nvPr/>
              </p:nvSpPr>
              <p:spPr>
                <a:xfrm flipH="1">
                  <a:off x="3819430" y="2352166"/>
                  <a:ext cx="1119689" cy="731019"/>
                </a:xfrm>
                <a:prstGeom prst="rect">
                  <a:avLst/>
                </a:prstGeom>
              </p:spPr>
              <p:txBody>
                <a:bodyPr wrap="square">
                  <a:spAutoFit/>
                </a:bodyPr>
                <a:lstStyle/>
                <a:p>
                  <a:r>
                    <a:rPr lang="en-US" altLang="zh-CN" sz="3200" b="1" dirty="0">
                      <a:latin typeface="汉仪小麦体简" panose="00020600040101010101" pitchFamily="18" charset="-122"/>
                      <a:ea typeface="汉仪小麦体简" panose="00020600040101010101" pitchFamily="18" charset="-122"/>
                    </a:rPr>
                    <a:t>03</a:t>
                  </a:r>
                  <a:endParaRPr lang="zh-CN" altLang="en-US" sz="3200" b="1" dirty="0">
                    <a:latin typeface="汉仪小麦体简" panose="00020600040101010101" pitchFamily="18" charset="-122"/>
                    <a:ea typeface="汉仪小麦体简" panose="00020600040101010101" pitchFamily="18" charset="-122"/>
                  </a:endParaRPr>
                </a:p>
              </p:txBody>
            </p:sp>
          </p:grpSp>
          <p:pic>
            <p:nvPicPr>
              <p:cNvPr id="28" name="图片 27">
                <a:extLst>
                  <a:ext uri="{FF2B5EF4-FFF2-40B4-BE49-F238E27FC236}">
                    <a16:creationId xmlns:a16="http://schemas.microsoft.com/office/drawing/2014/main" xmlns="" id="{4DE5CF19-15ED-4DFA-87A6-88C7CC85DA82}"/>
                  </a:ext>
                </a:extLst>
              </p:cNvPr>
              <p:cNvPicPr>
                <a:picLocks noChangeAspect="1"/>
              </p:cNvPicPr>
              <p:nvPr/>
            </p:nvPicPr>
            <p:blipFill>
              <a:blip r:embed="rId3">
                <a:duotone>
                  <a:schemeClr val="accent5">
                    <a:shade val="45000"/>
                    <a:satMod val="135000"/>
                  </a:schemeClr>
                  <a:prstClr val="white"/>
                </a:duotone>
              </a:blip>
              <a:stretch>
                <a:fillRect/>
              </a:stretch>
            </p:blipFill>
            <p:spPr>
              <a:xfrm rot="1827878">
                <a:off x="2636320" y="2739703"/>
                <a:ext cx="674296" cy="582934"/>
              </a:xfrm>
              <a:prstGeom prst="rect">
                <a:avLst/>
              </a:prstGeom>
            </p:spPr>
          </p:pic>
        </p:grpSp>
        <p:grpSp>
          <p:nvGrpSpPr>
            <p:cNvPr id="24" name="组合 23">
              <a:extLst>
                <a:ext uri="{FF2B5EF4-FFF2-40B4-BE49-F238E27FC236}">
                  <a16:creationId xmlns:a16="http://schemas.microsoft.com/office/drawing/2014/main" xmlns="" id="{F53DDEF3-DFC4-471C-81FF-A479B1400B73}"/>
                </a:ext>
              </a:extLst>
            </p:cNvPr>
            <p:cNvGrpSpPr/>
            <p:nvPr/>
          </p:nvGrpSpPr>
          <p:grpSpPr>
            <a:xfrm>
              <a:off x="4269485" y="2762769"/>
              <a:ext cx="3198115" cy="892094"/>
              <a:chOff x="4275141" y="3390900"/>
              <a:chExt cx="3198115" cy="892094"/>
            </a:xfrm>
          </p:grpSpPr>
          <p:sp>
            <p:nvSpPr>
              <p:cNvPr id="25" name="矩形 24">
                <a:extLst>
                  <a:ext uri="{FF2B5EF4-FFF2-40B4-BE49-F238E27FC236}">
                    <a16:creationId xmlns:a16="http://schemas.microsoft.com/office/drawing/2014/main" xmlns="" id="{C865E2D5-E0FB-47FD-A9ED-D9E0212D1DF0}"/>
                  </a:ext>
                </a:extLst>
              </p:cNvPr>
              <p:cNvSpPr/>
              <p:nvPr/>
            </p:nvSpPr>
            <p:spPr>
              <a:xfrm>
                <a:off x="4275142" y="3867496"/>
                <a:ext cx="3198114" cy="415498"/>
              </a:xfrm>
              <a:prstGeom prst="rect">
                <a:avLst/>
              </a:prstGeom>
            </p:spPr>
            <p:txBody>
              <a:bodyPr vert="horz" wrap="square">
                <a:spAutoFit/>
              </a:bodyPr>
              <a:lstStyle/>
              <a:p>
                <a:pPr>
                  <a:lnSpc>
                    <a:spcPct val="150000"/>
                  </a:lnSpc>
                </a:pPr>
                <a:r>
                  <a:rPr lang="zh-CN" altLang="en-US" sz="1400" dirty="0">
                    <a:latin typeface="隶书" panose="02010509060101010101" pitchFamily="49" charset="-122"/>
                    <a:ea typeface="隶书" panose="02010509060101010101" pitchFamily="49" charset="-122"/>
                  </a:rPr>
                  <a:t>点击添加文本信息点击添加文本信息 </a:t>
                </a:r>
              </a:p>
            </p:txBody>
          </p:sp>
          <p:sp>
            <p:nvSpPr>
              <p:cNvPr id="26" name="文本框 25">
                <a:extLst>
                  <a:ext uri="{FF2B5EF4-FFF2-40B4-BE49-F238E27FC236}">
                    <a16:creationId xmlns:a16="http://schemas.microsoft.com/office/drawing/2014/main" xmlns="" id="{F2DB39F5-4592-487F-AC81-786CDC9CC543}"/>
                  </a:ext>
                </a:extLst>
              </p:cNvPr>
              <p:cNvSpPr txBox="1"/>
              <p:nvPr/>
            </p:nvSpPr>
            <p:spPr>
              <a:xfrm>
                <a:off x="4275141" y="3390900"/>
                <a:ext cx="2339102" cy="523220"/>
              </a:xfrm>
              <a:prstGeom prst="rect">
                <a:avLst/>
              </a:prstGeom>
              <a:noFill/>
            </p:spPr>
            <p:txBody>
              <a:bodyPr vert="horz" wrap="none" rtlCol="0">
                <a:spAutoFit/>
              </a:bodyPr>
              <a:lstStyle/>
              <a:p>
                <a:r>
                  <a:rPr lang="zh-CN" altLang="en-US" sz="2800" dirty="0">
                    <a:latin typeface="隶书" panose="02010509060101010101" pitchFamily="49" charset="-122"/>
                    <a:ea typeface="隶书" panose="02010509060101010101" pitchFamily="49" charset="-122"/>
                  </a:rPr>
                  <a:t>点击添加标题</a:t>
                </a:r>
              </a:p>
            </p:txBody>
          </p:sp>
        </p:grpSp>
      </p:grpSp>
      <p:grpSp>
        <p:nvGrpSpPr>
          <p:cNvPr id="31" name="组合 30">
            <a:extLst>
              <a:ext uri="{FF2B5EF4-FFF2-40B4-BE49-F238E27FC236}">
                <a16:creationId xmlns:a16="http://schemas.microsoft.com/office/drawing/2014/main" xmlns="" id="{E86DA1A6-9F86-469C-95D2-237EB9008DD3}"/>
              </a:ext>
            </a:extLst>
          </p:cNvPr>
          <p:cNvGrpSpPr/>
          <p:nvPr/>
        </p:nvGrpSpPr>
        <p:grpSpPr>
          <a:xfrm>
            <a:off x="5740613" y="5064586"/>
            <a:ext cx="4053435" cy="998234"/>
            <a:chOff x="3414165" y="2697466"/>
            <a:chExt cx="4053435" cy="998234"/>
          </a:xfrm>
        </p:grpSpPr>
        <p:grpSp>
          <p:nvGrpSpPr>
            <p:cNvPr id="32" name="组合 31">
              <a:extLst>
                <a:ext uri="{FF2B5EF4-FFF2-40B4-BE49-F238E27FC236}">
                  <a16:creationId xmlns:a16="http://schemas.microsoft.com/office/drawing/2014/main" xmlns="" id="{348C612F-6258-4A98-B87B-05CB59436B43}"/>
                </a:ext>
              </a:extLst>
            </p:cNvPr>
            <p:cNvGrpSpPr/>
            <p:nvPr/>
          </p:nvGrpSpPr>
          <p:grpSpPr>
            <a:xfrm>
              <a:off x="3414165" y="2697466"/>
              <a:ext cx="895689" cy="998234"/>
              <a:chOff x="2475875" y="2739703"/>
              <a:chExt cx="1426708" cy="1590048"/>
            </a:xfrm>
          </p:grpSpPr>
          <p:grpSp>
            <p:nvGrpSpPr>
              <p:cNvPr id="36" name="组合 35">
                <a:extLst>
                  <a:ext uri="{FF2B5EF4-FFF2-40B4-BE49-F238E27FC236}">
                    <a16:creationId xmlns:a16="http://schemas.microsoft.com/office/drawing/2014/main" xmlns="" id="{82AAFAFC-70A6-4DC8-B46C-36B9B10F15ED}"/>
                  </a:ext>
                </a:extLst>
              </p:cNvPr>
              <p:cNvGrpSpPr/>
              <p:nvPr/>
            </p:nvGrpSpPr>
            <p:grpSpPr>
              <a:xfrm>
                <a:off x="2475875" y="3127635"/>
                <a:ext cx="1426708" cy="1202116"/>
                <a:chOff x="3819430" y="2245962"/>
                <a:chExt cx="1119689" cy="943428"/>
              </a:xfrm>
              <a:effectLst>
                <a:outerShdw blurRad="50800" dist="38100" dir="2700000" algn="tl" rotWithShape="0">
                  <a:prstClr val="black">
                    <a:alpha val="40000"/>
                  </a:prstClr>
                </a:outerShdw>
              </a:effectLst>
            </p:grpSpPr>
            <p:sp>
              <p:nvSpPr>
                <p:cNvPr id="38" name="菱形 37">
                  <a:extLst>
                    <a:ext uri="{FF2B5EF4-FFF2-40B4-BE49-F238E27FC236}">
                      <a16:creationId xmlns:a16="http://schemas.microsoft.com/office/drawing/2014/main" xmlns="" id="{A5D90AA5-B196-4BDF-B7E6-7C7C1DEF8ED3}"/>
                    </a:ext>
                  </a:extLst>
                </p:cNvPr>
                <p:cNvSpPr/>
                <p:nvPr/>
              </p:nvSpPr>
              <p:spPr>
                <a:xfrm>
                  <a:off x="3819430" y="2245962"/>
                  <a:ext cx="943428" cy="943428"/>
                </a:xfrm>
                <a:prstGeom prst="diamon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9" name="矩形 38">
                  <a:extLst>
                    <a:ext uri="{FF2B5EF4-FFF2-40B4-BE49-F238E27FC236}">
                      <a16:creationId xmlns:a16="http://schemas.microsoft.com/office/drawing/2014/main" xmlns="" id="{065D2144-6F06-4F03-AA56-9E61281AC9BD}"/>
                    </a:ext>
                  </a:extLst>
                </p:cNvPr>
                <p:cNvSpPr/>
                <p:nvPr/>
              </p:nvSpPr>
              <p:spPr>
                <a:xfrm flipH="1">
                  <a:off x="3819430" y="2352166"/>
                  <a:ext cx="1119689" cy="731019"/>
                </a:xfrm>
                <a:prstGeom prst="rect">
                  <a:avLst/>
                </a:prstGeom>
              </p:spPr>
              <p:txBody>
                <a:bodyPr wrap="square">
                  <a:spAutoFit/>
                </a:bodyPr>
                <a:lstStyle/>
                <a:p>
                  <a:r>
                    <a:rPr lang="en-US" altLang="zh-CN" sz="3200" b="1" dirty="0">
                      <a:latin typeface="汉仪小麦体简" panose="00020600040101010101" pitchFamily="18" charset="-122"/>
                      <a:ea typeface="汉仪小麦体简" panose="00020600040101010101" pitchFamily="18" charset="-122"/>
                    </a:rPr>
                    <a:t>04</a:t>
                  </a:r>
                  <a:endParaRPr lang="zh-CN" altLang="en-US" sz="3200" b="1" dirty="0">
                    <a:latin typeface="汉仪小麦体简" panose="00020600040101010101" pitchFamily="18" charset="-122"/>
                    <a:ea typeface="汉仪小麦体简" panose="00020600040101010101" pitchFamily="18" charset="-122"/>
                  </a:endParaRPr>
                </a:p>
              </p:txBody>
            </p:sp>
          </p:grpSp>
          <p:pic>
            <p:nvPicPr>
              <p:cNvPr id="37" name="图片 36">
                <a:extLst>
                  <a:ext uri="{FF2B5EF4-FFF2-40B4-BE49-F238E27FC236}">
                    <a16:creationId xmlns:a16="http://schemas.microsoft.com/office/drawing/2014/main" xmlns="" id="{2695F8EB-637C-4FB1-A22E-FD1FE30FE19F}"/>
                  </a:ext>
                </a:extLst>
              </p:cNvPr>
              <p:cNvPicPr>
                <a:picLocks noChangeAspect="1"/>
              </p:cNvPicPr>
              <p:nvPr/>
            </p:nvPicPr>
            <p:blipFill>
              <a:blip r:embed="rId3">
                <a:duotone>
                  <a:schemeClr val="accent5">
                    <a:shade val="45000"/>
                    <a:satMod val="135000"/>
                  </a:schemeClr>
                  <a:prstClr val="white"/>
                </a:duotone>
              </a:blip>
              <a:stretch>
                <a:fillRect/>
              </a:stretch>
            </p:blipFill>
            <p:spPr>
              <a:xfrm rot="1827878">
                <a:off x="2636320" y="2739703"/>
                <a:ext cx="674296" cy="582934"/>
              </a:xfrm>
              <a:prstGeom prst="rect">
                <a:avLst/>
              </a:prstGeom>
            </p:spPr>
          </p:pic>
        </p:grpSp>
        <p:grpSp>
          <p:nvGrpSpPr>
            <p:cNvPr id="33" name="组合 32">
              <a:extLst>
                <a:ext uri="{FF2B5EF4-FFF2-40B4-BE49-F238E27FC236}">
                  <a16:creationId xmlns:a16="http://schemas.microsoft.com/office/drawing/2014/main" xmlns="" id="{AA55AD1C-2CF6-4342-A2A5-0DD95FC78674}"/>
                </a:ext>
              </a:extLst>
            </p:cNvPr>
            <p:cNvGrpSpPr/>
            <p:nvPr/>
          </p:nvGrpSpPr>
          <p:grpSpPr>
            <a:xfrm>
              <a:off x="4269485" y="2762769"/>
              <a:ext cx="3198115" cy="892094"/>
              <a:chOff x="4275141" y="3390900"/>
              <a:chExt cx="3198115" cy="892094"/>
            </a:xfrm>
          </p:grpSpPr>
          <p:sp>
            <p:nvSpPr>
              <p:cNvPr id="34" name="矩形 33">
                <a:extLst>
                  <a:ext uri="{FF2B5EF4-FFF2-40B4-BE49-F238E27FC236}">
                    <a16:creationId xmlns:a16="http://schemas.microsoft.com/office/drawing/2014/main" xmlns="" id="{2D65C555-F7B3-4A59-8D3C-0C83D8D202B6}"/>
                  </a:ext>
                </a:extLst>
              </p:cNvPr>
              <p:cNvSpPr/>
              <p:nvPr/>
            </p:nvSpPr>
            <p:spPr>
              <a:xfrm>
                <a:off x="4275142" y="3867496"/>
                <a:ext cx="3198114" cy="415498"/>
              </a:xfrm>
              <a:prstGeom prst="rect">
                <a:avLst/>
              </a:prstGeom>
            </p:spPr>
            <p:txBody>
              <a:bodyPr vert="horz" wrap="square">
                <a:spAutoFit/>
              </a:bodyPr>
              <a:lstStyle/>
              <a:p>
                <a:pPr>
                  <a:lnSpc>
                    <a:spcPct val="150000"/>
                  </a:lnSpc>
                </a:pPr>
                <a:r>
                  <a:rPr lang="zh-CN" altLang="en-US" sz="1400" dirty="0">
                    <a:latin typeface="隶书" panose="02010509060101010101" pitchFamily="49" charset="-122"/>
                    <a:ea typeface="隶书" panose="02010509060101010101" pitchFamily="49" charset="-122"/>
                  </a:rPr>
                  <a:t>点击添加文本信息点击添加文本信息 </a:t>
                </a:r>
              </a:p>
            </p:txBody>
          </p:sp>
          <p:sp>
            <p:nvSpPr>
              <p:cNvPr id="35" name="文本框 34">
                <a:extLst>
                  <a:ext uri="{FF2B5EF4-FFF2-40B4-BE49-F238E27FC236}">
                    <a16:creationId xmlns:a16="http://schemas.microsoft.com/office/drawing/2014/main" xmlns="" id="{04105D9C-C4B1-4292-8536-5BA433559ABF}"/>
                  </a:ext>
                </a:extLst>
              </p:cNvPr>
              <p:cNvSpPr txBox="1"/>
              <p:nvPr/>
            </p:nvSpPr>
            <p:spPr>
              <a:xfrm>
                <a:off x="4275141" y="3390900"/>
                <a:ext cx="2339102" cy="523220"/>
              </a:xfrm>
              <a:prstGeom prst="rect">
                <a:avLst/>
              </a:prstGeom>
              <a:noFill/>
            </p:spPr>
            <p:txBody>
              <a:bodyPr vert="horz" wrap="none" rtlCol="0">
                <a:spAutoFit/>
              </a:bodyPr>
              <a:lstStyle/>
              <a:p>
                <a:r>
                  <a:rPr lang="zh-CN" altLang="en-US" sz="2800" dirty="0">
                    <a:latin typeface="隶书" panose="02010509060101010101" pitchFamily="49" charset="-122"/>
                    <a:ea typeface="隶书" panose="02010509060101010101" pitchFamily="49" charset="-122"/>
                  </a:rPr>
                  <a:t>点击添加标题</a:t>
                </a:r>
              </a:p>
            </p:txBody>
          </p:sp>
        </p:grpSp>
      </p:grpSp>
      <p:grpSp>
        <p:nvGrpSpPr>
          <p:cNvPr id="44" name="组合 43">
            <a:extLst>
              <a:ext uri="{FF2B5EF4-FFF2-40B4-BE49-F238E27FC236}">
                <a16:creationId xmlns:a16="http://schemas.microsoft.com/office/drawing/2014/main" xmlns="" id="{81812ACA-C4D1-47C0-B547-92016C6A9AAF}"/>
              </a:ext>
            </a:extLst>
          </p:cNvPr>
          <p:cNvGrpSpPr/>
          <p:nvPr/>
        </p:nvGrpSpPr>
        <p:grpSpPr>
          <a:xfrm>
            <a:off x="923154" y="1553899"/>
            <a:ext cx="4095103" cy="3958706"/>
            <a:chOff x="923154" y="1553899"/>
            <a:chExt cx="4095103" cy="3958706"/>
          </a:xfrm>
        </p:grpSpPr>
        <p:pic>
          <p:nvPicPr>
            <p:cNvPr id="40" name="图片 39" descr="图片包含 书籍&#10;&#10;已生成高可信度的说明">
              <a:extLst>
                <a:ext uri="{FF2B5EF4-FFF2-40B4-BE49-F238E27FC236}">
                  <a16:creationId xmlns:a16="http://schemas.microsoft.com/office/drawing/2014/main" xmlns="" id="{1B0A9763-FE3F-417F-852B-73DFEE470D6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23154" y="1553899"/>
              <a:ext cx="4095103" cy="3958706"/>
            </a:xfrm>
            <a:prstGeom prst="rect">
              <a:avLst/>
            </a:prstGeom>
          </p:spPr>
        </p:pic>
        <p:sp>
          <p:nvSpPr>
            <p:cNvPr id="41" name="Oval 8">
              <a:extLst>
                <a:ext uri="{FF2B5EF4-FFF2-40B4-BE49-F238E27FC236}">
                  <a16:creationId xmlns:a16="http://schemas.microsoft.com/office/drawing/2014/main" xmlns="" id="{D2366149-4E6A-467D-88C2-86992E0CFA17}"/>
                </a:ext>
              </a:extLst>
            </p:cNvPr>
            <p:cNvSpPr>
              <a:spLocks noChangeArrowheads="1"/>
            </p:cNvSpPr>
            <p:nvPr/>
          </p:nvSpPr>
          <p:spPr bwMode="auto">
            <a:xfrm>
              <a:off x="1650344" y="2573634"/>
              <a:ext cx="1793383" cy="1783757"/>
            </a:xfrm>
            <a:prstGeom prst="ellipse">
              <a:avLst/>
            </a:prstGeom>
            <a:solidFill>
              <a:schemeClr val="bg1"/>
            </a:solidFill>
            <a:ln>
              <a:solidFill>
                <a:schemeClr val="bg1">
                  <a:lumMod val="95000"/>
                </a:schemeClr>
              </a:solidFill>
            </a:ln>
            <a:effectLst>
              <a:outerShdw blurRad="50800" dist="38100" dir="2700000" algn="tl" rotWithShape="0">
                <a:prstClr val="black">
                  <a:alpha val="40000"/>
                </a:prstClr>
              </a:outerShdw>
            </a:effectLst>
          </p:spPr>
          <p:txBody>
            <a:bodyPr/>
            <a:lstStyle/>
            <a:p>
              <a:pPr defTabSz="1219170"/>
              <a:endParaRPr lang="zh-CN" altLang="en-US" sz="2400">
                <a:solidFill>
                  <a:prstClr val="black"/>
                </a:solidFill>
                <a:latin typeface="Calibri"/>
                <a:ea typeface="华文细黑" panose="02010600040101010101" pitchFamily="2" charset="-122"/>
              </a:endParaRPr>
            </a:p>
          </p:txBody>
        </p:sp>
        <p:sp>
          <p:nvSpPr>
            <p:cNvPr id="43" name="文本框 42">
              <a:extLst>
                <a:ext uri="{FF2B5EF4-FFF2-40B4-BE49-F238E27FC236}">
                  <a16:creationId xmlns:a16="http://schemas.microsoft.com/office/drawing/2014/main" xmlns="" id="{333BAF47-4DE9-4157-A8B9-E19EB3E1A747}"/>
                </a:ext>
              </a:extLst>
            </p:cNvPr>
            <p:cNvSpPr txBox="1"/>
            <p:nvPr/>
          </p:nvSpPr>
          <p:spPr>
            <a:xfrm>
              <a:off x="1750329" y="3034451"/>
              <a:ext cx="1415772" cy="830997"/>
            </a:xfrm>
            <a:prstGeom prst="rect">
              <a:avLst/>
            </a:prstGeom>
            <a:noFill/>
          </p:spPr>
          <p:txBody>
            <a:bodyPr vert="horz" wrap="none" rtlCol="0">
              <a:spAutoFit/>
            </a:bodyPr>
            <a:lstStyle/>
            <a:p>
              <a:r>
                <a:rPr lang="zh-CN" altLang="en-US" sz="4800" dirty="0">
                  <a:latin typeface="隶书" panose="02010509060101010101" pitchFamily="49" charset="-122"/>
                  <a:ea typeface="隶书" panose="02010509060101010101" pitchFamily="49" charset="-122"/>
                </a:rPr>
                <a:t>目录</a:t>
              </a:r>
            </a:p>
          </p:txBody>
        </p:sp>
      </p:grpSp>
    </p:spTree>
    <p:extLst>
      <p:ext uri="{BB962C8B-B14F-4D97-AF65-F5344CB8AC3E}">
        <p14:creationId xmlns:p14="http://schemas.microsoft.com/office/powerpoint/2010/main" val="2268500874"/>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wipe(down)">
                                      <p:cBhvr>
                                        <p:cTn id="7" dur="500"/>
                                        <p:tgtEl>
                                          <p:spTgt spid="44"/>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down)">
                                      <p:cBhvr>
                                        <p:cTn id="11" dur="500"/>
                                        <p:tgtEl>
                                          <p:spTgt spid="4"/>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down)">
                                      <p:cBhvr>
                                        <p:cTn id="15" dur="500"/>
                                        <p:tgtEl>
                                          <p:spTgt spid="13"/>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wipe(down)">
                                      <p:cBhvr>
                                        <p:cTn id="19" dur="500"/>
                                        <p:tgtEl>
                                          <p:spTgt spid="22"/>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31"/>
                                        </p:tgtEl>
                                        <p:attrNameLst>
                                          <p:attrName>style.visibility</p:attrName>
                                        </p:attrNameLst>
                                      </p:cBhvr>
                                      <p:to>
                                        <p:strVal val="visible"/>
                                      </p:to>
                                    </p:set>
                                    <p:animEffect transition="in" filter="wipe(down)">
                                      <p:cBhvr>
                                        <p:cTn id="23"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alpha val="50000"/>
          </a:schemeClr>
        </a:solidFill>
        <a:effectLst/>
      </p:bgPr>
    </p:bg>
    <p:spTree>
      <p:nvGrpSpPr>
        <p:cNvPr id="1" name=""/>
        <p:cNvGrpSpPr/>
        <p:nvPr/>
      </p:nvGrpSpPr>
      <p:grpSpPr>
        <a:xfrm>
          <a:off x="0" y="0"/>
          <a:ext cx="0" cy="0"/>
          <a:chOff x="0" y="0"/>
          <a:chExt cx="0" cy="0"/>
        </a:xfrm>
      </p:grpSpPr>
      <p:pic>
        <p:nvPicPr>
          <p:cNvPr id="779" name="图片 778">
            <a:extLst>
              <a:ext uri="{FF2B5EF4-FFF2-40B4-BE49-F238E27FC236}">
                <a16:creationId xmlns:a16="http://schemas.microsoft.com/office/drawing/2014/main" xmlns="" id="{2A69E265-26C7-40FB-9BBD-B6DF44FFE1A9}"/>
              </a:ext>
            </a:extLst>
          </p:cNvPr>
          <p:cNvPicPr>
            <a:picLocks noChangeAspect="1"/>
          </p:cNvPicPr>
          <p:nvPr/>
        </p:nvPicPr>
        <p:blipFill>
          <a:blip r:embed="rId3">
            <a:duotone>
              <a:schemeClr val="accent2">
                <a:shade val="45000"/>
                <a:satMod val="135000"/>
              </a:schemeClr>
              <a:prstClr val="white"/>
            </a:duotone>
            <a:lum bright="20000" contrast="-20000"/>
          </a:blip>
          <a:stretch>
            <a:fillRect/>
          </a:stretch>
        </p:blipFill>
        <p:spPr>
          <a:xfrm>
            <a:off x="3184495" y="2322278"/>
            <a:ext cx="5823010" cy="1558940"/>
          </a:xfrm>
          <a:prstGeom prst="rect">
            <a:avLst/>
          </a:prstGeom>
        </p:spPr>
      </p:pic>
      <p:sp>
        <p:nvSpPr>
          <p:cNvPr id="780" name="文本框 779">
            <a:extLst>
              <a:ext uri="{FF2B5EF4-FFF2-40B4-BE49-F238E27FC236}">
                <a16:creationId xmlns:a16="http://schemas.microsoft.com/office/drawing/2014/main" xmlns="" id="{E5808D02-8290-4EB7-8888-9FE6C38E5D05}"/>
              </a:ext>
            </a:extLst>
          </p:cNvPr>
          <p:cNvSpPr txBox="1"/>
          <p:nvPr/>
        </p:nvSpPr>
        <p:spPr>
          <a:xfrm>
            <a:off x="3351166" y="2525979"/>
            <a:ext cx="5466565" cy="704714"/>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4000" b="0" i="0" u="none" strike="noStrike" kern="0" cap="none" spc="0" normalizeH="0" baseline="0" noProof="0" dirty="0">
                <a:ln>
                  <a:noFill/>
                </a:ln>
                <a:solidFill>
                  <a:srgbClr val="352108"/>
                </a:solidFill>
                <a:effectLst/>
                <a:uLnTx/>
                <a:uFillTx/>
                <a:latin typeface="汉仪小麦体简" panose="00020600040101010101" pitchFamily="18" charset="-122"/>
                <a:ea typeface="汉仪小麦体简" panose="00020600040101010101" pitchFamily="18" charset="-122"/>
              </a:rPr>
              <a:t>点击此处添加标题</a:t>
            </a:r>
          </a:p>
        </p:txBody>
      </p:sp>
      <p:sp>
        <p:nvSpPr>
          <p:cNvPr id="781" name="文本框 780">
            <a:extLst>
              <a:ext uri="{FF2B5EF4-FFF2-40B4-BE49-F238E27FC236}">
                <a16:creationId xmlns:a16="http://schemas.microsoft.com/office/drawing/2014/main" xmlns="" id="{8E96C8C0-6F4F-4C3D-BDF0-C13E37CB54A4}"/>
              </a:ext>
            </a:extLst>
          </p:cNvPr>
          <p:cNvSpPr txBox="1"/>
          <p:nvPr/>
        </p:nvSpPr>
        <p:spPr>
          <a:xfrm>
            <a:off x="3351165" y="3217555"/>
            <a:ext cx="5466565" cy="646331"/>
          </a:xfrm>
          <a:prstGeom prst="rect">
            <a:avLst/>
          </a:prstGeom>
          <a:noFill/>
          <a:ln>
            <a:noFill/>
          </a:ln>
        </p:spPr>
        <p:txBody>
          <a:bodyPr wrap="square" rtlCol="0">
            <a:spAutoFit/>
          </a:bodyPr>
          <a:lstStyle/>
          <a:p>
            <a:pPr algn="ctr">
              <a:lnSpc>
                <a:spcPct val="150000"/>
              </a:lnSpc>
              <a:defRPr/>
            </a:pPr>
            <a:r>
              <a:rPr lang="zh-CN" altLang="en-US" sz="1200" spc="300" dirty="0">
                <a:solidFill>
                  <a:schemeClr val="tx1">
                    <a:lumMod val="85000"/>
                    <a:lumOff val="15000"/>
                  </a:schemeClr>
                </a:solidFill>
                <a:latin typeface="隶书" panose="02010509060101010101" pitchFamily="49" charset="-122"/>
                <a:ea typeface="隶书" panose="02010509060101010101" pitchFamily="49" charset="-122"/>
                <a:sym typeface="微软雅黑" pitchFamily="34" charset="-122"/>
              </a:rPr>
              <a:t>点击添加文本信息点击添加文本信息点击添加文本信息点击添加文本信息点击添加文本信息</a:t>
            </a:r>
            <a:endParaRPr lang="en-US" altLang="zh-CN" sz="1200" spc="300" dirty="0">
              <a:solidFill>
                <a:schemeClr val="tx1">
                  <a:lumMod val="85000"/>
                  <a:lumOff val="15000"/>
                </a:schemeClr>
              </a:solidFill>
              <a:latin typeface="隶书" panose="02010509060101010101" pitchFamily="49" charset="-122"/>
              <a:ea typeface="隶书" panose="02010509060101010101" pitchFamily="49" charset="-122"/>
              <a:sym typeface="微软雅黑" pitchFamily="34" charset="-122"/>
            </a:endParaRPr>
          </a:p>
        </p:txBody>
      </p:sp>
    </p:spTree>
    <p:extLst>
      <p:ext uri="{BB962C8B-B14F-4D97-AF65-F5344CB8AC3E}">
        <p14:creationId xmlns:p14="http://schemas.microsoft.com/office/powerpoint/2010/main" val="548888061"/>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79"/>
                                        </p:tgtEl>
                                        <p:attrNameLst>
                                          <p:attrName>style.visibility</p:attrName>
                                        </p:attrNameLst>
                                      </p:cBhvr>
                                      <p:to>
                                        <p:strVal val="visible"/>
                                      </p:to>
                                    </p:set>
                                    <p:animEffect transition="in" filter="fade">
                                      <p:cBhvr>
                                        <p:cTn id="7" dur="500"/>
                                        <p:tgtEl>
                                          <p:spTgt spid="779"/>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780"/>
                                        </p:tgtEl>
                                        <p:attrNameLst>
                                          <p:attrName>style.visibility</p:attrName>
                                        </p:attrNameLst>
                                      </p:cBhvr>
                                      <p:to>
                                        <p:strVal val="visible"/>
                                      </p:to>
                                    </p:set>
                                    <p:animEffect transition="in" filter="barn(inVertical)">
                                      <p:cBhvr>
                                        <p:cTn id="11" dur="500"/>
                                        <p:tgtEl>
                                          <p:spTgt spid="780"/>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781"/>
                                        </p:tgtEl>
                                        <p:attrNameLst>
                                          <p:attrName>style.visibility</p:attrName>
                                        </p:attrNameLst>
                                      </p:cBhvr>
                                      <p:to>
                                        <p:strVal val="visible"/>
                                      </p:to>
                                    </p:set>
                                    <p:animEffect transition="in" filter="wipe(down)">
                                      <p:cBhvr>
                                        <p:cTn id="15" dur="500"/>
                                        <p:tgtEl>
                                          <p:spTgt spid="7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0" grpId="0"/>
      <p:bldP spid="78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8">
            <a:extLst>
              <a:ext uri="{FF2B5EF4-FFF2-40B4-BE49-F238E27FC236}">
                <a16:creationId xmlns:a16="http://schemas.microsoft.com/office/drawing/2014/main" xmlns="" id="{9F5A88C7-09A7-4AA1-B060-F520BEAD78F8}"/>
              </a:ext>
            </a:extLst>
          </p:cNvPr>
          <p:cNvSpPr>
            <a:spLocks noChangeArrowheads="1"/>
          </p:cNvSpPr>
          <p:nvPr/>
        </p:nvSpPr>
        <p:spPr bwMode="auto">
          <a:xfrm>
            <a:off x="548641" y="1606181"/>
            <a:ext cx="11099408" cy="3718663"/>
          </a:xfrm>
          <a:prstGeom prst="rect">
            <a:avLst/>
          </a:prstGeom>
          <a:solidFill>
            <a:schemeClr val="bg1"/>
          </a:solidFill>
          <a:ln>
            <a:solidFill>
              <a:schemeClr val="bg1">
                <a:lumMod val="85000"/>
              </a:schemeClr>
            </a:solidFill>
          </a:ln>
          <a:effectLst>
            <a:outerShdw blurRad="50800" dist="38100" dir="2700000" algn="tl" rotWithShape="0">
              <a:prstClr val="black">
                <a:alpha val="40000"/>
              </a:prstClr>
            </a:outerShdw>
          </a:effectLst>
        </p:spPr>
        <p:txBody>
          <a:bodyPr/>
          <a:lstStyle/>
          <a:p>
            <a:pPr defTabSz="1219170"/>
            <a:endParaRPr lang="zh-CN" altLang="en-US" sz="2400">
              <a:solidFill>
                <a:prstClr val="black"/>
              </a:solidFill>
              <a:latin typeface="Calibri"/>
              <a:ea typeface="华文细黑" panose="02010600040101010101" pitchFamily="2" charset="-122"/>
            </a:endParaRPr>
          </a:p>
        </p:txBody>
      </p:sp>
      <p:grpSp>
        <p:nvGrpSpPr>
          <p:cNvPr id="4" name="组合 3">
            <a:extLst>
              <a:ext uri="{FF2B5EF4-FFF2-40B4-BE49-F238E27FC236}">
                <a16:creationId xmlns:a16="http://schemas.microsoft.com/office/drawing/2014/main" xmlns="" id="{02E6B4C2-2B43-49E0-A8FA-64D54200161C}"/>
              </a:ext>
            </a:extLst>
          </p:cNvPr>
          <p:cNvGrpSpPr/>
          <p:nvPr/>
        </p:nvGrpSpPr>
        <p:grpSpPr>
          <a:xfrm>
            <a:off x="3809995" y="990595"/>
            <a:ext cx="4572009" cy="4876810"/>
            <a:chOff x="5291944" y="322938"/>
            <a:chExt cx="4572009" cy="4876810"/>
          </a:xfrm>
        </p:grpSpPr>
        <p:pic>
          <p:nvPicPr>
            <p:cNvPr id="2" name="图片 1">
              <a:extLst>
                <a:ext uri="{FF2B5EF4-FFF2-40B4-BE49-F238E27FC236}">
                  <a16:creationId xmlns:a16="http://schemas.microsoft.com/office/drawing/2014/main" xmlns="" id="{820C195E-169D-4734-984A-7FE6D0C5CF5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91944" y="322938"/>
              <a:ext cx="4572009" cy="4876810"/>
            </a:xfrm>
            <a:prstGeom prst="rect">
              <a:avLst/>
            </a:prstGeom>
          </p:spPr>
        </p:pic>
        <p:pic>
          <p:nvPicPr>
            <p:cNvPr id="3" name="图片 2">
              <a:extLst>
                <a:ext uri="{FF2B5EF4-FFF2-40B4-BE49-F238E27FC236}">
                  <a16:creationId xmlns:a16="http://schemas.microsoft.com/office/drawing/2014/main" xmlns="" id="{06A03827-C0D3-4144-83A1-38F83B82705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31224" y="1658252"/>
              <a:ext cx="2746210" cy="2356248"/>
            </a:xfrm>
            <a:prstGeom prst="rect">
              <a:avLst/>
            </a:prstGeom>
          </p:spPr>
        </p:pic>
      </p:grpSp>
      <p:grpSp>
        <p:nvGrpSpPr>
          <p:cNvPr id="15" name="组合 14">
            <a:extLst>
              <a:ext uri="{FF2B5EF4-FFF2-40B4-BE49-F238E27FC236}">
                <a16:creationId xmlns:a16="http://schemas.microsoft.com/office/drawing/2014/main" xmlns="" id="{289FB7BD-49E8-4DD1-803B-6FFAA1AE7AAA}"/>
              </a:ext>
            </a:extLst>
          </p:cNvPr>
          <p:cNvGrpSpPr/>
          <p:nvPr/>
        </p:nvGrpSpPr>
        <p:grpSpPr>
          <a:xfrm>
            <a:off x="1157970" y="1955175"/>
            <a:ext cx="2042697" cy="2947650"/>
            <a:chOff x="3687370" y="1701064"/>
            <a:chExt cx="2042697" cy="2947650"/>
          </a:xfrm>
        </p:grpSpPr>
        <p:sp>
          <p:nvSpPr>
            <p:cNvPr id="16" name="矩形 15">
              <a:extLst>
                <a:ext uri="{FF2B5EF4-FFF2-40B4-BE49-F238E27FC236}">
                  <a16:creationId xmlns:a16="http://schemas.microsoft.com/office/drawing/2014/main" xmlns="" id="{6B2B38AF-9490-4599-9B93-B33A529A6698}"/>
                </a:ext>
              </a:extLst>
            </p:cNvPr>
            <p:cNvSpPr/>
            <p:nvPr/>
          </p:nvSpPr>
          <p:spPr>
            <a:xfrm>
              <a:off x="3687370" y="1701064"/>
              <a:ext cx="1292662" cy="2947650"/>
            </a:xfrm>
            <a:prstGeom prst="rect">
              <a:avLst/>
            </a:prstGeom>
          </p:spPr>
          <p:txBody>
            <a:bodyPr vert="eaVert" wrap="square">
              <a:spAutoFit/>
            </a:bodyPr>
            <a:lstStyle/>
            <a:p>
              <a:pPr>
                <a:lnSpc>
                  <a:spcPct val="200000"/>
                </a:lnSpc>
                <a:defRPr/>
              </a:pPr>
              <a:r>
                <a:rPr lang="zh-CN" altLang="en-US" sz="1200" spc="300" dirty="0">
                  <a:latin typeface="隶书" panose="02010509060101010101" pitchFamily="49" charset="-122"/>
                  <a:ea typeface="隶书" panose="02010509060101010101" pitchFamily="49" charset="-122"/>
                  <a:sym typeface="微软雅黑" panose="020B0503020204020204" pitchFamily="34" charset="-122"/>
                </a:rPr>
                <a:t>点击添加文本信息点击添加文本信息点击添加文本信息点击添加文本信息</a:t>
              </a:r>
            </a:p>
          </p:txBody>
        </p:sp>
        <p:sp>
          <p:nvSpPr>
            <p:cNvPr id="17" name="矩形 16">
              <a:extLst>
                <a:ext uri="{FF2B5EF4-FFF2-40B4-BE49-F238E27FC236}">
                  <a16:creationId xmlns:a16="http://schemas.microsoft.com/office/drawing/2014/main" xmlns="" id="{55314271-980B-4E87-A45F-EB90A76EBC4A}"/>
                </a:ext>
              </a:extLst>
            </p:cNvPr>
            <p:cNvSpPr/>
            <p:nvPr/>
          </p:nvSpPr>
          <p:spPr>
            <a:xfrm>
              <a:off x="5028336" y="1701064"/>
              <a:ext cx="701731" cy="2621723"/>
            </a:xfrm>
            <a:prstGeom prst="rect">
              <a:avLst/>
            </a:prstGeom>
          </p:spPr>
          <p:txBody>
            <a:bodyPr vert="eaVert" wrap="square">
              <a:spAutoFit/>
            </a:bodyPr>
            <a:lstStyle/>
            <a:p>
              <a:pPr algn="dist">
                <a:lnSpc>
                  <a:spcPct val="120000"/>
                </a:lnSpc>
              </a:pPr>
              <a:r>
                <a:rPr lang="zh-CN" altLang="en-US" sz="2800" b="1" spc="300" dirty="0">
                  <a:latin typeface="汉仪小麦体简" panose="00020600040101010101" pitchFamily="18" charset="-122"/>
                  <a:ea typeface="汉仪小麦体简" panose="00020600040101010101" pitchFamily="18" charset="-122"/>
                  <a:sym typeface="微软雅黑" panose="020B0503020204020204" pitchFamily="34" charset="-122"/>
                </a:rPr>
                <a:t>点击添加标题</a:t>
              </a:r>
              <a:endParaRPr lang="zh-CN" altLang="en-US" sz="2800" b="1" dirty="0">
                <a:latin typeface="汉仪小麦体简" panose="00020600040101010101" pitchFamily="18" charset="-122"/>
                <a:ea typeface="汉仪小麦体简" panose="00020600040101010101" pitchFamily="18" charset="-122"/>
              </a:endParaRPr>
            </a:p>
          </p:txBody>
        </p:sp>
      </p:grpSp>
      <p:grpSp>
        <p:nvGrpSpPr>
          <p:cNvPr id="18" name="组合 17">
            <a:extLst>
              <a:ext uri="{FF2B5EF4-FFF2-40B4-BE49-F238E27FC236}">
                <a16:creationId xmlns:a16="http://schemas.microsoft.com/office/drawing/2014/main" xmlns="" id="{BA824183-A7C5-45A5-89F9-3C3A72F49FA3}"/>
              </a:ext>
            </a:extLst>
          </p:cNvPr>
          <p:cNvGrpSpPr/>
          <p:nvPr/>
        </p:nvGrpSpPr>
        <p:grpSpPr>
          <a:xfrm>
            <a:off x="8772554" y="2030208"/>
            <a:ext cx="2042697" cy="2947650"/>
            <a:chOff x="3687370" y="1701064"/>
            <a:chExt cx="2042697" cy="2947650"/>
          </a:xfrm>
        </p:grpSpPr>
        <p:sp>
          <p:nvSpPr>
            <p:cNvPr id="19" name="矩形 18">
              <a:extLst>
                <a:ext uri="{FF2B5EF4-FFF2-40B4-BE49-F238E27FC236}">
                  <a16:creationId xmlns:a16="http://schemas.microsoft.com/office/drawing/2014/main" xmlns="" id="{D82542A7-CCDF-4742-9E12-F87395A76D77}"/>
                </a:ext>
              </a:extLst>
            </p:cNvPr>
            <p:cNvSpPr/>
            <p:nvPr/>
          </p:nvSpPr>
          <p:spPr>
            <a:xfrm>
              <a:off x="3687370" y="1701064"/>
              <a:ext cx="1292662" cy="2947650"/>
            </a:xfrm>
            <a:prstGeom prst="rect">
              <a:avLst/>
            </a:prstGeom>
          </p:spPr>
          <p:txBody>
            <a:bodyPr vert="eaVert" wrap="square">
              <a:spAutoFit/>
            </a:bodyPr>
            <a:lstStyle/>
            <a:p>
              <a:pPr>
                <a:lnSpc>
                  <a:spcPct val="200000"/>
                </a:lnSpc>
                <a:defRPr/>
              </a:pPr>
              <a:r>
                <a:rPr lang="zh-CN" altLang="en-US" sz="1200" spc="300" dirty="0">
                  <a:latin typeface="隶书" panose="02010509060101010101" pitchFamily="49" charset="-122"/>
                  <a:ea typeface="隶书" panose="02010509060101010101" pitchFamily="49" charset="-122"/>
                  <a:sym typeface="微软雅黑" panose="020B0503020204020204" pitchFamily="34" charset="-122"/>
                </a:rPr>
                <a:t>点击添加文本信息点击添加文本信息点击添加文本信息点击添加文本信息</a:t>
              </a:r>
            </a:p>
          </p:txBody>
        </p:sp>
        <p:sp>
          <p:nvSpPr>
            <p:cNvPr id="20" name="矩形 19">
              <a:extLst>
                <a:ext uri="{FF2B5EF4-FFF2-40B4-BE49-F238E27FC236}">
                  <a16:creationId xmlns:a16="http://schemas.microsoft.com/office/drawing/2014/main" xmlns="" id="{EC662E89-917C-4BF8-9605-43AD4E065F95}"/>
                </a:ext>
              </a:extLst>
            </p:cNvPr>
            <p:cNvSpPr/>
            <p:nvPr/>
          </p:nvSpPr>
          <p:spPr>
            <a:xfrm>
              <a:off x="5028336" y="1701064"/>
              <a:ext cx="701731" cy="2621723"/>
            </a:xfrm>
            <a:prstGeom prst="rect">
              <a:avLst/>
            </a:prstGeom>
          </p:spPr>
          <p:txBody>
            <a:bodyPr vert="eaVert" wrap="square">
              <a:spAutoFit/>
            </a:bodyPr>
            <a:lstStyle/>
            <a:p>
              <a:pPr algn="dist">
                <a:lnSpc>
                  <a:spcPct val="120000"/>
                </a:lnSpc>
              </a:pPr>
              <a:r>
                <a:rPr lang="zh-CN" altLang="en-US" sz="2800" b="1" spc="300" dirty="0">
                  <a:latin typeface="汉仪小麦体简" panose="00020600040101010101" pitchFamily="18" charset="-122"/>
                  <a:ea typeface="汉仪小麦体简" panose="00020600040101010101" pitchFamily="18" charset="-122"/>
                  <a:sym typeface="微软雅黑" panose="020B0503020204020204" pitchFamily="34" charset="-122"/>
                </a:rPr>
                <a:t>点击添加标题</a:t>
              </a:r>
              <a:endParaRPr lang="zh-CN" altLang="en-US" sz="2800" b="1" dirty="0">
                <a:latin typeface="汉仪小麦体简" panose="00020600040101010101" pitchFamily="18" charset="-122"/>
                <a:ea typeface="汉仪小麦体简" panose="00020600040101010101" pitchFamily="18" charset="-122"/>
              </a:endParaRPr>
            </a:p>
          </p:txBody>
        </p:sp>
      </p:grpSp>
    </p:spTree>
    <p:extLst>
      <p:ext uri="{BB962C8B-B14F-4D97-AF65-F5344CB8AC3E}">
        <p14:creationId xmlns:p14="http://schemas.microsoft.com/office/powerpoint/2010/main" val="1830650917"/>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100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1500"/>
                            </p:stCondLst>
                            <p:childTnLst>
                              <p:par>
                                <p:cTn id="9" presetID="16" presetClass="entr" presetSubtype="21"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barn(inVertical)">
                                      <p:cBhvr>
                                        <p:cTn id="11" dur="500"/>
                                        <p:tgtEl>
                                          <p:spTgt spid="5"/>
                                        </p:tgtEl>
                                      </p:cBhvr>
                                    </p:animEffect>
                                  </p:childTnLst>
                                </p:cTn>
                              </p:par>
                            </p:childTnLst>
                          </p:cTn>
                        </p:par>
                        <p:par>
                          <p:cTn id="12" fill="hold">
                            <p:stCondLst>
                              <p:cond delay="2000"/>
                            </p:stCondLst>
                            <p:childTnLst>
                              <p:par>
                                <p:cTn id="13" presetID="22" presetClass="entr" presetSubtype="4" fill="hold"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down)">
                                      <p:cBhvr>
                                        <p:cTn id="15" dur="500"/>
                                        <p:tgtEl>
                                          <p:spTgt spid="15"/>
                                        </p:tgtEl>
                                      </p:cBhvr>
                                    </p:animEffect>
                                  </p:childTnLst>
                                </p:cTn>
                              </p:par>
                            </p:childTnLst>
                          </p:cTn>
                        </p:par>
                        <p:par>
                          <p:cTn id="16" fill="hold">
                            <p:stCondLst>
                              <p:cond delay="2500"/>
                            </p:stCondLst>
                            <p:childTnLst>
                              <p:par>
                                <p:cTn id="17" presetID="22" presetClass="entr" presetSubtype="4" fill="hold"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wipe(down)">
                                      <p:cBhvr>
                                        <p:cTn id="1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a:extLst>
              <a:ext uri="{FF2B5EF4-FFF2-40B4-BE49-F238E27FC236}">
                <a16:creationId xmlns:a16="http://schemas.microsoft.com/office/drawing/2014/main" xmlns="" id="{D9CFBF25-23FA-4DFF-8F0F-872B59540755}"/>
              </a:ext>
            </a:extLst>
          </p:cNvPr>
          <p:cNvGrpSpPr/>
          <p:nvPr/>
        </p:nvGrpSpPr>
        <p:grpSpPr>
          <a:xfrm>
            <a:off x="1318752" y="1655360"/>
            <a:ext cx="4120308" cy="3620305"/>
            <a:chOff x="1246181" y="1435488"/>
            <a:chExt cx="4120308" cy="3620305"/>
          </a:xfrm>
        </p:grpSpPr>
        <p:grpSp>
          <p:nvGrpSpPr>
            <p:cNvPr id="14" name="组合 13">
              <a:extLst>
                <a:ext uri="{FF2B5EF4-FFF2-40B4-BE49-F238E27FC236}">
                  <a16:creationId xmlns:a16="http://schemas.microsoft.com/office/drawing/2014/main" xmlns="" id="{11B2B937-D558-4517-9BCE-0A3716AEDBC0}"/>
                </a:ext>
              </a:extLst>
            </p:cNvPr>
            <p:cNvGrpSpPr/>
            <p:nvPr/>
          </p:nvGrpSpPr>
          <p:grpSpPr>
            <a:xfrm>
              <a:off x="1506804" y="1435488"/>
              <a:ext cx="3599063" cy="1592028"/>
              <a:chOff x="1334887" y="1409181"/>
              <a:chExt cx="3599063" cy="1592028"/>
            </a:xfrm>
          </p:grpSpPr>
          <p:sp>
            <p:nvSpPr>
              <p:cNvPr id="12" name="Oval 8">
                <a:extLst>
                  <a:ext uri="{FF2B5EF4-FFF2-40B4-BE49-F238E27FC236}">
                    <a16:creationId xmlns:a16="http://schemas.microsoft.com/office/drawing/2014/main" xmlns="" id="{28797313-F03B-4CD8-B477-91CC7DAC980C}"/>
                  </a:ext>
                </a:extLst>
              </p:cNvPr>
              <p:cNvSpPr>
                <a:spLocks noChangeArrowheads="1"/>
              </p:cNvSpPr>
              <p:nvPr/>
            </p:nvSpPr>
            <p:spPr bwMode="auto">
              <a:xfrm>
                <a:off x="1334887" y="2238118"/>
                <a:ext cx="3419475" cy="763089"/>
              </a:xfrm>
              <a:prstGeom prst="rect">
                <a:avLst/>
              </a:prstGeom>
              <a:solidFill>
                <a:schemeClr val="bg1"/>
              </a:solidFill>
              <a:ln>
                <a:solidFill>
                  <a:schemeClr val="bg1">
                    <a:lumMod val="95000"/>
                  </a:schemeClr>
                </a:solidFill>
              </a:ln>
              <a:effectLst>
                <a:outerShdw blurRad="50800" dist="38100" dir="2700000" algn="tl" rotWithShape="0">
                  <a:prstClr val="black">
                    <a:alpha val="40000"/>
                  </a:prstClr>
                </a:outerShdw>
              </a:effectLst>
            </p:spPr>
            <p:txBody>
              <a:bodyPr/>
              <a:lstStyle/>
              <a:p>
                <a:pPr defTabSz="1219170"/>
                <a:endParaRPr lang="zh-CN" altLang="en-US" sz="2400">
                  <a:solidFill>
                    <a:prstClr val="black"/>
                  </a:solidFill>
                  <a:latin typeface="Calibri"/>
                  <a:ea typeface="华文细黑" panose="02010600040101010101" pitchFamily="2" charset="-122"/>
                </a:endParaRPr>
              </a:p>
            </p:txBody>
          </p:sp>
          <p:pic>
            <p:nvPicPr>
              <p:cNvPr id="7" name="图片 6">
                <a:extLst>
                  <a:ext uri="{FF2B5EF4-FFF2-40B4-BE49-F238E27FC236}">
                    <a16:creationId xmlns:a16="http://schemas.microsoft.com/office/drawing/2014/main" xmlns="" id="{7E4DB09E-6F78-4047-9CC0-90545ED6D2B6}"/>
                  </a:ext>
                </a:extLst>
              </p:cNvPr>
              <p:cNvPicPr>
                <a:picLocks noChangeAspect="1"/>
              </p:cNvPicPr>
              <p:nvPr/>
            </p:nvPicPr>
            <p:blipFill>
              <a:blip r:embed="rId3"/>
              <a:stretch>
                <a:fillRect/>
              </a:stretch>
            </p:blipFill>
            <p:spPr>
              <a:xfrm>
                <a:off x="2554130" y="1409181"/>
                <a:ext cx="1109439" cy="1592028"/>
              </a:xfrm>
              <a:prstGeom prst="rect">
                <a:avLst/>
              </a:prstGeom>
            </p:spPr>
          </p:pic>
          <p:sp>
            <p:nvSpPr>
              <p:cNvPr id="13" name="文本框 12">
                <a:extLst>
                  <a:ext uri="{FF2B5EF4-FFF2-40B4-BE49-F238E27FC236}">
                    <a16:creationId xmlns:a16="http://schemas.microsoft.com/office/drawing/2014/main" xmlns="" id="{D7D9B72D-428E-43D2-9678-DCEE56F335D0}"/>
                  </a:ext>
                </a:extLst>
              </p:cNvPr>
              <p:cNvSpPr txBox="1"/>
              <p:nvPr/>
            </p:nvSpPr>
            <p:spPr>
              <a:xfrm>
                <a:off x="1334887" y="2388829"/>
                <a:ext cx="3599063" cy="461665"/>
              </a:xfrm>
              <a:prstGeom prst="rect">
                <a:avLst/>
              </a:prstGeom>
              <a:noFill/>
            </p:spPr>
            <p:txBody>
              <a:bodyPr wrap="square" rtlCol="0">
                <a:spAutoFit/>
              </a:bodyPr>
              <a:lstStyle/>
              <a:p>
                <a:r>
                  <a:rPr lang="zh-CN" altLang="en-US" sz="2400" b="1" spc="600" dirty="0">
                    <a:latin typeface="汉仪小麦体简" panose="00020600040101010101" pitchFamily="18" charset="-122"/>
                    <a:ea typeface="汉仪小麦体简" panose="00020600040101010101" pitchFamily="18" charset="-122"/>
                    <a:sym typeface="微软雅黑" panose="020B0503020204020204" pitchFamily="34" charset="-122"/>
                  </a:rPr>
                  <a:t>点击添</a:t>
                </a:r>
                <a:r>
                  <a:rPr lang="en-US" altLang="zh-CN" sz="2400" b="1" spc="600" dirty="0">
                    <a:latin typeface="汉仪小麦体简" panose="00020600040101010101" pitchFamily="18" charset="-122"/>
                    <a:ea typeface="汉仪小麦体简" panose="00020600040101010101" pitchFamily="18" charset="-122"/>
                    <a:sym typeface="微软雅黑" panose="020B0503020204020204" pitchFamily="34" charset="-122"/>
                  </a:rPr>
                  <a:t>      </a:t>
                </a:r>
                <a:r>
                  <a:rPr lang="zh-CN" altLang="en-US" sz="2400" b="1" spc="600" dirty="0">
                    <a:latin typeface="汉仪小麦体简" panose="00020600040101010101" pitchFamily="18" charset="-122"/>
                    <a:ea typeface="汉仪小麦体简" panose="00020600040101010101" pitchFamily="18" charset="-122"/>
                    <a:sym typeface="微软雅黑" panose="020B0503020204020204" pitchFamily="34" charset="-122"/>
                  </a:rPr>
                  <a:t>加标题</a:t>
                </a:r>
              </a:p>
            </p:txBody>
          </p:sp>
        </p:grpSp>
        <p:sp>
          <p:nvSpPr>
            <p:cNvPr id="15" name="矩形 39">
              <a:extLst>
                <a:ext uri="{FF2B5EF4-FFF2-40B4-BE49-F238E27FC236}">
                  <a16:creationId xmlns:a16="http://schemas.microsoft.com/office/drawing/2014/main" xmlns="" id="{1F09FD16-9DE1-44C0-B5A7-01F8691A0A6B}"/>
                </a:ext>
              </a:extLst>
            </p:cNvPr>
            <p:cNvSpPr>
              <a:spLocks noChangeArrowheads="1"/>
            </p:cNvSpPr>
            <p:nvPr/>
          </p:nvSpPr>
          <p:spPr bwMode="auto">
            <a:xfrm>
              <a:off x="1246181" y="3239911"/>
              <a:ext cx="4120308"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1217613">
                <a:defRPr>
                  <a:solidFill>
                    <a:schemeClr val="tx1"/>
                  </a:solidFill>
                  <a:latin typeface="Arial" panose="020B0604020202020204" pitchFamily="34" charset="0"/>
                  <a:ea typeface="宋体" panose="02010600030101010101" pitchFamily="2" charset="-122"/>
                </a:defRPr>
              </a:lvl1pPr>
              <a:lvl2pPr defTabSz="1217613">
                <a:defRPr>
                  <a:solidFill>
                    <a:schemeClr val="tx1"/>
                  </a:solidFill>
                  <a:latin typeface="Arial" panose="020B0604020202020204" pitchFamily="34" charset="0"/>
                  <a:ea typeface="宋体" panose="02010600030101010101" pitchFamily="2" charset="-122"/>
                </a:defRPr>
              </a:lvl2pPr>
              <a:lvl3pPr defTabSz="1217613">
                <a:defRPr>
                  <a:solidFill>
                    <a:schemeClr val="tx1"/>
                  </a:solidFill>
                  <a:latin typeface="Arial" panose="020B0604020202020204" pitchFamily="34" charset="0"/>
                  <a:ea typeface="宋体" panose="02010600030101010101" pitchFamily="2" charset="-122"/>
                </a:defRPr>
              </a:lvl3pPr>
              <a:lvl4pPr defTabSz="1217613">
                <a:defRPr>
                  <a:solidFill>
                    <a:schemeClr val="tx1"/>
                  </a:solidFill>
                  <a:latin typeface="Arial" panose="020B0604020202020204" pitchFamily="34" charset="0"/>
                  <a:ea typeface="宋体" panose="02010600030101010101" pitchFamily="2" charset="-122"/>
                </a:defRPr>
              </a:lvl4pPr>
              <a:lvl5pPr defTabSz="1217613">
                <a:defRPr>
                  <a:solidFill>
                    <a:schemeClr val="tx1"/>
                  </a:solidFill>
                  <a:latin typeface="Arial" panose="020B0604020202020204" pitchFamily="34" charset="0"/>
                  <a:ea typeface="宋体" panose="02010600030101010101" pitchFamily="2" charset="-122"/>
                </a:defRPr>
              </a:lvl5pPr>
              <a:lvl6pPr defTabSz="1217613"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defTabSz="1217613"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defTabSz="1217613"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defTabSz="1217613"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200000"/>
                </a:lnSpc>
                <a:spcBef>
                  <a:spcPts val="1000"/>
                </a:spcBef>
              </a:pPr>
              <a:r>
                <a:rPr lang="zh-CN" altLang="en-US" sz="1400" dirty="0">
                  <a:solidFill>
                    <a:srgbClr val="080808"/>
                  </a:solidFill>
                  <a:latin typeface="隶书" panose="02010509060101010101" pitchFamily="49" charset="-122"/>
                  <a:ea typeface="隶书" panose="02010509060101010101" pitchFamily="49" charset="-122"/>
                </a:rPr>
                <a:t>单击此处添加段落文本单击此处添加段落文本单击此处添加段落文本单击此处添加段落文本单击此处添加段落文本单击此处添加段落文本单击此处添加段落文本单击此处添加段落文本 </a:t>
              </a:r>
            </a:p>
          </p:txBody>
        </p:sp>
      </p:grpSp>
      <p:grpSp>
        <p:nvGrpSpPr>
          <p:cNvPr id="17" name="组合 16">
            <a:extLst>
              <a:ext uri="{FF2B5EF4-FFF2-40B4-BE49-F238E27FC236}">
                <a16:creationId xmlns:a16="http://schemas.microsoft.com/office/drawing/2014/main" xmlns="" id="{B988A8A3-4ADB-4B8B-88AE-30411EFC1014}"/>
              </a:ext>
            </a:extLst>
          </p:cNvPr>
          <p:cNvGrpSpPr/>
          <p:nvPr/>
        </p:nvGrpSpPr>
        <p:grpSpPr>
          <a:xfrm>
            <a:off x="6658303" y="1655360"/>
            <a:ext cx="4120308" cy="3620305"/>
            <a:chOff x="1246181" y="1435488"/>
            <a:chExt cx="4120308" cy="3620305"/>
          </a:xfrm>
        </p:grpSpPr>
        <p:grpSp>
          <p:nvGrpSpPr>
            <p:cNvPr id="18" name="组合 17">
              <a:extLst>
                <a:ext uri="{FF2B5EF4-FFF2-40B4-BE49-F238E27FC236}">
                  <a16:creationId xmlns:a16="http://schemas.microsoft.com/office/drawing/2014/main" xmlns="" id="{09A8CD9B-D61F-44A5-B743-5CBF77B40B7E}"/>
                </a:ext>
              </a:extLst>
            </p:cNvPr>
            <p:cNvGrpSpPr/>
            <p:nvPr/>
          </p:nvGrpSpPr>
          <p:grpSpPr>
            <a:xfrm>
              <a:off x="1506804" y="1435488"/>
              <a:ext cx="3599063" cy="1592028"/>
              <a:chOff x="1334887" y="1409181"/>
              <a:chExt cx="3599063" cy="1592028"/>
            </a:xfrm>
          </p:grpSpPr>
          <p:sp>
            <p:nvSpPr>
              <p:cNvPr id="20" name="Oval 8">
                <a:extLst>
                  <a:ext uri="{FF2B5EF4-FFF2-40B4-BE49-F238E27FC236}">
                    <a16:creationId xmlns:a16="http://schemas.microsoft.com/office/drawing/2014/main" xmlns="" id="{2E6F7FD4-5521-4C4A-8662-244532FB0FAA}"/>
                  </a:ext>
                </a:extLst>
              </p:cNvPr>
              <p:cNvSpPr>
                <a:spLocks noChangeArrowheads="1"/>
              </p:cNvSpPr>
              <p:nvPr/>
            </p:nvSpPr>
            <p:spPr bwMode="auto">
              <a:xfrm>
                <a:off x="1334887" y="2238118"/>
                <a:ext cx="3419475" cy="763089"/>
              </a:xfrm>
              <a:prstGeom prst="rect">
                <a:avLst/>
              </a:prstGeom>
              <a:solidFill>
                <a:schemeClr val="bg1"/>
              </a:solidFill>
              <a:ln>
                <a:solidFill>
                  <a:schemeClr val="bg1">
                    <a:lumMod val="95000"/>
                  </a:schemeClr>
                </a:solidFill>
              </a:ln>
              <a:effectLst>
                <a:outerShdw blurRad="50800" dist="38100" dir="2700000" algn="tl" rotWithShape="0">
                  <a:prstClr val="black">
                    <a:alpha val="40000"/>
                  </a:prstClr>
                </a:outerShdw>
              </a:effectLst>
            </p:spPr>
            <p:txBody>
              <a:bodyPr/>
              <a:lstStyle/>
              <a:p>
                <a:pPr defTabSz="1219170"/>
                <a:endParaRPr lang="zh-CN" altLang="en-US" sz="2400">
                  <a:solidFill>
                    <a:prstClr val="black"/>
                  </a:solidFill>
                  <a:latin typeface="Calibri"/>
                  <a:ea typeface="华文细黑" panose="02010600040101010101" pitchFamily="2" charset="-122"/>
                </a:endParaRPr>
              </a:p>
            </p:txBody>
          </p:sp>
          <p:pic>
            <p:nvPicPr>
              <p:cNvPr id="21" name="图片 20">
                <a:extLst>
                  <a:ext uri="{FF2B5EF4-FFF2-40B4-BE49-F238E27FC236}">
                    <a16:creationId xmlns:a16="http://schemas.microsoft.com/office/drawing/2014/main" xmlns="" id="{494F5372-318C-406B-976B-7B14B2F156BE}"/>
                  </a:ext>
                </a:extLst>
              </p:cNvPr>
              <p:cNvPicPr>
                <a:picLocks noChangeAspect="1"/>
              </p:cNvPicPr>
              <p:nvPr/>
            </p:nvPicPr>
            <p:blipFill>
              <a:blip r:embed="rId3"/>
              <a:stretch>
                <a:fillRect/>
              </a:stretch>
            </p:blipFill>
            <p:spPr>
              <a:xfrm>
                <a:off x="2554130" y="1409181"/>
                <a:ext cx="1109439" cy="1592028"/>
              </a:xfrm>
              <a:prstGeom prst="rect">
                <a:avLst/>
              </a:prstGeom>
            </p:spPr>
          </p:pic>
          <p:sp>
            <p:nvSpPr>
              <p:cNvPr id="22" name="文本框 21">
                <a:extLst>
                  <a:ext uri="{FF2B5EF4-FFF2-40B4-BE49-F238E27FC236}">
                    <a16:creationId xmlns:a16="http://schemas.microsoft.com/office/drawing/2014/main" xmlns="" id="{082750CA-13BF-406E-8FD4-670ECA084B21}"/>
                  </a:ext>
                </a:extLst>
              </p:cNvPr>
              <p:cNvSpPr txBox="1"/>
              <p:nvPr/>
            </p:nvSpPr>
            <p:spPr>
              <a:xfrm>
                <a:off x="1334887" y="2388829"/>
                <a:ext cx="3599063" cy="461665"/>
              </a:xfrm>
              <a:prstGeom prst="rect">
                <a:avLst/>
              </a:prstGeom>
              <a:noFill/>
            </p:spPr>
            <p:txBody>
              <a:bodyPr wrap="square" rtlCol="0">
                <a:spAutoFit/>
              </a:bodyPr>
              <a:lstStyle/>
              <a:p>
                <a:r>
                  <a:rPr lang="zh-CN" altLang="en-US" sz="2400" b="1" spc="600" dirty="0">
                    <a:latin typeface="汉仪小麦体简" panose="00020600040101010101" pitchFamily="18" charset="-122"/>
                    <a:ea typeface="汉仪小麦体简" panose="00020600040101010101" pitchFamily="18" charset="-122"/>
                    <a:sym typeface="微软雅黑" panose="020B0503020204020204" pitchFamily="34" charset="-122"/>
                  </a:rPr>
                  <a:t>点击添</a:t>
                </a:r>
                <a:r>
                  <a:rPr lang="en-US" altLang="zh-CN" sz="2400" b="1" spc="600" dirty="0">
                    <a:latin typeface="汉仪小麦体简" panose="00020600040101010101" pitchFamily="18" charset="-122"/>
                    <a:ea typeface="汉仪小麦体简" panose="00020600040101010101" pitchFamily="18" charset="-122"/>
                    <a:sym typeface="微软雅黑" panose="020B0503020204020204" pitchFamily="34" charset="-122"/>
                  </a:rPr>
                  <a:t>      </a:t>
                </a:r>
                <a:r>
                  <a:rPr lang="zh-CN" altLang="en-US" sz="2400" b="1" spc="600" dirty="0">
                    <a:latin typeface="汉仪小麦体简" panose="00020600040101010101" pitchFamily="18" charset="-122"/>
                    <a:ea typeface="汉仪小麦体简" panose="00020600040101010101" pitchFamily="18" charset="-122"/>
                    <a:sym typeface="微软雅黑" panose="020B0503020204020204" pitchFamily="34" charset="-122"/>
                  </a:rPr>
                  <a:t>加标题</a:t>
                </a:r>
              </a:p>
            </p:txBody>
          </p:sp>
        </p:grpSp>
        <p:sp>
          <p:nvSpPr>
            <p:cNvPr id="19" name="矩形 39">
              <a:extLst>
                <a:ext uri="{FF2B5EF4-FFF2-40B4-BE49-F238E27FC236}">
                  <a16:creationId xmlns:a16="http://schemas.microsoft.com/office/drawing/2014/main" xmlns="" id="{36D3114A-6422-41DE-B71B-76F6C647CE72}"/>
                </a:ext>
              </a:extLst>
            </p:cNvPr>
            <p:cNvSpPr>
              <a:spLocks noChangeArrowheads="1"/>
            </p:cNvSpPr>
            <p:nvPr/>
          </p:nvSpPr>
          <p:spPr bwMode="auto">
            <a:xfrm>
              <a:off x="1246181" y="3239911"/>
              <a:ext cx="4120308"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1217613">
                <a:defRPr>
                  <a:solidFill>
                    <a:schemeClr val="tx1"/>
                  </a:solidFill>
                  <a:latin typeface="Arial" panose="020B0604020202020204" pitchFamily="34" charset="0"/>
                  <a:ea typeface="宋体" panose="02010600030101010101" pitchFamily="2" charset="-122"/>
                </a:defRPr>
              </a:lvl1pPr>
              <a:lvl2pPr defTabSz="1217613">
                <a:defRPr>
                  <a:solidFill>
                    <a:schemeClr val="tx1"/>
                  </a:solidFill>
                  <a:latin typeface="Arial" panose="020B0604020202020204" pitchFamily="34" charset="0"/>
                  <a:ea typeface="宋体" panose="02010600030101010101" pitchFamily="2" charset="-122"/>
                </a:defRPr>
              </a:lvl2pPr>
              <a:lvl3pPr defTabSz="1217613">
                <a:defRPr>
                  <a:solidFill>
                    <a:schemeClr val="tx1"/>
                  </a:solidFill>
                  <a:latin typeface="Arial" panose="020B0604020202020204" pitchFamily="34" charset="0"/>
                  <a:ea typeface="宋体" panose="02010600030101010101" pitchFamily="2" charset="-122"/>
                </a:defRPr>
              </a:lvl3pPr>
              <a:lvl4pPr defTabSz="1217613">
                <a:defRPr>
                  <a:solidFill>
                    <a:schemeClr val="tx1"/>
                  </a:solidFill>
                  <a:latin typeface="Arial" panose="020B0604020202020204" pitchFamily="34" charset="0"/>
                  <a:ea typeface="宋体" panose="02010600030101010101" pitchFamily="2" charset="-122"/>
                </a:defRPr>
              </a:lvl4pPr>
              <a:lvl5pPr defTabSz="1217613">
                <a:defRPr>
                  <a:solidFill>
                    <a:schemeClr val="tx1"/>
                  </a:solidFill>
                  <a:latin typeface="Arial" panose="020B0604020202020204" pitchFamily="34" charset="0"/>
                  <a:ea typeface="宋体" panose="02010600030101010101" pitchFamily="2" charset="-122"/>
                </a:defRPr>
              </a:lvl5pPr>
              <a:lvl6pPr defTabSz="1217613"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defTabSz="1217613"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defTabSz="1217613"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defTabSz="1217613"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200000"/>
                </a:lnSpc>
                <a:spcBef>
                  <a:spcPts val="1000"/>
                </a:spcBef>
              </a:pPr>
              <a:r>
                <a:rPr lang="zh-CN" altLang="en-US" sz="1400" dirty="0">
                  <a:solidFill>
                    <a:srgbClr val="080808"/>
                  </a:solidFill>
                  <a:latin typeface="隶书" panose="02010509060101010101" pitchFamily="49" charset="-122"/>
                  <a:ea typeface="隶书" panose="02010509060101010101" pitchFamily="49" charset="-122"/>
                </a:rPr>
                <a:t>单击此处添加段落文本单击此处添加段落文本单击此处添加段落文本单击此处添加段落文本单击此处添加段落文本单击此处添加段落文本单击此处添加段落文本单击此处添加段落文本 </a:t>
              </a:r>
            </a:p>
          </p:txBody>
        </p:sp>
      </p:grpSp>
    </p:spTree>
    <p:extLst>
      <p:ext uri="{BB962C8B-B14F-4D97-AF65-F5344CB8AC3E}">
        <p14:creationId xmlns:p14="http://schemas.microsoft.com/office/powerpoint/2010/main" val="2570834643"/>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down)">
                                      <p:cBhvr>
                                        <p:cTn id="7" dur="500"/>
                                        <p:tgtEl>
                                          <p:spTgt spid="16"/>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down)">
                                      <p:cBhvr>
                                        <p:cTn id="11"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alpha val="50000"/>
          </a:schemeClr>
        </a:solidFill>
        <a:effectLst/>
      </p:bgPr>
    </p:bg>
    <p:spTree>
      <p:nvGrpSpPr>
        <p:cNvPr id="1" name=""/>
        <p:cNvGrpSpPr/>
        <p:nvPr/>
      </p:nvGrpSpPr>
      <p:grpSpPr>
        <a:xfrm>
          <a:off x="0" y="0"/>
          <a:ext cx="0" cy="0"/>
          <a:chOff x="0" y="0"/>
          <a:chExt cx="0" cy="0"/>
        </a:xfrm>
      </p:grpSpPr>
      <p:pic>
        <p:nvPicPr>
          <p:cNvPr id="779" name="图片 778">
            <a:extLst>
              <a:ext uri="{FF2B5EF4-FFF2-40B4-BE49-F238E27FC236}">
                <a16:creationId xmlns:a16="http://schemas.microsoft.com/office/drawing/2014/main" xmlns="" id="{2A69E265-26C7-40FB-9BBD-B6DF44FFE1A9}"/>
              </a:ext>
            </a:extLst>
          </p:cNvPr>
          <p:cNvPicPr>
            <a:picLocks noChangeAspect="1"/>
          </p:cNvPicPr>
          <p:nvPr/>
        </p:nvPicPr>
        <p:blipFill>
          <a:blip r:embed="rId3">
            <a:duotone>
              <a:schemeClr val="accent2">
                <a:shade val="45000"/>
                <a:satMod val="135000"/>
              </a:schemeClr>
              <a:prstClr val="white"/>
            </a:duotone>
            <a:lum bright="20000" contrast="-20000"/>
          </a:blip>
          <a:stretch>
            <a:fillRect/>
          </a:stretch>
        </p:blipFill>
        <p:spPr>
          <a:xfrm>
            <a:off x="3184495" y="2322278"/>
            <a:ext cx="5823010" cy="1558940"/>
          </a:xfrm>
          <a:prstGeom prst="rect">
            <a:avLst/>
          </a:prstGeom>
        </p:spPr>
      </p:pic>
      <p:sp>
        <p:nvSpPr>
          <p:cNvPr id="780" name="文本框 779">
            <a:extLst>
              <a:ext uri="{FF2B5EF4-FFF2-40B4-BE49-F238E27FC236}">
                <a16:creationId xmlns:a16="http://schemas.microsoft.com/office/drawing/2014/main" xmlns="" id="{E5808D02-8290-4EB7-8888-9FE6C38E5D05}"/>
              </a:ext>
            </a:extLst>
          </p:cNvPr>
          <p:cNvSpPr txBox="1"/>
          <p:nvPr/>
        </p:nvSpPr>
        <p:spPr>
          <a:xfrm>
            <a:off x="3351166" y="2525979"/>
            <a:ext cx="5466565" cy="704714"/>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4000" b="0" i="0" u="none" strike="noStrike" kern="0" cap="none" spc="0" normalizeH="0" baseline="0" noProof="0" dirty="0">
                <a:ln>
                  <a:noFill/>
                </a:ln>
                <a:solidFill>
                  <a:srgbClr val="352108"/>
                </a:solidFill>
                <a:effectLst/>
                <a:uLnTx/>
                <a:uFillTx/>
                <a:latin typeface="汉仪小麦体简" panose="00020600040101010101" pitchFamily="18" charset="-122"/>
                <a:ea typeface="汉仪小麦体简" panose="00020600040101010101" pitchFamily="18" charset="-122"/>
              </a:rPr>
              <a:t>点击此处添加标题</a:t>
            </a:r>
          </a:p>
        </p:txBody>
      </p:sp>
      <p:sp>
        <p:nvSpPr>
          <p:cNvPr id="781" name="文本框 780">
            <a:extLst>
              <a:ext uri="{FF2B5EF4-FFF2-40B4-BE49-F238E27FC236}">
                <a16:creationId xmlns:a16="http://schemas.microsoft.com/office/drawing/2014/main" xmlns="" id="{8E96C8C0-6F4F-4C3D-BDF0-C13E37CB54A4}"/>
              </a:ext>
            </a:extLst>
          </p:cNvPr>
          <p:cNvSpPr txBox="1"/>
          <p:nvPr/>
        </p:nvSpPr>
        <p:spPr>
          <a:xfrm>
            <a:off x="3351165" y="3217555"/>
            <a:ext cx="5466565" cy="646331"/>
          </a:xfrm>
          <a:prstGeom prst="rect">
            <a:avLst/>
          </a:prstGeom>
          <a:noFill/>
          <a:ln>
            <a:noFill/>
          </a:ln>
        </p:spPr>
        <p:txBody>
          <a:bodyPr wrap="square" rtlCol="0">
            <a:spAutoFit/>
          </a:bodyPr>
          <a:lstStyle/>
          <a:p>
            <a:pPr algn="ctr">
              <a:lnSpc>
                <a:spcPct val="150000"/>
              </a:lnSpc>
              <a:defRPr/>
            </a:pPr>
            <a:r>
              <a:rPr lang="zh-CN" altLang="en-US" sz="1200" spc="300" dirty="0">
                <a:solidFill>
                  <a:schemeClr val="tx1">
                    <a:lumMod val="85000"/>
                    <a:lumOff val="15000"/>
                  </a:schemeClr>
                </a:solidFill>
                <a:latin typeface="隶书" panose="02010509060101010101" pitchFamily="49" charset="-122"/>
                <a:ea typeface="隶书" panose="02010509060101010101" pitchFamily="49" charset="-122"/>
                <a:sym typeface="微软雅黑" pitchFamily="34" charset="-122"/>
              </a:rPr>
              <a:t>点击添加文本信息点击添加文本信息点击添加文本信息点击添加文本信息点击添加文本信息</a:t>
            </a:r>
            <a:endParaRPr lang="en-US" altLang="zh-CN" sz="1200" spc="300" dirty="0">
              <a:solidFill>
                <a:schemeClr val="tx1">
                  <a:lumMod val="85000"/>
                  <a:lumOff val="15000"/>
                </a:schemeClr>
              </a:solidFill>
              <a:latin typeface="隶书" panose="02010509060101010101" pitchFamily="49" charset="-122"/>
              <a:ea typeface="隶书" panose="02010509060101010101" pitchFamily="49" charset="-122"/>
              <a:sym typeface="微软雅黑" pitchFamily="34" charset="-122"/>
            </a:endParaRPr>
          </a:p>
        </p:txBody>
      </p:sp>
    </p:spTree>
    <p:extLst>
      <p:ext uri="{BB962C8B-B14F-4D97-AF65-F5344CB8AC3E}">
        <p14:creationId xmlns:p14="http://schemas.microsoft.com/office/powerpoint/2010/main" val="2289395269"/>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79"/>
                                        </p:tgtEl>
                                        <p:attrNameLst>
                                          <p:attrName>style.visibility</p:attrName>
                                        </p:attrNameLst>
                                      </p:cBhvr>
                                      <p:to>
                                        <p:strVal val="visible"/>
                                      </p:to>
                                    </p:set>
                                    <p:animEffect transition="in" filter="fade">
                                      <p:cBhvr>
                                        <p:cTn id="7" dur="500"/>
                                        <p:tgtEl>
                                          <p:spTgt spid="779"/>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780"/>
                                        </p:tgtEl>
                                        <p:attrNameLst>
                                          <p:attrName>style.visibility</p:attrName>
                                        </p:attrNameLst>
                                      </p:cBhvr>
                                      <p:to>
                                        <p:strVal val="visible"/>
                                      </p:to>
                                    </p:set>
                                    <p:animEffect transition="in" filter="barn(inVertical)">
                                      <p:cBhvr>
                                        <p:cTn id="11" dur="500"/>
                                        <p:tgtEl>
                                          <p:spTgt spid="780"/>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781"/>
                                        </p:tgtEl>
                                        <p:attrNameLst>
                                          <p:attrName>style.visibility</p:attrName>
                                        </p:attrNameLst>
                                      </p:cBhvr>
                                      <p:to>
                                        <p:strVal val="visible"/>
                                      </p:to>
                                    </p:set>
                                    <p:animEffect transition="in" filter="wipe(down)">
                                      <p:cBhvr>
                                        <p:cTn id="15" dur="500"/>
                                        <p:tgtEl>
                                          <p:spTgt spid="7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0" grpId="0"/>
      <p:bldP spid="78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402AFC96-6852-4426-82C5-1AEDFD82FBF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52549"/>
          <a:stretch/>
        </p:blipFill>
        <p:spPr>
          <a:xfrm>
            <a:off x="-163937" y="-133350"/>
            <a:ext cx="3272145" cy="1480457"/>
          </a:xfrm>
          <a:prstGeom prst="rect">
            <a:avLst/>
          </a:prstGeom>
        </p:spPr>
      </p:pic>
      <p:pic>
        <p:nvPicPr>
          <p:cNvPr id="6" name="图片 5">
            <a:extLst>
              <a:ext uri="{FF2B5EF4-FFF2-40B4-BE49-F238E27FC236}">
                <a16:creationId xmlns:a16="http://schemas.microsoft.com/office/drawing/2014/main" xmlns="" id="{26887DA0-5F9F-4E3E-8FF2-AA45EEBDFBE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52549"/>
          <a:stretch/>
        </p:blipFill>
        <p:spPr>
          <a:xfrm flipH="1">
            <a:off x="9100061" y="-133350"/>
            <a:ext cx="3272144" cy="1480457"/>
          </a:xfrm>
          <a:prstGeom prst="rect">
            <a:avLst/>
          </a:prstGeom>
        </p:spPr>
      </p:pic>
      <p:grpSp>
        <p:nvGrpSpPr>
          <p:cNvPr id="2" name="组合 1">
            <a:extLst>
              <a:ext uri="{FF2B5EF4-FFF2-40B4-BE49-F238E27FC236}">
                <a16:creationId xmlns:a16="http://schemas.microsoft.com/office/drawing/2014/main" xmlns="" id="{15BA0082-EC58-4B1B-9685-C20D9B020547}"/>
              </a:ext>
            </a:extLst>
          </p:cNvPr>
          <p:cNvGrpSpPr/>
          <p:nvPr/>
        </p:nvGrpSpPr>
        <p:grpSpPr>
          <a:xfrm>
            <a:off x="2595950" y="-133350"/>
            <a:ext cx="6923900" cy="1610372"/>
            <a:chOff x="3149380" y="-94000"/>
            <a:chExt cx="6365320" cy="1480457"/>
          </a:xfrm>
        </p:grpSpPr>
        <p:pic>
          <p:nvPicPr>
            <p:cNvPr id="5" name="图片 4">
              <a:extLst>
                <a:ext uri="{FF2B5EF4-FFF2-40B4-BE49-F238E27FC236}">
                  <a16:creationId xmlns:a16="http://schemas.microsoft.com/office/drawing/2014/main" xmlns="" id="{AB0877B5-A3ED-4F60-85D2-64502A690D65}"/>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52549"/>
            <a:stretch/>
          </p:blipFill>
          <p:spPr>
            <a:xfrm flipH="1">
              <a:off x="3149380" y="-94000"/>
              <a:ext cx="3272144" cy="1480457"/>
            </a:xfrm>
            <a:prstGeom prst="rect">
              <a:avLst/>
            </a:prstGeom>
          </p:spPr>
        </p:pic>
        <p:pic>
          <p:nvPicPr>
            <p:cNvPr id="7" name="图片 6">
              <a:extLst>
                <a:ext uri="{FF2B5EF4-FFF2-40B4-BE49-F238E27FC236}">
                  <a16:creationId xmlns:a16="http://schemas.microsoft.com/office/drawing/2014/main" xmlns="" id="{A4F3B2A3-1B1C-44BE-8351-95E49AD9FEC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52549"/>
            <a:stretch/>
          </p:blipFill>
          <p:spPr>
            <a:xfrm>
              <a:off x="6242556" y="-94000"/>
              <a:ext cx="3272144" cy="1480457"/>
            </a:xfrm>
            <a:prstGeom prst="rect">
              <a:avLst/>
            </a:prstGeom>
          </p:spPr>
        </p:pic>
      </p:grpSp>
      <p:grpSp>
        <p:nvGrpSpPr>
          <p:cNvPr id="33" name="组合 32">
            <a:extLst>
              <a:ext uri="{FF2B5EF4-FFF2-40B4-BE49-F238E27FC236}">
                <a16:creationId xmlns:a16="http://schemas.microsoft.com/office/drawing/2014/main" xmlns="" id="{3F08CA48-D54F-41B5-AA8A-3FB6B8CA4C70}"/>
              </a:ext>
            </a:extLst>
          </p:cNvPr>
          <p:cNvGrpSpPr/>
          <p:nvPr/>
        </p:nvGrpSpPr>
        <p:grpSpPr>
          <a:xfrm>
            <a:off x="1314781" y="2129836"/>
            <a:ext cx="2591366" cy="4029016"/>
            <a:chOff x="1314781" y="2129836"/>
            <a:chExt cx="2591366" cy="4029016"/>
          </a:xfrm>
        </p:grpSpPr>
        <p:grpSp>
          <p:nvGrpSpPr>
            <p:cNvPr id="21" name="组合 20">
              <a:extLst>
                <a:ext uri="{FF2B5EF4-FFF2-40B4-BE49-F238E27FC236}">
                  <a16:creationId xmlns:a16="http://schemas.microsoft.com/office/drawing/2014/main" xmlns="" id="{693EF1EF-4747-44DE-802B-81DDACCD32E8}"/>
                </a:ext>
              </a:extLst>
            </p:cNvPr>
            <p:cNvGrpSpPr/>
            <p:nvPr/>
          </p:nvGrpSpPr>
          <p:grpSpPr>
            <a:xfrm>
              <a:off x="1691056" y="2129836"/>
              <a:ext cx="1925339" cy="2671354"/>
              <a:chOff x="1750293" y="2384620"/>
              <a:chExt cx="1925339" cy="2671354"/>
            </a:xfrm>
          </p:grpSpPr>
          <p:pic>
            <p:nvPicPr>
              <p:cNvPr id="8" name="图片 7">
                <a:extLst>
                  <a:ext uri="{FF2B5EF4-FFF2-40B4-BE49-F238E27FC236}">
                    <a16:creationId xmlns:a16="http://schemas.microsoft.com/office/drawing/2014/main" xmlns="" id="{694AAA94-BD2C-491C-8636-3C836B9231B7}"/>
                  </a:ext>
                </a:extLst>
              </p:cNvPr>
              <p:cNvPicPr>
                <a:picLocks noChangeAspect="1"/>
              </p:cNvPicPr>
              <p:nvPr/>
            </p:nvPicPr>
            <p:blipFill>
              <a:blip r:embed="rId5"/>
              <a:stretch>
                <a:fillRect/>
              </a:stretch>
            </p:blipFill>
            <p:spPr>
              <a:xfrm>
                <a:off x="1750293" y="2384620"/>
                <a:ext cx="1925339" cy="2671354"/>
              </a:xfrm>
              <a:prstGeom prst="rect">
                <a:avLst/>
              </a:prstGeom>
            </p:spPr>
          </p:pic>
          <p:grpSp>
            <p:nvGrpSpPr>
              <p:cNvPr id="12" name="组合 11">
                <a:extLst>
                  <a:ext uri="{FF2B5EF4-FFF2-40B4-BE49-F238E27FC236}">
                    <a16:creationId xmlns:a16="http://schemas.microsoft.com/office/drawing/2014/main" xmlns="" id="{C4756732-756C-45E5-BEA6-8F2D1DA711F6}"/>
                  </a:ext>
                </a:extLst>
              </p:cNvPr>
              <p:cNvGrpSpPr/>
              <p:nvPr/>
            </p:nvGrpSpPr>
            <p:grpSpPr>
              <a:xfrm>
                <a:off x="1972144" y="2783240"/>
                <a:ext cx="1481636" cy="1277272"/>
                <a:chOff x="1972144" y="2826877"/>
                <a:chExt cx="1481636" cy="1277272"/>
              </a:xfrm>
            </p:grpSpPr>
            <p:sp>
              <p:nvSpPr>
                <p:cNvPr id="3" name="等腰三角形 2">
                  <a:extLst>
                    <a:ext uri="{FF2B5EF4-FFF2-40B4-BE49-F238E27FC236}">
                      <a16:creationId xmlns:a16="http://schemas.microsoft.com/office/drawing/2014/main" xmlns="" id="{6DE5595B-92EB-49D4-AAE5-ECF9FCA03403}"/>
                    </a:ext>
                  </a:extLst>
                </p:cNvPr>
                <p:cNvSpPr/>
                <p:nvPr/>
              </p:nvSpPr>
              <p:spPr>
                <a:xfrm>
                  <a:off x="1972144" y="2826877"/>
                  <a:ext cx="1481636" cy="1277272"/>
                </a:xfrm>
                <a:prstGeom prst="triangl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a:extLst>
                    <a:ext uri="{FF2B5EF4-FFF2-40B4-BE49-F238E27FC236}">
                      <a16:creationId xmlns:a16="http://schemas.microsoft.com/office/drawing/2014/main" xmlns="" id="{EE582899-BC67-4EE2-9751-228D1F336C82}"/>
                    </a:ext>
                  </a:extLst>
                </p:cNvPr>
                <p:cNvSpPr/>
                <p:nvPr/>
              </p:nvSpPr>
              <p:spPr>
                <a:xfrm>
                  <a:off x="2221473" y="3195066"/>
                  <a:ext cx="1216315" cy="769441"/>
                </a:xfrm>
                <a:prstGeom prst="rect">
                  <a:avLst/>
                </a:prstGeom>
              </p:spPr>
              <p:txBody>
                <a:bodyPr wrap="square">
                  <a:spAutoFit/>
                </a:bodyPr>
                <a:lstStyle/>
                <a:p>
                  <a:r>
                    <a:rPr lang="en-US" altLang="zh-CN" sz="4400" b="1" dirty="0">
                      <a:latin typeface="汉仪小麦体简" panose="00020600040101010101" pitchFamily="18" charset="-122"/>
                      <a:ea typeface="汉仪小麦体简" panose="00020600040101010101" pitchFamily="18" charset="-122"/>
                    </a:rPr>
                    <a:t>25%</a:t>
                  </a:r>
                  <a:endParaRPr lang="zh-CN" altLang="en-US" sz="4400" b="1" dirty="0"/>
                </a:p>
              </p:txBody>
            </p:sp>
          </p:grpSp>
        </p:grpSp>
        <p:grpSp>
          <p:nvGrpSpPr>
            <p:cNvPr id="24" name="组合 23">
              <a:extLst>
                <a:ext uri="{FF2B5EF4-FFF2-40B4-BE49-F238E27FC236}">
                  <a16:creationId xmlns:a16="http://schemas.microsoft.com/office/drawing/2014/main" xmlns="" id="{55A84420-B22F-4AF8-A7CE-9BA276309A6A}"/>
                </a:ext>
              </a:extLst>
            </p:cNvPr>
            <p:cNvGrpSpPr/>
            <p:nvPr/>
          </p:nvGrpSpPr>
          <p:grpSpPr>
            <a:xfrm>
              <a:off x="1314781" y="5008985"/>
              <a:ext cx="2591366" cy="1149867"/>
              <a:chOff x="6089638" y="4766500"/>
              <a:chExt cx="2591366" cy="1149867"/>
            </a:xfrm>
          </p:grpSpPr>
          <p:sp>
            <p:nvSpPr>
              <p:cNvPr id="25" name="文本框 24">
                <a:extLst>
                  <a:ext uri="{FF2B5EF4-FFF2-40B4-BE49-F238E27FC236}">
                    <a16:creationId xmlns:a16="http://schemas.microsoft.com/office/drawing/2014/main" xmlns="" id="{2DBAD3DE-032B-4C5C-B038-EA2FF54B37BB}"/>
                  </a:ext>
                </a:extLst>
              </p:cNvPr>
              <p:cNvSpPr txBox="1"/>
              <p:nvPr/>
            </p:nvSpPr>
            <p:spPr>
              <a:xfrm>
                <a:off x="6205654" y="4766500"/>
                <a:ext cx="2475350" cy="461665"/>
              </a:xfrm>
              <a:prstGeom prst="rect">
                <a:avLst/>
              </a:prstGeom>
              <a:noFill/>
            </p:spPr>
            <p:txBody>
              <a:bodyPr wrap="square" rtlCol="0">
                <a:spAutoFit/>
              </a:bodyPr>
              <a:lstStyle/>
              <a:p>
                <a:pPr algn="ctr"/>
                <a:r>
                  <a:rPr lang="zh-CN" altLang="en-US" sz="2400" b="1" spc="600" dirty="0">
                    <a:latin typeface="汉仪小麦体简" panose="00020600040101010101" pitchFamily="18" charset="-122"/>
                    <a:ea typeface="汉仪小麦体简" panose="00020600040101010101" pitchFamily="18" charset="-122"/>
                    <a:sym typeface="微软雅黑" panose="020B0503020204020204" pitchFamily="34" charset="-122"/>
                  </a:rPr>
                  <a:t>点击添加标题</a:t>
                </a:r>
              </a:p>
            </p:txBody>
          </p:sp>
          <p:sp>
            <p:nvSpPr>
              <p:cNvPr id="26" name="矩形 39">
                <a:extLst>
                  <a:ext uri="{FF2B5EF4-FFF2-40B4-BE49-F238E27FC236}">
                    <a16:creationId xmlns:a16="http://schemas.microsoft.com/office/drawing/2014/main" xmlns="" id="{19AC55F2-E18E-458C-90BF-A5DC533168A1}"/>
                  </a:ext>
                </a:extLst>
              </p:cNvPr>
              <p:cNvSpPr>
                <a:spLocks noChangeArrowheads="1"/>
              </p:cNvSpPr>
              <p:nvPr/>
            </p:nvSpPr>
            <p:spPr bwMode="auto">
              <a:xfrm>
                <a:off x="6089638" y="5228165"/>
                <a:ext cx="2589411" cy="688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1217613">
                  <a:defRPr>
                    <a:solidFill>
                      <a:schemeClr val="tx1"/>
                    </a:solidFill>
                    <a:latin typeface="Arial" panose="020B0604020202020204" pitchFamily="34" charset="0"/>
                    <a:ea typeface="宋体" panose="02010600030101010101" pitchFamily="2" charset="-122"/>
                  </a:defRPr>
                </a:lvl1pPr>
                <a:lvl2pPr defTabSz="1217613">
                  <a:defRPr>
                    <a:solidFill>
                      <a:schemeClr val="tx1"/>
                    </a:solidFill>
                    <a:latin typeface="Arial" panose="020B0604020202020204" pitchFamily="34" charset="0"/>
                    <a:ea typeface="宋体" panose="02010600030101010101" pitchFamily="2" charset="-122"/>
                  </a:defRPr>
                </a:lvl2pPr>
                <a:lvl3pPr defTabSz="1217613">
                  <a:defRPr>
                    <a:solidFill>
                      <a:schemeClr val="tx1"/>
                    </a:solidFill>
                    <a:latin typeface="Arial" panose="020B0604020202020204" pitchFamily="34" charset="0"/>
                    <a:ea typeface="宋体" panose="02010600030101010101" pitchFamily="2" charset="-122"/>
                  </a:defRPr>
                </a:lvl3pPr>
                <a:lvl4pPr defTabSz="1217613">
                  <a:defRPr>
                    <a:solidFill>
                      <a:schemeClr val="tx1"/>
                    </a:solidFill>
                    <a:latin typeface="Arial" panose="020B0604020202020204" pitchFamily="34" charset="0"/>
                    <a:ea typeface="宋体" panose="02010600030101010101" pitchFamily="2" charset="-122"/>
                  </a:defRPr>
                </a:lvl4pPr>
                <a:lvl5pPr defTabSz="1217613">
                  <a:defRPr>
                    <a:solidFill>
                      <a:schemeClr val="tx1"/>
                    </a:solidFill>
                    <a:latin typeface="Arial" panose="020B0604020202020204" pitchFamily="34" charset="0"/>
                    <a:ea typeface="宋体" panose="02010600030101010101" pitchFamily="2" charset="-122"/>
                  </a:defRPr>
                </a:lvl5pPr>
                <a:lvl6pPr defTabSz="1217613"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defTabSz="1217613"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defTabSz="1217613"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defTabSz="1217613"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lnSpc>
                    <a:spcPct val="150000"/>
                  </a:lnSpc>
                  <a:spcBef>
                    <a:spcPts val="1000"/>
                  </a:spcBef>
                </a:pPr>
                <a:r>
                  <a:rPr lang="zh-CN" altLang="en-US" sz="1400" dirty="0">
                    <a:solidFill>
                      <a:srgbClr val="080808"/>
                    </a:solidFill>
                    <a:latin typeface="隶书" panose="02010509060101010101" pitchFamily="49" charset="-122"/>
                    <a:ea typeface="隶书" panose="02010509060101010101" pitchFamily="49" charset="-122"/>
                  </a:rPr>
                  <a:t>单击此处添加段落文本单击此处添加段落文本 </a:t>
                </a:r>
              </a:p>
            </p:txBody>
          </p:sp>
        </p:grpSp>
      </p:grpSp>
      <p:grpSp>
        <p:nvGrpSpPr>
          <p:cNvPr id="34" name="组合 33">
            <a:extLst>
              <a:ext uri="{FF2B5EF4-FFF2-40B4-BE49-F238E27FC236}">
                <a16:creationId xmlns:a16="http://schemas.microsoft.com/office/drawing/2014/main" xmlns="" id="{6667479F-F715-4E7C-A758-CEF372D237F7}"/>
              </a:ext>
            </a:extLst>
          </p:cNvPr>
          <p:cNvGrpSpPr/>
          <p:nvPr/>
        </p:nvGrpSpPr>
        <p:grpSpPr>
          <a:xfrm>
            <a:off x="4814830" y="2129836"/>
            <a:ext cx="2591366" cy="4029016"/>
            <a:chOff x="4814830" y="2129836"/>
            <a:chExt cx="2591366" cy="4029016"/>
          </a:xfrm>
        </p:grpSpPr>
        <p:grpSp>
          <p:nvGrpSpPr>
            <p:cNvPr id="20" name="组合 19">
              <a:extLst>
                <a:ext uri="{FF2B5EF4-FFF2-40B4-BE49-F238E27FC236}">
                  <a16:creationId xmlns:a16="http://schemas.microsoft.com/office/drawing/2014/main" xmlns="" id="{7157B6B1-FB37-4AD5-B206-F1E166CBC4E2}"/>
                </a:ext>
              </a:extLst>
            </p:cNvPr>
            <p:cNvGrpSpPr/>
            <p:nvPr/>
          </p:nvGrpSpPr>
          <p:grpSpPr>
            <a:xfrm>
              <a:off x="5132778" y="2129836"/>
              <a:ext cx="1926443" cy="2671354"/>
              <a:chOff x="4997341" y="2384620"/>
              <a:chExt cx="1926443" cy="2671354"/>
            </a:xfrm>
          </p:grpSpPr>
          <p:pic>
            <p:nvPicPr>
              <p:cNvPr id="9" name="图片 8">
                <a:extLst>
                  <a:ext uri="{FF2B5EF4-FFF2-40B4-BE49-F238E27FC236}">
                    <a16:creationId xmlns:a16="http://schemas.microsoft.com/office/drawing/2014/main" xmlns="" id="{D86DEA08-188B-4805-A4CF-1AF4336F2A3D}"/>
                  </a:ext>
                </a:extLst>
              </p:cNvPr>
              <p:cNvPicPr>
                <a:picLocks noChangeAspect="1"/>
              </p:cNvPicPr>
              <p:nvPr/>
            </p:nvPicPr>
            <p:blipFill>
              <a:blip r:embed="rId6"/>
              <a:stretch>
                <a:fillRect/>
              </a:stretch>
            </p:blipFill>
            <p:spPr>
              <a:xfrm>
                <a:off x="4997341" y="2384620"/>
                <a:ext cx="1926443" cy="2671354"/>
              </a:xfrm>
              <a:prstGeom prst="rect">
                <a:avLst/>
              </a:prstGeom>
            </p:spPr>
          </p:pic>
          <p:grpSp>
            <p:nvGrpSpPr>
              <p:cNvPr id="13" name="组合 12">
                <a:extLst>
                  <a:ext uri="{FF2B5EF4-FFF2-40B4-BE49-F238E27FC236}">
                    <a16:creationId xmlns:a16="http://schemas.microsoft.com/office/drawing/2014/main" xmlns="" id="{38A9C1A0-2D35-4358-973E-33203ECB4236}"/>
                  </a:ext>
                </a:extLst>
              </p:cNvPr>
              <p:cNvGrpSpPr/>
              <p:nvPr/>
            </p:nvGrpSpPr>
            <p:grpSpPr>
              <a:xfrm>
                <a:off x="5219744" y="2783240"/>
                <a:ext cx="1481636" cy="1277272"/>
                <a:chOff x="1972144" y="2826877"/>
                <a:chExt cx="1481636" cy="1277272"/>
              </a:xfrm>
            </p:grpSpPr>
            <p:sp>
              <p:nvSpPr>
                <p:cNvPr id="14" name="等腰三角形 13">
                  <a:extLst>
                    <a:ext uri="{FF2B5EF4-FFF2-40B4-BE49-F238E27FC236}">
                      <a16:creationId xmlns:a16="http://schemas.microsoft.com/office/drawing/2014/main" xmlns="" id="{DB8C1DB1-683C-4D0D-BB2A-BA802F2B443C}"/>
                    </a:ext>
                  </a:extLst>
                </p:cNvPr>
                <p:cNvSpPr/>
                <p:nvPr/>
              </p:nvSpPr>
              <p:spPr>
                <a:xfrm>
                  <a:off x="1972144" y="2826877"/>
                  <a:ext cx="1481636" cy="1277272"/>
                </a:xfrm>
                <a:prstGeom prst="triangl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a:extLst>
                    <a:ext uri="{FF2B5EF4-FFF2-40B4-BE49-F238E27FC236}">
                      <a16:creationId xmlns:a16="http://schemas.microsoft.com/office/drawing/2014/main" xmlns="" id="{F1411C7D-CA4F-4967-9C03-066EBC7E3768}"/>
                    </a:ext>
                  </a:extLst>
                </p:cNvPr>
                <p:cNvSpPr/>
                <p:nvPr/>
              </p:nvSpPr>
              <p:spPr>
                <a:xfrm>
                  <a:off x="2221473" y="3195066"/>
                  <a:ext cx="1216315" cy="769441"/>
                </a:xfrm>
                <a:prstGeom prst="rect">
                  <a:avLst/>
                </a:prstGeom>
              </p:spPr>
              <p:txBody>
                <a:bodyPr wrap="square">
                  <a:spAutoFit/>
                </a:bodyPr>
                <a:lstStyle/>
                <a:p>
                  <a:r>
                    <a:rPr lang="en-US" altLang="zh-CN" sz="4400" b="1" dirty="0">
                      <a:latin typeface="汉仪小麦体简" panose="00020600040101010101" pitchFamily="18" charset="-122"/>
                      <a:ea typeface="汉仪小麦体简" panose="00020600040101010101" pitchFamily="18" charset="-122"/>
                    </a:rPr>
                    <a:t>65%</a:t>
                  </a:r>
                  <a:endParaRPr lang="zh-CN" altLang="en-US" sz="4400" b="1" dirty="0"/>
                </a:p>
              </p:txBody>
            </p:sp>
          </p:grpSp>
        </p:grpSp>
        <p:grpSp>
          <p:nvGrpSpPr>
            <p:cNvPr id="27" name="组合 26">
              <a:extLst>
                <a:ext uri="{FF2B5EF4-FFF2-40B4-BE49-F238E27FC236}">
                  <a16:creationId xmlns:a16="http://schemas.microsoft.com/office/drawing/2014/main" xmlns="" id="{16F9365E-2CE1-4DD7-AD8E-EC5E2E885B3E}"/>
                </a:ext>
              </a:extLst>
            </p:cNvPr>
            <p:cNvGrpSpPr/>
            <p:nvPr/>
          </p:nvGrpSpPr>
          <p:grpSpPr>
            <a:xfrm>
              <a:off x="4814830" y="5008985"/>
              <a:ext cx="2591366" cy="1149867"/>
              <a:chOff x="6089638" y="4766500"/>
              <a:chExt cx="2591366" cy="1149867"/>
            </a:xfrm>
          </p:grpSpPr>
          <p:sp>
            <p:nvSpPr>
              <p:cNvPr id="28" name="文本框 27">
                <a:extLst>
                  <a:ext uri="{FF2B5EF4-FFF2-40B4-BE49-F238E27FC236}">
                    <a16:creationId xmlns:a16="http://schemas.microsoft.com/office/drawing/2014/main" xmlns="" id="{2337BC45-70EE-4715-81EA-ABCD5291BBD1}"/>
                  </a:ext>
                </a:extLst>
              </p:cNvPr>
              <p:cNvSpPr txBox="1"/>
              <p:nvPr/>
            </p:nvSpPr>
            <p:spPr>
              <a:xfrm>
                <a:off x="6205654" y="4766500"/>
                <a:ext cx="2475350" cy="461665"/>
              </a:xfrm>
              <a:prstGeom prst="rect">
                <a:avLst/>
              </a:prstGeom>
              <a:noFill/>
            </p:spPr>
            <p:txBody>
              <a:bodyPr wrap="square" rtlCol="0">
                <a:spAutoFit/>
              </a:bodyPr>
              <a:lstStyle/>
              <a:p>
                <a:pPr algn="ctr"/>
                <a:r>
                  <a:rPr lang="zh-CN" altLang="en-US" sz="2400" b="1" spc="600" dirty="0">
                    <a:latin typeface="汉仪小麦体简" panose="00020600040101010101" pitchFamily="18" charset="-122"/>
                    <a:ea typeface="汉仪小麦体简" panose="00020600040101010101" pitchFamily="18" charset="-122"/>
                    <a:sym typeface="微软雅黑" panose="020B0503020204020204" pitchFamily="34" charset="-122"/>
                  </a:rPr>
                  <a:t>点击添加标题</a:t>
                </a:r>
              </a:p>
            </p:txBody>
          </p:sp>
          <p:sp>
            <p:nvSpPr>
              <p:cNvPr id="29" name="矩形 39">
                <a:extLst>
                  <a:ext uri="{FF2B5EF4-FFF2-40B4-BE49-F238E27FC236}">
                    <a16:creationId xmlns:a16="http://schemas.microsoft.com/office/drawing/2014/main" xmlns="" id="{CD6F8A5C-399B-47DA-BAEC-8BAEA1E87EEA}"/>
                  </a:ext>
                </a:extLst>
              </p:cNvPr>
              <p:cNvSpPr>
                <a:spLocks noChangeArrowheads="1"/>
              </p:cNvSpPr>
              <p:nvPr/>
            </p:nvSpPr>
            <p:spPr bwMode="auto">
              <a:xfrm>
                <a:off x="6089638" y="5228165"/>
                <a:ext cx="2589411" cy="688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1217613">
                  <a:defRPr>
                    <a:solidFill>
                      <a:schemeClr val="tx1"/>
                    </a:solidFill>
                    <a:latin typeface="Arial" panose="020B0604020202020204" pitchFamily="34" charset="0"/>
                    <a:ea typeface="宋体" panose="02010600030101010101" pitchFamily="2" charset="-122"/>
                  </a:defRPr>
                </a:lvl1pPr>
                <a:lvl2pPr defTabSz="1217613">
                  <a:defRPr>
                    <a:solidFill>
                      <a:schemeClr val="tx1"/>
                    </a:solidFill>
                    <a:latin typeface="Arial" panose="020B0604020202020204" pitchFamily="34" charset="0"/>
                    <a:ea typeface="宋体" panose="02010600030101010101" pitchFamily="2" charset="-122"/>
                  </a:defRPr>
                </a:lvl2pPr>
                <a:lvl3pPr defTabSz="1217613">
                  <a:defRPr>
                    <a:solidFill>
                      <a:schemeClr val="tx1"/>
                    </a:solidFill>
                    <a:latin typeface="Arial" panose="020B0604020202020204" pitchFamily="34" charset="0"/>
                    <a:ea typeface="宋体" panose="02010600030101010101" pitchFamily="2" charset="-122"/>
                  </a:defRPr>
                </a:lvl3pPr>
                <a:lvl4pPr defTabSz="1217613">
                  <a:defRPr>
                    <a:solidFill>
                      <a:schemeClr val="tx1"/>
                    </a:solidFill>
                    <a:latin typeface="Arial" panose="020B0604020202020204" pitchFamily="34" charset="0"/>
                    <a:ea typeface="宋体" panose="02010600030101010101" pitchFamily="2" charset="-122"/>
                  </a:defRPr>
                </a:lvl4pPr>
                <a:lvl5pPr defTabSz="1217613">
                  <a:defRPr>
                    <a:solidFill>
                      <a:schemeClr val="tx1"/>
                    </a:solidFill>
                    <a:latin typeface="Arial" panose="020B0604020202020204" pitchFamily="34" charset="0"/>
                    <a:ea typeface="宋体" panose="02010600030101010101" pitchFamily="2" charset="-122"/>
                  </a:defRPr>
                </a:lvl5pPr>
                <a:lvl6pPr defTabSz="1217613"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defTabSz="1217613"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defTabSz="1217613"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defTabSz="1217613"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lnSpc>
                    <a:spcPct val="150000"/>
                  </a:lnSpc>
                  <a:spcBef>
                    <a:spcPts val="1000"/>
                  </a:spcBef>
                </a:pPr>
                <a:r>
                  <a:rPr lang="zh-CN" altLang="en-US" sz="1400" dirty="0">
                    <a:solidFill>
                      <a:srgbClr val="080808"/>
                    </a:solidFill>
                    <a:latin typeface="隶书" panose="02010509060101010101" pitchFamily="49" charset="-122"/>
                    <a:ea typeface="隶书" panose="02010509060101010101" pitchFamily="49" charset="-122"/>
                  </a:rPr>
                  <a:t>单击此处添加段落文本单击此处添加段落文本 </a:t>
                </a:r>
              </a:p>
            </p:txBody>
          </p:sp>
        </p:grpSp>
      </p:grpSp>
      <p:grpSp>
        <p:nvGrpSpPr>
          <p:cNvPr id="35" name="组合 34">
            <a:extLst>
              <a:ext uri="{FF2B5EF4-FFF2-40B4-BE49-F238E27FC236}">
                <a16:creationId xmlns:a16="http://schemas.microsoft.com/office/drawing/2014/main" xmlns="" id="{CEAB5FC3-CBB4-49A2-A731-EB3D1BF09AC6}"/>
              </a:ext>
            </a:extLst>
          </p:cNvPr>
          <p:cNvGrpSpPr/>
          <p:nvPr/>
        </p:nvGrpSpPr>
        <p:grpSpPr>
          <a:xfrm>
            <a:off x="7968319" y="2129836"/>
            <a:ext cx="2591366" cy="4029016"/>
            <a:chOff x="7968319" y="2129836"/>
            <a:chExt cx="2591366" cy="4029016"/>
          </a:xfrm>
        </p:grpSpPr>
        <p:grpSp>
          <p:nvGrpSpPr>
            <p:cNvPr id="19" name="组合 18">
              <a:extLst>
                <a:ext uri="{FF2B5EF4-FFF2-40B4-BE49-F238E27FC236}">
                  <a16:creationId xmlns:a16="http://schemas.microsoft.com/office/drawing/2014/main" xmlns="" id="{6A200CE3-272D-404B-B437-5C9BEE801E07}"/>
                </a:ext>
              </a:extLst>
            </p:cNvPr>
            <p:cNvGrpSpPr/>
            <p:nvPr/>
          </p:nvGrpSpPr>
          <p:grpSpPr>
            <a:xfrm>
              <a:off x="8186256" y="2129836"/>
              <a:ext cx="1893129" cy="2671354"/>
              <a:chOff x="8245493" y="2384620"/>
              <a:chExt cx="1893129" cy="2671354"/>
            </a:xfrm>
          </p:grpSpPr>
          <p:pic>
            <p:nvPicPr>
              <p:cNvPr id="10" name="图片 9">
                <a:extLst>
                  <a:ext uri="{FF2B5EF4-FFF2-40B4-BE49-F238E27FC236}">
                    <a16:creationId xmlns:a16="http://schemas.microsoft.com/office/drawing/2014/main" xmlns="" id="{9E19611A-6587-460E-8640-26CE40B9783F}"/>
                  </a:ext>
                </a:extLst>
              </p:cNvPr>
              <p:cNvPicPr>
                <a:picLocks noChangeAspect="1"/>
              </p:cNvPicPr>
              <p:nvPr/>
            </p:nvPicPr>
            <p:blipFill>
              <a:blip r:embed="rId7"/>
              <a:stretch>
                <a:fillRect/>
              </a:stretch>
            </p:blipFill>
            <p:spPr>
              <a:xfrm>
                <a:off x="8245493" y="2384620"/>
                <a:ext cx="1893129" cy="2671354"/>
              </a:xfrm>
              <a:prstGeom prst="rect">
                <a:avLst/>
              </a:prstGeom>
            </p:spPr>
          </p:pic>
          <p:grpSp>
            <p:nvGrpSpPr>
              <p:cNvPr id="16" name="组合 15">
                <a:extLst>
                  <a:ext uri="{FF2B5EF4-FFF2-40B4-BE49-F238E27FC236}">
                    <a16:creationId xmlns:a16="http://schemas.microsoft.com/office/drawing/2014/main" xmlns="" id="{5E026C1F-A201-4CF7-AC43-107E613122EC}"/>
                  </a:ext>
                </a:extLst>
              </p:cNvPr>
              <p:cNvGrpSpPr/>
              <p:nvPr/>
            </p:nvGrpSpPr>
            <p:grpSpPr>
              <a:xfrm>
                <a:off x="8451239" y="2783240"/>
                <a:ext cx="1481636" cy="1277272"/>
                <a:chOff x="1972144" y="2826877"/>
                <a:chExt cx="1481636" cy="1277272"/>
              </a:xfrm>
            </p:grpSpPr>
            <p:sp>
              <p:nvSpPr>
                <p:cNvPr id="17" name="等腰三角形 16">
                  <a:extLst>
                    <a:ext uri="{FF2B5EF4-FFF2-40B4-BE49-F238E27FC236}">
                      <a16:creationId xmlns:a16="http://schemas.microsoft.com/office/drawing/2014/main" xmlns="" id="{496575F8-853D-489B-A299-88B9C5583D5C}"/>
                    </a:ext>
                  </a:extLst>
                </p:cNvPr>
                <p:cNvSpPr/>
                <p:nvPr/>
              </p:nvSpPr>
              <p:spPr>
                <a:xfrm>
                  <a:off x="1972144" y="2826877"/>
                  <a:ext cx="1481636" cy="1277272"/>
                </a:xfrm>
                <a:prstGeom prst="triangl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a:extLst>
                    <a:ext uri="{FF2B5EF4-FFF2-40B4-BE49-F238E27FC236}">
                      <a16:creationId xmlns:a16="http://schemas.microsoft.com/office/drawing/2014/main" xmlns="" id="{0132B1AB-CF64-486E-8F32-0D99330287A2}"/>
                    </a:ext>
                  </a:extLst>
                </p:cNvPr>
                <p:cNvSpPr/>
                <p:nvPr/>
              </p:nvSpPr>
              <p:spPr>
                <a:xfrm>
                  <a:off x="2221473" y="3195066"/>
                  <a:ext cx="1216315" cy="769441"/>
                </a:xfrm>
                <a:prstGeom prst="rect">
                  <a:avLst/>
                </a:prstGeom>
              </p:spPr>
              <p:txBody>
                <a:bodyPr wrap="square">
                  <a:spAutoFit/>
                </a:bodyPr>
                <a:lstStyle/>
                <a:p>
                  <a:r>
                    <a:rPr lang="en-US" altLang="zh-CN" sz="4400" b="1" dirty="0">
                      <a:latin typeface="汉仪小麦体简" panose="00020600040101010101" pitchFamily="18" charset="-122"/>
                      <a:ea typeface="汉仪小麦体简" panose="00020600040101010101" pitchFamily="18" charset="-122"/>
                    </a:rPr>
                    <a:t>53%</a:t>
                  </a:r>
                  <a:endParaRPr lang="zh-CN" altLang="en-US" sz="4400" b="1" dirty="0"/>
                </a:p>
              </p:txBody>
            </p:sp>
          </p:grpSp>
        </p:grpSp>
        <p:grpSp>
          <p:nvGrpSpPr>
            <p:cNvPr id="30" name="组合 29">
              <a:extLst>
                <a:ext uri="{FF2B5EF4-FFF2-40B4-BE49-F238E27FC236}">
                  <a16:creationId xmlns:a16="http://schemas.microsoft.com/office/drawing/2014/main" xmlns="" id="{E25AA231-851D-4722-AFF8-82AA58DAFA7C}"/>
                </a:ext>
              </a:extLst>
            </p:cNvPr>
            <p:cNvGrpSpPr/>
            <p:nvPr/>
          </p:nvGrpSpPr>
          <p:grpSpPr>
            <a:xfrm>
              <a:off x="7968319" y="5008985"/>
              <a:ext cx="2591366" cy="1149867"/>
              <a:chOff x="6089638" y="4766500"/>
              <a:chExt cx="2591366" cy="1149867"/>
            </a:xfrm>
          </p:grpSpPr>
          <p:sp>
            <p:nvSpPr>
              <p:cNvPr id="31" name="文本框 30">
                <a:extLst>
                  <a:ext uri="{FF2B5EF4-FFF2-40B4-BE49-F238E27FC236}">
                    <a16:creationId xmlns:a16="http://schemas.microsoft.com/office/drawing/2014/main" xmlns="" id="{3656ECD3-0948-42EB-B7F8-DB3D9DD6DCE2}"/>
                  </a:ext>
                </a:extLst>
              </p:cNvPr>
              <p:cNvSpPr txBox="1"/>
              <p:nvPr/>
            </p:nvSpPr>
            <p:spPr>
              <a:xfrm>
                <a:off x="6205654" y="4766500"/>
                <a:ext cx="2475350" cy="461665"/>
              </a:xfrm>
              <a:prstGeom prst="rect">
                <a:avLst/>
              </a:prstGeom>
              <a:noFill/>
            </p:spPr>
            <p:txBody>
              <a:bodyPr wrap="square" rtlCol="0">
                <a:spAutoFit/>
              </a:bodyPr>
              <a:lstStyle/>
              <a:p>
                <a:pPr algn="ctr"/>
                <a:r>
                  <a:rPr lang="zh-CN" altLang="en-US" sz="2400" b="1" spc="600" dirty="0">
                    <a:latin typeface="汉仪小麦体简" panose="00020600040101010101" pitchFamily="18" charset="-122"/>
                    <a:ea typeface="汉仪小麦体简" panose="00020600040101010101" pitchFamily="18" charset="-122"/>
                    <a:sym typeface="微软雅黑" panose="020B0503020204020204" pitchFamily="34" charset="-122"/>
                  </a:rPr>
                  <a:t>点击添加标题</a:t>
                </a:r>
              </a:p>
            </p:txBody>
          </p:sp>
          <p:sp>
            <p:nvSpPr>
              <p:cNvPr id="32" name="矩形 39">
                <a:extLst>
                  <a:ext uri="{FF2B5EF4-FFF2-40B4-BE49-F238E27FC236}">
                    <a16:creationId xmlns:a16="http://schemas.microsoft.com/office/drawing/2014/main" xmlns="" id="{0CA12289-3932-48D7-A2CC-C7BF501215A8}"/>
                  </a:ext>
                </a:extLst>
              </p:cNvPr>
              <p:cNvSpPr>
                <a:spLocks noChangeArrowheads="1"/>
              </p:cNvSpPr>
              <p:nvPr/>
            </p:nvSpPr>
            <p:spPr bwMode="auto">
              <a:xfrm>
                <a:off x="6089638" y="5228165"/>
                <a:ext cx="2589411" cy="6882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1217613">
                  <a:defRPr>
                    <a:solidFill>
                      <a:schemeClr val="tx1"/>
                    </a:solidFill>
                    <a:latin typeface="Arial" panose="020B0604020202020204" pitchFamily="34" charset="0"/>
                    <a:ea typeface="宋体" panose="02010600030101010101" pitchFamily="2" charset="-122"/>
                  </a:defRPr>
                </a:lvl1pPr>
                <a:lvl2pPr defTabSz="1217613">
                  <a:defRPr>
                    <a:solidFill>
                      <a:schemeClr val="tx1"/>
                    </a:solidFill>
                    <a:latin typeface="Arial" panose="020B0604020202020204" pitchFamily="34" charset="0"/>
                    <a:ea typeface="宋体" panose="02010600030101010101" pitchFamily="2" charset="-122"/>
                  </a:defRPr>
                </a:lvl2pPr>
                <a:lvl3pPr defTabSz="1217613">
                  <a:defRPr>
                    <a:solidFill>
                      <a:schemeClr val="tx1"/>
                    </a:solidFill>
                    <a:latin typeface="Arial" panose="020B0604020202020204" pitchFamily="34" charset="0"/>
                    <a:ea typeface="宋体" panose="02010600030101010101" pitchFamily="2" charset="-122"/>
                  </a:defRPr>
                </a:lvl3pPr>
                <a:lvl4pPr defTabSz="1217613">
                  <a:defRPr>
                    <a:solidFill>
                      <a:schemeClr val="tx1"/>
                    </a:solidFill>
                    <a:latin typeface="Arial" panose="020B0604020202020204" pitchFamily="34" charset="0"/>
                    <a:ea typeface="宋体" panose="02010600030101010101" pitchFamily="2" charset="-122"/>
                  </a:defRPr>
                </a:lvl4pPr>
                <a:lvl5pPr defTabSz="1217613">
                  <a:defRPr>
                    <a:solidFill>
                      <a:schemeClr val="tx1"/>
                    </a:solidFill>
                    <a:latin typeface="Arial" panose="020B0604020202020204" pitchFamily="34" charset="0"/>
                    <a:ea typeface="宋体" panose="02010600030101010101" pitchFamily="2" charset="-122"/>
                  </a:defRPr>
                </a:lvl5pPr>
                <a:lvl6pPr defTabSz="1217613"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defTabSz="1217613"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defTabSz="1217613"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defTabSz="1217613"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lnSpc>
                    <a:spcPct val="150000"/>
                  </a:lnSpc>
                  <a:spcBef>
                    <a:spcPts val="1000"/>
                  </a:spcBef>
                </a:pPr>
                <a:r>
                  <a:rPr lang="zh-CN" altLang="en-US" sz="1400" dirty="0">
                    <a:solidFill>
                      <a:srgbClr val="080808"/>
                    </a:solidFill>
                    <a:latin typeface="隶书" panose="02010509060101010101" pitchFamily="49" charset="-122"/>
                    <a:ea typeface="隶书" panose="02010509060101010101" pitchFamily="49" charset="-122"/>
                  </a:rPr>
                  <a:t>单击此处添加段落文本单击此处添加段落文本 </a:t>
                </a:r>
              </a:p>
            </p:txBody>
          </p:sp>
        </p:grpSp>
      </p:grpSp>
    </p:spTree>
    <p:extLst>
      <p:ext uri="{BB962C8B-B14F-4D97-AF65-F5344CB8AC3E}">
        <p14:creationId xmlns:p14="http://schemas.microsoft.com/office/powerpoint/2010/main" val="3979498663"/>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wipe(down)">
                                      <p:cBhvr>
                                        <p:cTn id="7" dur="500"/>
                                        <p:tgtEl>
                                          <p:spTgt spid="33"/>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34"/>
                                        </p:tgtEl>
                                        <p:attrNameLst>
                                          <p:attrName>style.visibility</p:attrName>
                                        </p:attrNameLst>
                                      </p:cBhvr>
                                      <p:to>
                                        <p:strVal val="visible"/>
                                      </p:to>
                                    </p:set>
                                    <p:animEffect transition="in" filter="wipe(down)">
                                      <p:cBhvr>
                                        <p:cTn id="11" dur="500"/>
                                        <p:tgtEl>
                                          <p:spTgt spid="34"/>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35"/>
                                        </p:tgtEl>
                                        <p:attrNameLst>
                                          <p:attrName>style.visibility</p:attrName>
                                        </p:attrNameLst>
                                      </p:cBhvr>
                                      <p:to>
                                        <p:strVal val="visible"/>
                                      </p:to>
                                    </p:set>
                                    <p:animEffect transition="in" filter="wipe(down)">
                                      <p:cBhvr>
                                        <p:cTn id="15"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8">
            <a:extLst>
              <a:ext uri="{FF2B5EF4-FFF2-40B4-BE49-F238E27FC236}">
                <a16:creationId xmlns:a16="http://schemas.microsoft.com/office/drawing/2014/main" xmlns="" id="{A1B9AE82-DA71-4514-BCE4-604A6F794E79}"/>
              </a:ext>
            </a:extLst>
          </p:cNvPr>
          <p:cNvSpPr>
            <a:spLocks noChangeArrowheads="1"/>
          </p:cNvSpPr>
          <p:nvPr/>
        </p:nvSpPr>
        <p:spPr bwMode="auto">
          <a:xfrm>
            <a:off x="2324100" y="1318089"/>
            <a:ext cx="9067767" cy="4141788"/>
          </a:xfrm>
          <a:prstGeom prst="rect">
            <a:avLst/>
          </a:prstGeom>
          <a:solidFill>
            <a:schemeClr val="bg1"/>
          </a:solidFill>
          <a:ln>
            <a:solidFill>
              <a:schemeClr val="bg1">
                <a:lumMod val="85000"/>
              </a:schemeClr>
            </a:solidFill>
          </a:ln>
          <a:effectLst>
            <a:outerShdw blurRad="50800" dist="38100" dir="2700000" algn="tl" rotWithShape="0">
              <a:prstClr val="black">
                <a:alpha val="40000"/>
              </a:prstClr>
            </a:outerShdw>
          </a:effectLst>
        </p:spPr>
        <p:txBody>
          <a:bodyPr/>
          <a:lstStyle/>
          <a:p>
            <a:pPr defTabSz="1219170"/>
            <a:endParaRPr lang="zh-CN" altLang="en-US" sz="2400">
              <a:solidFill>
                <a:prstClr val="black"/>
              </a:solidFill>
              <a:latin typeface="Calibri"/>
              <a:ea typeface="华文细黑" panose="02010600040101010101" pitchFamily="2" charset="-122"/>
            </a:endParaRPr>
          </a:p>
        </p:txBody>
      </p:sp>
      <p:pic>
        <p:nvPicPr>
          <p:cNvPr id="7" name="图片 6" descr="图片包含 书籍&#10;&#10;已生成高可信度的说明">
            <a:extLst>
              <a:ext uri="{FF2B5EF4-FFF2-40B4-BE49-F238E27FC236}">
                <a16:creationId xmlns:a16="http://schemas.microsoft.com/office/drawing/2014/main" xmlns="" id="{3EAC833A-EAAC-4E8E-BBE7-72E4EE6119C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6465" y="1449647"/>
            <a:ext cx="4095103" cy="3958706"/>
          </a:xfrm>
          <a:prstGeom prst="rect">
            <a:avLst/>
          </a:prstGeom>
        </p:spPr>
      </p:pic>
      <p:grpSp>
        <p:nvGrpSpPr>
          <p:cNvPr id="8" name="组合 7">
            <a:extLst>
              <a:ext uri="{FF2B5EF4-FFF2-40B4-BE49-F238E27FC236}">
                <a16:creationId xmlns:a16="http://schemas.microsoft.com/office/drawing/2014/main" xmlns="" id="{7DB5B7D0-CC5A-41DC-8B08-31B7EA801C87}"/>
              </a:ext>
            </a:extLst>
          </p:cNvPr>
          <p:cNvGrpSpPr/>
          <p:nvPr/>
        </p:nvGrpSpPr>
        <p:grpSpPr>
          <a:xfrm>
            <a:off x="4980048" y="2088614"/>
            <a:ext cx="5859402" cy="897142"/>
            <a:chOff x="1004981" y="2253726"/>
            <a:chExt cx="5859402" cy="897142"/>
          </a:xfrm>
        </p:grpSpPr>
        <p:sp>
          <p:nvSpPr>
            <p:cNvPr id="9" name="矩形 8">
              <a:extLst>
                <a:ext uri="{FF2B5EF4-FFF2-40B4-BE49-F238E27FC236}">
                  <a16:creationId xmlns:a16="http://schemas.microsoft.com/office/drawing/2014/main" xmlns="" id="{E1832D84-2939-46DA-B605-930D9BAB01C9}"/>
                </a:ext>
              </a:extLst>
            </p:cNvPr>
            <p:cNvSpPr/>
            <p:nvPr/>
          </p:nvSpPr>
          <p:spPr>
            <a:xfrm rot="2700000">
              <a:off x="1004981" y="2253726"/>
              <a:ext cx="871852" cy="871852"/>
            </a:xfrm>
            <a:prstGeom prst="rect">
              <a:avLst/>
            </a:prstGeom>
            <a:solidFill>
              <a:schemeClr val="bg1"/>
            </a:solidFill>
            <a:ln>
              <a:solidFill>
                <a:schemeClr val="bg1">
                  <a:lumMod val="8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sp>
          <p:nvSpPr>
            <p:cNvPr id="10" name="矩形 9">
              <a:extLst>
                <a:ext uri="{FF2B5EF4-FFF2-40B4-BE49-F238E27FC236}">
                  <a16:creationId xmlns:a16="http://schemas.microsoft.com/office/drawing/2014/main" xmlns="" id="{D56B5934-EF7B-4379-878D-2D616084C898}"/>
                </a:ext>
              </a:extLst>
            </p:cNvPr>
            <p:cNvSpPr/>
            <p:nvPr/>
          </p:nvSpPr>
          <p:spPr>
            <a:xfrm>
              <a:off x="1102326" y="2458820"/>
              <a:ext cx="677161" cy="461665"/>
            </a:xfrm>
            <a:prstGeom prst="rect">
              <a:avLst/>
            </a:prstGeom>
          </p:spPr>
          <p:txBody>
            <a:bodyPr wrap="square">
              <a:spAutoFit/>
            </a:bodyPr>
            <a:lstStyle/>
            <a:p>
              <a:pPr algn="dist">
                <a:defRPr/>
              </a:pPr>
              <a:r>
                <a:rPr lang="en-US" altLang="zh-CN" sz="2400" b="1" dirty="0">
                  <a:latin typeface="隶书" panose="02010509060101010101" pitchFamily="49" charset="-122"/>
                  <a:ea typeface="隶书" panose="02010509060101010101" pitchFamily="49" charset="-122"/>
                  <a:cs typeface="方正兰亭超细黑简体" panose="02000000000000000000" pitchFamily="2" charset="-122"/>
                </a:rPr>
                <a:t>01</a:t>
              </a:r>
            </a:p>
          </p:txBody>
        </p:sp>
        <p:sp>
          <p:nvSpPr>
            <p:cNvPr id="11" name="矩形 10">
              <a:extLst>
                <a:ext uri="{FF2B5EF4-FFF2-40B4-BE49-F238E27FC236}">
                  <a16:creationId xmlns:a16="http://schemas.microsoft.com/office/drawing/2014/main" xmlns="" id="{5CFB7267-8C0E-4941-864C-8989BD461029}"/>
                </a:ext>
              </a:extLst>
            </p:cNvPr>
            <p:cNvSpPr/>
            <p:nvPr/>
          </p:nvSpPr>
          <p:spPr>
            <a:xfrm>
              <a:off x="2335312" y="2274153"/>
              <a:ext cx="4529071" cy="876715"/>
            </a:xfrm>
            <a:prstGeom prst="rect">
              <a:avLst/>
            </a:prstGeom>
          </p:spPr>
          <p:txBody>
            <a:bodyPr wrap="square">
              <a:spAutoFit/>
            </a:bodyPr>
            <a:lstStyle/>
            <a:p>
              <a:pPr>
                <a:lnSpc>
                  <a:spcPct val="200000"/>
                </a:lnSpc>
              </a:pPr>
              <a:r>
                <a:rPr lang="zh-CN" altLang="en-US" sz="1400" dirty="0">
                  <a:solidFill>
                    <a:srgbClr val="080808"/>
                  </a:solidFill>
                  <a:latin typeface="隶书" panose="02010509060101010101" pitchFamily="49" charset="-122"/>
                  <a:ea typeface="隶书" panose="02010509060101010101" pitchFamily="49" charset="-122"/>
                  <a:cs typeface="宋体" panose="02010600030101010101" pitchFamily="2" charset="-122"/>
                </a:rPr>
                <a:t>单击此处添加段落文本单击此处添加段落文本单击此处添加段落文本单击此处添加段落文本 </a:t>
              </a:r>
              <a:endParaRPr lang="en-US" altLang="zh-CN" sz="1400" dirty="0">
                <a:solidFill>
                  <a:schemeClr val="tx1"/>
                </a:solidFill>
                <a:latin typeface="隶书" panose="02010509060101010101" pitchFamily="49" charset="-122"/>
                <a:ea typeface="隶书" panose="02010509060101010101" pitchFamily="49" charset="-122"/>
                <a:cs typeface="Ebrima" panose="02000000000000000000" pitchFamily="2" charset="0"/>
              </a:endParaRPr>
            </a:p>
          </p:txBody>
        </p:sp>
      </p:grpSp>
      <p:grpSp>
        <p:nvGrpSpPr>
          <p:cNvPr id="12" name="组合 11">
            <a:extLst>
              <a:ext uri="{FF2B5EF4-FFF2-40B4-BE49-F238E27FC236}">
                <a16:creationId xmlns:a16="http://schemas.microsoft.com/office/drawing/2014/main" xmlns="" id="{D059385F-45C7-49D3-AFF9-8C69E6E6ED65}"/>
              </a:ext>
            </a:extLst>
          </p:cNvPr>
          <p:cNvGrpSpPr/>
          <p:nvPr/>
        </p:nvGrpSpPr>
        <p:grpSpPr>
          <a:xfrm>
            <a:off x="4980048" y="3092134"/>
            <a:ext cx="6411819" cy="897142"/>
            <a:chOff x="1004981" y="2253726"/>
            <a:chExt cx="6411819" cy="897142"/>
          </a:xfrm>
        </p:grpSpPr>
        <p:sp>
          <p:nvSpPr>
            <p:cNvPr id="13" name="矩形 12">
              <a:extLst>
                <a:ext uri="{FF2B5EF4-FFF2-40B4-BE49-F238E27FC236}">
                  <a16:creationId xmlns:a16="http://schemas.microsoft.com/office/drawing/2014/main" xmlns="" id="{5528ADBA-084C-4AEA-9FA6-A716008AED6A}"/>
                </a:ext>
              </a:extLst>
            </p:cNvPr>
            <p:cNvSpPr/>
            <p:nvPr/>
          </p:nvSpPr>
          <p:spPr>
            <a:xfrm rot="2700000">
              <a:off x="1004981" y="2253726"/>
              <a:ext cx="871852" cy="871852"/>
            </a:xfrm>
            <a:prstGeom prst="rect">
              <a:avLst/>
            </a:prstGeom>
            <a:solidFill>
              <a:schemeClr val="bg1"/>
            </a:solidFill>
            <a:ln>
              <a:solidFill>
                <a:schemeClr val="bg1">
                  <a:lumMod val="8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sp>
          <p:nvSpPr>
            <p:cNvPr id="14" name="矩形 13">
              <a:extLst>
                <a:ext uri="{FF2B5EF4-FFF2-40B4-BE49-F238E27FC236}">
                  <a16:creationId xmlns:a16="http://schemas.microsoft.com/office/drawing/2014/main" xmlns="" id="{2DEE4CE9-6938-4DE0-8988-295680A6ABD9}"/>
                </a:ext>
              </a:extLst>
            </p:cNvPr>
            <p:cNvSpPr/>
            <p:nvPr/>
          </p:nvSpPr>
          <p:spPr>
            <a:xfrm>
              <a:off x="1102326" y="2458820"/>
              <a:ext cx="677161" cy="461665"/>
            </a:xfrm>
            <a:prstGeom prst="rect">
              <a:avLst/>
            </a:prstGeom>
          </p:spPr>
          <p:txBody>
            <a:bodyPr wrap="square">
              <a:spAutoFit/>
            </a:bodyPr>
            <a:lstStyle/>
            <a:p>
              <a:pPr algn="dist">
                <a:defRPr/>
              </a:pPr>
              <a:r>
                <a:rPr lang="en-US" altLang="zh-CN" sz="2400" b="1" dirty="0">
                  <a:latin typeface="隶书" panose="02010509060101010101" pitchFamily="49" charset="-122"/>
                  <a:ea typeface="隶书" panose="02010509060101010101" pitchFamily="49" charset="-122"/>
                  <a:cs typeface="方正兰亭超细黑简体" panose="02000000000000000000" pitchFamily="2" charset="-122"/>
                </a:rPr>
                <a:t>02</a:t>
              </a:r>
            </a:p>
          </p:txBody>
        </p:sp>
        <p:sp>
          <p:nvSpPr>
            <p:cNvPr id="15" name="矩形 14">
              <a:extLst>
                <a:ext uri="{FF2B5EF4-FFF2-40B4-BE49-F238E27FC236}">
                  <a16:creationId xmlns:a16="http://schemas.microsoft.com/office/drawing/2014/main" xmlns="" id="{77C5D2C8-9DED-4ACC-B5C8-509FC2F5C4BA}"/>
                </a:ext>
              </a:extLst>
            </p:cNvPr>
            <p:cNvSpPr/>
            <p:nvPr/>
          </p:nvSpPr>
          <p:spPr>
            <a:xfrm>
              <a:off x="2335312" y="2274153"/>
              <a:ext cx="5081488" cy="876715"/>
            </a:xfrm>
            <a:prstGeom prst="rect">
              <a:avLst/>
            </a:prstGeom>
          </p:spPr>
          <p:txBody>
            <a:bodyPr wrap="square">
              <a:spAutoFit/>
            </a:bodyPr>
            <a:lstStyle/>
            <a:p>
              <a:pPr>
                <a:lnSpc>
                  <a:spcPct val="200000"/>
                </a:lnSpc>
              </a:pPr>
              <a:r>
                <a:rPr lang="zh-CN" altLang="en-US" sz="1400" dirty="0">
                  <a:solidFill>
                    <a:srgbClr val="080808"/>
                  </a:solidFill>
                  <a:latin typeface="隶书" panose="02010509060101010101" pitchFamily="49" charset="-122"/>
                  <a:ea typeface="隶书" panose="02010509060101010101" pitchFamily="49" charset="-122"/>
                  <a:cs typeface="宋体" panose="02010600030101010101" pitchFamily="2" charset="-122"/>
                </a:rPr>
                <a:t>单击此处添加段落文本单击此处添加段落文本单击此处添加段落文本单击此处添加段落文本 </a:t>
              </a:r>
              <a:endParaRPr lang="en-US" altLang="zh-CN" sz="1400" dirty="0">
                <a:solidFill>
                  <a:schemeClr val="tx1"/>
                </a:solidFill>
                <a:latin typeface="隶书" panose="02010509060101010101" pitchFamily="49" charset="-122"/>
                <a:ea typeface="隶书" panose="02010509060101010101" pitchFamily="49" charset="-122"/>
                <a:cs typeface="Ebrima" panose="02000000000000000000" pitchFamily="2" charset="0"/>
              </a:endParaRPr>
            </a:p>
          </p:txBody>
        </p:sp>
      </p:grpSp>
      <p:grpSp>
        <p:nvGrpSpPr>
          <p:cNvPr id="16" name="组合 15">
            <a:extLst>
              <a:ext uri="{FF2B5EF4-FFF2-40B4-BE49-F238E27FC236}">
                <a16:creationId xmlns:a16="http://schemas.microsoft.com/office/drawing/2014/main" xmlns="" id="{A6CCDF2E-3500-4002-96B7-EA7D62F2CF16}"/>
              </a:ext>
            </a:extLst>
          </p:cNvPr>
          <p:cNvGrpSpPr/>
          <p:nvPr/>
        </p:nvGrpSpPr>
        <p:grpSpPr>
          <a:xfrm>
            <a:off x="4980048" y="4095654"/>
            <a:ext cx="6208619" cy="897142"/>
            <a:chOff x="1004981" y="2253726"/>
            <a:chExt cx="6208619" cy="897142"/>
          </a:xfrm>
        </p:grpSpPr>
        <p:sp>
          <p:nvSpPr>
            <p:cNvPr id="17" name="矩形 16">
              <a:extLst>
                <a:ext uri="{FF2B5EF4-FFF2-40B4-BE49-F238E27FC236}">
                  <a16:creationId xmlns:a16="http://schemas.microsoft.com/office/drawing/2014/main" xmlns="" id="{F50BB548-488E-42C3-8DF2-5C806193CFD3}"/>
                </a:ext>
              </a:extLst>
            </p:cNvPr>
            <p:cNvSpPr/>
            <p:nvPr/>
          </p:nvSpPr>
          <p:spPr>
            <a:xfrm rot="2700000">
              <a:off x="1004981" y="2253726"/>
              <a:ext cx="871852" cy="871852"/>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a:extLst>
                <a:ext uri="{FF2B5EF4-FFF2-40B4-BE49-F238E27FC236}">
                  <a16:creationId xmlns:a16="http://schemas.microsoft.com/office/drawing/2014/main" xmlns="" id="{7E8C2AB2-D067-4B8B-A1BF-2F084EFC4248}"/>
                </a:ext>
              </a:extLst>
            </p:cNvPr>
            <p:cNvSpPr/>
            <p:nvPr/>
          </p:nvSpPr>
          <p:spPr>
            <a:xfrm>
              <a:off x="1102326" y="2458820"/>
              <a:ext cx="677161" cy="461665"/>
            </a:xfrm>
            <a:prstGeom prst="rect">
              <a:avLst/>
            </a:prstGeom>
          </p:spPr>
          <p:txBody>
            <a:bodyPr wrap="square">
              <a:spAutoFit/>
            </a:bodyPr>
            <a:lstStyle/>
            <a:p>
              <a:pPr algn="dist">
                <a:defRPr/>
              </a:pPr>
              <a:r>
                <a:rPr lang="en-US" altLang="zh-CN" sz="2400" b="1" dirty="0">
                  <a:latin typeface="隶书" panose="02010509060101010101" pitchFamily="49" charset="-122"/>
                  <a:ea typeface="隶书" panose="02010509060101010101" pitchFamily="49" charset="-122"/>
                  <a:cs typeface="方正兰亭超细黑简体" panose="02000000000000000000" pitchFamily="2" charset="-122"/>
                </a:rPr>
                <a:t>03</a:t>
              </a:r>
            </a:p>
          </p:txBody>
        </p:sp>
        <p:sp>
          <p:nvSpPr>
            <p:cNvPr id="19" name="矩形 18">
              <a:extLst>
                <a:ext uri="{FF2B5EF4-FFF2-40B4-BE49-F238E27FC236}">
                  <a16:creationId xmlns:a16="http://schemas.microsoft.com/office/drawing/2014/main" xmlns="" id="{68F57ABB-D21C-4B8D-9852-71A5CFE61856}"/>
                </a:ext>
              </a:extLst>
            </p:cNvPr>
            <p:cNvSpPr/>
            <p:nvPr/>
          </p:nvSpPr>
          <p:spPr>
            <a:xfrm>
              <a:off x="2335312" y="2274153"/>
              <a:ext cx="4878288" cy="876715"/>
            </a:xfrm>
            <a:prstGeom prst="rect">
              <a:avLst/>
            </a:prstGeom>
          </p:spPr>
          <p:txBody>
            <a:bodyPr wrap="square">
              <a:spAutoFit/>
            </a:bodyPr>
            <a:lstStyle/>
            <a:p>
              <a:pPr>
                <a:lnSpc>
                  <a:spcPct val="200000"/>
                </a:lnSpc>
              </a:pPr>
              <a:r>
                <a:rPr lang="zh-CN" altLang="en-US" sz="1400" dirty="0">
                  <a:solidFill>
                    <a:srgbClr val="080808"/>
                  </a:solidFill>
                  <a:latin typeface="隶书" panose="02010509060101010101" pitchFamily="49" charset="-122"/>
                  <a:ea typeface="隶书" panose="02010509060101010101" pitchFamily="49" charset="-122"/>
                  <a:cs typeface="宋体" panose="02010600030101010101" pitchFamily="2" charset="-122"/>
                </a:rPr>
                <a:t>单击此处添加段落文本单击此处添加段落文本单击此处添加段落文本单击此处添加段落文本 </a:t>
              </a:r>
              <a:endParaRPr lang="en-US" altLang="zh-CN" sz="1400" dirty="0">
                <a:solidFill>
                  <a:schemeClr val="tx1"/>
                </a:solidFill>
                <a:latin typeface="隶书" panose="02010509060101010101" pitchFamily="49" charset="-122"/>
                <a:ea typeface="隶书" panose="02010509060101010101" pitchFamily="49" charset="-122"/>
                <a:cs typeface="Ebrima" panose="02000000000000000000" pitchFamily="2" charset="0"/>
              </a:endParaRPr>
            </a:p>
          </p:txBody>
        </p:sp>
      </p:grpSp>
    </p:spTree>
    <p:extLst>
      <p:ext uri="{BB962C8B-B14F-4D97-AF65-F5344CB8AC3E}">
        <p14:creationId xmlns:p14="http://schemas.microsoft.com/office/powerpoint/2010/main" val="292380966"/>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down)">
                                      <p:cBhvr>
                                        <p:cTn id="11" dur="500"/>
                                        <p:tgtEl>
                                          <p:spTgt spid="12"/>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down)">
                                      <p:cBhvr>
                                        <p:cTn id="15" dur="500"/>
                                        <p:tgtEl>
                                          <p:spTgt spid="16"/>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down)">
                                      <p:cBhvr>
                                        <p:cTn id="19" dur="500"/>
                                        <p:tgtEl>
                                          <p:spTgt spid="7"/>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down)">
                                      <p:cBhvr>
                                        <p:cTn id="2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alpha val="50000"/>
          </a:schemeClr>
        </a:solidFill>
        <a:effectLst/>
      </p:bgPr>
    </p:bg>
    <p:spTree>
      <p:nvGrpSpPr>
        <p:cNvPr id="1" name=""/>
        <p:cNvGrpSpPr/>
        <p:nvPr/>
      </p:nvGrpSpPr>
      <p:grpSpPr>
        <a:xfrm>
          <a:off x="0" y="0"/>
          <a:ext cx="0" cy="0"/>
          <a:chOff x="0" y="0"/>
          <a:chExt cx="0" cy="0"/>
        </a:xfrm>
      </p:grpSpPr>
      <p:pic>
        <p:nvPicPr>
          <p:cNvPr id="779" name="图片 778">
            <a:extLst>
              <a:ext uri="{FF2B5EF4-FFF2-40B4-BE49-F238E27FC236}">
                <a16:creationId xmlns:a16="http://schemas.microsoft.com/office/drawing/2014/main" xmlns="" id="{2A69E265-26C7-40FB-9BBD-B6DF44FFE1A9}"/>
              </a:ext>
            </a:extLst>
          </p:cNvPr>
          <p:cNvPicPr>
            <a:picLocks noChangeAspect="1"/>
          </p:cNvPicPr>
          <p:nvPr/>
        </p:nvPicPr>
        <p:blipFill>
          <a:blip r:embed="rId3">
            <a:duotone>
              <a:schemeClr val="accent2">
                <a:shade val="45000"/>
                <a:satMod val="135000"/>
              </a:schemeClr>
              <a:prstClr val="white"/>
            </a:duotone>
            <a:lum bright="20000" contrast="-20000"/>
          </a:blip>
          <a:stretch>
            <a:fillRect/>
          </a:stretch>
        </p:blipFill>
        <p:spPr>
          <a:xfrm>
            <a:off x="3184495" y="2322278"/>
            <a:ext cx="5823010" cy="1558940"/>
          </a:xfrm>
          <a:prstGeom prst="rect">
            <a:avLst/>
          </a:prstGeom>
        </p:spPr>
      </p:pic>
      <p:sp>
        <p:nvSpPr>
          <p:cNvPr id="780" name="文本框 779">
            <a:extLst>
              <a:ext uri="{FF2B5EF4-FFF2-40B4-BE49-F238E27FC236}">
                <a16:creationId xmlns:a16="http://schemas.microsoft.com/office/drawing/2014/main" xmlns="" id="{E5808D02-8290-4EB7-8888-9FE6C38E5D05}"/>
              </a:ext>
            </a:extLst>
          </p:cNvPr>
          <p:cNvSpPr txBox="1"/>
          <p:nvPr/>
        </p:nvSpPr>
        <p:spPr>
          <a:xfrm>
            <a:off x="3351166" y="2525979"/>
            <a:ext cx="5466565" cy="704714"/>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4000" b="0" i="0" u="none" strike="noStrike" kern="0" cap="none" spc="0" normalizeH="0" baseline="0" noProof="0" dirty="0">
                <a:ln>
                  <a:noFill/>
                </a:ln>
                <a:solidFill>
                  <a:srgbClr val="352108"/>
                </a:solidFill>
                <a:effectLst/>
                <a:uLnTx/>
                <a:uFillTx/>
                <a:latin typeface="汉仪小麦体简" panose="00020600040101010101" pitchFamily="18" charset="-122"/>
                <a:ea typeface="汉仪小麦体简" panose="00020600040101010101" pitchFamily="18" charset="-122"/>
              </a:rPr>
              <a:t>点击此处添加标题</a:t>
            </a:r>
          </a:p>
        </p:txBody>
      </p:sp>
      <p:sp>
        <p:nvSpPr>
          <p:cNvPr id="781" name="文本框 780">
            <a:extLst>
              <a:ext uri="{FF2B5EF4-FFF2-40B4-BE49-F238E27FC236}">
                <a16:creationId xmlns:a16="http://schemas.microsoft.com/office/drawing/2014/main" xmlns="" id="{8E96C8C0-6F4F-4C3D-BDF0-C13E37CB54A4}"/>
              </a:ext>
            </a:extLst>
          </p:cNvPr>
          <p:cNvSpPr txBox="1"/>
          <p:nvPr/>
        </p:nvSpPr>
        <p:spPr>
          <a:xfrm>
            <a:off x="3351165" y="3217555"/>
            <a:ext cx="5466565" cy="646331"/>
          </a:xfrm>
          <a:prstGeom prst="rect">
            <a:avLst/>
          </a:prstGeom>
          <a:noFill/>
          <a:ln>
            <a:noFill/>
          </a:ln>
        </p:spPr>
        <p:txBody>
          <a:bodyPr wrap="square" rtlCol="0">
            <a:spAutoFit/>
          </a:bodyPr>
          <a:lstStyle/>
          <a:p>
            <a:pPr algn="ctr">
              <a:lnSpc>
                <a:spcPct val="150000"/>
              </a:lnSpc>
              <a:defRPr/>
            </a:pPr>
            <a:r>
              <a:rPr lang="zh-CN" altLang="en-US" sz="1200" spc="300" dirty="0">
                <a:solidFill>
                  <a:schemeClr val="tx1">
                    <a:lumMod val="85000"/>
                    <a:lumOff val="15000"/>
                  </a:schemeClr>
                </a:solidFill>
                <a:latin typeface="隶书" panose="02010509060101010101" pitchFamily="49" charset="-122"/>
                <a:ea typeface="隶书" panose="02010509060101010101" pitchFamily="49" charset="-122"/>
                <a:sym typeface="微软雅黑" pitchFamily="34" charset="-122"/>
              </a:rPr>
              <a:t>点击添加文本信息点击添加文本信息点击添加文本信息点击添加文本信息点击添加文本信息</a:t>
            </a:r>
            <a:endParaRPr lang="en-US" altLang="zh-CN" sz="1200" spc="300" dirty="0">
              <a:solidFill>
                <a:schemeClr val="tx1">
                  <a:lumMod val="85000"/>
                  <a:lumOff val="15000"/>
                </a:schemeClr>
              </a:solidFill>
              <a:latin typeface="隶书" panose="02010509060101010101" pitchFamily="49" charset="-122"/>
              <a:ea typeface="隶书" panose="02010509060101010101" pitchFamily="49" charset="-122"/>
              <a:sym typeface="微软雅黑" pitchFamily="34" charset="-122"/>
            </a:endParaRPr>
          </a:p>
        </p:txBody>
      </p:sp>
    </p:spTree>
    <p:extLst>
      <p:ext uri="{BB962C8B-B14F-4D97-AF65-F5344CB8AC3E}">
        <p14:creationId xmlns:p14="http://schemas.microsoft.com/office/powerpoint/2010/main" val="2434132055"/>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79"/>
                                        </p:tgtEl>
                                        <p:attrNameLst>
                                          <p:attrName>style.visibility</p:attrName>
                                        </p:attrNameLst>
                                      </p:cBhvr>
                                      <p:to>
                                        <p:strVal val="visible"/>
                                      </p:to>
                                    </p:set>
                                    <p:animEffect transition="in" filter="fade">
                                      <p:cBhvr>
                                        <p:cTn id="7" dur="500"/>
                                        <p:tgtEl>
                                          <p:spTgt spid="779"/>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780"/>
                                        </p:tgtEl>
                                        <p:attrNameLst>
                                          <p:attrName>style.visibility</p:attrName>
                                        </p:attrNameLst>
                                      </p:cBhvr>
                                      <p:to>
                                        <p:strVal val="visible"/>
                                      </p:to>
                                    </p:set>
                                    <p:animEffect transition="in" filter="barn(inVertical)">
                                      <p:cBhvr>
                                        <p:cTn id="11" dur="500"/>
                                        <p:tgtEl>
                                          <p:spTgt spid="780"/>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781"/>
                                        </p:tgtEl>
                                        <p:attrNameLst>
                                          <p:attrName>style.visibility</p:attrName>
                                        </p:attrNameLst>
                                      </p:cBhvr>
                                      <p:to>
                                        <p:strVal val="visible"/>
                                      </p:to>
                                    </p:set>
                                    <p:animEffect transition="in" filter="wipe(down)">
                                      <p:cBhvr>
                                        <p:cTn id="15" dur="500"/>
                                        <p:tgtEl>
                                          <p:spTgt spid="7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0" grpId="0"/>
      <p:bldP spid="78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a:extLst>
              <a:ext uri="{FF2B5EF4-FFF2-40B4-BE49-F238E27FC236}">
                <a16:creationId xmlns:a16="http://schemas.microsoft.com/office/drawing/2014/main" xmlns="" id="{CBE1994B-17EB-487F-A529-4734992E6928}"/>
              </a:ext>
            </a:extLst>
          </p:cNvPr>
          <p:cNvGrpSpPr/>
          <p:nvPr/>
        </p:nvGrpSpPr>
        <p:grpSpPr>
          <a:xfrm>
            <a:off x="598714" y="578757"/>
            <a:ext cx="10994571" cy="5700486"/>
            <a:chOff x="3976504" y="1939290"/>
            <a:chExt cx="4096068" cy="1363816"/>
          </a:xfrm>
        </p:grpSpPr>
        <p:sp>
          <p:nvSpPr>
            <p:cNvPr id="7" name="矩形: 圆角 6">
              <a:extLst>
                <a:ext uri="{FF2B5EF4-FFF2-40B4-BE49-F238E27FC236}">
                  <a16:creationId xmlns:a16="http://schemas.microsoft.com/office/drawing/2014/main" xmlns="" id="{014995AC-C0E4-438D-B266-03BE5C94F20C}"/>
                </a:ext>
              </a:extLst>
            </p:cNvPr>
            <p:cNvSpPr/>
            <p:nvPr/>
          </p:nvSpPr>
          <p:spPr>
            <a:xfrm>
              <a:off x="3976504" y="1939290"/>
              <a:ext cx="4096068" cy="1363816"/>
            </a:xfrm>
            <a:prstGeom prst="round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a:extLst>
                <a:ext uri="{FF2B5EF4-FFF2-40B4-BE49-F238E27FC236}">
                  <a16:creationId xmlns:a16="http://schemas.microsoft.com/office/drawing/2014/main" xmlns="" id="{4E06ED50-EA32-42D8-AC4E-3DBE0F6C652B}"/>
                </a:ext>
              </a:extLst>
            </p:cNvPr>
            <p:cNvSpPr/>
            <p:nvPr/>
          </p:nvSpPr>
          <p:spPr>
            <a:xfrm>
              <a:off x="4299931" y="1988339"/>
              <a:ext cx="3420826" cy="1260510"/>
            </a:xfrm>
            <a:prstGeom prst="rect">
              <a:avLst/>
            </a:prstGeom>
            <a:solidFill>
              <a:schemeClr val="bg1"/>
            </a:solidFill>
            <a:ln w="127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4" name="图片 3">
            <a:extLst>
              <a:ext uri="{FF2B5EF4-FFF2-40B4-BE49-F238E27FC236}">
                <a16:creationId xmlns:a16="http://schemas.microsoft.com/office/drawing/2014/main" xmlns="" id="{3FD3ECBB-42FB-4565-A20A-1863163CAEA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67865"/>
          <a:stretch/>
        </p:blipFill>
        <p:spPr>
          <a:xfrm>
            <a:off x="1093935" y="1102239"/>
            <a:ext cx="1622206" cy="5048190"/>
          </a:xfrm>
          <a:prstGeom prst="rect">
            <a:avLst/>
          </a:prstGeom>
        </p:spPr>
      </p:pic>
      <p:pic>
        <p:nvPicPr>
          <p:cNvPr id="5" name="图片 4">
            <a:extLst>
              <a:ext uri="{FF2B5EF4-FFF2-40B4-BE49-F238E27FC236}">
                <a16:creationId xmlns:a16="http://schemas.microsoft.com/office/drawing/2014/main" xmlns="" id="{F207BFC3-65D4-422E-A249-BF9FBF07A03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5233"/>
          <a:stretch/>
        </p:blipFill>
        <p:spPr>
          <a:xfrm>
            <a:off x="9542108" y="1298210"/>
            <a:ext cx="2657416" cy="4852219"/>
          </a:xfrm>
          <a:prstGeom prst="rect">
            <a:avLst/>
          </a:prstGeom>
        </p:spPr>
      </p:pic>
      <p:grpSp>
        <p:nvGrpSpPr>
          <p:cNvPr id="12" name="组合 11">
            <a:extLst>
              <a:ext uri="{FF2B5EF4-FFF2-40B4-BE49-F238E27FC236}">
                <a16:creationId xmlns:a16="http://schemas.microsoft.com/office/drawing/2014/main" xmlns="" id="{116CC361-49BA-4800-B95E-DB07AC8B535A}"/>
              </a:ext>
            </a:extLst>
          </p:cNvPr>
          <p:cNvGrpSpPr/>
          <p:nvPr/>
        </p:nvGrpSpPr>
        <p:grpSpPr>
          <a:xfrm>
            <a:off x="3295043" y="1581103"/>
            <a:ext cx="5703047" cy="1661993"/>
            <a:chOff x="3295043" y="1581103"/>
            <a:chExt cx="5703047" cy="1661993"/>
          </a:xfrm>
        </p:grpSpPr>
        <p:sp>
          <p:nvSpPr>
            <p:cNvPr id="10" name="矩形 9">
              <a:extLst>
                <a:ext uri="{FF2B5EF4-FFF2-40B4-BE49-F238E27FC236}">
                  <a16:creationId xmlns:a16="http://schemas.microsoft.com/office/drawing/2014/main" xmlns="" id="{5D10A2ED-8CCE-4C61-BDED-863AC21D5110}"/>
                </a:ext>
              </a:extLst>
            </p:cNvPr>
            <p:cNvSpPr/>
            <p:nvPr/>
          </p:nvSpPr>
          <p:spPr>
            <a:xfrm>
              <a:off x="3295043" y="2288989"/>
              <a:ext cx="5703047" cy="954107"/>
            </a:xfrm>
            <a:prstGeom prst="rect">
              <a:avLst/>
            </a:prstGeom>
          </p:spPr>
          <p:txBody>
            <a:bodyPr wrap="square">
              <a:spAutoFit/>
            </a:bodyPr>
            <a:lstStyle/>
            <a:p>
              <a:pPr>
                <a:lnSpc>
                  <a:spcPct val="200000"/>
                </a:lnSpc>
              </a:pPr>
              <a:r>
                <a:rPr lang="zh-CN" altLang="en-US" sz="1400" dirty="0">
                  <a:solidFill>
                    <a:schemeClr val="tx1"/>
                  </a:solidFill>
                  <a:latin typeface="隶书" panose="02010509060101010101" pitchFamily="49" charset="-122"/>
                  <a:ea typeface="隶书" panose="02010509060101010101" pitchFamily="49" charset="-122"/>
                </a:rPr>
                <a:t>单击此处添加段落文本单击此处添加段落文本单击此处添加段落文本单击此处添加段落文本单击此处添加段落文本单击此处添加段落文本 </a:t>
              </a:r>
              <a:endParaRPr lang="en-US" altLang="zh-CN" sz="1400" dirty="0">
                <a:solidFill>
                  <a:schemeClr val="tx1"/>
                </a:solidFill>
                <a:latin typeface="隶书" panose="02010509060101010101" pitchFamily="49" charset="-122"/>
                <a:ea typeface="隶书" panose="02010509060101010101" pitchFamily="49" charset="-122"/>
                <a:cs typeface="Ebrima" panose="02000000000000000000" pitchFamily="2" charset="0"/>
              </a:endParaRPr>
            </a:p>
          </p:txBody>
        </p:sp>
        <p:sp>
          <p:nvSpPr>
            <p:cNvPr id="11" name="文本框 10">
              <a:extLst>
                <a:ext uri="{FF2B5EF4-FFF2-40B4-BE49-F238E27FC236}">
                  <a16:creationId xmlns:a16="http://schemas.microsoft.com/office/drawing/2014/main" xmlns="" id="{D284173E-86AE-4AB2-8CB0-B191FE211C6E}"/>
                </a:ext>
              </a:extLst>
            </p:cNvPr>
            <p:cNvSpPr txBox="1"/>
            <p:nvPr/>
          </p:nvSpPr>
          <p:spPr>
            <a:xfrm>
              <a:off x="3295043" y="1581103"/>
              <a:ext cx="3378889" cy="707886"/>
            </a:xfrm>
            <a:prstGeom prst="rect">
              <a:avLst/>
            </a:prstGeom>
            <a:noFill/>
          </p:spPr>
          <p:txBody>
            <a:bodyPr wrap="square" rtlCol="0">
              <a:spAutoFit/>
            </a:bodyPr>
            <a:lstStyle/>
            <a:p>
              <a:r>
                <a:rPr lang="zh-CN" altLang="en-US" sz="4000" b="1" dirty="0">
                  <a:solidFill>
                    <a:schemeClr val="tx1">
                      <a:lumMod val="75000"/>
                      <a:lumOff val="25000"/>
                    </a:schemeClr>
                  </a:solidFill>
                  <a:latin typeface="隶书" panose="02010509060101010101" pitchFamily="49" charset="-122"/>
                  <a:ea typeface="隶书" panose="02010509060101010101" pitchFamily="49" charset="-122"/>
                </a:rPr>
                <a:t>点击添加标题</a:t>
              </a:r>
              <a:endParaRPr lang="en-US" altLang="zh-CN" sz="4000" b="1" dirty="0">
                <a:solidFill>
                  <a:schemeClr val="tx1">
                    <a:lumMod val="75000"/>
                    <a:lumOff val="25000"/>
                  </a:schemeClr>
                </a:solidFill>
                <a:latin typeface="隶书" panose="02010509060101010101" pitchFamily="49" charset="-122"/>
                <a:ea typeface="隶书" panose="02010509060101010101" pitchFamily="49" charset="-122"/>
              </a:endParaRPr>
            </a:p>
          </p:txBody>
        </p:sp>
      </p:grpSp>
      <p:grpSp>
        <p:nvGrpSpPr>
          <p:cNvPr id="13" name="组合 12">
            <a:extLst>
              <a:ext uri="{FF2B5EF4-FFF2-40B4-BE49-F238E27FC236}">
                <a16:creationId xmlns:a16="http://schemas.microsoft.com/office/drawing/2014/main" xmlns="" id="{09D5A1CF-BCD5-4945-8BBC-DC90BFCFCF1A}"/>
              </a:ext>
            </a:extLst>
          </p:cNvPr>
          <p:cNvGrpSpPr/>
          <p:nvPr/>
        </p:nvGrpSpPr>
        <p:grpSpPr>
          <a:xfrm>
            <a:off x="3260159" y="3672862"/>
            <a:ext cx="5703047" cy="1661993"/>
            <a:chOff x="3295043" y="1581103"/>
            <a:chExt cx="5703047" cy="1661993"/>
          </a:xfrm>
        </p:grpSpPr>
        <p:sp>
          <p:nvSpPr>
            <p:cNvPr id="14" name="矩形 13">
              <a:extLst>
                <a:ext uri="{FF2B5EF4-FFF2-40B4-BE49-F238E27FC236}">
                  <a16:creationId xmlns:a16="http://schemas.microsoft.com/office/drawing/2014/main" xmlns="" id="{7157ACAB-AC50-403A-90DF-83C09433613C}"/>
                </a:ext>
              </a:extLst>
            </p:cNvPr>
            <p:cNvSpPr/>
            <p:nvPr/>
          </p:nvSpPr>
          <p:spPr>
            <a:xfrm>
              <a:off x="3295043" y="2288989"/>
              <a:ext cx="5703047" cy="954107"/>
            </a:xfrm>
            <a:prstGeom prst="rect">
              <a:avLst/>
            </a:prstGeom>
          </p:spPr>
          <p:txBody>
            <a:bodyPr wrap="square">
              <a:spAutoFit/>
            </a:bodyPr>
            <a:lstStyle/>
            <a:p>
              <a:pPr>
                <a:lnSpc>
                  <a:spcPct val="200000"/>
                </a:lnSpc>
              </a:pPr>
              <a:r>
                <a:rPr lang="zh-CN" altLang="en-US" sz="1400" dirty="0">
                  <a:solidFill>
                    <a:schemeClr val="tx1"/>
                  </a:solidFill>
                  <a:latin typeface="隶书" panose="02010509060101010101" pitchFamily="49" charset="-122"/>
                  <a:ea typeface="隶书" panose="02010509060101010101" pitchFamily="49" charset="-122"/>
                </a:rPr>
                <a:t>单击此处添加段落文本单击此处添加段落文本单击此处添加段落文本单击此处添加段落文本单击此处添加段落文本单击此处添加段落文本 </a:t>
              </a:r>
              <a:endParaRPr lang="en-US" altLang="zh-CN" sz="1400" dirty="0">
                <a:solidFill>
                  <a:schemeClr val="tx1"/>
                </a:solidFill>
                <a:latin typeface="隶书" panose="02010509060101010101" pitchFamily="49" charset="-122"/>
                <a:ea typeface="隶书" panose="02010509060101010101" pitchFamily="49" charset="-122"/>
                <a:cs typeface="Ebrima" panose="02000000000000000000" pitchFamily="2" charset="0"/>
              </a:endParaRPr>
            </a:p>
          </p:txBody>
        </p:sp>
        <p:sp>
          <p:nvSpPr>
            <p:cNvPr id="15" name="文本框 14">
              <a:extLst>
                <a:ext uri="{FF2B5EF4-FFF2-40B4-BE49-F238E27FC236}">
                  <a16:creationId xmlns:a16="http://schemas.microsoft.com/office/drawing/2014/main" xmlns="" id="{0B7E66B4-E9C9-425C-9054-84712BA99E18}"/>
                </a:ext>
              </a:extLst>
            </p:cNvPr>
            <p:cNvSpPr txBox="1"/>
            <p:nvPr/>
          </p:nvSpPr>
          <p:spPr>
            <a:xfrm>
              <a:off x="3295043" y="1581103"/>
              <a:ext cx="3378889" cy="707886"/>
            </a:xfrm>
            <a:prstGeom prst="rect">
              <a:avLst/>
            </a:prstGeom>
            <a:noFill/>
          </p:spPr>
          <p:txBody>
            <a:bodyPr wrap="square" rtlCol="0">
              <a:spAutoFit/>
            </a:bodyPr>
            <a:lstStyle/>
            <a:p>
              <a:r>
                <a:rPr lang="zh-CN" altLang="en-US" sz="4000" b="1" dirty="0">
                  <a:solidFill>
                    <a:schemeClr val="tx1">
                      <a:lumMod val="75000"/>
                      <a:lumOff val="25000"/>
                    </a:schemeClr>
                  </a:solidFill>
                  <a:latin typeface="隶书" panose="02010509060101010101" pitchFamily="49" charset="-122"/>
                  <a:ea typeface="隶书" panose="02010509060101010101" pitchFamily="49" charset="-122"/>
                </a:rPr>
                <a:t>点击添加标题</a:t>
              </a:r>
              <a:endParaRPr lang="en-US" altLang="zh-CN" sz="4000" b="1" dirty="0">
                <a:solidFill>
                  <a:schemeClr val="tx1">
                    <a:lumMod val="75000"/>
                    <a:lumOff val="25000"/>
                  </a:schemeClr>
                </a:solidFill>
                <a:latin typeface="隶书" panose="02010509060101010101" pitchFamily="49" charset="-122"/>
                <a:ea typeface="隶书" panose="02010509060101010101" pitchFamily="49" charset="-122"/>
              </a:endParaRPr>
            </a:p>
          </p:txBody>
        </p:sp>
      </p:grpSp>
    </p:spTree>
    <p:extLst>
      <p:ext uri="{BB962C8B-B14F-4D97-AF65-F5344CB8AC3E}">
        <p14:creationId xmlns:p14="http://schemas.microsoft.com/office/powerpoint/2010/main" val="1049414489"/>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500"/>
                                        <p:tgtEl>
                                          <p:spTgt spid="5"/>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down)">
                                      <p:cBhvr>
                                        <p:cTn id="19" dur="500"/>
                                        <p:tgtEl>
                                          <p:spTgt spid="12"/>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down)">
                                      <p:cBhvr>
                                        <p:cTn id="2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矩形 70"/>
          <p:cNvSpPr/>
          <p:nvPr/>
        </p:nvSpPr>
        <p:spPr>
          <a:xfrm>
            <a:off x="0" y="2757766"/>
            <a:ext cx="12192000" cy="1687232"/>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a:extLst>
              <a:ext uri="{FF2B5EF4-FFF2-40B4-BE49-F238E27FC236}">
                <a16:creationId xmlns:a16="http://schemas.microsoft.com/office/drawing/2014/main" xmlns="" id="{F599EA3D-7BB3-405E-8071-7490966546F7}"/>
              </a:ext>
            </a:extLst>
          </p:cNvPr>
          <p:cNvGrpSpPr/>
          <p:nvPr/>
        </p:nvGrpSpPr>
        <p:grpSpPr>
          <a:xfrm>
            <a:off x="1105159" y="1027109"/>
            <a:ext cx="8493713" cy="1210793"/>
            <a:chOff x="1105159" y="1027109"/>
            <a:chExt cx="8493713" cy="1210793"/>
          </a:xfrm>
        </p:grpSpPr>
        <p:sp>
          <p:nvSpPr>
            <p:cNvPr id="28" name="Oval 8">
              <a:extLst>
                <a:ext uri="{FF2B5EF4-FFF2-40B4-BE49-F238E27FC236}">
                  <a16:creationId xmlns:a16="http://schemas.microsoft.com/office/drawing/2014/main" xmlns="" id="{3365973D-0934-45CA-A6F2-4088D0289D12}"/>
                </a:ext>
              </a:extLst>
            </p:cNvPr>
            <p:cNvSpPr>
              <a:spLocks noChangeArrowheads="1"/>
            </p:cNvSpPr>
            <p:nvPr/>
          </p:nvSpPr>
          <p:spPr bwMode="auto">
            <a:xfrm>
              <a:off x="1105159" y="1027109"/>
              <a:ext cx="1059149" cy="1053464"/>
            </a:xfrm>
            <a:prstGeom prst="ellipse">
              <a:avLst/>
            </a:prstGeom>
            <a:solidFill>
              <a:schemeClr val="bg1"/>
            </a:solidFill>
            <a:ln>
              <a:solidFill>
                <a:schemeClr val="bg1">
                  <a:lumMod val="95000"/>
                </a:schemeClr>
              </a:solidFill>
            </a:ln>
            <a:effectLst>
              <a:outerShdw blurRad="50800" dist="38100" dir="2700000" algn="tl" rotWithShape="0">
                <a:prstClr val="black">
                  <a:alpha val="40000"/>
                </a:prstClr>
              </a:outerShdw>
            </a:effectLst>
          </p:spPr>
          <p:txBody>
            <a:bodyPr/>
            <a:lstStyle/>
            <a:p>
              <a:pPr defTabSz="1219170"/>
              <a:endParaRPr lang="zh-CN" altLang="en-US" sz="2400">
                <a:solidFill>
                  <a:prstClr val="black"/>
                </a:solidFill>
                <a:latin typeface="Calibri"/>
                <a:ea typeface="华文细黑" panose="02010600040101010101" pitchFamily="2" charset="-122"/>
              </a:endParaRPr>
            </a:p>
          </p:txBody>
        </p:sp>
        <p:grpSp>
          <p:nvGrpSpPr>
            <p:cNvPr id="10" name="组合 9"/>
            <p:cNvGrpSpPr/>
            <p:nvPr/>
          </p:nvGrpSpPr>
          <p:grpSpPr>
            <a:xfrm>
              <a:off x="1902558" y="1074256"/>
              <a:ext cx="7696314" cy="1163646"/>
              <a:chOff x="1889101" y="1108494"/>
              <a:chExt cx="7696314" cy="1163646"/>
            </a:xfrm>
          </p:grpSpPr>
          <p:sp>
            <p:nvSpPr>
              <p:cNvPr id="69" name="AutoShape 110"/>
              <p:cNvSpPr/>
              <p:nvPr/>
            </p:nvSpPr>
            <p:spPr bwMode="auto">
              <a:xfrm>
                <a:off x="1889101" y="1522674"/>
                <a:ext cx="320956" cy="21470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solidFill>
                <a:schemeClr val="bg1"/>
              </a:solidFill>
              <a:ln>
                <a:noFill/>
              </a:ln>
              <a:effectLst/>
            </p:spPr>
            <p:txBody>
              <a:bodyPr lIns="25400" tIns="25400" rIns="25400" bIns="25400" anchor="ctr"/>
              <a:lstStyle/>
              <a:p>
                <a:pPr algn="ctr" defTabSz="304792">
                  <a:defRPr/>
                </a:pPr>
                <a:endParaRPr lang="en-US" sz="2000" kern="0">
                  <a:solidFill>
                    <a:srgbClr val="FFFFFF"/>
                  </a:solidFill>
                  <a:effectLst>
                    <a:outerShdw blurRad="38100" dist="38100" dir="2700000" algn="tl">
                      <a:srgbClr val="000000"/>
                    </a:outerShdw>
                  </a:effectLst>
                  <a:latin typeface="Gill Sans" charset="0"/>
                  <a:ea typeface="华文细黑" panose="02010600040101010101" pitchFamily="2" charset="-122"/>
                  <a:sym typeface="Gill Sans" charset="0"/>
                </a:endParaRPr>
              </a:p>
            </p:txBody>
          </p:sp>
          <p:grpSp>
            <p:nvGrpSpPr>
              <p:cNvPr id="40" name="组合 39"/>
              <p:cNvGrpSpPr/>
              <p:nvPr/>
            </p:nvGrpSpPr>
            <p:grpSpPr>
              <a:xfrm>
                <a:off x="2703195" y="1108494"/>
                <a:ext cx="6882220" cy="1163646"/>
                <a:chOff x="393699" y="2896324"/>
                <a:chExt cx="6882220" cy="1163646"/>
              </a:xfrm>
            </p:grpSpPr>
            <p:sp>
              <p:nvSpPr>
                <p:cNvPr id="41" name="矩形 40"/>
                <p:cNvSpPr/>
                <p:nvPr/>
              </p:nvSpPr>
              <p:spPr>
                <a:xfrm>
                  <a:off x="393699" y="3183255"/>
                  <a:ext cx="6882220" cy="876715"/>
                </a:xfrm>
                <a:prstGeom prst="rect">
                  <a:avLst/>
                </a:prstGeom>
              </p:spPr>
              <p:txBody>
                <a:bodyPr wrap="square">
                  <a:spAutoFit/>
                </a:bodyPr>
                <a:lstStyle/>
                <a:p>
                  <a:pPr>
                    <a:lnSpc>
                      <a:spcPct val="200000"/>
                    </a:lnSpc>
                  </a:pPr>
                  <a:r>
                    <a:rPr lang="zh-CN" altLang="en-US" sz="1400" dirty="0">
                      <a:solidFill>
                        <a:schemeClr val="tx1"/>
                      </a:solidFill>
                      <a:latin typeface="隶书" panose="02010509060101010101" pitchFamily="49" charset="-122"/>
                      <a:ea typeface="隶书" panose="02010509060101010101" pitchFamily="49" charset="-122"/>
                    </a:rPr>
                    <a:t>单击此处添加段落文本单击此处添加段落文本单击此处添加段落文本单击此处添加段落文本单击此处添加段落文本单击此处添加段落文本 </a:t>
                  </a:r>
                  <a:endParaRPr lang="en-US" altLang="zh-CN" sz="1400" dirty="0">
                    <a:solidFill>
                      <a:schemeClr val="tx1"/>
                    </a:solidFill>
                    <a:latin typeface="隶书" panose="02010509060101010101" pitchFamily="49" charset="-122"/>
                    <a:ea typeface="隶书" panose="02010509060101010101" pitchFamily="49" charset="-122"/>
                    <a:cs typeface="Ebrima" panose="02000000000000000000" pitchFamily="2" charset="0"/>
                  </a:endParaRPr>
                </a:p>
              </p:txBody>
            </p:sp>
            <p:sp>
              <p:nvSpPr>
                <p:cNvPr id="42" name="文本框 41"/>
                <p:cNvSpPr txBox="1"/>
                <p:nvPr/>
              </p:nvSpPr>
              <p:spPr>
                <a:xfrm>
                  <a:off x="393699" y="2896324"/>
                  <a:ext cx="2419350" cy="461665"/>
                </a:xfrm>
                <a:prstGeom prst="rect">
                  <a:avLst/>
                </a:prstGeom>
                <a:noFill/>
              </p:spPr>
              <p:txBody>
                <a:bodyPr wrap="square" rtlCol="0">
                  <a:spAutoFit/>
                </a:bodyPr>
                <a:lstStyle/>
                <a:p>
                  <a:r>
                    <a:rPr lang="zh-CN" altLang="en-US" sz="2400" b="1" dirty="0">
                      <a:solidFill>
                        <a:schemeClr val="tx1">
                          <a:lumMod val="75000"/>
                          <a:lumOff val="25000"/>
                        </a:schemeClr>
                      </a:solidFill>
                      <a:latin typeface="隶书" panose="02010509060101010101" pitchFamily="49" charset="-122"/>
                      <a:ea typeface="隶书" panose="02010509060101010101" pitchFamily="49" charset="-122"/>
                    </a:rPr>
                    <a:t>点击添加标题</a:t>
                  </a:r>
                  <a:endParaRPr lang="en-US" altLang="zh-CN" sz="2400" b="1" dirty="0">
                    <a:solidFill>
                      <a:schemeClr val="tx1">
                        <a:lumMod val="75000"/>
                        <a:lumOff val="25000"/>
                      </a:schemeClr>
                    </a:solidFill>
                    <a:latin typeface="隶书" panose="02010509060101010101" pitchFamily="49" charset="-122"/>
                    <a:ea typeface="隶书" panose="02010509060101010101" pitchFamily="49" charset="-122"/>
                  </a:endParaRPr>
                </a:p>
              </p:txBody>
            </p:sp>
          </p:grpSp>
        </p:grpSp>
        <p:pic>
          <p:nvPicPr>
            <p:cNvPr id="27" name="图片 26" descr="图片包含 室内, 动物, 就坐&#10;&#10;已生成高可信度的说明">
              <a:extLst>
                <a:ext uri="{FF2B5EF4-FFF2-40B4-BE49-F238E27FC236}">
                  <a16:creationId xmlns:a16="http://schemas.microsoft.com/office/drawing/2014/main" xmlns="" id="{D887174A-16BC-413F-9FD9-947DF9F5270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11240" y="1193104"/>
              <a:ext cx="1343506" cy="753693"/>
            </a:xfrm>
            <a:prstGeom prst="rect">
              <a:avLst/>
            </a:prstGeom>
          </p:spPr>
        </p:pic>
      </p:grpSp>
      <p:grpSp>
        <p:nvGrpSpPr>
          <p:cNvPr id="6" name="组合 5">
            <a:extLst>
              <a:ext uri="{FF2B5EF4-FFF2-40B4-BE49-F238E27FC236}">
                <a16:creationId xmlns:a16="http://schemas.microsoft.com/office/drawing/2014/main" xmlns="" id="{55F4BDA6-EED0-4D96-BA34-2147E777D902}"/>
              </a:ext>
            </a:extLst>
          </p:cNvPr>
          <p:cNvGrpSpPr/>
          <p:nvPr/>
        </p:nvGrpSpPr>
        <p:grpSpPr>
          <a:xfrm>
            <a:off x="2273246" y="2881891"/>
            <a:ext cx="8621531" cy="1352137"/>
            <a:chOff x="2273246" y="2881891"/>
            <a:chExt cx="8621531" cy="1352137"/>
          </a:xfrm>
        </p:grpSpPr>
        <p:grpSp>
          <p:nvGrpSpPr>
            <p:cNvPr id="5" name="组合 4"/>
            <p:cNvGrpSpPr/>
            <p:nvPr/>
          </p:nvGrpSpPr>
          <p:grpSpPr>
            <a:xfrm>
              <a:off x="2273246" y="2967335"/>
              <a:ext cx="6882220" cy="1266693"/>
              <a:chOff x="2264281" y="3096090"/>
              <a:chExt cx="6882220" cy="1266693"/>
            </a:xfrm>
          </p:grpSpPr>
          <p:sp>
            <p:nvSpPr>
              <p:cNvPr id="47" name="矩形 46"/>
              <p:cNvSpPr/>
              <p:nvPr/>
            </p:nvSpPr>
            <p:spPr>
              <a:xfrm>
                <a:off x="2264281" y="3486068"/>
                <a:ext cx="6882220" cy="876715"/>
              </a:xfrm>
              <a:prstGeom prst="rect">
                <a:avLst/>
              </a:prstGeom>
            </p:spPr>
            <p:txBody>
              <a:bodyPr wrap="square">
                <a:spAutoFit/>
              </a:bodyPr>
              <a:lstStyle/>
              <a:p>
                <a:pPr algn="r">
                  <a:lnSpc>
                    <a:spcPct val="200000"/>
                  </a:lnSpc>
                </a:pPr>
                <a:r>
                  <a:rPr lang="zh-CN" altLang="en-US" sz="1400" dirty="0">
                    <a:solidFill>
                      <a:schemeClr val="tx1"/>
                    </a:solidFill>
                    <a:latin typeface="隶书" panose="02010509060101010101" pitchFamily="49" charset="-122"/>
                    <a:ea typeface="隶书" panose="02010509060101010101" pitchFamily="49" charset="-122"/>
                  </a:rPr>
                  <a:t>单击此处添加段落文本单击此处添加段落文本单击此处添加段落文本单击此处添加段落文本单击此处添加段落文本单击此处添加段落文本 </a:t>
                </a:r>
                <a:endParaRPr lang="en-US" altLang="zh-CN" sz="1400" dirty="0">
                  <a:solidFill>
                    <a:schemeClr val="tx1"/>
                  </a:solidFill>
                  <a:latin typeface="隶书" panose="02010509060101010101" pitchFamily="49" charset="-122"/>
                  <a:ea typeface="隶书" panose="02010509060101010101" pitchFamily="49" charset="-122"/>
                  <a:cs typeface="Ebrima" panose="02000000000000000000" pitchFamily="2" charset="0"/>
                </a:endParaRPr>
              </a:p>
            </p:txBody>
          </p:sp>
          <p:sp>
            <p:nvSpPr>
              <p:cNvPr id="48" name="文本框 47"/>
              <p:cNvSpPr txBox="1"/>
              <p:nvPr/>
            </p:nvSpPr>
            <p:spPr>
              <a:xfrm>
                <a:off x="6727151" y="3096090"/>
                <a:ext cx="2419350" cy="461665"/>
              </a:xfrm>
              <a:prstGeom prst="rect">
                <a:avLst/>
              </a:prstGeom>
              <a:noFill/>
            </p:spPr>
            <p:txBody>
              <a:bodyPr wrap="square" rtlCol="0">
                <a:spAutoFit/>
              </a:bodyPr>
              <a:lstStyle/>
              <a:p>
                <a:pPr algn="r"/>
                <a:r>
                  <a:rPr lang="zh-CN" altLang="en-US" sz="2400" b="1" dirty="0">
                    <a:latin typeface="隶书" panose="02010509060101010101" pitchFamily="49" charset="-122"/>
                    <a:ea typeface="隶书" panose="02010509060101010101" pitchFamily="49" charset="-122"/>
                  </a:rPr>
                  <a:t>点击添加标题</a:t>
                </a:r>
                <a:endParaRPr lang="en-US" altLang="zh-CN" sz="2400" b="1" dirty="0">
                  <a:latin typeface="隶书" panose="02010509060101010101" pitchFamily="49" charset="-122"/>
                  <a:ea typeface="隶书" panose="02010509060101010101" pitchFamily="49" charset="-122"/>
                </a:endParaRPr>
              </a:p>
            </p:txBody>
          </p:sp>
        </p:grpSp>
        <p:grpSp>
          <p:nvGrpSpPr>
            <p:cNvPr id="3" name="组合 2">
              <a:extLst>
                <a:ext uri="{FF2B5EF4-FFF2-40B4-BE49-F238E27FC236}">
                  <a16:creationId xmlns:a16="http://schemas.microsoft.com/office/drawing/2014/main" xmlns="" id="{879F9487-0584-48DE-BDEE-EAF9C742AF9E}"/>
                </a:ext>
              </a:extLst>
            </p:cNvPr>
            <p:cNvGrpSpPr/>
            <p:nvPr/>
          </p:nvGrpSpPr>
          <p:grpSpPr>
            <a:xfrm>
              <a:off x="9598872" y="2881891"/>
              <a:ext cx="1295905" cy="1295905"/>
              <a:chOff x="9598872" y="2881891"/>
              <a:chExt cx="1295905" cy="1295905"/>
            </a:xfrm>
          </p:grpSpPr>
          <p:sp>
            <p:nvSpPr>
              <p:cNvPr id="30" name="Oval 8">
                <a:extLst>
                  <a:ext uri="{FF2B5EF4-FFF2-40B4-BE49-F238E27FC236}">
                    <a16:creationId xmlns:a16="http://schemas.microsoft.com/office/drawing/2014/main" xmlns="" id="{2335B409-FB60-4FDD-8B90-DA26F08C740F}"/>
                  </a:ext>
                </a:extLst>
              </p:cNvPr>
              <p:cNvSpPr>
                <a:spLocks noChangeArrowheads="1"/>
              </p:cNvSpPr>
              <p:nvPr/>
            </p:nvSpPr>
            <p:spPr bwMode="auto">
              <a:xfrm>
                <a:off x="9598872" y="3083109"/>
                <a:ext cx="1059149" cy="1053464"/>
              </a:xfrm>
              <a:prstGeom prst="ellipse">
                <a:avLst/>
              </a:prstGeom>
              <a:solidFill>
                <a:schemeClr val="bg1"/>
              </a:solidFill>
              <a:ln>
                <a:solidFill>
                  <a:schemeClr val="bg1">
                    <a:lumMod val="95000"/>
                  </a:schemeClr>
                </a:solidFill>
              </a:ln>
              <a:effectLst>
                <a:outerShdw blurRad="50800" dist="38100" dir="2700000" algn="tl" rotWithShape="0">
                  <a:prstClr val="black">
                    <a:alpha val="40000"/>
                  </a:prstClr>
                </a:outerShdw>
              </a:effectLst>
            </p:spPr>
            <p:txBody>
              <a:bodyPr/>
              <a:lstStyle/>
              <a:p>
                <a:pPr defTabSz="1219170"/>
                <a:endParaRPr lang="zh-CN" altLang="en-US" sz="2400">
                  <a:solidFill>
                    <a:prstClr val="black"/>
                  </a:solidFill>
                  <a:latin typeface="Calibri"/>
                  <a:ea typeface="华文细黑" panose="02010600040101010101" pitchFamily="2" charset="-122"/>
                </a:endParaRPr>
              </a:p>
            </p:txBody>
          </p:sp>
          <p:pic>
            <p:nvPicPr>
              <p:cNvPr id="29" name="图片 28" descr="图片包含 动物&#10;&#10;已生成高可信度的说明">
                <a:extLst>
                  <a:ext uri="{FF2B5EF4-FFF2-40B4-BE49-F238E27FC236}">
                    <a16:creationId xmlns:a16="http://schemas.microsoft.com/office/drawing/2014/main" xmlns="" id="{84AC1693-DA1F-4DE6-85CC-F06AD60F233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98872" y="2881891"/>
                <a:ext cx="1295905" cy="1295905"/>
              </a:xfrm>
              <a:prstGeom prst="rect">
                <a:avLst/>
              </a:prstGeom>
            </p:spPr>
          </p:pic>
        </p:grpSp>
      </p:grpSp>
      <p:grpSp>
        <p:nvGrpSpPr>
          <p:cNvPr id="32" name="组合 31">
            <a:extLst>
              <a:ext uri="{FF2B5EF4-FFF2-40B4-BE49-F238E27FC236}">
                <a16:creationId xmlns:a16="http://schemas.microsoft.com/office/drawing/2014/main" xmlns="" id="{E504A594-D56A-49A2-8373-CFFD679B9E3A}"/>
              </a:ext>
            </a:extLst>
          </p:cNvPr>
          <p:cNvGrpSpPr/>
          <p:nvPr/>
        </p:nvGrpSpPr>
        <p:grpSpPr>
          <a:xfrm>
            <a:off x="1467499" y="5055654"/>
            <a:ext cx="8493713" cy="1210793"/>
            <a:chOff x="1105159" y="1027109"/>
            <a:chExt cx="8493713" cy="1210793"/>
          </a:xfrm>
        </p:grpSpPr>
        <p:sp>
          <p:nvSpPr>
            <p:cNvPr id="33" name="Oval 8">
              <a:extLst>
                <a:ext uri="{FF2B5EF4-FFF2-40B4-BE49-F238E27FC236}">
                  <a16:creationId xmlns:a16="http://schemas.microsoft.com/office/drawing/2014/main" xmlns="" id="{849E140A-7F5A-4388-83F0-DB98B57EEBD9}"/>
                </a:ext>
              </a:extLst>
            </p:cNvPr>
            <p:cNvSpPr>
              <a:spLocks noChangeArrowheads="1"/>
            </p:cNvSpPr>
            <p:nvPr/>
          </p:nvSpPr>
          <p:spPr bwMode="auto">
            <a:xfrm>
              <a:off x="1105159" y="1027109"/>
              <a:ext cx="1059149" cy="1053464"/>
            </a:xfrm>
            <a:prstGeom prst="ellipse">
              <a:avLst/>
            </a:prstGeom>
            <a:solidFill>
              <a:schemeClr val="bg1"/>
            </a:solidFill>
            <a:ln>
              <a:solidFill>
                <a:schemeClr val="bg1">
                  <a:lumMod val="95000"/>
                </a:schemeClr>
              </a:solidFill>
            </a:ln>
            <a:effectLst>
              <a:outerShdw blurRad="50800" dist="38100" dir="2700000" algn="tl" rotWithShape="0">
                <a:prstClr val="black">
                  <a:alpha val="40000"/>
                </a:prstClr>
              </a:outerShdw>
            </a:effectLst>
          </p:spPr>
          <p:txBody>
            <a:bodyPr/>
            <a:lstStyle/>
            <a:p>
              <a:pPr defTabSz="1219170"/>
              <a:endParaRPr lang="zh-CN" altLang="en-US" sz="2400">
                <a:solidFill>
                  <a:prstClr val="black"/>
                </a:solidFill>
                <a:latin typeface="Calibri"/>
                <a:ea typeface="华文细黑" panose="02010600040101010101" pitchFamily="2" charset="-122"/>
              </a:endParaRPr>
            </a:p>
          </p:txBody>
        </p:sp>
        <p:grpSp>
          <p:nvGrpSpPr>
            <p:cNvPr id="34" name="组合 33">
              <a:extLst>
                <a:ext uri="{FF2B5EF4-FFF2-40B4-BE49-F238E27FC236}">
                  <a16:creationId xmlns:a16="http://schemas.microsoft.com/office/drawing/2014/main" xmlns="" id="{05A85C65-93BA-45CE-AC90-BBE7BEB02D79}"/>
                </a:ext>
              </a:extLst>
            </p:cNvPr>
            <p:cNvGrpSpPr/>
            <p:nvPr/>
          </p:nvGrpSpPr>
          <p:grpSpPr>
            <a:xfrm>
              <a:off x="1902558" y="1074256"/>
              <a:ext cx="7696314" cy="1163646"/>
              <a:chOff x="1889101" y="1108494"/>
              <a:chExt cx="7696314" cy="1163646"/>
            </a:xfrm>
          </p:grpSpPr>
          <p:sp>
            <p:nvSpPr>
              <p:cNvPr id="36" name="AutoShape 110">
                <a:extLst>
                  <a:ext uri="{FF2B5EF4-FFF2-40B4-BE49-F238E27FC236}">
                    <a16:creationId xmlns:a16="http://schemas.microsoft.com/office/drawing/2014/main" xmlns="" id="{566FFFDC-4210-4C7F-9A86-3E45C306AEDC}"/>
                  </a:ext>
                </a:extLst>
              </p:cNvPr>
              <p:cNvSpPr/>
              <p:nvPr/>
            </p:nvSpPr>
            <p:spPr bwMode="auto">
              <a:xfrm>
                <a:off x="1889101" y="1522674"/>
                <a:ext cx="320956" cy="21470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solidFill>
                <a:schemeClr val="bg1"/>
              </a:solidFill>
              <a:ln>
                <a:noFill/>
              </a:ln>
              <a:effectLst/>
            </p:spPr>
            <p:txBody>
              <a:bodyPr lIns="25400" tIns="25400" rIns="25400" bIns="25400" anchor="ctr"/>
              <a:lstStyle/>
              <a:p>
                <a:pPr algn="ctr" defTabSz="304792">
                  <a:defRPr/>
                </a:pPr>
                <a:endParaRPr lang="en-US" sz="2000" kern="0">
                  <a:solidFill>
                    <a:srgbClr val="FFFFFF"/>
                  </a:solidFill>
                  <a:effectLst>
                    <a:outerShdw blurRad="38100" dist="38100" dir="2700000" algn="tl">
                      <a:srgbClr val="000000"/>
                    </a:outerShdw>
                  </a:effectLst>
                  <a:latin typeface="Gill Sans" charset="0"/>
                  <a:ea typeface="华文细黑" panose="02010600040101010101" pitchFamily="2" charset="-122"/>
                  <a:sym typeface="Gill Sans" charset="0"/>
                </a:endParaRPr>
              </a:p>
            </p:txBody>
          </p:sp>
          <p:grpSp>
            <p:nvGrpSpPr>
              <p:cNvPr id="37" name="组合 36">
                <a:extLst>
                  <a:ext uri="{FF2B5EF4-FFF2-40B4-BE49-F238E27FC236}">
                    <a16:creationId xmlns:a16="http://schemas.microsoft.com/office/drawing/2014/main" xmlns="" id="{F607A709-9DF4-43BD-8A66-686C1B61145F}"/>
                  </a:ext>
                </a:extLst>
              </p:cNvPr>
              <p:cNvGrpSpPr/>
              <p:nvPr/>
            </p:nvGrpSpPr>
            <p:grpSpPr>
              <a:xfrm>
                <a:off x="2703195" y="1108494"/>
                <a:ext cx="6882220" cy="1163646"/>
                <a:chOff x="393699" y="2896324"/>
                <a:chExt cx="6882220" cy="1163646"/>
              </a:xfrm>
            </p:grpSpPr>
            <p:sp>
              <p:nvSpPr>
                <p:cNvPr id="38" name="矩形 37">
                  <a:extLst>
                    <a:ext uri="{FF2B5EF4-FFF2-40B4-BE49-F238E27FC236}">
                      <a16:creationId xmlns:a16="http://schemas.microsoft.com/office/drawing/2014/main" xmlns="" id="{F6C8F345-FC02-4B25-91CA-71EC6F764C98}"/>
                    </a:ext>
                  </a:extLst>
                </p:cNvPr>
                <p:cNvSpPr/>
                <p:nvPr/>
              </p:nvSpPr>
              <p:spPr>
                <a:xfrm>
                  <a:off x="393699" y="3183255"/>
                  <a:ext cx="6882220" cy="876715"/>
                </a:xfrm>
                <a:prstGeom prst="rect">
                  <a:avLst/>
                </a:prstGeom>
              </p:spPr>
              <p:txBody>
                <a:bodyPr wrap="square">
                  <a:spAutoFit/>
                </a:bodyPr>
                <a:lstStyle/>
                <a:p>
                  <a:pPr>
                    <a:lnSpc>
                      <a:spcPct val="200000"/>
                    </a:lnSpc>
                  </a:pPr>
                  <a:r>
                    <a:rPr lang="zh-CN" altLang="en-US" sz="1400" dirty="0">
                      <a:solidFill>
                        <a:schemeClr val="tx1"/>
                      </a:solidFill>
                      <a:latin typeface="隶书" panose="02010509060101010101" pitchFamily="49" charset="-122"/>
                      <a:ea typeface="隶书" panose="02010509060101010101" pitchFamily="49" charset="-122"/>
                    </a:rPr>
                    <a:t>单击此处添加段落文本单击此处添加段落文本单击此处添加段落文本单击此处添加段落文本单击此处添加段落文本单击此处添加段落文本 </a:t>
                  </a:r>
                  <a:endParaRPr lang="en-US" altLang="zh-CN" sz="1400" dirty="0">
                    <a:solidFill>
                      <a:schemeClr val="tx1"/>
                    </a:solidFill>
                    <a:latin typeface="隶书" panose="02010509060101010101" pitchFamily="49" charset="-122"/>
                    <a:ea typeface="隶书" panose="02010509060101010101" pitchFamily="49" charset="-122"/>
                    <a:cs typeface="Ebrima" panose="02000000000000000000" pitchFamily="2" charset="0"/>
                  </a:endParaRPr>
                </a:p>
              </p:txBody>
            </p:sp>
            <p:sp>
              <p:nvSpPr>
                <p:cNvPr id="39" name="文本框 38">
                  <a:extLst>
                    <a:ext uri="{FF2B5EF4-FFF2-40B4-BE49-F238E27FC236}">
                      <a16:creationId xmlns:a16="http://schemas.microsoft.com/office/drawing/2014/main" xmlns="" id="{3A5EBB22-8350-4EA4-8B01-15CEACC72644}"/>
                    </a:ext>
                  </a:extLst>
                </p:cNvPr>
                <p:cNvSpPr txBox="1"/>
                <p:nvPr/>
              </p:nvSpPr>
              <p:spPr>
                <a:xfrm>
                  <a:off x="393699" y="2896324"/>
                  <a:ext cx="2419350" cy="461665"/>
                </a:xfrm>
                <a:prstGeom prst="rect">
                  <a:avLst/>
                </a:prstGeom>
                <a:noFill/>
              </p:spPr>
              <p:txBody>
                <a:bodyPr wrap="square" rtlCol="0">
                  <a:spAutoFit/>
                </a:bodyPr>
                <a:lstStyle/>
                <a:p>
                  <a:r>
                    <a:rPr lang="zh-CN" altLang="en-US" sz="2400" b="1" dirty="0">
                      <a:solidFill>
                        <a:schemeClr val="tx1">
                          <a:lumMod val="75000"/>
                          <a:lumOff val="25000"/>
                        </a:schemeClr>
                      </a:solidFill>
                      <a:latin typeface="隶书" panose="02010509060101010101" pitchFamily="49" charset="-122"/>
                      <a:ea typeface="隶书" panose="02010509060101010101" pitchFamily="49" charset="-122"/>
                    </a:rPr>
                    <a:t>点击添加标题</a:t>
                  </a:r>
                  <a:endParaRPr lang="en-US" altLang="zh-CN" sz="2400" b="1" dirty="0">
                    <a:solidFill>
                      <a:schemeClr val="tx1">
                        <a:lumMod val="75000"/>
                        <a:lumOff val="25000"/>
                      </a:schemeClr>
                    </a:solidFill>
                    <a:latin typeface="隶书" panose="02010509060101010101" pitchFamily="49" charset="-122"/>
                    <a:ea typeface="隶书" panose="02010509060101010101" pitchFamily="49" charset="-122"/>
                  </a:endParaRPr>
                </a:p>
              </p:txBody>
            </p:sp>
          </p:grpSp>
        </p:grpSp>
        <p:pic>
          <p:nvPicPr>
            <p:cNvPr id="35" name="图片 34" descr="图片包含 室内, 动物, 就坐&#10;&#10;已生成高可信度的说明">
              <a:extLst>
                <a:ext uri="{FF2B5EF4-FFF2-40B4-BE49-F238E27FC236}">
                  <a16:creationId xmlns:a16="http://schemas.microsoft.com/office/drawing/2014/main" xmlns="" id="{39035E82-983B-4E63-BDC0-50C2F61E308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11240" y="1193104"/>
              <a:ext cx="1343506" cy="753693"/>
            </a:xfrm>
            <a:prstGeom prst="rect">
              <a:avLst/>
            </a:prstGeom>
          </p:spPr>
        </p:pic>
      </p:grpSp>
    </p:spTree>
    <p:extLst>
      <p:ext uri="{BB962C8B-B14F-4D97-AF65-F5344CB8AC3E}">
        <p14:creationId xmlns:p14="http://schemas.microsoft.com/office/powerpoint/2010/main" val="3277297709"/>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wipe(down)">
                                      <p:cBhvr>
                                        <p:cTn id="7" dur="500"/>
                                        <p:tgtEl>
                                          <p:spTgt spid="7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right)">
                                      <p:cBhvr>
                                        <p:cTn id="15" dur="500"/>
                                        <p:tgtEl>
                                          <p:spTgt spid="6"/>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wipe(left)">
                                      <p:cBhvr>
                                        <p:cTn id="19"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alpha val="50000"/>
          </a:schemeClr>
        </a:solidFill>
        <a:effectLst/>
      </p:bgPr>
    </p:bg>
    <p:spTree>
      <p:nvGrpSpPr>
        <p:cNvPr id="1" name=""/>
        <p:cNvGrpSpPr/>
        <p:nvPr/>
      </p:nvGrpSpPr>
      <p:grpSpPr>
        <a:xfrm>
          <a:off x="0" y="0"/>
          <a:ext cx="0" cy="0"/>
          <a:chOff x="0" y="0"/>
          <a:chExt cx="0" cy="0"/>
        </a:xfrm>
      </p:grpSpPr>
      <p:pic>
        <p:nvPicPr>
          <p:cNvPr id="779" name="图片 778">
            <a:extLst>
              <a:ext uri="{FF2B5EF4-FFF2-40B4-BE49-F238E27FC236}">
                <a16:creationId xmlns:a16="http://schemas.microsoft.com/office/drawing/2014/main" xmlns="" id="{2A69E265-26C7-40FB-9BBD-B6DF44FFE1A9}"/>
              </a:ext>
            </a:extLst>
          </p:cNvPr>
          <p:cNvPicPr>
            <a:picLocks noChangeAspect="1"/>
          </p:cNvPicPr>
          <p:nvPr/>
        </p:nvPicPr>
        <p:blipFill>
          <a:blip r:embed="rId3">
            <a:duotone>
              <a:schemeClr val="accent2">
                <a:shade val="45000"/>
                <a:satMod val="135000"/>
              </a:schemeClr>
              <a:prstClr val="white"/>
            </a:duotone>
            <a:lum bright="20000" contrast="-20000"/>
          </a:blip>
          <a:stretch>
            <a:fillRect/>
          </a:stretch>
        </p:blipFill>
        <p:spPr>
          <a:xfrm>
            <a:off x="3184495" y="2322278"/>
            <a:ext cx="5823010" cy="1558940"/>
          </a:xfrm>
          <a:prstGeom prst="rect">
            <a:avLst/>
          </a:prstGeom>
        </p:spPr>
      </p:pic>
      <p:sp>
        <p:nvSpPr>
          <p:cNvPr id="780" name="文本框 779">
            <a:extLst>
              <a:ext uri="{FF2B5EF4-FFF2-40B4-BE49-F238E27FC236}">
                <a16:creationId xmlns:a16="http://schemas.microsoft.com/office/drawing/2014/main" xmlns="" id="{E5808D02-8290-4EB7-8888-9FE6C38E5D05}"/>
              </a:ext>
            </a:extLst>
          </p:cNvPr>
          <p:cNvSpPr txBox="1"/>
          <p:nvPr/>
        </p:nvSpPr>
        <p:spPr>
          <a:xfrm>
            <a:off x="3351166" y="2525979"/>
            <a:ext cx="5466565" cy="704714"/>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4000" b="0" i="0" u="none" strike="noStrike" kern="0" cap="none" spc="0" normalizeH="0" baseline="0" noProof="0" dirty="0">
                <a:ln>
                  <a:noFill/>
                </a:ln>
                <a:solidFill>
                  <a:srgbClr val="352108"/>
                </a:solidFill>
                <a:effectLst/>
                <a:uLnTx/>
                <a:uFillTx/>
                <a:latin typeface="汉仪小麦体简" panose="00020600040101010101" pitchFamily="18" charset="-122"/>
                <a:ea typeface="汉仪小麦体简" panose="00020600040101010101" pitchFamily="18" charset="-122"/>
              </a:rPr>
              <a:t>点击此处添加标题</a:t>
            </a:r>
          </a:p>
        </p:txBody>
      </p:sp>
      <p:sp>
        <p:nvSpPr>
          <p:cNvPr id="781" name="文本框 780">
            <a:extLst>
              <a:ext uri="{FF2B5EF4-FFF2-40B4-BE49-F238E27FC236}">
                <a16:creationId xmlns:a16="http://schemas.microsoft.com/office/drawing/2014/main" xmlns="" id="{8E96C8C0-6F4F-4C3D-BDF0-C13E37CB54A4}"/>
              </a:ext>
            </a:extLst>
          </p:cNvPr>
          <p:cNvSpPr txBox="1"/>
          <p:nvPr/>
        </p:nvSpPr>
        <p:spPr>
          <a:xfrm>
            <a:off x="3351165" y="3217555"/>
            <a:ext cx="5466565" cy="646331"/>
          </a:xfrm>
          <a:prstGeom prst="rect">
            <a:avLst/>
          </a:prstGeom>
          <a:noFill/>
          <a:ln>
            <a:noFill/>
          </a:ln>
        </p:spPr>
        <p:txBody>
          <a:bodyPr wrap="square" rtlCol="0">
            <a:spAutoFit/>
          </a:bodyPr>
          <a:lstStyle/>
          <a:p>
            <a:pPr algn="ctr">
              <a:lnSpc>
                <a:spcPct val="150000"/>
              </a:lnSpc>
              <a:defRPr/>
            </a:pPr>
            <a:r>
              <a:rPr lang="zh-CN" altLang="en-US" sz="1200" spc="300" dirty="0">
                <a:solidFill>
                  <a:schemeClr val="tx1">
                    <a:lumMod val="85000"/>
                    <a:lumOff val="15000"/>
                  </a:schemeClr>
                </a:solidFill>
                <a:latin typeface="隶书" panose="02010509060101010101" pitchFamily="49" charset="-122"/>
                <a:ea typeface="隶书" panose="02010509060101010101" pitchFamily="49" charset="-122"/>
                <a:sym typeface="微软雅黑" pitchFamily="34" charset="-122"/>
              </a:rPr>
              <a:t>点击添加文本信息点击添加文本信息点击添加文本信息点击添加文本信息点击添加文本信息</a:t>
            </a:r>
            <a:endParaRPr lang="en-US" altLang="zh-CN" sz="1200" spc="300" dirty="0">
              <a:solidFill>
                <a:schemeClr val="tx1">
                  <a:lumMod val="85000"/>
                  <a:lumOff val="15000"/>
                </a:schemeClr>
              </a:solidFill>
              <a:latin typeface="隶书" panose="02010509060101010101" pitchFamily="49" charset="-122"/>
              <a:ea typeface="隶书" panose="02010509060101010101" pitchFamily="49" charset="-122"/>
              <a:sym typeface="微软雅黑" pitchFamily="34" charset="-122"/>
            </a:endParaRPr>
          </a:p>
        </p:txBody>
      </p:sp>
    </p:spTree>
    <p:extLst>
      <p:ext uri="{BB962C8B-B14F-4D97-AF65-F5344CB8AC3E}">
        <p14:creationId xmlns:p14="http://schemas.microsoft.com/office/powerpoint/2010/main" val="294571363"/>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79"/>
                                        </p:tgtEl>
                                        <p:attrNameLst>
                                          <p:attrName>style.visibility</p:attrName>
                                        </p:attrNameLst>
                                      </p:cBhvr>
                                      <p:to>
                                        <p:strVal val="visible"/>
                                      </p:to>
                                    </p:set>
                                    <p:animEffect transition="in" filter="fade">
                                      <p:cBhvr>
                                        <p:cTn id="7" dur="500"/>
                                        <p:tgtEl>
                                          <p:spTgt spid="779"/>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780"/>
                                        </p:tgtEl>
                                        <p:attrNameLst>
                                          <p:attrName>style.visibility</p:attrName>
                                        </p:attrNameLst>
                                      </p:cBhvr>
                                      <p:to>
                                        <p:strVal val="visible"/>
                                      </p:to>
                                    </p:set>
                                    <p:animEffect transition="in" filter="barn(inVertical)">
                                      <p:cBhvr>
                                        <p:cTn id="11" dur="500"/>
                                        <p:tgtEl>
                                          <p:spTgt spid="780"/>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781"/>
                                        </p:tgtEl>
                                        <p:attrNameLst>
                                          <p:attrName>style.visibility</p:attrName>
                                        </p:attrNameLst>
                                      </p:cBhvr>
                                      <p:to>
                                        <p:strVal val="visible"/>
                                      </p:to>
                                    </p:set>
                                    <p:animEffect transition="in" filter="wipe(down)">
                                      <p:cBhvr>
                                        <p:cTn id="15" dur="500"/>
                                        <p:tgtEl>
                                          <p:spTgt spid="7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0" grpId="0"/>
      <p:bldP spid="78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xmlns="" id="{8D2191A2-98CB-4C40-9967-3434AB414A64}"/>
              </a:ext>
            </a:extLst>
          </p:cNvPr>
          <p:cNvGrpSpPr/>
          <p:nvPr/>
        </p:nvGrpSpPr>
        <p:grpSpPr>
          <a:xfrm>
            <a:off x="5554820" y="1969681"/>
            <a:ext cx="4499040" cy="1248023"/>
            <a:chOff x="6283427" y="4766500"/>
            <a:chExt cx="4499040" cy="1248023"/>
          </a:xfrm>
        </p:grpSpPr>
        <p:sp>
          <p:nvSpPr>
            <p:cNvPr id="5" name="文本框 4">
              <a:extLst>
                <a:ext uri="{FF2B5EF4-FFF2-40B4-BE49-F238E27FC236}">
                  <a16:creationId xmlns:a16="http://schemas.microsoft.com/office/drawing/2014/main" xmlns="" id="{421F500E-FA15-45AF-9232-577E06A7A6A6}"/>
                </a:ext>
              </a:extLst>
            </p:cNvPr>
            <p:cNvSpPr txBox="1"/>
            <p:nvPr/>
          </p:nvSpPr>
          <p:spPr>
            <a:xfrm>
              <a:off x="6283427" y="4766500"/>
              <a:ext cx="3152417" cy="461665"/>
            </a:xfrm>
            <a:prstGeom prst="rect">
              <a:avLst/>
            </a:prstGeom>
            <a:noFill/>
          </p:spPr>
          <p:txBody>
            <a:bodyPr wrap="square" rtlCol="0">
              <a:spAutoFit/>
            </a:bodyPr>
            <a:lstStyle/>
            <a:p>
              <a:r>
                <a:rPr lang="zh-CN" altLang="en-US" sz="2400" b="1" spc="600" dirty="0">
                  <a:latin typeface="汉仪小麦体简" panose="00020600040101010101" pitchFamily="18" charset="-122"/>
                  <a:ea typeface="汉仪小麦体简" panose="00020600040101010101" pitchFamily="18" charset="-122"/>
                  <a:sym typeface="微软雅黑" panose="020B0503020204020204" pitchFamily="34" charset="-122"/>
                </a:rPr>
                <a:t>点击添加标题</a:t>
              </a:r>
            </a:p>
          </p:txBody>
        </p:sp>
        <p:sp>
          <p:nvSpPr>
            <p:cNvPr id="6" name="矩形 39">
              <a:extLst>
                <a:ext uri="{FF2B5EF4-FFF2-40B4-BE49-F238E27FC236}">
                  <a16:creationId xmlns:a16="http://schemas.microsoft.com/office/drawing/2014/main" xmlns="" id="{4A454E19-63F3-470C-9BC8-9BAD62C305EF}"/>
                </a:ext>
              </a:extLst>
            </p:cNvPr>
            <p:cNvSpPr>
              <a:spLocks noChangeArrowheads="1"/>
            </p:cNvSpPr>
            <p:nvPr/>
          </p:nvSpPr>
          <p:spPr bwMode="auto">
            <a:xfrm>
              <a:off x="6283428" y="5134474"/>
              <a:ext cx="4499039" cy="880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1217613">
                <a:defRPr>
                  <a:solidFill>
                    <a:schemeClr val="tx1"/>
                  </a:solidFill>
                  <a:latin typeface="Arial" panose="020B0604020202020204" pitchFamily="34" charset="0"/>
                  <a:ea typeface="宋体" panose="02010600030101010101" pitchFamily="2" charset="-122"/>
                </a:defRPr>
              </a:lvl1pPr>
              <a:lvl2pPr defTabSz="1217613">
                <a:defRPr>
                  <a:solidFill>
                    <a:schemeClr val="tx1"/>
                  </a:solidFill>
                  <a:latin typeface="Arial" panose="020B0604020202020204" pitchFamily="34" charset="0"/>
                  <a:ea typeface="宋体" panose="02010600030101010101" pitchFamily="2" charset="-122"/>
                </a:defRPr>
              </a:lvl2pPr>
              <a:lvl3pPr defTabSz="1217613">
                <a:defRPr>
                  <a:solidFill>
                    <a:schemeClr val="tx1"/>
                  </a:solidFill>
                  <a:latin typeface="Arial" panose="020B0604020202020204" pitchFamily="34" charset="0"/>
                  <a:ea typeface="宋体" panose="02010600030101010101" pitchFamily="2" charset="-122"/>
                </a:defRPr>
              </a:lvl3pPr>
              <a:lvl4pPr defTabSz="1217613">
                <a:defRPr>
                  <a:solidFill>
                    <a:schemeClr val="tx1"/>
                  </a:solidFill>
                  <a:latin typeface="Arial" panose="020B0604020202020204" pitchFamily="34" charset="0"/>
                  <a:ea typeface="宋体" panose="02010600030101010101" pitchFamily="2" charset="-122"/>
                </a:defRPr>
              </a:lvl4pPr>
              <a:lvl5pPr defTabSz="1217613">
                <a:defRPr>
                  <a:solidFill>
                    <a:schemeClr val="tx1"/>
                  </a:solidFill>
                  <a:latin typeface="Arial" panose="020B0604020202020204" pitchFamily="34" charset="0"/>
                  <a:ea typeface="宋体" panose="02010600030101010101" pitchFamily="2" charset="-122"/>
                </a:defRPr>
              </a:lvl5pPr>
              <a:lvl6pPr defTabSz="1217613"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defTabSz="1217613"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defTabSz="1217613"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defTabSz="1217613"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150000"/>
                </a:lnSpc>
                <a:spcBef>
                  <a:spcPts val="1000"/>
                </a:spcBef>
              </a:pPr>
              <a:r>
                <a:rPr lang="zh-CN" altLang="en-US" sz="1200" dirty="0">
                  <a:solidFill>
                    <a:srgbClr val="080808"/>
                  </a:solidFill>
                  <a:latin typeface="隶书" panose="02010509060101010101" pitchFamily="49" charset="-122"/>
                  <a:ea typeface="隶书" panose="02010509060101010101" pitchFamily="49" charset="-122"/>
                </a:rPr>
                <a:t>单击此处添加段落文本单击此处添加段落文本单击此处添加段落文本单击此处添加段落文本单击此处添加段落文本单击此处添加段落文本</a:t>
              </a:r>
            </a:p>
          </p:txBody>
        </p:sp>
      </p:grpSp>
      <p:grpSp>
        <p:nvGrpSpPr>
          <p:cNvPr id="7" name="组合 6">
            <a:extLst>
              <a:ext uri="{FF2B5EF4-FFF2-40B4-BE49-F238E27FC236}">
                <a16:creationId xmlns:a16="http://schemas.microsoft.com/office/drawing/2014/main" xmlns="" id="{3F94CA49-EEE2-4A5D-A3D8-51BF22B974BF}"/>
              </a:ext>
            </a:extLst>
          </p:cNvPr>
          <p:cNvGrpSpPr/>
          <p:nvPr/>
        </p:nvGrpSpPr>
        <p:grpSpPr>
          <a:xfrm>
            <a:off x="5554820" y="4293750"/>
            <a:ext cx="4499040" cy="1248023"/>
            <a:chOff x="6283427" y="4766500"/>
            <a:chExt cx="4499040" cy="1248023"/>
          </a:xfrm>
        </p:grpSpPr>
        <p:sp>
          <p:nvSpPr>
            <p:cNvPr id="8" name="文本框 7">
              <a:extLst>
                <a:ext uri="{FF2B5EF4-FFF2-40B4-BE49-F238E27FC236}">
                  <a16:creationId xmlns:a16="http://schemas.microsoft.com/office/drawing/2014/main" xmlns="" id="{5F6D1DDD-75C8-49B2-A9BF-C79C380BA0E6}"/>
                </a:ext>
              </a:extLst>
            </p:cNvPr>
            <p:cNvSpPr txBox="1"/>
            <p:nvPr/>
          </p:nvSpPr>
          <p:spPr>
            <a:xfrm>
              <a:off x="6283427" y="4766500"/>
              <a:ext cx="3152417" cy="461665"/>
            </a:xfrm>
            <a:prstGeom prst="rect">
              <a:avLst/>
            </a:prstGeom>
            <a:noFill/>
          </p:spPr>
          <p:txBody>
            <a:bodyPr wrap="square" rtlCol="0">
              <a:spAutoFit/>
            </a:bodyPr>
            <a:lstStyle/>
            <a:p>
              <a:r>
                <a:rPr lang="zh-CN" altLang="en-US" sz="2400" b="1" spc="600" dirty="0">
                  <a:latin typeface="汉仪小麦体简" panose="00020600040101010101" pitchFamily="18" charset="-122"/>
                  <a:ea typeface="汉仪小麦体简" panose="00020600040101010101" pitchFamily="18" charset="-122"/>
                  <a:sym typeface="微软雅黑" panose="020B0503020204020204" pitchFamily="34" charset="-122"/>
                </a:rPr>
                <a:t>点击添加标题</a:t>
              </a:r>
            </a:p>
          </p:txBody>
        </p:sp>
        <p:sp>
          <p:nvSpPr>
            <p:cNvPr id="9" name="矩形 39">
              <a:extLst>
                <a:ext uri="{FF2B5EF4-FFF2-40B4-BE49-F238E27FC236}">
                  <a16:creationId xmlns:a16="http://schemas.microsoft.com/office/drawing/2014/main" xmlns="" id="{32726E7A-0857-4F34-9B2C-A745454B629F}"/>
                </a:ext>
              </a:extLst>
            </p:cNvPr>
            <p:cNvSpPr>
              <a:spLocks noChangeArrowheads="1"/>
            </p:cNvSpPr>
            <p:nvPr/>
          </p:nvSpPr>
          <p:spPr bwMode="auto">
            <a:xfrm>
              <a:off x="6283428" y="5134474"/>
              <a:ext cx="4499039" cy="880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1217613">
                <a:defRPr>
                  <a:solidFill>
                    <a:schemeClr val="tx1"/>
                  </a:solidFill>
                  <a:latin typeface="Arial" panose="020B0604020202020204" pitchFamily="34" charset="0"/>
                  <a:ea typeface="宋体" panose="02010600030101010101" pitchFamily="2" charset="-122"/>
                </a:defRPr>
              </a:lvl1pPr>
              <a:lvl2pPr defTabSz="1217613">
                <a:defRPr>
                  <a:solidFill>
                    <a:schemeClr val="tx1"/>
                  </a:solidFill>
                  <a:latin typeface="Arial" panose="020B0604020202020204" pitchFamily="34" charset="0"/>
                  <a:ea typeface="宋体" panose="02010600030101010101" pitchFamily="2" charset="-122"/>
                </a:defRPr>
              </a:lvl2pPr>
              <a:lvl3pPr defTabSz="1217613">
                <a:defRPr>
                  <a:solidFill>
                    <a:schemeClr val="tx1"/>
                  </a:solidFill>
                  <a:latin typeface="Arial" panose="020B0604020202020204" pitchFamily="34" charset="0"/>
                  <a:ea typeface="宋体" panose="02010600030101010101" pitchFamily="2" charset="-122"/>
                </a:defRPr>
              </a:lvl3pPr>
              <a:lvl4pPr defTabSz="1217613">
                <a:defRPr>
                  <a:solidFill>
                    <a:schemeClr val="tx1"/>
                  </a:solidFill>
                  <a:latin typeface="Arial" panose="020B0604020202020204" pitchFamily="34" charset="0"/>
                  <a:ea typeface="宋体" panose="02010600030101010101" pitchFamily="2" charset="-122"/>
                </a:defRPr>
              </a:lvl4pPr>
              <a:lvl5pPr defTabSz="1217613">
                <a:defRPr>
                  <a:solidFill>
                    <a:schemeClr val="tx1"/>
                  </a:solidFill>
                  <a:latin typeface="Arial" panose="020B0604020202020204" pitchFamily="34" charset="0"/>
                  <a:ea typeface="宋体" panose="02010600030101010101" pitchFamily="2" charset="-122"/>
                </a:defRPr>
              </a:lvl5pPr>
              <a:lvl6pPr defTabSz="1217613"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defTabSz="1217613"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defTabSz="1217613"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defTabSz="1217613"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nSpc>
                  <a:spcPct val="150000"/>
                </a:lnSpc>
                <a:spcBef>
                  <a:spcPts val="1000"/>
                </a:spcBef>
              </a:pPr>
              <a:r>
                <a:rPr lang="zh-CN" altLang="en-US" sz="1200" dirty="0">
                  <a:solidFill>
                    <a:srgbClr val="080808"/>
                  </a:solidFill>
                  <a:latin typeface="隶书" panose="02010509060101010101" pitchFamily="49" charset="-122"/>
                  <a:ea typeface="隶书" panose="02010509060101010101" pitchFamily="49" charset="-122"/>
                </a:rPr>
                <a:t>单击此处添加段落文本单击此处添加段落文本单击此处添加段落文本单击此处添加段落文本单击此处添加段落文本单击此处添加段落文本</a:t>
              </a:r>
            </a:p>
          </p:txBody>
        </p:sp>
      </p:grpSp>
      <p:pic>
        <p:nvPicPr>
          <p:cNvPr id="10" name="图片 9">
            <a:extLst>
              <a:ext uri="{FF2B5EF4-FFF2-40B4-BE49-F238E27FC236}">
                <a16:creationId xmlns:a16="http://schemas.microsoft.com/office/drawing/2014/main" xmlns="" id="{6D3AA622-6DD7-4DE4-811E-C9F3CD3680E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5809959" y="3562503"/>
            <a:ext cx="4243901" cy="594196"/>
          </a:xfrm>
          <a:prstGeom prst="rect">
            <a:avLst/>
          </a:prstGeom>
        </p:spPr>
      </p:pic>
      <p:pic>
        <p:nvPicPr>
          <p:cNvPr id="11" name="图片 10">
            <a:extLst>
              <a:ext uri="{FF2B5EF4-FFF2-40B4-BE49-F238E27FC236}">
                <a16:creationId xmlns:a16="http://schemas.microsoft.com/office/drawing/2014/main" xmlns="" id="{FACA48A7-10A6-4C01-84BC-889DC1CA91B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91472" y="1202710"/>
            <a:ext cx="3492797" cy="5016584"/>
          </a:xfrm>
          <a:prstGeom prst="rect">
            <a:avLst/>
          </a:prstGeom>
        </p:spPr>
      </p:pic>
    </p:spTree>
    <p:extLst>
      <p:ext uri="{BB962C8B-B14F-4D97-AF65-F5344CB8AC3E}">
        <p14:creationId xmlns:p14="http://schemas.microsoft.com/office/powerpoint/2010/main" val="2193791894"/>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ppt_x</p:attrName>
                                        </p:attrNameLst>
                                      </p:cBhvr>
                                      <p:tavLst>
                                        <p:tav tm="0">
                                          <p:val>
                                            <p:strVal val="#ppt_x"/>
                                          </p:val>
                                        </p:tav>
                                        <p:tav tm="100000">
                                          <p:val>
                                            <p:strVal val="#ppt_x"/>
                                          </p:val>
                                        </p:tav>
                                      </p:tavLst>
                                    </p:anim>
                                    <p:anim calcmode="lin" valueType="num">
                                      <p:cBhvr>
                                        <p:cTn id="15" dur="1000" fill="hold"/>
                                        <p:tgtEl>
                                          <p:spTgt spid="7"/>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2" presetClass="entr" presetSubtype="2"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right)">
                                      <p:cBhvr>
                                        <p:cTn id="19" dur="500"/>
                                        <p:tgtEl>
                                          <p:spTgt spid="10"/>
                                        </p:tgtEl>
                                      </p:cBhvr>
                                    </p:animEffect>
                                  </p:childTnLst>
                                </p:cTn>
                              </p:par>
                            </p:childTnLst>
                          </p:cTn>
                        </p:par>
                        <p:par>
                          <p:cTn id="20" fill="hold">
                            <p:stCondLst>
                              <p:cond delay="2500"/>
                            </p:stCondLst>
                            <p:childTnLst>
                              <p:par>
                                <p:cTn id="21" presetID="22" presetClass="entr" presetSubtype="4"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down)">
                                      <p:cBhvr>
                                        <p:cTn id="2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62B357A8-8E87-44F8-A38D-031F4B5698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735807"/>
            <a:ext cx="4337738" cy="5245280"/>
          </a:xfrm>
          <a:prstGeom prst="rect">
            <a:avLst/>
          </a:prstGeom>
        </p:spPr>
      </p:pic>
      <p:grpSp>
        <p:nvGrpSpPr>
          <p:cNvPr id="10" name="组合 9">
            <a:extLst>
              <a:ext uri="{FF2B5EF4-FFF2-40B4-BE49-F238E27FC236}">
                <a16:creationId xmlns:a16="http://schemas.microsoft.com/office/drawing/2014/main" xmlns="" id="{1FBB6434-5F98-4B31-95C7-529655D5FD47}"/>
              </a:ext>
            </a:extLst>
          </p:cNvPr>
          <p:cNvGrpSpPr/>
          <p:nvPr/>
        </p:nvGrpSpPr>
        <p:grpSpPr>
          <a:xfrm>
            <a:off x="4875554" y="1935480"/>
            <a:ext cx="6361733" cy="1493520"/>
            <a:chOff x="4763013" y="2583179"/>
            <a:chExt cx="6361733" cy="1493520"/>
          </a:xfrm>
        </p:grpSpPr>
        <p:sp>
          <p:nvSpPr>
            <p:cNvPr id="5" name="矩形 4">
              <a:extLst>
                <a:ext uri="{FF2B5EF4-FFF2-40B4-BE49-F238E27FC236}">
                  <a16:creationId xmlns:a16="http://schemas.microsoft.com/office/drawing/2014/main" xmlns="" id="{E79551DB-9C00-4E88-8BE7-50C3CD98F948}"/>
                </a:ext>
              </a:extLst>
            </p:cNvPr>
            <p:cNvSpPr/>
            <p:nvPr/>
          </p:nvSpPr>
          <p:spPr>
            <a:xfrm>
              <a:off x="4763014" y="2583179"/>
              <a:ext cx="6361732" cy="1493520"/>
            </a:xfrm>
            <a:prstGeom prst="rect">
              <a:avLst/>
            </a:prstGeom>
            <a:solidFill>
              <a:schemeClr val="bg1"/>
            </a:solidFill>
            <a:ln w="19050">
              <a:solidFill>
                <a:srgbClr val="7F6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352108"/>
                </a:solidFill>
                <a:effectLst/>
                <a:uLnTx/>
                <a:uFillTx/>
              </a:endParaRPr>
            </a:p>
          </p:txBody>
        </p:sp>
        <p:sp>
          <p:nvSpPr>
            <p:cNvPr id="6" name="矩形 5">
              <a:extLst>
                <a:ext uri="{FF2B5EF4-FFF2-40B4-BE49-F238E27FC236}">
                  <a16:creationId xmlns:a16="http://schemas.microsoft.com/office/drawing/2014/main" xmlns="" id="{A36DF4D4-292A-4F40-8B39-5D67176B4C88}"/>
                </a:ext>
              </a:extLst>
            </p:cNvPr>
            <p:cNvSpPr/>
            <p:nvPr/>
          </p:nvSpPr>
          <p:spPr>
            <a:xfrm>
              <a:off x="4926855" y="3240453"/>
              <a:ext cx="6026896" cy="738664"/>
            </a:xfrm>
            <a:prstGeom prst="rect">
              <a:avLst/>
            </a:prstGeom>
            <a:ln>
              <a:noFill/>
            </a:ln>
          </p:spPr>
          <p:txBody>
            <a:bodyPr wrap="square">
              <a:spAutoFit/>
            </a:bodyPr>
            <a:lstStyle/>
            <a:p>
              <a:pPr>
                <a:lnSpc>
                  <a:spcPct val="150000"/>
                </a:lnSpc>
                <a:spcBef>
                  <a:spcPts val="1000"/>
                </a:spcBef>
              </a:pPr>
              <a:r>
                <a:rPr lang="zh-CN" altLang="en-US" sz="1400" dirty="0">
                  <a:solidFill>
                    <a:srgbClr val="080808"/>
                  </a:solidFill>
                  <a:latin typeface="隶书" panose="02010509060101010101" pitchFamily="49" charset="-122"/>
                  <a:ea typeface="隶书" panose="02010509060101010101" pitchFamily="49" charset="-122"/>
                </a:rPr>
                <a:t>单击此处添加段落文本单击此处添加段落文本单击此处添加段落文本单击此处添加段落文本单击此处添加段落文本单击此处添加段落文本</a:t>
              </a:r>
            </a:p>
          </p:txBody>
        </p:sp>
        <p:sp>
          <p:nvSpPr>
            <p:cNvPr id="7" name="文本框 6">
              <a:extLst>
                <a:ext uri="{FF2B5EF4-FFF2-40B4-BE49-F238E27FC236}">
                  <a16:creationId xmlns:a16="http://schemas.microsoft.com/office/drawing/2014/main" xmlns="" id="{DE43921B-8C9E-481F-AEEA-C0314745A3A1}"/>
                </a:ext>
              </a:extLst>
            </p:cNvPr>
            <p:cNvSpPr txBox="1"/>
            <p:nvPr/>
          </p:nvSpPr>
          <p:spPr>
            <a:xfrm>
              <a:off x="4926854" y="2650206"/>
              <a:ext cx="3166100" cy="523220"/>
            </a:xfrm>
            <a:prstGeom prst="rect">
              <a:avLst/>
            </a:prstGeom>
            <a:noFill/>
            <a:ln>
              <a:noFill/>
            </a:ln>
          </p:spPr>
          <p:txBody>
            <a:bodyPr wrap="square" rtlCol="0">
              <a:spAutoFit/>
            </a:bodyPr>
            <a:lstStyle/>
            <a:p>
              <a:r>
                <a:rPr lang="zh-CN" altLang="en-US" sz="2800" b="1" spc="600" dirty="0">
                  <a:latin typeface="汉仪小麦体简" panose="00020600040101010101" pitchFamily="18" charset="-122"/>
                  <a:ea typeface="汉仪小麦体简" panose="00020600040101010101" pitchFamily="18" charset="-122"/>
                  <a:sym typeface="微软雅黑" panose="020B0503020204020204" pitchFamily="34" charset="-122"/>
                </a:rPr>
                <a:t>点击添加标题</a:t>
              </a:r>
            </a:p>
          </p:txBody>
        </p:sp>
        <p:cxnSp>
          <p:nvCxnSpPr>
            <p:cNvPr id="8" name="直接连接符 7">
              <a:extLst>
                <a:ext uri="{FF2B5EF4-FFF2-40B4-BE49-F238E27FC236}">
                  <a16:creationId xmlns:a16="http://schemas.microsoft.com/office/drawing/2014/main" xmlns="" id="{19F48FEB-FE25-4303-A2F8-02DE9B69D5D0}"/>
                </a:ext>
              </a:extLst>
            </p:cNvPr>
            <p:cNvCxnSpPr>
              <a:cxnSpLocks/>
            </p:cNvCxnSpPr>
            <p:nvPr/>
          </p:nvCxnSpPr>
          <p:spPr>
            <a:xfrm>
              <a:off x="4763013" y="3147655"/>
              <a:ext cx="2501235" cy="0"/>
            </a:xfrm>
            <a:prstGeom prst="line">
              <a:avLst/>
            </a:prstGeom>
            <a:ln w="12700">
              <a:solidFill>
                <a:schemeClr val="accent4">
                  <a:lumMod val="50000"/>
                </a:schemeClr>
              </a:solidFill>
              <a:headEnd type="none" w="med" len="med"/>
              <a:tailEnd type="oval"/>
            </a:ln>
          </p:spPr>
          <p:style>
            <a:lnRef idx="1">
              <a:schemeClr val="accent1"/>
            </a:lnRef>
            <a:fillRef idx="0">
              <a:schemeClr val="accent1"/>
            </a:fillRef>
            <a:effectRef idx="0">
              <a:schemeClr val="accent1"/>
            </a:effectRef>
            <a:fontRef idx="minor">
              <a:schemeClr val="tx1"/>
            </a:fontRef>
          </p:style>
        </p:cxnSp>
      </p:grpSp>
      <p:grpSp>
        <p:nvGrpSpPr>
          <p:cNvPr id="11" name="组合 10">
            <a:extLst>
              <a:ext uri="{FF2B5EF4-FFF2-40B4-BE49-F238E27FC236}">
                <a16:creationId xmlns:a16="http://schemas.microsoft.com/office/drawing/2014/main" xmlns="" id="{9BFF5266-398A-4B0F-842C-F651601C5678}"/>
              </a:ext>
            </a:extLst>
          </p:cNvPr>
          <p:cNvGrpSpPr/>
          <p:nvPr/>
        </p:nvGrpSpPr>
        <p:grpSpPr>
          <a:xfrm>
            <a:off x="4871977" y="4086274"/>
            <a:ext cx="6361733" cy="1493520"/>
            <a:chOff x="4763013" y="2583179"/>
            <a:chExt cx="6361733" cy="1493520"/>
          </a:xfrm>
        </p:grpSpPr>
        <p:sp>
          <p:nvSpPr>
            <p:cNvPr id="12" name="矩形 11">
              <a:extLst>
                <a:ext uri="{FF2B5EF4-FFF2-40B4-BE49-F238E27FC236}">
                  <a16:creationId xmlns:a16="http://schemas.microsoft.com/office/drawing/2014/main" xmlns="" id="{2D6BD903-D9EB-4CFC-9A1D-4774B65B196B}"/>
                </a:ext>
              </a:extLst>
            </p:cNvPr>
            <p:cNvSpPr/>
            <p:nvPr/>
          </p:nvSpPr>
          <p:spPr>
            <a:xfrm>
              <a:off x="4763014" y="2583179"/>
              <a:ext cx="6361732" cy="1493520"/>
            </a:xfrm>
            <a:prstGeom prst="rect">
              <a:avLst/>
            </a:prstGeom>
            <a:solidFill>
              <a:schemeClr val="bg1"/>
            </a:solidFill>
            <a:ln w="19050">
              <a:solidFill>
                <a:srgbClr val="7F6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352108"/>
                </a:solidFill>
                <a:effectLst/>
                <a:uLnTx/>
                <a:uFillTx/>
              </a:endParaRPr>
            </a:p>
          </p:txBody>
        </p:sp>
        <p:sp>
          <p:nvSpPr>
            <p:cNvPr id="13" name="矩形 12">
              <a:extLst>
                <a:ext uri="{FF2B5EF4-FFF2-40B4-BE49-F238E27FC236}">
                  <a16:creationId xmlns:a16="http://schemas.microsoft.com/office/drawing/2014/main" xmlns="" id="{8B43235E-C291-42DE-9F1D-A114ED9FEFCB}"/>
                </a:ext>
              </a:extLst>
            </p:cNvPr>
            <p:cNvSpPr/>
            <p:nvPr/>
          </p:nvSpPr>
          <p:spPr>
            <a:xfrm>
              <a:off x="4926855" y="3240453"/>
              <a:ext cx="6026896" cy="738664"/>
            </a:xfrm>
            <a:prstGeom prst="rect">
              <a:avLst/>
            </a:prstGeom>
            <a:ln>
              <a:noFill/>
            </a:ln>
          </p:spPr>
          <p:txBody>
            <a:bodyPr wrap="square">
              <a:spAutoFit/>
            </a:bodyPr>
            <a:lstStyle/>
            <a:p>
              <a:pPr>
                <a:lnSpc>
                  <a:spcPct val="150000"/>
                </a:lnSpc>
                <a:spcBef>
                  <a:spcPts val="1000"/>
                </a:spcBef>
              </a:pPr>
              <a:r>
                <a:rPr lang="zh-CN" altLang="en-US" sz="1400" dirty="0">
                  <a:solidFill>
                    <a:srgbClr val="080808"/>
                  </a:solidFill>
                  <a:latin typeface="隶书" panose="02010509060101010101" pitchFamily="49" charset="-122"/>
                  <a:ea typeface="隶书" panose="02010509060101010101" pitchFamily="49" charset="-122"/>
                </a:rPr>
                <a:t>单击此处添加段落文本单击此处添加段落文本单击此处添加段落文本单击此处添加段落文本单击此处添加段落文本单击此处添加段落文本</a:t>
              </a:r>
            </a:p>
          </p:txBody>
        </p:sp>
        <p:sp>
          <p:nvSpPr>
            <p:cNvPr id="14" name="文本框 13">
              <a:extLst>
                <a:ext uri="{FF2B5EF4-FFF2-40B4-BE49-F238E27FC236}">
                  <a16:creationId xmlns:a16="http://schemas.microsoft.com/office/drawing/2014/main" xmlns="" id="{1B557CB5-CEA9-4CA0-9269-7DE4DF626512}"/>
                </a:ext>
              </a:extLst>
            </p:cNvPr>
            <p:cNvSpPr txBox="1"/>
            <p:nvPr/>
          </p:nvSpPr>
          <p:spPr>
            <a:xfrm>
              <a:off x="4926854" y="2650206"/>
              <a:ext cx="3166100" cy="523220"/>
            </a:xfrm>
            <a:prstGeom prst="rect">
              <a:avLst/>
            </a:prstGeom>
            <a:noFill/>
            <a:ln>
              <a:noFill/>
            </a:ln>
          </p:spPr>
          <p:txBody>
            <a:bodyPr wrap="square" rtlCol="0">
              <a:spAutoFit/>
            </a:bodyPr>
            <a:lstStyle/>
            <a:p>
              <a:r>
                <a:rPr lang="zh-CN" altLang="en-US" sz="2800" b="1" spc="600" dirty="0">
                  <a:latin typeface="汉仪小麦体简" panose="00020600040101010101" pitchFamily="18" charset="-122"/>
                  <a:ea typeface="汉仪小麦体简" panose="00020600040101010101" pitchFamily="18" charset="-122"/>
                  <a:sym typeface="微软雅黑" panose="020B0503020204020204" pitchFamily="34" charset="-122"/>
                </a:rPr>
                <a:t>点击添加标题</a:t>
              </a:r>
            </a:p>
          </p:txBody>
        </p:sp>
        <p:cxnSp>
          <p:nvCxnSpPr>
            <p:cNvPr id="15" name="直接连接符 14">
              <a:extLst>
                <a:ext uri="{FF2B5EF4-FFF2-40B4-BE49-F238E27FC236}">
                  <a16:creationId xmlns:a16="http://schemas.microsoft.com/office/drawing/2014/main" xmlns="" id="{9084AC08-2DAE-4164-9D42-C2DA3B836F6C}"/>
                </a:ext>
              </a:extLst>
            </p:cNvPr>
            <p:cNvCxnSpPr>
              <a:cxnSpLocks/>
            </p:cNvCxnSpPr>
            <p:nvPr/>
          </p:nvCxnSpPr>
          <p:spPr>
            <a:xfrm>
              <a:off x="4763013" y="3147655"/>
              <a:ext cx="2501235" cy="0"/>
            </a:xfrm>
            <a:prstGeom prst="line">
              <a:avLst/>
            </a:prstGeom>
            <a:ln w="12700">
              <a:solidFill>
                <a:schemeClr val="accent4">
                  <a:lumMod val="50000"/>
                </a:schemeClr>
              </a:solidFill>
              <a:headEnd type="none" w="med" len="med"/>
              <a:tailEnd type="ova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284760941"/>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down)">
                                      <p:cBhvr>
                                        <p:cTn id="11" dur="500"/>
                                        <p:tgtEl>
                                          <p:spTgt spid="10"/>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down)">
                                      <p:cBhvr>
                                        <p:cTn id="1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alpha val="50000"/>
          </a:schemeClr>
        </a:solidFill>
        <a:effectLst/>
      </p:bgPr>
    </p:bg>
    <p:spTree>
      <p:nvGrpSpPr>
        <p:cNvPr id="1" name=""/>
        <p:cNvGrpSpPr/>
        <p:nvPr/>
      </p:nvGrpSpPr>
      <p:grpSpPr>
        <a:xfrm>
          <a:off x="0" y="0"/>
          <a:ext cx="0" cy="0"/>
          <a:chOff x="0" y="0"/>
          <a:chExt cx="0" cy="0"/>
        </a:xfrm>
      </p:grpSpPr>
      <p:pic>
        <p:nvPicPr>
          <p:cNvPr id="779" name="图片 778">
            <a:extLst>
              <a:ext uri="{FF2B5EF4-FFF2-40B4-BE49-F238E27FC236}">
                <a16:creationId xmlns:a16="http://schemas.microsoft.com/office/drawing/2014/main" xmlns="" id="{2A69E265-26C7-40FB-9BBD-B6DF44FFE1A9}"/>
              </a:ext>
            </a:extLst>
          </p:cNvPr>
          <p:cNvPicPr>
            <a:picLocks noChangeAspect="1"/>
          </p:cNvPicPr>
          <p:nvPr/>
        </p:nvPicPr>
        <p:blipFill>
          <a:blip r:embed="rId3">
            <a:duotone>
              <a:schemeClr val="accent2">
                <a:shade val="45000"/>
                <a:satMod val="135000"/>
              </a:schemeClr>
              <a:prstClr val="white"/>
            </a:duotone>
            <a:lum bright="20000" contrast="-20000"/>
          </a:blip>
          <a:stretch>
            <a:fillRect/>
          </a:stretch>
        </p:blipFill>
        <p:spPr>
          <a:xfrm>
            <a:off x="3184495" y="2322278"/>
            <a:ext cx="5823010" cy="1558940"/>
          </a:xfrm>
          <a:prstGeom prst="rect">
            <a:avLst/>
          </a:prstGeom>
        </p:spPr>
      </p:pic>
      <p:sp>
        <p:nvSpPr>
          <p:cNvPr id="780" name="文本框 779">
            <a:extLst>
              <a:ext uri="{FF2B5EF4-FFF2-40B4-BE49-F238E27FC236}">
                <a16:creationId xmlns:a16="http://schemas.microsoft.com/office/drawing/2014/main" xmlns="" id="{E5808D02-8290-4EB7-8888-9FE6C38E5D05}"/>
              </a:ext>
            </a:extLst>
          </p:cNvPr>
          <p:cNvSpPr txBox="1"/>
          <p:nvPr/>
        </p:nvSpPr>
        <p:spPr>
          <a:xfrm>
            <a:off x="3351166" y="2525979"/>
            <a:ext cx="5466565" cy="704714"/>
          </a:xfrm>
          <a:prstGeom prst="rect">
            <a:avLst/>
          </a:prstGeom>
          <a:noFill/>
          <a:ln>
            <a:noFill/>
          </a:ln>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zh-CN" altLang="en-US" sz="4000" b="0" i="0" u="none" strike="noStrike" kern="0" cap="none" spc="0" normalizeH="0" baseline="0" noProof="0" dirty="0">
                <a:ln>
                  <a:noFill/>
                </a:ln>
                <a:solidFill>
                  <a:srgbClr val="352108"/>
                </a:solidFill>
                <a:effectLst/>
                <a:uLnTx/>
                <a:uFillTx/>
                <a:latin typeface="汉仪小麦体简" panose="00020600040101010101" pitchFamily="18" charset="-122"/>
                <a:ea typeface="汉仪小麦体简" panose="00020600040101010101" pitchFamily="18" charset="-122"/>
              </a:rPr>
              <a:t>手绘卡通</a:t>
            </a:r>
            <a:r>
              <a:rPr lang="zh-CN" altLang="en-US" sz="4000" kern="0" dirty="0">
                <a:solidFill>
                  <a:srgbClr val="352108"/>
                </a:solidFill>
                <a:latin typeface="汉仪小麦体简" panose="00020600040101010101" pitchFamily="18" charset="-122"/>
                <a:ea typeface="汉仪小麦体简" panose="00020600040101010101" pitchFamily="18" charset="-122"/>
              </a:rPr>
              <a:t>小动物模板</a:t>
            </a:r>
            <a:endParaRPr kumimoji="0" lang="zh-CN" altLang="en-US" sz="4000" b="0" i="0" u="none" strike="noStrike" kern="0" cap="none" spc="0" normalizeH="0" baseline="0" noProof="0" dirty="0">
              <a:ln>
                <a:noFill/>
              </a:ln>
              <a:solidFill>
                <a:srgbClr val="352108"/>
              </a:solidFill>
              <a:effectLst/>
              <a:uLnTx/>
              <a:uFillTx/>
              <a:latin typeface="汉仪小麦体简" panose="00020600040101010101" pitchFamily="18" charset="-122"/>
              <a:ea typeface="汉仪小麦体简" panose="00020600040101010101" pitchFamily="18" charset="-122"/>
            </a:endParaRPr>
          </a:p>
        </p:txBody>
      </p:sp>
      <p:sp>
        <p:nvSpPr>
          <p:cNvPr id="781" name="文本框 780">
            <a:extLst>
              <a:ext uri="{FF2B5EF4-FFF2-40B4-BE49-F238E27FC236}">
                <a16:creationId xmlns:a16="http://schemas.microsoft.com/office/drawing/2014/main" xmlns="" id="{8E96C8C0-6F4F-4C3D-BDF0-C13E37CB54A4}"/>
              </a:ext>
            </a:extLst>
          </p:cNvPr>
          <p:cNvSpPr txBox="1"/>
          <p:nvPr/>
        </p:nvSpPr>
        <p:spPr>
          <a:xfrm>
            <a:off x="3351165" y="3217555"/>
            <a:ext cx="5466565" cy="646331"/>
          </a:xfrm>
          <a:prstGeom prst="rect">
            <a:avLst/>
          </a:prstGeom>
          <a:noFill/>
          <a:ln>
            <a:noFill/>
          </a:ln>
        </p:spPr>
        <p:txBody>
          <a:bodyPr wrap="square" rtlCol="0">
            <a:spAutoFit/>
          </a:bodyPr>
          <a:lstStyle/>
          <a:p>
            <a:pPr algn="ctr">
              <a:lnSpc>
                <a:spcPct val="150000"/>
              </a:lnSpc>
              <a:defRPr/>
            </a:pPr>
            <a:r>
              <a:rPr lang="zh-CN" altLang="en-US" sz="1200" spc="300" dirty="0">
                <a:solidFill>
                  <a:schemeClr val="tx1">
                    <a:lumMod val="85000"/>
                    <a:lumOff val="15000"/>
                  </a:schemeClr>
                </a:solidFill>
                <a:latin typeface="隶书" panose="02010509060101010101" pitchFamily="49" charset="-122"/>
                <a:ea typeface="隶书" panose="02010509060101010101" pitchFamily="49" charset="-122"/>
                <a:sym typeface="微软雅黑" pitchFamily="34" charset="-122"/>
              </a:rPr>
              <a:t>点击添加文本信息点击添加文本信息点击添加文本信息点击添加文本信息点击添加文本信息</a:t>
            </a:r>
            <a:endParaRPr lang="en-US" altLang="zh-CN" sz="1200" spc="300" dirty="0">
              <a:solidFill>
                <a:schemeClr val="tx1">
                  <a:lumMod val="85000"/>
                  <a:lumOff val="15000"/>
                </a:schemeClr>
              </a:solidFill>
              <a:latin typeface="隶书" panose="02010509060101010101" pitchFamily="49" charset="-122"/>
              <a:ea typeface="隶书" panose="02010509060101010101" pitchFamily="49" charset="-122"/>
              <a:sym typeface="微软雅黑" pitchFamily="34" charset="-122"/>
            </a:endParaRPr>
          </a:p>
        </p:txBody>
      </p:sp>
    </p:spTree>
    <p:extLst>
      <p:ext uri="{BB962C8B-B14F-4D97-AF65-F5344CB8AC3E}">
        <p14:creationId xmlns:p14="http://schemas.microsoft.com/office/powerpoint/2010/main" val="1596380199"/>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79"/>
                                        </p:tgtEl>
                                        <p:attrNameLst>
                                          <p:attrName>style.visibility</p:attrName>
                                        </p:attrNameLst>
                                      </p:cBhvr>
                                      <p:to>
                                        <p:strVal val="visible"/>
                                      </p:to>
                                    </p:set>
                                    <p:animEffect transition="in" filter="fade">
                                      <p:cBhvr>
                                        <p:cTn id="7" dur="500"/>
                                        <p:tgtEl>
                                          <p:spTgt spid="779"/>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780"/>
                                        </p:tgtEl>
                                        <p:attrNameLst>
                                          <p:attrName>style.visibility</p:attrName>
                                        </p:attrNameLst>
                                      </p:cBhvr>
                                      <p:to>
                                        <p:strVal val="visible"/>
                                      </p:to>
                                    </p:set>
                                    <p:animEffect transition="in" filter="barn(inVertical)">
                                      <p:cBhvr>
                                        <p:cTn id="11" dur="500"/>
                                        <p:tgtEl>
                                          <p:spTgt spid="780"/>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781"/>
                                        </p:tgtEl>
                                        <p:attrNameLst>
                                          <p:attrName>style.visibility</p:attrName>
                                        </p:attrNameLst>
                                      </p:cBhvr>
                                      <p:to>
                                        <p:strVal val="visible"/>
                                      </p:to>
                                    </p:set>
                                    <p:animEffect transition="in" filter="wipe(down)">
                                      <p:cBhvr>
                                        <p:cTn id="15" dur="500"/>
                                        <p:tgtEl>
                                          <p:spTgt spid="7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0" grpId="0"/>
      <p:bldP spid="781"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alpha val="50000"/>
          </a:schemeClr>
        </a:solidFill>
        <a:effectLst/>
      </p:bgPr>
    </p:bg>
    <p:spTree>
      <p:nvGrpSpPr>
        <p:cNvPr id="1" name=""/>
        <p:cNvGrpSpPr/>
        <p:nvPr/>
      </p:nvGrpSpPr>
      <p:grpSpPr>
        <a:xfrm>
          <a:off x="0" y="0"/>
          <a:ext cx="0" cy="0"/>
          <a:chOff x="0" y="0"/>
          <a:chExt cx="0" cy="0"/>
        </a:xfrm>
      </p:grpSpPr>
      <p:pic>
        <p:nvPicPr>
          <p:cNvPr id="779" name="图片 778">
            <a:extLst>
              <a:ext uri="{FF2B5EF4-FFF2-40B4-BE49-F238E27FC236}">
                <a16:creationId xmlns:a16="http://schemas.microsoft.com/office/drawing/2014/main" xmlns="" id="{2A69E265-26C7-40FB-9BBD-B6DF44FFE1A9}"/>
              </a:ext>
            </a:extLst>
          </p:cNvPr>
          <p:cNvPicPr>
            <a:picLocks noChangeAspect="1"/>
          </p:cNvPicPr>
          <p:nvPr/>
        </p:nvPicPr>
        <p:blipFill>
          <a:blip r:embed="rId3">
            <a:duotone>
              <a:schemeClr val="accent2">
                <a:shade val="45000"/>
                <a:satMod val="135000"/>
              </a:schemeClr>
              <a:prstClr val="white"/>
            </a:duotone>
            <a:lum bright="20000" contrast="-20000"/>
          </a:blip>
          <a:stretch>
            <a:fillRect/>
          </a:stretch>
        </p:blipFill>
        <p:spPr>
          <a:xfrm>
            <a:off x="3184495" y="2322277"/>
            <a:ext cx="5823010" cy="2193451"/>
          </a:xfrm>
          <a:prstGeom prst="rect">
            <a:avLst/>
          </a:prstGeom>
        </p:spPr>
      </p:pic>
      <p:sp>
        <p:nvSpPr>
          <p:cNvPr id="780" name="文本框 779">
            <a:extLst>
              <a:ext uri="{FF2B5EF4-FFF2-40B4-BE49-F238E27FC236}">
                <a16:creationId xmlns:a16="http://schemas.microsoft.com/office/drawing/2014/main" xmlns="" id="{E5808D02-8290-4EB7-8888-9FE6C38E5D05}"/>
              </a:ext>
            </a:extLst>
          </p:cNvPr>
          <p:cNvSpPr txBox="1"/>
          <p:nvPr/>
        </p:nvSpPr>
        <p:spPr>
          <a:xfrm>
            <a:off x="3351166" y="2525979"/>
            <a:ext cx="5466565" cy="704714"/>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4000" kern="0" dirty="0" smtClean="0">
                <a:solidFill>
                  <a:srgbClr val="352108"/>
                </a:solidFill>
                <a:latin typeface="汉仪小麦体简" panose="00020600040101010101" pitchFamily="18" charset="-122"/>
                <a:ea typeface="汉仪小麦体简" panose="00020600040101010101" pitchFamily="18" charset="-122"/>
              </a:rPr>
              <a:t>谢谢！</a:t>
            </a:r>
            <a:endParaRPr kumimoji="0" lang="zh-CN" altLang="en-US" sz="4000" b="0" i="0" u="none" strike="noStrike" kern="0" cap="none" spc="0" normalizeH="0" baseline="0" noProof="0" dirty="0">
              <a:ln>
                <a:noFill/>
              </a:ln>
              <a:solidFill>
                <a:srgbClr val="352108"/>
              </a:solidFill>
              <a:effectLst/>
              <a:uLnTx/>
              <a:uFillTx/>
              <a:latin typeface="汉仪小麦体简" panose="00020600040101010101" pitchFamily="18" charset="-122"/>
              <a:ea typeface="汉仪小麦体简" panose="00020600040101010101" pitchFamily="18" charset="-122"/>
            </a:endParaRPr>
          </a:p>
        </p:txBody>
      </p:sp>
      <p:sp>
        <p:nvSpPr>
          <p:cNvPr id="781" name="文本框 780">
            <a:extLst>
              <a:ext uri="{FF2B5EF4-FFF2-40B4-BE49-F238E27FC236}">
                <a16:creationId xmlns:a16="http://schemas.microsoft.com/office/drawing/2014/main" xmlns="" id="{8E96C8C0-6F4F-4C3D-BDF0-C13E37CB54A4}"/>
              </a:ext>
            </a:extLst>
          </p:cNvPr>
          <p:cNvSpPr txBox="1"/>
          <p:nvPr/>
        </p:nvSpPr>
        <p:spPr>
          <a:xfrm>
            <a:off x="3351166" y="3230693"/>
            <a:ext cx="5466565" cy="1441228"/>
          </a:xfrm>
          <a:prstGeom prst="rect">
            <a:avLst/>
          </a:prstGeom>
          <a:noFill/>
          <a:ln>
            <a:noFill/>
          </a:ln>
        </p:spPr>
        <p:txBody>
          <a:bodyPr wrap="square" rtlCol="0">
            <a:spAutoFit/>
          </a:bodyPr>
          <a:lstStyle/>
          <a:p>
            <a:pPr>
              <a:lnSpc>
                <a:spcPct val="150000"/>
              </a:lnSpc>
            </a:pPr>
            <a:r>
              <a:rPr lang="zh-CN" altLang="en-US" sz="1000" dirty="0">
                <a:latin typeface="隶书" panose="02010509060101010101" pitchFamily="49" charset="-122"/>
                <a:ea typeface="隶书" panose="02010509060101010101" pitchFamily="49" charset="-122"/>
                <a:cs typeface="Open Sans" panose="020B0606030504020204" pitchFamily="34" charset="0"/>
              </a:rPr>
              <a:t>本模板字体为：汉仪小麦体，隶书，如需批量替换，点击替换</a:t>
            </a:r>
            <a:r>
              <a:rPr lang="en-US" altLang="zh-CN" sz="1000" dirty="0">
                <a:latin typeface="隶书" panose="02010509060101010101" pitchFamily="49" charset="-122"/>
                <a:ea typeface="隶书" panose="02010509060101010101" pitchFamily="49" charset="-122"/>
                <a:cs typeface="Open Sans" panose="020B0606030504020204" pitchFamily="34" charset="0"/>
              </a:rPr>
              <a:t>——</a:t>
            </a:r>
            <a:r>
              <a:rPr lang="zh-CN" altLang="en-US" sz="1000" dirty="0">
                <a:latin typeface="隶书" panose="02010509060101010101" pitchFamily="49" charset="-122"/>
                <a:ea typeface="隶书" panose="02010509060101010101" pitchFamily="49" charset="-122"/>
                <a:cs typeface="Open Sans" panose="020B0606030504020204" pitchFamily="34" charset="0"/>
              </a:rPr>
              <a:t>替换字体即可，</a:t>
            </a:r>
            <a:endParaRPr lang="en-US" altLang="zh-CN" sz="1000" dirty="0">
              <a:latin typeface="隶书" panose="02010509060101010101" pitchFamily="49" charset="-122"/>
              <a:ea typeface="隶书" panose="02010509060101010101" pitchFamily="49" charset="-122"/>
              <a:cs typeface="Open Sans" panose="020B0606030504020204" pitchFamily="34" charset="0"/>
            </a:endParaRPr>
          </a:p>
          <a:p>
            <a:pPr>
              <a:lnSpc>
                <a:spcPct val="150000"/>
              </a:lnSpc>
            </a:pPr>
            <a:r>
              <a:rPr lang="zh-CN" altLang="en-US" sz="1000" dirty="0">
                <a:latin typeface="隶书" panose="02010509060101010101" pitchFamily="49" charset="-122"/>
                <a:ea typeface="隶书" panose="02010509060101010101" pitchFamily="49" charset="-122"/>
                <a:cs typeface="Open Sans" panose="020B0606030504020204" pitchFamily="34" charset="0"/>
              </a:rPr>
              <a:t>安装字体：点击控制面板</a:t>
            </a:r>
            <a:r>
              <a:rPr lang="en-US" altLang="zh-CN" sz="1000" dirty="0">
                <a:latin typeface="隶书" panose="02010509060101010101" pitchFamily="49" charset="-122"/>
                <a:ea typeface="隶书" panose="02010509060101010101" pitchFamily="49" charset="-122"/>
                <a:cs typeface="Open Sans" panose="020B0606030504020204" pitchFamily="34" charset="0"/>
              </a:rPr>
              <a:t>——</a:t>
            </a:r>
            <a:r>
              <a:rPr lang="zh-CN" altLang="en-US" sz="1000" dirty="0">
                <a:latin typeface="隶书" panose="02010509060101010101" pitchFamily="49" charset="-122"/>
                <a:ea typeface="隶书" panose="02010509060101010101" pitchFamily="49" charset="-122"/>
                <a:cs typeface="Open Sans" panose="020B0606030504020204" pitchFamily="34" charset="0"/>
              </a:rPr>
              <a:t>字体，将字体复制到文件夹中，或者右击安装即可，重启</a:t>
            </a:r>
            <a:r>
              <a:rPr lang="en-US" altLang="zh-CN" sz="1000" dirty="0">
                <a:latin typeface="隶书" panose="02010509060101010101" pitchFamily="49" charset="-122"/>
                <a:ea typeface="隶书" panose="02010509060101010101" pitchFamily="49" charset="-122"/>
                <a:cs typeface="Open Sans" panose="020B0606030504020204" pitchFamily="34" charset="0"/>
              </a:rPr>
              <a:t>PPT</a:t>
            </a:r>
            <a:r>
              <a:rPr lang="zh-CN" altLang="en-US" sz="1000" dirty="0">
                <a:latin typeface="隶书" panose="02010509060101010101" pitchFamily="49" charset="-122"/>
                <a:ea typeface="隶书" panose="02010509060101010101" pitchFamily="49" charset="-122"/>
                <a:cs typeface="Open Sans" panose="020B0606030504020204" pitchFamily="34" charset="0"/>
              </a:rPr>
              <a:t>后就可以使用字体；</a:t>
            </a:r>
            <a:endParaRPr lang="en-US" altLang="zh-CN" sz="1000" dirty="0">
              <a:latin typeface="隶书" panose="02010509060101010101" pitchFamily="49" charset="-122"/>
              <a:ea typeface="隶书" panose="02010509060101010101" pitchFamily="49" charset="-122"/>
              <a:cs typeface="Open Sans" panose="020B0606030504020204" pitchFamily="34" charset="0"/>
            </a:endParaRPr>
          </a:p>
          <a:p>
            <a:pPr>
              <a:lnSpc>
                <a:spcPct val="150000"/>
              </a:lnSpc>
            </a:pPr>
            <a:r>
              <a:rPr lang="zh-CN" altLang="en-US" sz="1000" dirty="0">
                <a:latin typeface="隶书" panose="02010509060101010101" pitchFamily="49" charset="-122"/>
                <a:ea typeface="隶书" panose="02010509060101010101" pitchFamily="49" charset="-122"/>
                <a:cs typeface="Open Sans" panose="020B0606030504020204" pitchFamily="34" charset="0"/>
              </a:rPr>
              <a:t>插入音乐：下载好音频文件，点击插入</a:t>
            </a:r>
            <a:r>
              <a:rPr lang="en-US" altLang="zh-CN" sz="1000" dirty="0">
                <a:latin typeface="隶书" panose="02010509060101010101" pitchFamily="49" charset="-122"/>
                <a:ea typeface="隶书" panose="02010509060101010101" pitchFamily="49" charset="-122"/>
                <a:cs typeface="Open Sans" panose="020B0606030504020204" pitchFamily="34" charset="0"/>
              </a:rPr>
              <a:t>——PC</a:t>
            </a:r>
            <a:r>
              <a:rPr lang="zh-CN" altLang="en-US" sz="1000" dirty="0">
                <a:latin typeface="隶书" panose="02010509060101010101" pitchFamily="49" charset="-122"/>
                <a:ea typeface="隶书" panose="02010509060101010101" pitchFamily="49" charset="-122"/>
                <a:cs typeface="Open Sans" panose="020B0606030504020204" pitchFamily="34" charset="0"/>
              </a:rPr>
              <a:t>上的音频即可插入并设置，删除</a:t>
            </a:r>
            <a:r>
              <a:rPr lang="en-US" altLang="zh-CN" sz="1000" dirty="0">
                <a:latin typeface="隶书" panose="02010509060101010101" pitchFamily="49" charset="-122"/>
                <a:ea typeface="隶书" panose="02010509060101010101" pitchFamily="49" charset="-122"/>
                <a:cs typeface="Open Sans" panose="020B0606030504020204" pitchFamily="34" charset="0"/>
              </a:rPr>
              <a:t>PPT</a:t>
            </a:r>
            <a:r>
              <a:rPr lang="zh-CN" altLang="en-US" sz="1000" dirty="0">
                <a:latin typeface="隶书" panose="02010509060101010101" pitchFamily="49" charset="-122"/>
                <a:ea typeface="隶书" panose="02010509060101010101" pitchFamily="49" charset="-122"/>
                <a:cs typeface="Open Sans" panose="020B0606030504020204" pitchFamily="34" charset="0"/>
              </a:rPr>
              <a:t>背景音乐在</a:t>
            </a:r>
            <a:r>
              <a:rPr lang="en-US" altLang="zh-CN" sz="1000" dirty="0">
                <a:latin typeface="隶书" panose="02010509060101010101" pitchFamily="49" charset="-122"/>
                <a:ea typeface="隶书" panose="02010509060101010101" pitchFamily="49" charset="-122"/>
                <a:cs typeface="Open Sans" panose="020B0606030504020204" pitchFamily="34" charset="0"/>
              </a:rPr>
              <a:t>PPT</a:t>
            </a:r>
            <a:r>
              <a:rPr lang="zh-CN" altLang="en-US" sz="1000" dirty="0">
                <a:latin typeface="隶书" panose="02010509060101010101" pitchFamily="49" charset="-122"/>
                <a:ea typeface="隶书" panose="02010509060101010101" pitchFamily="49" charset="-122"/>
                <a:cs typeface="Open Sans" panose="020B0606030504020204" pitchFamily="34" charset="0"/>
              </a:rPr>
              <a:t>首页选择喇叭符号删除即可；</a:t>
            </a:r>
            <a:endParaRPr lang="en-US" altLang="zh-CN" sz="1000" dirty="0">
              <a:latin typeface="隶书" panose="02010509060101010101" pitchFamily="49" charset="-122"/>
              <a:ea typeface="隶书" panose="02010509060101010101" pitchFamily="49" charset="-122"/>
              <a:cs typeface="Open Sans" panose="020B0606030504020204" pitchFamily="34" charset="0"/>
            </a:endParaRPr>
          </a:p>
          <a:p>
            <a:pPr>
              <a:lnSpc>
                <a:spcPct val="150000"/>
              </a:lnSpc>
            </a:pPr>
            <a:endParaRPr lang="zh-CN" altLang="en-US" sz="1000" dirty="0">
              <a:latin typeface="隶书" panose="02010509060101010101" pitchFamily="49" charset="-122"/>
              <a:ea typeface="隶书" panose="02010509060101010101" pitchFamily="49" charset="-122"/>
              <a:cs typeface="Open Sans" panose="020B0606030504020204" pitchFamily="34" charset="0"/>
            </a:endParaRPr>
          </a:p>
        </p:txBody>
      </p:sp>
    </p:spTree>
    <p:extLst>
      <p:ext uri="{BB962C8B-B14F-4D97-AF65-F5344CB8AC3E}">
        <p14:creationId xmlns:p14="http://schemas.microsoft.com/office/powerpoint/2010/main" val="1309860824"/>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79"/>
                                        </p:tgtEl>
                                        <p:attrNameLst>
                                          <p:attrName>style.visibility</p:attrName>
                                        </p:attrNameLst>
                                      </p:cBhvr>
                                      <p:to>
                                        <p:strVal val="visible"/>
                                      </p:to>
                                    </p:set>
                                    <p:animEffect transition="in" filter="fade">
                                      <p:cBhvr>
                                        <p:cTn id="7" dur="500"/>
                                        <p:tgtEl>
                                          <p:spTgt spid="779"/>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780"/>
                                        </p:tgtEl>
                                        <p:attrNameLst>
                                          <p:attrName>style.visibility</p:attrName>
                                        </p:attrNameLst>
                                      </p:cBhvr>
                                      <p:to>
                                        <p:strVal val="visible"/>
                                      </p:to>
                                    </p:set>
                                    <p:animEffect transition="in" filter="barn(inVertical)">
                                      <p:cBhvr>
                                        <p:cTn id="11" dur="500"/>
                                        <p:tgtEl>
                                          <p:spTgt spid="780"/>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781"/>
                                        </p:tgtEl>
                                        <p:attrNameLst>
                                          <p:attrName>style.visibility</p:attrName>
                                        </p:attrNameLst>
                                      </p:cBhvr>
                                      <p:to>
                                        <p:strVal val="visible"/>
                                      </p:to>
                                    </p:set>
                                    <p:animEffect transition="in" filter="wipe(down)">
                                      <p:cBhvr>
                                        <p:cTn id="15" dur="500"/>
                                        <p:tgtEl>
                                          <p:spTgt spid="7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0" grpId="0"/>
      <p:bldP spid="781"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手绘卡通小动物模板"/>
  <p:tag name="ISPRING_RESOURCE_PATHS_HASH_PRESENTER" val="60d84c64e67eaee2bd602ea8ba5ab59cc96dbd2"/>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191</TotalTime>
  <Words>827</Words>
  <Application>Microsoft Office PowerPoint</Application>
  <PresentationFormat>自定义</PresentationFormat>
  <Paragraphs>87</Paragraphs>
  <Slides>16</Slides>
  <Notes>16</Notes>
  <HiddenSlides>0</HiddenSlides>
  <MMClips>1</MMClips>
  <ScaleCrop>false</ScaleCrop>
  <HeadingPairs>
    <vt:vector size="4" baseType="variant">
      <vt:variant>
        <vt:lpstr>主题</vt:lpstr>
      </vt:variant>
      <vt:variant>
        <vt:i4>1</vt:i4>
      </vt:variant>
      <vt:variant>
        <vt:lpstr>幻灯片标题</vt:lpstr>
      </vt:variant>
      <vt:variant>
        <vt:i4>16</vt:i4>
      </vt:variant>
    </vt:vector>
  </HeadingPairs>
  <TitlesOfParts>
    <vt:vector size="17"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手绘卡通小动物模板</dc:title>
  <dc:creator>Administrator</dc:creator>
  <cp:lastModifiedBy>拉普耶鲁</cp:lastModifiedBy>
  <cp:revision>26</cp:revision>
  <dcterms:created xsi:type="dcterms:W3CDTF">2017-12-27T13:31:05Z</dcterms:created>
  <dcterms:modified xsi:type="dcterms:W3CDTF">2018-04-08T02:00:12Z</dcterms:modified>
</cp:coreProperties>
</file>