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1.xml" ContentType="application/vnd.openxmlformats-officedocument.presentationml.notesSlide+xml"/>
  <Override PartName="/ppt/charts/chart5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6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836" r:id="rId2"/>
    <p:sldId id="1139" r:id="rId3"/>
    <p:sldId id="1138" r:id="rId4"/>
    <p:sldId id="1185" r:id="rId5"/>
    <p:sldId id="1186" r:id="rId6"/>
    <p:sldId id="1184" r:id="rId7"/>
    <p:sldId id="1191" r:id="rId8"/>
    <p:sldId id="1116" r:id="rId9"/>
    <p:sldId id="1192" r:id="rId10"/>
    <p:sldId id="1182" r:id="rId11"/>
    <p:sldId id="1193" r:id="rId12"/>
    <p:sldId id="1178" r:id="rId13"/>
    <p:sldId id="1117" r:id="rId14"/>
    <p:sldId id="1177" r:id="rId15"/>
    <p:sldId id="1183" r:id="rId16"/>
    <p:sldId id="1180" r:id="rId17"/>
    <p:sldId id="1189" r:id="rId18"/>
    <p:sldId id="1179" r:id="rId19"/>
    <p:sldId id="1118" r:id="rId20"/>
    <p:sldId id="1187" r:id="rId21"/>
    <p:sldId id="1190" r:id="rId22"/>
    <p:sldId id="1188" r:id="rId23"/>
    <p:sldId id="1181" r:id="rId24"/>
    <p:sldId id="1176" r:id="rId25"/>
  </p:sldIdLst>
  <p:sldSz cx="9144000" cy="5143500" type="screen16x9"/>
  <p:notesSz cx="6858000" cy="9144000"/>
  <p:custDataLst>
    <p:tags r:id="rId27"/>
  </p:custDataLst>
  <p:defaultTextStyle>
    <a:defPPr>
      <a:defRPr lang="zh-CN"/>
    </a:defPPr>
    <a:lvl1pPr marL="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5BF"/>
    <a:srgbClr val="034EA2"/>
    <a:srgbClr val="0087CD"/>
    <a:srgbClr val="C68F06"/>
    <a:srgbClr val="DB2C03"/>
    <a:srgbClr val="EBAC07"/>
    <a:srgbClr val="008487"/>
    <a:srgbClr val="163C46"/>
    <a:srgbClr val="008F92"/>
    <a:srgbClr val="0048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3354" autoAdjust="0"/>
  </p:normalViewPr>
  <p:slideViewPr>
    <p:cSldViewPr>
      <p:cViewPr varScale="1">
        <p:scale>
          <a:sx n="121" d="100"/>
          <a:sy n="121" d="100"/>
        </p:scale>
        <p:origin x="588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336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3</c:v>
                </c:pt>
                <c:pt idx="2">
                  <c:v>6</c:v>
                </c:pt>
                <c:pt idx="3">
                  <c:v>12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2005</c:v>
                      </c:pt>
                      <c:pt idx="1">
                        <c:v>2006</c:v>
                      </c:pt>
                      <c:pt idx="2">
                        <c:v>2007</c:v>
                      </c:pt>
                      <c:pt idx="3">
                        <c:v>2008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6"/>
        <c:overlap val="-20"/>
        <c:axId val="-958724944"/>
        <c:axId val="-958723856"/>
      </c:barChart>
      <c:catAx>
        <c:axId val="-9587249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-958723856"/>
        <c:crosses val="autoZero"/>
        <c:auto val="1"/>
        <c:lblAlgn val="ctr"/>
        <c:lblOffset val="100"/>
        <c:noMultiLvlLbl val="0"/>
      </c:catAx>
      <c:valAx>
        <c:axId val="-95872385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-95872494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lang="zh-CN" sz="14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1.4</c:v>
                </c:pt>
                <c:pt idx="2">
                  <c:v>2</c:v>
                </c:pt>
                <c:pt idx="3">
                  <c:v>0.70000000000000095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2005</c:v>
                      </c:pt>
                      <c:pt idx="1">
                        <c:v>2006</c:v>
                      </c:pt>
                      <c:pt idx="2">
                        <c:v>2007</c:v>
                      </c:pt>
                      <c:pt idx="3">
                        <c:v>2008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6"/>
        <c:overlap val="-20"/>
        <c:axId val="-1243204304"/>
        <c:axId val="-1243203216"/>
      </c:barChart>
      <c:catAx>
        <c:axId val="-12432043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-1243203216"/>
        <c:crosses val="autoZero"/>
        <c:auto val="1"/>
        <c:lblAlgn val="ctr"/>
        <c:lblOffset val="100"/>
        <c:noMultiLvlLbl val="0"/>
      </c:catAx>
      <c:valAx>
        <c:axId val="-124320321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-12432043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lang="zh-CN" sz="14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0.5</c:v>
                </c:pt>
                <c:pt idx="2">
                  <c:v>1.3</c:v>
                </c:pt>
                <c:pt idx="3">
                  <c:v>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2005</c:v>
                      </c:pt>
                      <c:pt idx="1">
                        <c:v>2006</c:v>
                      </c:pt>
                      <c:pt idx="2">
                        <c:v>2007</c:v>
                      </c:pt>
                      <c:pt idx="3">
                        <c:v>2008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6"/>
        <c:overlap val="-20"/>
        <c:axId val="-1243205936"/>
        <c:axId val="-1243203760"/>
      </c:barChart>
      <c:catAx>
        <c:axId val="-124320593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-1243203760"/>
        <c:crosses val="autoZero"/>
        <c:auto val="1"/>
        <c:lblAlgn val="ctr"/>
        <c:lblOffset val="100"/>
        <c:noMultiLvlLbl val="0"/>
      </c:catAx>
      <c:valAx>
        <c:axId val="-124320376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-124320593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lang="zh-CN" sz="14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0.5</c:v>
                </c:pt>
                <c:pt idx="2">
                  <c:v>6</c:v>
                </c:pt>
                <c:pt idx="3">
                  <c:v>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2005</c:v>
                      </c:pt>
                      <c:pt idx="1">
                        <c:v>2006</c:v>
                      </c:pt>
                      <c:pt idx="2">
                        <c:v>2007</c:v>
                      </c:pt>
                      <c:pt idx="3">
                        <c:v>2008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6"/>
        <c:overlap val="-20"/>
        <c:axId val="-1243205392"/>
        <c:axId val="-1243208656"/>
      </c:barChart>
      <c:catAx>
        <c:axId val="-12432053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-1243208656"/>
        <c:crosses val="autoZero"/>
        <c:auto val="1"/>
        <c:lblAlgn val="ctr"/>
        <c:lblOffset val="100"/>
        <c:noMultiLvlLbl val="0"/>
      </c:catAx>
      <c:valAx>
        <c:axId val="-124320865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-124320539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lang="zh-CN" sz="14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299410887489999"/>
          <c:y val="3.8630148300261999E-2"/>
          <c:w val="0.80892898018146098"/>
          <c:h val="0.66295128203466303"/>
        </c:manualLayout>
      </c:layout>
      <c:barChart>
        <c:barDir val="col"/>
        <c:grouping val="percentStacked"/>
        <c:varyColors val="0"/>
        <c:ser>
          <c:idx val="0"/>
          <c:order val="0"/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4"/>
              </a:solidFill>
            </c:spPr>
          </c:dPt>
          <c:val>
            <c:numRef>
              <c:f>Sheet1!$B$2:$B$5</c:f>
              <c:numCache>
                <c:formatCode>0%</c:formatCode>
                <c:ptCount val="4"/>
                <c:pt idx="0">
                  <c:v>2</c:v>
                </c:pt>
                <c:pt idx="1">
                  <c:v>2.5</c:v>
                </c:pt>
                <c:pt idx="2">
                  <c:v>3.5</c:v>
                </c:pt>
                <c:pt idx="3">
                  <c:v>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ser>
          <c:idx val="1"/>
          <c:order val="1"/>
          <c:spPr>
            <a:solidFill>
              <a:srgbClr val="237DB9">
                <a:alpha val="58039"/>
              </a:srgbClr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chemeClr val="accent2">
                  <a:alpha val="58039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3">
                  <a:alpha val="58039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4">
                  <a:alpha val="58039"/>
                </a:schemeClr>
              </a:solidFill>
            </c:spPr>
          </c:dPt>
          <c:val>
            <c:numRef>
              <c:f>Sheet1!$C$2:$C$5</c:f>
              <c:numCache>
                <c:formatCode>0%</c:formatCode>
                <c:ptCount val="4"/>
                <c:pt idx="0">
                  <c:v>2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1"/>
        <c:overlap val="100"/>
        <c:axId val="-916664128"/>
        <c:axId val="-916653792"/>
      </c:barChart>
      <c:catAx>
        <c:axId val="-9166641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-916653792"/>
        <c:crosses val="autoZero"/>
        <c:auto val="1"/>
        <c:lblAlgn val="ctr"/>
        <c:lblOffset val="100"/>
        <c:noMultiLvlLbl val="0"/>
      </c:catAx>
      <c:valAx>
        <c:axId val="-916653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25000"/>
                  <a:lumOff val="75000"/>
                </a:schemeClr>
              </a:solidFill>
              <a:prstDash val="solid"/>
              <a:round/>
            </a:ln>
          </c:spPr>
        </c:majorGridlines>
        <c:numFmt formatCode="0%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-916664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txPr>
    <a:bodyPr/>
    <a:lstStyle/>
    <a:p>
      <a:pPr>
        <a:defRPr lang="zh-CN" sz="1600">
          <a:solidFill>
            <a:schemeClr val="tx1">
              <a:lumMod val="50000"/>
              <a:lumOff val="50000"/>
            </a:schemeClr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246005584"/>
        <c:axId val="-1246022448"/>
      </c:barChart>
      <c:catAx>
        <c:axId val="-12460055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2">
                <a:lumMod val="9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-1246022448"/>
        <c:crosses val="autoZero"/>
        <c:auto val="1"/>
        <c:lblAlgn val="ctr"/>
        <c:lblOffset val="100"/>
        <c:noMultiLvlLbl val="0"/>
      </c:catAx>
      <c:valAx>
        <c:axId val="-12460224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2">
                <a:lumMod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-1246005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4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A5992-9D73-4015-9385-ABE035416B29}" type="datetimeFigureOut">
              <a:rPr lang="zh-CN" altLang="en-US" smtClean="0"/>
              <a:t>2018/5/23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5A699-AB68-4A20-99FB-6F69DC266D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700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20636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27890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58326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3843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78413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43914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42154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91342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9035600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86794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23784911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0356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0572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63301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64368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44199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37855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43127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70021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1905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33514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1230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46239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8892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t>2018/5/23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5" name="文本框 12"/>
          <p:cNvSpPr txBox="1">
            <a:spLocks noChangeArrowheads="1"/>
          </p:cNvSpPr>
          <p:nvPr userDrawn="1"/>
        </p:nvSpPr>
        <p:spPr bwMode="auto">
          <a:xfrm>
            <a:off x="255630" y="370296"/>
            <a:ext cx="1796090" cy="25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23" tIns="32511" rIns="65023" bIns="32511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t>2018/5/23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文本框 37"/>
          <p:cNvSpPr txBox="1"/>
          <p:nvPr userDrawn="1"/>
        </p:nvSpPr>
        <p:spPr>
          <a:xfrm>
            <a:off x="899592" y="239588"/>
            <a:ext cx="912897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工作回顾</a:t>
            </a:r>
          </a:p>
        </p:txBody>
      </p:sp>
      <p:sp>
        <p:nvSpPr>
          <p:cNvPr id="15" name="文本框 38"/>
          <p:cNvSpPr txBox="1"/>
          <p:nvPr userDrawn="1"/>
        </p:nvSpPr>
        <p:spPr>
          <a:xfrm>
            <a:off x="899592" y="432889"/>
            <a:ext cx="892058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Work review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0" y="296568"/>
            <a:ext cx="683568" cy="2589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t>2018/5/23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文本框 37"/>
          <p:cNvSpPr txBox="1"/>
          <p:nvPr userDrawn="1"/>
        </p:nvSpPr>
        <p:spPr>
          <a:xfrm>
            <a:off x="899592" y="239588"/>
            <a:ext cx="912897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自我评价</a:t>
            </a:r>
          </a:p>
        </p:txBody>
      </p:sp>
      <p:sp>
        <p:nvSpPr>
          <p:cNvPr id="15" name="文本框 38"/>
          <p:cNvSpPr txBox="1"/>
          <p:nvPr userDrawn="1"/>
        </p:nvSpPr>
        <p:spPr>
          <a:xfrm>
            <a:off x="899592" y="432889"/>
            <a:ext cx="1012283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Self-evaluation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0" y="296568"/>
            <a:ext cx="683568" cy="2589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t>2018/5/23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文本框 37"/>
          <p:cNvSpPr txBox="1"/>
          <p:nvPr userDrawn="1"/>
        </p:nvSpPr>
        <p:spPr>
          <a:xfrm>
            <a:off x="899592" y="239588"/>
            <a:ext cx="912897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工作体会</a:t>
            </a:r>
          </a:p>
        </p:txBody>
      </p:sp>
      <p:sp>
        <p:nvSpPr>
          <p:cNvPr id="15" name="文本框 38"/>
          <p:cNvSpPr txBox="1"/>
          <p:nvPr userDrawn="1"/>
        </p:nvSpPr>
        <p:spPr>
          <a:xfrm>
            <a:off x="899592" y="432889"/>
            <a:ext cx="1126097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Work experience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0" y="296568"/>
            <a:ext cx="683568" cy="2589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t>2018/5/23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文本框 37"/>
          <p:cNvSpPr txBox="1"/>
          <p:nvPr userDrawn="1"/>
        </p:nvSpPr>
        <p:spPr>
          <a:xfrm>
            <a:off x="899592" y="239588"/>
            <a:ext cx="1451506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工作规划和展望</a:t>
            </a:r>
          </a:p>
        </p:txBody>
      </p:sp>
      <p:sp>
        <p:nvSpPr>
          <p:cNvPr id="15" name="文本框 38"/>
          <p:cNvSpPr txBox="1"/>
          <p:nvPr userDrawn="1"/>
        </p:nvSpPr>
        <p:spPr>
          <a:xfrm>
            <a:off x="899592" y="432889"/>
            <a:ext cx="1584556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Job planning and Outlook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0" y="296568"/>
            <a:ext cx="683568" cy="2589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BD0C8-D35A-439E-96FB-C8D4A6430554}" type="datetimeFigureOut">
              <a:rPr lang="zh-CN" altLang="en-US" smtClean="0"/>
              <a:t>2018/5/23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F15A6-E82C-4E1E-834E-C415C51F7DF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5B2B0-692A-46A2-956F-D87A1A3CFB5B}" type="datetimeFigureOut">
              <a:rPr lang="zh-CN" altLang="en-US"/>
              <a:t>2018/5/23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584FB-8213-408C-973A-0BFE315A5B2C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" y="0"/>
            <a:ext cx="9143499" cy="5143500"/>
          </a:xfrm>
          <a:prstGeom prst="rect">
            <a:avLst/>
          </a:prstGeom>
        </p:spPr>
      </p:pic>
      <p:grpSp>
        <p:nvGrpSpPr>
          <p:cNvPr id="2" name="组合 3"/>
          <p:cNvGrpSpPr/>
          <p:nvPr userDrawn="1"/>
        </p:nvGrpSpPr>
        <p:grpSpPr bwMode="auto">
          <a:xfrm flipH="1">
            <a:off x="-1" y="248018"/>
            <a:ext cx="1797166" cy="507206"/>
            <a:chOff x="2370576" y="533400"/>
            <a:chExt cx="2417494" cy="675969"/>
          </a:xfrm>
          <a:solidFill>
            <a:srgbClr val="EE1C39"/>
          </a:solidFill>
        </p:grpSpPr>
        <p:sp>
          <p:nvSpPr>
            <p:cNvPr id="3" name="矩形 2"/>
            <p:cNvSpPr/>
            <p:nvPr/>
          </p:nvSpPr>
          <p:spPr>
            <a:xfrm>
              <a:off x="2738030" y="533400"/>
              <a:ext cx="2050040" cy="6759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00" dirty="0">
                <a:cs typeface="+mn-ea"/>
                <a:sym typeface="+mn-lt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2370576" y="533400"/>
              <a:ext cx="623734" cy="6759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00" dirty="0">
                <a:cs typeface="+mn-ea"/>
                <a:sym typeface="+mn-lt"/>
              </a:endParaRPr>
            </a:p>
          </p:txBody>
        </p:sp>
      </p:grpSp>
      <p:sp>
        <p:nvSpPr>
          <p:cNvPr id="6" name="文本框 12"/>
          <p:cNvSpPr txBox="1">
            <a:spLocks noChangeArrowheads="1"/>
          </p:cNvSpPr>
          <p:nvPr userDrawn="1"/>
        </p:nvSpPr>
        <p:spPr bwMode="auto">
          <a:xfrm>
            <a:off x="-1" y="370296"/>
            <a:ext cx="1796090" cy="619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23" tIns="32511" rIns="65023" bIns="32511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1" y="205979"/>
            <a:ext cx="8229600" cy="857250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1" y="1200151"/>
            <a:ext cx="8229600" cy="3394472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54A03-91AF-448A-9954-517C0577E5F0}" type="datetimeFigureOut">
              <a:rPr lang="zh-CN" altLang="en-US" smtClean="0"/>
              <a:t>2018/5/23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4767264"/>
            <a:ext cx="2895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FC946-6D13-4F8C-9740-992A906A613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xStyles>
    <p:titleStyle>
      <a:lvl1pPr algn="ctr" defTabSz="91376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37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eg"/><Relationship Id="rId4" Type="http://schemas.openxmlformats.org/officeDocument/2006/relationships/image" Target="../media/image8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5" y="1998"/>
            <a:ext cx="9144018" cy="5148082"/>
          </a:xfrm>
          <a:prstGeom prst="rect">
            <a:avLst/>
          </a:prstGeom>
        </p:spPr>
      </p:pic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4230824" y="3443397"/>
            <a:ext cx="3367420" cy="168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汇报人：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XXX  Report Person: QTW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1" name="矩形 259"/>
          <p:cNvSpPr>
            <a:spLocks noChangeArrowheads="1"/>
          </p:cNvSpPr>
          <p:nvPr/>
        </p:nvSpPr>
        <p:spPr bwMode="auto">
          <a:xfrm>
            <a:off x="2210435" y="2139950"/>
            <a:ext cx="6158865" cy="615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教育艺术工作报告</a:t>
            </a:r>
            <a:r>
              <a:rPr lang="en-US" altLang="zh-CN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ppt</a:t>
            </a:r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模板</a:t>
            </a:r>
            <a:endParaRPr lang="en-US" altLang="zh-CN" sz="4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矩形 259"/>
          <p:cNvSpPr>
            <a:spLocks noChangeArrowheads="1"/>
          </p:cNvSpPr>
          <p:nvPr/>
        </p:nvSpPr>
        <p:spPr bwMode="auto">
          <a:xfrm>
            <a:off x="4283968" y="1275606"/>
            <a:ext cx="2664296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6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2 0 1 9</a:t>
            </a:r>
          </a:p>
        </p:txBody>
      </p:sp>
      <p:pic>
        <p:nvPicPr>
          <p:cNvPr id="4" name="班得瑞乐团 - childhood memory - bandari 童年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5000" out="500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635903" y="-311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"/>
                            </p:stCondLst>
                            <p:childTnLst>
                              <p:par>
                                <p:cTn id="2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"/>
                            </p:stCondLst>
                            <p:childTnLst>
                              <p:par>
                                <p:cTn id="3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600"/>
                            </p:stCondLst>
                            <p:childTnLst>
                              <p:par>
                                <p:cTn id="5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2" grpId="0" bldLvl="0" animBg="1"/>
      <p:bldP spid="12" grpId="1" bldLvl="0" animBg="1"/>
      <p:bldP spid="21" grpId="0" bldLvl="0" animBg="1"/>
      <p:bldP spid="21" grpId="1" bldLvl="0" animBg="1"/>
      <p:bldP spid="22" grpId="0"/>
      <p:bldP spid="2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721519" y="924567"/>
            <a:ext cx="2958243" cy="651419"/>
            <a:chOff x="721519" y="924567"/>
            <a:chExt cx="2958243" cy="651419"/>
          </a:xfrm>
        </p:grpSpPr>
        <p:sp>
          <p:nvSpPr>
            <p:cNvPr id="4" name="Arrow: Pentagon 45"/>
            <p:cNvSpPr/>
            <p:nvPr/>
          </p:nvSpPr>
          <p:spPr bwMode="auto">
            <a:xfrm>
              <a:off x="947352" y="1004486"/>
              <a:ext cx="2732410" cy="571500"/>
            </a:xfrm>
            <a:prstGeom prst="homePlate">
              <a:avLst/>
            </a:prstGeom>
            <a:solidFill>
              <a:schemeClr val="tx2">
                <a:alpha val="14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Arrow: Pentagon 2"/>
            <p:cNvSpPr/>
            <p:nvPr/>
          </p:nvSpPr>
          <p:spPr bwMode="auto">
            <a:xfrm>
              <a:off x="721519" y="924567"/>
              <a:ext cx="2732410" cy="571500"/>
            </a:xfrm>
            <a:prstGeom prst="homePlate">
              <a:avLst/>
            </a:prstGeom>
            <a:solidFill>
              <a:schemeClr val="accent1"/>
            </a:solidFill>
            <a:ln w="19050">
              <a:noFill/>
              <a:round/>
            </a:ln>
          </p:spPr>
          <p:txBody>
            <a:bodyPr rot="0" spcFirstLastPara="0" vert="horz" wrap="square" lIns="91440" tIns="45720" rIns="91440" bIns="45720" anchor="ctr" anchorCtr="1" forceAA="0" compatLnSpc="1">
              <a:normAutofit fontScale="85000" lnSpcReduction="10000"/>
            </a:bodyPr>
            <a:lstStyle/>
            <a:p>
              <a:pPr algn="ctr"/>
              <a:r>
                <a:rPr lang="zh-CN" altLang="en-US" sz="3200" b="1" dirty="0">
                  <a:solidFill>
                    <a:schemeClr val="bg1">
                      <a:lumMod val="100000"/>
                    </a:schemeClr>
                  </a:solidFill>
                </a:rPr>
                <a:t>目录</a:t>
              </a:r>
              <a:r>
                <a:rPr lang="en-US" altLang="zh-CN" sz="3200" b="1" dirty="0">
                  <a:solidFill>
                    <a:schemeClr val="bg1">
                      <a:lumMod val="100000"/>
                    </a:schemeClr>
                  </a:solidFill>
                </a:rPr>
                <a:t>/CONTENT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683842" y="3615656"/>
            <a:ext cx="3322574" cy="468262"/>
            <a:chOff x="3683842" y="3615656"/>
            <a:chExt cx="3322574" cy="468262"/>
          </a:xfrm>
        </p:grpSpPr>
        <p:sp>
          <p:nvSpPr>
            <p:cNvPr id="9" name="Diamond 27"/>
            <p:cNvSpPr/>
            <p:nvPr/>
          </p:nvSpPr>
          <p:spPr>
            <a:xfrm>
              <a:off x="3683842" y="3615656"/>
              <a:ext cx="468262" cy="468262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</a:p>
          </p:txBody>
        </p:sp>
        <p:grpSp>
          <p:nvGrpSpPr>
            <p:cNvPr id="10" name="Group 28"/>
            <p:cNvGrpSpPr/>
            <p:nvPr/>
          </p:nvGrpSpPr>
          <p:grpSpPr>
            <a:xfrm>
              <a:off x="4034486" y="3638575"/>
              <a:ext cx="2971930" cy="422424"/>
              <a:chOff x="6444107" y="1469392"/>
              <a:chExt cx="4232109" cy="563232"/>
            </a:xfrm>
          </p:grpSpPr>
          <p:sp>
            <p:nvSpPr>
              <p:cNvPr id="23" name="TextBox 41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>
                    <a:solidFill>
                      <a:schemeClr val="accent4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4" name="TextBox 42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3683842" y="2956724"/>
            <a:ext cx="3322574" cy="468262"/>
            <a:chOff x="3683842" y="2956724"/>
            <a:chExt cx="3322574" cy="468262"/>
          </a:xfrm>
        </p:grpSpPr>
        <p:sp>
          <p:nvSpPr>
            <p:cNvPr id="11" name="Diamond 29"/>
            <p:cNvSpPr/>
            <p:nvPr/>
          </p:nvSpPr>
          <p:spPr>
            <a:xfrm>
              <a:off x="3683842" y="2956724"/>
              <a:ext cx="468262" cy="468262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</a:p>
          </p:txBody>
        </p:sp>
        <p:grpSp>
          <p:nvGrpSpPr>
            <p:cNvPr id="12" name="Group 30"/>
            <p:cNvGrpSpPr/>
            <p:nvPr/>
          </p:nvGrpSpPr>
          <p:grpSpPr>
            <a:xfrm>
              <a:off x="4034486" y="2979643"/>
              <a:ext cx="2971930" cy="422424"/>
              <a:chOff x="6444107" y="1469392"/>
              <a:chExt cx="4232109" cy="563232"/>
            </a:xfrm>
          </p:grpSpPr>
          <p:sp>
            <p:nvSpPr>
              <p:cNvPr id="21" name="TextBox 39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>
                    <a:solidFill>
                      <a:schemeClr val="accent3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2" name="TextBox 40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3683842" y="2297792"/>
            <a:ext cx="3322574" cy="468262"/>
            <a:chOff x="3683842" y="2297792"/>
            <a:chExt cx="3322574" cy="468262"/>
          </a:xfrm>
        </p:grpSpPr>
        <p:sp>
          <p:nvSpPr>
            <p:cNvPr id="13" name="Diamond 31"/>
            <p:cNvSpPr/>
            <p:nvPr/>
          </p:nvSpPr>
          <p:spPr>
            <a:xfrm>
              <a:off x="3683842" y="2297792"/>
              <a:ext cx="468262" cy="468262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</a:p>
          </p:txBody>
        </p:sp>
        <p:grpSp>
          <p:nvGrpSpPr>
            <p:cNvPr id="14" name="Group 32"/>
            <p:cNvGrpSpPr/>
            <p:nvPr/>
          </p:nvGrpSpPr>
          <p:grpSpPr>
            <a:xfrm>
              <a:off x="4034486" y="2320711"/>
              <a:ext cx="2971930" cy="422424"/>
              <a:chOff x="6444107" y="1469392"/>
              <a:chExt cx="4232109" cy="563232"/>
            </a:xfrm>
          </p:grpSpPr>
          <p:sp>
            <p:nvSpPr>
              <p:cNvPr id="19" name="TextBox 37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>
                    <a:solidFill>
                      <a:schemeClr val="accent2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0" name="TextBox 38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3683844" y="1638860"/>
            <a:ext cx="3322572" cy="468262"/>
            <a:chOff x="3683844" y="1638860"/>
            <a:chExt cx="3322572" cy="468262"/>
          </a:xfrm>
        </p:grpSpPr>
        <p:sp>
          <p:nvSpPr>
            <p:cNvPr id="15" name="Diamond 33"/>
            <p:cNvSpPr/>
            <p:nvPr/>
          </p:nvSpPr>
          <p:spPr>
            <a:xfrm>
              <a:off x="3683844" y="1638860"/>
              <a:ext cx="468262" cy="468262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</a:p>
          </p:txBody>
        </p:sp>
        <p:grpSp>
          <p:nvGrpSpPr>
            <p:cNvPr id="16" name="Group 34"/>
            <p:cNvGrpSpPr/>
            <p:nvPr/>
          </p:nvGrpSpPr>
          <p:grpSpPr>
            <a:xfrm>
              <a:off x="4034486" y="1661779"/>
              <a:ext cx="2971930" cy="422424"/>
              <a:chOff x="6444107" y="1469392"/>
              <a:chExt cx="4232109" cy="563232"/>
            </a:xfrm>
          </p:grpSpPr>
          <p:sp>
            <p:nvSpPr>
              <p:cNvPr id="17" name="TextBox 35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>
                    <a:solidFill>
                      <a:schemeClr val="accent1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8" name="TextBox 36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</p:grpSp>
      </p:grpSp>
    </p:spTree>
  </p:cSld>
  <p:clrMapOvr>
    <a:masterClrMapping/>
  </p:clrMapOvr>
  <p:transition spd="slow" advClick="0" advTm="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1"/>
          <p:cNvGrpSpPr/>
          <p:nvPr/>
        </p:nvGrpSpPr>
        <p:grpSpPr>
          <a:xfrm>
            <a:off x="501" y="1651881"/>
            <a:ext cx="9142997" cy="1814677"/>
            <a:chOff x="170694" y="177982"/>
            <a:chExt cx="3936003" cy="781165"/>
          </a:xfrm>
        </p:grpSpPr>
        <p:sp>
          <p:nvSpPr>
            <p:cNvPr id="44" name="等腰三角形 43"/>
            <p:cNvSpPr/>
            <p:nvPr/>
          </p:nvSpPr>
          <p:spPr>
            <a:xfrm>
              <a:off x="1519112" y="177982"/>
              <a:ext cx="355284" cy="356514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 flipV="1">
              <a:off x="485507" y="602633"/>
              <a:ext cx="355284" cy="356514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662214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913343" y="284178"/>
              <a:ext cx="569115" cy="529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8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zh-CN" altLang="en-US" sz="8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3946970" y="2183103"/>
            <a:ext cx="3123376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32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工作回顾</a:t>
            </a:r>
            <a:endParaRPr lang="en-GB" altLang="zh-CN" sz="31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871498" y="2642250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78919" y="2642250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3871498" y="2903997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5278919" y="2903997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/>
        </p:nvSpPr>
        <p:spPr>
          <a:xfrm>
            <a:off x="1047818" y="1547637"/>
            <a:ext cx="1242070" cy="124207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STEP 1</a:t>
            </a:r>
            <a:endParaRPr lang="zh-CN" altLang="en-US" sz="15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2937924" y="1950219"/>
            <a:ext cx="1242070" cy="124207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15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2</a:t>
            </a:r>
            <a:endParaRPr lang="zh-CN" altLang="en-US" sz="1500" b="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4828030" y="1547637"/>
            <a:ext cx="1242070" cy="124207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150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3</a:t>
            </a:r>
            <a:endParaRPr lang="zh-CN" altLang="en-US" sz="1500" b="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6718136" y="1950219"/>
            <a:ext cx="1242070" cy="124207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4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>
            <a:stCxn id="9" idx="6"/>
            <a:endCxn id="14" idx="2"/>
          </p:cNvCxnSpPr>
          <p:nvPr/>
        </p:nvCxnSpPr>
        <p:spPr>
          <a:xfrm>
            <a:off x="2289888" y="2168672"/>
            <a:ext cx="648036" cy="402581"/>
          </a:xfrm>
          <a:prstGeom prst="line">
            <a:avLst/>
          </a:prstGeom>
          <a:ln>
            <a:solidFill>
              <a:srgbClr val="2B2939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stCxn id="14" idx="6"/>
            <a:endCxn id="17" idx="2"/>
          </p:cNvCxnSpPr>
          <p:nvPr/>
        </p:nvCxnSpPr>
        <p:spPr>
          <a:xfrm flipV="1">
            <a:off x="4179994" y="2168672"/>
            <a:ext cx="648036" cy="402581"/>
          </a:xfrm>
          <a:prstGeom prst="line">
            <a:avLst/>
          </a:prstGeom>
          <a:ln>
            <a:solidFill>
              <a:srgbClr val="2B2939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stCxn id="17" idx="6"/>
            <a:endCxn id="20" idx="2"/>
          </p:cNvCxnSpPr>
          <p:nvPr/>
        </p:nvCxnSpPr>
        <p:spPr>
          <a:xfrm>
            <a:off x="6070100" y="2168672"/>
            <a:ext cx="648036" cy="402581"/>
          </a:xfrm>
          <a:prstGeom prst="line">
            <a:avLst/>
          </a:prstGeom>
          <a:ln>
            <a:solidFill>
              <a:srgbClr val="2B2939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170"/>
          <p:cNvSpPr txBox="1"/>
          <p:nvPr/>
        </p:nvSpPr>
        <p:spPr>
          <a:xfrm>
            <a:off x="970819" y="3609944"/>
            <a:ext cx="1728161" cy="253138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171"/>
          <p:cNvSpPr txBox="1"/>
          <p:nvPr/>
        </p:nvSpPr>
        <p:spPr>
          <a:xfrm>
            <a:off x="970819" y="3824194"/>
            <a:ext cx="1586609" cy="463389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57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170"/>
          <p:cNvSpPr txBox="1"/>
          <p:nvPr/>
        </p:nvSpPr>
        <p:spPr>
          <a:xfrm>
            <a:off x="2789459" y="3609944"/>
            <a:ext cx="1728161" cy="253138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171"/>
          <p:cNvSpPr txBox="1"/>
          <p:nvPr/>
        </p:nvSpPr>
        <p:spPr>
          <a:xfrm>
            <a:off x="2789459" y="3824194"/>
            <a:ext cx="1586609" cy="463389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57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TextBox 170"/>
          <p:cNvSpPr txBox="1"/>
          <p:nvPr/>
        </p:nvSpPr>
        <p:spPr>
          <a:xfrm>
            <a:off x="4608099" y="3609944"/>
            <a:ext cx="1728161" cy="253138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171"/>
          <p:cNvSpPr txBox="1"/>
          <p:nvPr/>
        </p:nvSpPr>
        <p:spPr>
          <a:xfrm>
            <a:off x="4608099" y="3824194"/>
            <a:ext cx="1586609" cy="463389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57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TextBox 170"/>
          <p:cNvSpPr txBox="1"/>
          <p:nvPr/>
        </p:nvSpPr>
        <p:spPr>
          <a:xfrm>
            <a:off x="6467379" y="3609944"/>
            <a:ext cx="1728161" cy="253138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171"/>
          <p:cNvSpPr txBox="1"/>
          <p:nvPr/>
        </p:nvSpPr>
        <p:spPr>
          <a:xfrm>
            <a:off x="6467379" y="3824194"/>
            <a:ext cx="1586609" cy="463389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57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17" grpId="0" animBg="1"/>
      <p:bldP spid="20" grpId="0" animBg="1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连接符 16"/>
          <p:cNvCxnSpPr/>
          <p:nvPr/>
        </p:nvCxnSpPr>
        <p:spPr>
          <a:xfrm flipH="1">
            <a:off x="3088464" y="1412133"/>
            <a:ext cx="4850721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3828507" y="2282078"/>
            <a:ext cx="4110679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2052854" y="3152024"/>
            <a:ext cx="5886331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3088464" y="4021970"/>
            <a:ext cx="4850721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流程图: 决策 20"/>
          <p:cNvSpPr/>
          <p:nvPr/>
        </p:nvSpPr>
        <p:spPr>
          <a:xfrm>
            <a:off x="2322870" y="1281955"/>
            <a:ext cx="1237566" cy="1157321"/>
          </a:xfrm>
          <a:prstGeom prst="flowChartDecisi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5" tIns="34287" rIns="68575" bIns="34287" rtlCol="0" anchor="ctr"/>
          <a:lstStyle/>
          <a:p>
            <a:pPr algn="ctr"/>
            <a:r>
              <a:rPr lang="en-US" altLang="zh-CN" sz="1780" dirty="0">
                <a:latin typeface="HelveticaNeueLT Pro 35 Th" pitchFamily="34" charset="0"/>
              </a:rPr>
              <a:t>20%</a:t>
            </a:r>
            <a:endParaRPr lang="zh-CN" altLang="en-US" sz="1780" dirty="0">
              <a:latin typeface="HelveticaNeueLT Pro 35 Th" pitchFamily="34" charset="0"/>
            </a:endParaRPr>
          </a:p>
        </p:txBody>
      </p:sp>
      <p:sp>
        <p:nvSpPr>
          <p:cNvPr id="22" name="流程图: 决策 21"/>
          <p:cNvSpPr/>
          <p:nvPr/>
        </p:nvSpPr>
        <p:spPr>
          <a:xfrm>
            <a:off x="2165334" y="2571751"/>
            <a:ext cx="1503108" cy="1464208"/>
          </a:xfrm>
          <a:prstGeom prst="flowChartDecisi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5" tIns="34287" rIns="68575" bIns="34287" rtlCol="0" anchor="ctr"/>
          <a:lstStyle/>
          <a:p>
            <a:pPr algn="ctr"/>
            <a:r>
              <a:rPr lang="en-US" altLang="zh-CN" sz="1780" dirty="0">
                <a:latin typeface="HelveticaNeueLT Pro 35 Th" pitchFamily="34" charset="0"/>
              </a:rPr>
              <a:t>35%</a:t>
            </a:r>
            <a:endParaRPr lang="zh-CN" altLang="en-US" sz="1780" dirty="0">
              <a:latin typeface="HelveticaNeueLT Pro 35 Th" pitchFamily="34" charset="0"/>
            </a:endParaRPr>
          </a:p>
        </p:txBody>
      </p:sp>
      <p:sp>
        <p:nvSpPr>
          <p:cNvPr id="23" name="流程图: 决策 22"/>
          <p:cNvSpPr/>
          <p:nvPr/>
        </p:nvSpPr>
        <p:spPr>
          <a:xfrm>
            <a:off x="925761" y="1572750"/>
            <a:ext cx="1887623" cy="1838773"/>
          </a:xfrm>
          <a:prstGeom prst="flowChartDecisi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5" tIns="34287" rIns="68575" bIns="34287" rtlCol="0" anchor="ctr"/>
          <a:lstStyle/>
          <a:p>
            <a:pPr algn="ctr"/>
            <a:r>
              <a:rPr lang="en-US" altLang="zh-CN" sz="2420" dirty="0">
                <a:latin typeface="HelveticaNeueLT Pro 35 Th" pitchFamily="34" charset="0"/>
              </a:rPr>
              <a:t>55%</a:t>
            </a:r>
            <a:endParaRPr lang="zh-CN" altLang="en-US" sz="2420" dirty="0">
              <a:latin typeface="HelveticaNeueLT Pro 35 Th" pitchFamily="34" charset="0"/>
            </a:endParaRPr>
          </a:p>
        </p:txBody>
      </p:sp>
      <p:sp>
        <p:nvSpPr>
          <p:cNvPr id="24" name="流程图: 决策 23"/>
          <p:cNvSpPr/>
          <p:nvPr/>
        </p:nvSpPr>
        <p:spPr>
          <a:xfrm>
            <a:off x="3011091" y="2046347"/>
            <a:ext cx="1010690" cy="945157"/>
          </a:xfrm>
          <a:prstGeom prst="flowChartDecisi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5" tIns="34287" rIns="68575" bIns="34287" rtlCol="0" anchor="ctr"/>
          <a:lstStyle/>
          <a:p>
            <a:pPr algn="ctr"/>
            <a:r>
              <a:rPr lang="en-US" altLang="zh-CN" sz="1495" dirty="0">
                <a:latin typeface="HelveticaNeueLT Pro 35 Th" pitchFamily="34" charset="0"/>
              </a:rPr>
              <a:t>10%</a:t>
            </a:r>
            <a:endParaRPr lang="zh-CN" altLang="en-US" sz="1495" dirty="0">
              <a:latin typeface="HelveticaNeueLT Pro 35 Th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605221" y="1207923"/>
            <a:ext cx="3629476" cy="515904"/>
          </a:xfrm>
          <a:prstGeom prst="rect">
            <a:avLst/>
          </a:prstGeom>
        </p:spPr>
        <p:txBody>
          <a:bodyPr wrap="square" lIns="68575" tIns="34287" rIns="68575" bIns="34287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5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57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052956" y="2079761"/>
            <a:ext cx="3552993" cy="515904"/>
          </a:xfrm>
          <a:prstGeom prst="rect">
            <a:avLst/>
          </a:prstGeom>
        </p:spPr>
        <p:txBody>
          <a:bodyPr wrap="square" lIns="68575" tIns="34287" rIns="68575" bIns="34287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57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052957" y="2951598"/>
            <a:ext cx="3642591" cy="515904"/>
          </a:xfrm>
          <a:prstGeom prst="rect">
            <a:avLst/>
          </a:prstGeom>
        </p:spPr>
        <p:txBody>
          <a:bodyPr wrap="square" lIns="68575" tIns="34287" rIns="68575" bIns="34287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5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57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605221" y="3802977"/>
            <a:ext cx="3578271" cy="515904"/>
          </a:xfrm>
          <a:prstGeom prst="rect">
            <a:avLst/>
          </a:prstGeom>
        </p:spPr>
        <p:txBody>
          <a:bodyPr wrap="square" lIns="68575" tIns="34287" rIns="68575" bIns="34287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5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57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/>
      <p:bldP spid="29" grpId="0"/>
      <p:bldP spid="30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01425" y="849123"/>
            <a:ext cx="1717317" cy="187752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/>
          </a:p>
        </p:txBody>
      </p:sp>
      <p:sp>
        <p:nvSpPr>
          <p:cNvPr id="16" name="矩形 15"/>
          <p:cNvSpPr/>
          <p:nvPr/>
        </p:nvSpPr>
        <p:spPr>
          <a:xfrm>
            <a:off x="701425" y="2722587"/>
            <a:ext cx="1717317" cy="1877527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/>
          </a:p>
        </p:txBody>
      </p:sp>
      <p:sp>
        <p:nvSpPr>
          <p:cNvPr id="21" name="矩形 20"/>
          <p:cNvSpPr/>
          <p:nvPr/>
        </p:nvSpPr>
        <p:spPr>
          <a:xfrm>
            <a:off x="2413938" y="849123"/>
            <a:ext cx="1717317" cy="1877527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/>
          </a:p>
        </p:txBody>
      </p:sp>
      <p:sp>
        <p:nvSpPr>
          <p:cNvPr id="11" name="矩形 10"/>
          <p:cNvSpPr/>
          <p:nvPr/>
        </p:nvSpPr>
        <p:spPr bwMode="auto">
          <a:xfrm>
            <a:off x="2418741" y="2726650"/>
            <a:ext cx="6182929" cy="1877527"/>
          </a:xfrm>
          <a:prstGeom prst="rect">
            <a:avLst/>
          </a:prstGeom>
          <a:solidFill>
            <a:schemeClr val="accent1"/>
          </a:solidFill>
        </p:spPr>
        <p:txBody>
          <a:bodyPr wrap="square" lIns="134992" tIns="35098" rIns="26999" rtlCol="0" anchor="ctr" anchorCtr="0">
            <a:noAutofit/>
          </a:bodyPr>
          <a:lstStyle/>
          <a:p>
            <a:pPr>
              <a:lnSpc>
                <a:spcPct val="150000"/>
              </a:lnSpc>
              <a:spcBef>
                <a:spcPts val="450"/>
              </a:spcBef>
              <a:buClr>
                <a:schemeClr val="bg1"/>
              </a:buClr>
              <a:buSzPct val="80000"/>
            </a:pPr>
            <a:endParaRPr lang="zh-CN" altLang="en-US" sz="1050" dirty="0">
              <a:solidFill>
                <a:srgbClr val="FFFFFF"/>
              </a:solidFill>
              <a:latin typeface="冬青黑体简体中文 W3" charset="-122"/>
              <a:ea typeface="冬青黑体简体中文 W3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2728595" y="3193349"/>
            <a:ext cx="3686810" cy="0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ontent Placeholder 2"/>
          <p:cNvSpPr txBox="1"/>
          <p:nvPr/>
        </p:nvSpPr>
        <p:spPr>
          <a:xfrm>
            <a:off x="4456562" y="995015"/>
            <a:ext cx="1321401" cy="254396"/>
          </a:xfrm>
          <a:prstGeom prst="rect">
            <a:avLst/>
          </a:prstGeom>
        </p:spPr>
        <p:txBody>
          <a:bodyPr vert="horz" lIns="68576" tIns="34288" rIns="68576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995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/>
          <p:nvPr/>
        </p:nvSpPr>
        <p:spPr>
          <a:xfrm>
            <a:off x="4456562" y="1272025"/>
            <a:ext cx="3853453" cy="1054338"/>
          </a:xfrm>
          <a:prstGeom prst="rect">
            <a:avLst/>
          </a:prstGeom>
        </p:spPr>
        <p:txBody>
          <a:bodyPr vert="horz" lIns="68576" tIns="34288" rIns="68576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57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57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/>
          <p:nvPr/>
        </p:nvSpPr>
        <p:spPr>
          <a:xfrm>
            <a:off x="2647479" y="2945735"/>
            <a:ext cx="1321401" cy="254396"/>
          </a:xfrm>
          <a:prstGeom prst="rect">
            <a:avLst/>
          </a:prstGeom>
        </p:spPr>
        <p:txBody>
          <a:bodyPr vert="horz" lIns="68576" tIns="34288" rIns="68576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995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/>
          <p:nvPr/>
        </p:nvSpPr>
        <p:spPr>
          <a:xfrm>
            <a:off x="2647479" y="3222745"/>
            <a:ext cx="3853453" cy="1054338"/>
          </a:xfrm>
          <a:prstGeom prst="rect">
            <a:avLst/>
          </a:prstGeom>
        </p:spPr>
        <p:txBody>
          <a:bodyPr vert="horz" lIns="68576" tIns="34288" rIns="68576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57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57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57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Click="0" advTm="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  <p:bldP spid="21" grpId="0" animBg="1"/>
      <p:bldP spid="11" grpId="0" animBg="1"/>
      <p:bldP spid="22" grpId="0"/>
      <p:bldP spid="26" grpId="0"/>
      <p:bldP spid="27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503" y="3353378"/>
            <a:ext cx="9142997" cy="17898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67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1942962" y="3244131"/>
            <a:ext cx="218493" cy="21849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67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4473549" y="3244131"/>
            <a:ext cx="218493" cy="21849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67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7007884" y="3244131"/>
            <a:ext cx="218493" cy="21849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67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6"/>
          <p:cNvGrpSpPr/>
          <p:nvPr/>
        </p:nvGrpSpPr>
        <p:grpSpPr>
          <a:xfrm>
            <a:off x="671240" y="1113052"/>
            <a:ext cx="7590524" cy="2005618"/>
            <a:chOff x="894415" y="1483855"/>
            <a:chExt cx="10121809" cy="2674450"/>
          </a:xfrm>
        </p:grpSpPr>
        <p:sp>
          <p:nvSpPr>
            <p:cNvPr id="4" name="Oval 3"/>
            <p:cNvSpPr/>
            <p:nvPr/>
          </p:nvSpPr>
          <p:spPr>
            <a:xfrm>
              <a:off x="10101824" y="2729424"/>
              <a:ext cx="914400" cy="914400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7643389" y="2578091"/>
              <a:ext cx="1217066" cy="1217066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8598927" y="2295670"/>
              <a:ext cx="1781907" cy="17819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6725685" y="2729423"/>
              <a:ext cx="914400" cy="914400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4267250" y="2578090"/>
              <a:ext cx="1217066" cy="1217066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5222788" y="2295669"/>
              <a:ext cx="1781907" cy="17819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3352850" y="2729424"/>
              <a:ext cx="914400" cy="914400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894415" y="2578091"/>
              <a:ext cx="1217066" cy="1217066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1849953" y="2295670"/>
              <a:ext cx="1781907" cy="178190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3859822" y="2683701"/>
              <a:ext cx="1005840" cy="100584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7229898" y="2683701"/>
              <a:ext cx="1005840" cy="100584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6"/>
            <p:cNvSpPr/>
            <p:nvPr/>
          </p:nvSpPr>
          <p:spPr bwMode="auto">
            <a:xfrm>
              <a:off x="4176615" y="3002513"/>
              <a:ext cx="351924" cy="368215"/>
            </a:xfrm>
            <a:custGeom>
              <a:avLst/>
              <a:gdLst>
                <a:gd name="T0" fmla="*/ 174 w 181"/>
                <a:gd name="T1" fmla="*/ 78 h 190"/>
                <a:gd name="T2" fmla="*/ 105 w 181"/>
                <a:gd name="T3" fmla="*/ 9 h 190"/>
                <a:gd name="T4" fmla="*/ 73 w 181"/>
                <a:gd name="T5" fmla="*/ 9 h 190"/>
                <a:gd name="T6" fmla="*/ 73 w 181"/>
                <a:gd name="T7" fmla="*/ 41 h 190"/>
                <a:gd name="T8" fmla="*/ 100 w 181"/>
                <a:gd name="T9" fmla="*/ 68 h 190"/>
                <a:gd name="T10" fmla="*/ 26 w 181"/>
                <a:gd name="T11" fmla="*/ 68 h 190"/>
                <a:gd name="T12" fmla="*/ 0 w 181"/>
                <a:gd name="T13" fmla="*/ 92 h 190"/>
                <a:gd name="T14" fmla="*/ 26 w 181"/>
                <a:gd name="T15" fmla="*/ 116 h 190"/>
                <a:gd name="T16" fmla="*/ 104 w 181"/>
                <a:gd name="T17" fmla="*/ 116 h 190"/>
                <a:gd name="T18" fmla="*/ 73 w 181"/>
                <a:gd name="T19" fmla="*/ 148 h 190"/>
                <a:gd name="T20" fmla="*/ 73 w 181"/>
                <a:gd name="T21" fmla="*/ 181 h 190"/>
                <a:gd name="T22" fmla="*/ 105 w 181"/>
                <a:gd name="T23" fmla="*/ 181 h 190"/>
                <a:gd name="T24" fmla="*/ 174 w 181"/>
                <a:gd name="T25" fmla="*/ 112 h 190"/>
                <a:gd name="T26" fmla="*/ 181 w 181"/>
                <a:gd name="T27" fmla="*/ 95 h 190"/>
                <a:gd name="T28" fmla="*/ 174 w 181"/>
                <a:gd name="T29" fmla="*/ 78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1" h="190">
                  <a:moveTo>
                    <a:pt x="174" y="78"/>
                  </a:moveTo>
                  <a:cubicBezTo>
                    <a:pt x="105" y="9"/>
                    <a:pt x="105" y="9"/>
                    <a:pt x="105" y="9"/>
                  </a:cubicBezTo>
                  <a:cubicBezTo>
                    <a:pt x="96" y="0"/>
                    <a:pt x="82" y="0"/>
                    <a:pt x="73" y="9"/>
                  </a:cubicBezTo>
                  <a:cubicBezTo>
                    <a:pt x="64" y="18"/>
                    <a:pt x="64" y="32"/>
                    <a:pt x="73" y="41"/>
                  </a:cubicBezTo>
                  <a:cubicBezTo>
                    <a:pt x="100" y="68"/>
                    <a:pt x="100" y="68"/>
                    <a:pt x="100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12" y="68"/>
                    <a:pt x="0" y="78"/>
                    <a:pt x="0" y="92"/>
                  </a:cubicBezTo>
                  <a:cubicBezTo>
                    <a:pt x="0" y="106"/>
                    <a:pt x="12" y="116"/>
                    <a:pt x="26" y="116"/>
                  </a:cubicBezTo>
                  <a:cubicBezTo>
                    <a:pt x="104" y="116"/>
                    <a:pt x="104" y="116"/>
                    <a:pt x="104" y="116"/>
                  </a:cubicBezTo>
                  <a:cubicBezTo>
                    <a:pt x="73" y="148"/>
                    <a:pt x="73" y="148"/>
                    <a:pt x="73" y="148"/>
                  </a:cubicBezTo>
                  <a:cubicBezTo>
                    <a:pt x="64" y="157"/>
                    <a:pt x="64" y="172"/>
                    <a:pt x="73" y="181"/>
                  </a:cubicBezTo>
                  <a:cubicBezTo>
                    <a:pt x="82" y="190"/>
                    <a:pt x="96" y="190"/>
                    <a:pt x="105" y="181"/>
                  </a:cubicBezTo>
                  <a:cubicBezTo>
                    <a:pt x="174" y="112"/>
                    <a:pt x="174" y="112"/>
                    <a:pt x="174" y="112"/>
                  </a:cubicBezTo>
                  <a:cubicBezTo>
                    <a:pt x="179" y="107"/>
                    <a:pt x="181" y="101"/>
                    <a:pt x="181" y="95"/>
                  </a:cubicBezTo>
                  <a:cubicBezTo>
                    <a:pt x="181" y="89"/>
                    <a:pt x="179" y="83"/>
                    <a:pt x="174" y="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7" rIns="68572" bIns="3428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6"/>
            <p:cNvSpPr/>
            <p:nvPr/>
          </p:nvSpPr>
          <p:spPr bwMode="auto">
            <a:xfrm>
              <a:off x="7550112" y="3002513"/>
              <a:ext cx="351924" cy="368215"/>
            </a:xfrm>
            <a:custGeom>
              <a:avLst/>
              <a:gdLst>
                <a:gd name="T0" fmla="*/ 174 w 181"/>
                <a:gd name="T1" fmla="*/ 78 h 190"/>
                <a:gd name="T2" fmla="*/ 105 w 181"/>
                <a:gd name="T3" fmla="*/ 9 h 190"/>
                <a:gd name="T4" fmla="*/ 73 w 181"/>
                <a:gd name="T5" fmla="*/ 9 h 190"/>
                <a:gd name="T6" fmla="*/ 73 w 181"/>
                <a:gd name="T7" fmla="*/ 41 h 190"/>
                <a:gd name="T8" fmla="*/ 100 w 181"/>
                <a:gd name="T9" fmla="*/ 68 h 190"/>
                <a:gd name="T10" fmla="*/ 26 w 181"/>
                <a:gd name="T11" fmla="*/ 68 h 190"/>
                <a:gd name="T12" fmla="*/ 0 w 181"/>
                <a:gd name="T13" fmla="*/ 92 h 190"/>
                <a:gd name="T14" fmla="*/ 26 w 181"/>
                <a:gd name="T15" fmla="*/ 116 h 190"/>
                <a:gd name="T16" fmla="*/ 104 w 181"/>
                <a:gd name="T17" fmla="*/ 116 h 190"/>
                <a:gd name="T18" fmla="*/ 73 w 181"/>
                <a:gd name="T19" fmla="*/ 148 h 190"/>
                <a:gd name="T20" fmla="*/ 73 w 181"/>
                <a:gd name="T21" fmla="*/ 181 h 190"/>
                <a:gd name="T22" fmla="*/ 105 w 181"/>
                <a:gd name="T23" fmla="*/ 181 h 190"/>
                <a:gd name="T24" fmla="*/ 174 w 181"/>
                <a:gd name="T25" fmla="*/ 112 h 190"/>
                <a:gd name="T26" fmla="*/ 181 w 181"/>
                <a:gd name="T27" fmla="*/ 95 h 190"/>
                <a:gd name="T28" fmla="*/ 174 w 181"/>
                <a:gd name="T29" fmla="*/ 78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1" h="190">
                  <a:moveTo>
                    <a:pt x="174" y="78"/>
                  </a:moveTo>
                  <a:cubicBezTo>
                    <a:pt x="105" y="9"/>
                    <a:pt x="105" y="9"/>
                    <a:pt x="105" y="9"/>
                  </a:cubicBezTo>
                  <a:cubicBezTo>
                    <a:pt x="96" y="0"/>
                    <a:pt x="82" y="0"/>
                    <a:pt x="73" y="9"/>
                  </a:cubicBezTo>
                  <a:cubicBezTo>
                    <a:pt x="64" y="18"/>
                    <a:pt x="64" y="32"/>
                    <a:pt x="73" y="41"/>
                  </a:cubicBezTo>
                  <a:cubicBezTo>
                    <a:pt x="100" y="68"/>
                    <a:pt x="100" y="68"/>
                    <a:pt x="100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12" y="68"/>
                    <a:pt x="0" y="78"/>
                    <a:pt x="0" y="92"/>
                  </a:cubicBezTo>
                  <a:cubicBezTo>
                    <a:pt x="0" y="106"/>
                    <a:pt x="12" y="116"/>
                    <a:pt x="26" y="116"/>
                  </a:cubicBezTo>
                  <a:cubicBezTo>
                    <a:pt x="104" y="116"/>
                    <a:pt x="104" y="116"/>
                    <a:pt x="104" y="116"/>
                  </a:cubicBezTo>
                  <a:cubicBezTo>
                    <a:pt x="73" y="148"/>
                    <a:pt x="73" y="148"/>
                    <a:pt x="73" y="148"/>
                  </a:cubicBezTo>
                  <a:cubicBezTo>
                    <a:pt x="64" y="157"/>
                    <a:pt x="64" y="172"/>
                    <a:pt x="73" y="181"/>
                  </a:cubicBezTo>
                  <a:cubicBezTo>
                    <a:pt x="82" y="190"/>
                    <a:pt x="96" y="190"/>
                    <a:pt x="105" y="181"/>
                  </a:cubicBezTo>
                  <a:cubicBezTo>
                    <a:pt x="174" y="112"/>
                    <a:pt x="174" y="112"/>
                    <a:pt x="174" y="112"/>
                  </a:cubicBezTo>
                  <a:cubicBezTo>
                    <a:pt x="179" y="107"/>
                    <a:pt x="181" y="101"/>
                    <a:pt x="181" y="95"/>
                  </a:cubicBezTo>
                  <a:cubicBezTo>
                    <a:pt x="181" y="89"/>
                    <a:pt x="179" y="83"/>
                    <a:pt x="174" y="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7" rIns="68572" bIns="3428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>
              <a:spLocks noChangeAspect="1" noChangeArrowheads="1"/>
            </p:cNvSpPr>
            <p:nvPr/>
          </p:nvSpPr>
          <p:spPr bwMode="auto">
            <a:xfrm>
              <a:off x="5945027" y="2670448"/>
              <a:ext cx="423005" cy="383365"/>
            </a:xfrm>
            <a:custGeom>
              <a:avLst/>
              <a:gdLst>
                <a:gd name="connsiteX0" fmla="*/ 496512 w 622984"/>
                <a:gd name="connsiteY0" fmla="*/ 492841 h 564606"/>
                <a:gd name="connsiteX1" fmla="*/ 473955 w 622984"/>
                <a:gd name="connsiteY1" fmla="*/ 515853 h 564606"/>
                <a:gd name="connsiteX2" fmla="*/ 496512 w 622984"/>
                <a:gd name="connsiteY2" fmla="*/ 535354 h 564606"/>
                <a:gd name="connsiteX3" fmla="*/ 519457 w 622984"/>
                <a:gd name="connsiteY3" fmla="*/ 515853 h 564606"/>
                <a:gd name="connsiteX4" fmla="*/ 496512 w 622984"/>
                <a:gd name="connsiteY4" fmla="*/ 492841 h 564606"/>
                <a:gd name="connsiteX5" fmla="*/ 249694 w 622984"/>
                <a:gd name="connsiteY5" fmla="*/ 352049 h 564606"/>
                <a:gd name="connsiteX6" fmla="*/ 272741 w 622984"/>
                <a:gd name="connsiteY6" fmla="*/ 374570 h 564606"/>
                <a:gd name="connsiteX7" fmla="*/ 171569 w 622984"/>
                <a:gd name="connsiteY7" fmla="*/ 475137 h 564606"/>
                <a:gd name="connsiteX8" fmla="*/ 177819 w 622984"/>
                <a:gd name="connsiteY8" fmla="*/ 481738 h 564606"/>
                <a:gd name="connsiteX9" fmla="*/ 155163 w 622984"/>
                <a:gd name="connsiteY9" fmla="*/ 510860 h 564606"/>
                <a:gd name="connsiteX10" fmla="*/ 73522 w 622984"/>
                <a:gd name="connsiteY10" fmla="*/ 562891 h 564606"/>
                <a:gd name="connsiteX11" fmla="*/ 60241 w 622984"/>
                <a:gd name="connsiteY11" fmla="*/ 550077 h 564606"/>
                <a:gd name="connsiteX12" fmla="*/ 112585 w 622984"/>
                <a:gd name="connsiteY12" fmla="*/ 468925 h 564606"/>
                <a:gd name="connsiteX13" fmla="*/ 141882 w 622984"/>
                <a:gd name="connsiteY13" fmla="*/ 446015 h 564606"/>
                <a:gd name="connsiteX14" fmla="*/ 148522 w 622984"/>
                <a:gd name="connsiteY14" fmla="*/ 452616 h 564606"/>
                <a:gd name="connsiteX15" fmla="*/ 122234 w 622984"/>
                <a:gd name="connsiteY15" fmla="*/ 15041 h 564606"/>
                <a:gd name="connsiteX16" fmla="*/ 210667 w 622984"/>
                <a:gd name="connsiteY16" fmla="*/ 52502 h 564606"/>
                <a:gd name="connsiteX17" fmla="*/ 242946 w 622984"/>
                <a:gd name="connsiteY17" fmla="*/ 173410 h 564606"/>
                <a:gd name="connsiteX18" fmla="*/ 532291 w 622984"/>
                <a:gd name="connsiteY18" fmla="*/ 463589 h 564606"/>
                <a:gd name="connsiteX19" fmla="*/ 532291 w 622984"/>
                <a:gd name="connsiteY19" fmla="*/ 545105 h 564606"/>
                <a:gd name="connsiteX20" fmla="*/ 493400 w 622984"/>
                <a:gd name="connsiteY20" fmla="*/ 564606 h 564606"/>
                <a:gd name="connsiteX21" fmla="*/ 451010 w 622984"/>
                <a:gd name="connsiteY21" fmla="*/ 545105 h 564606"/>
                <a:gd name="connsiteX22" fmla="*/ 161665 w 622984"/>
                <a:gd name="connsiteY22" fmla="*/ 258046 h 564606"/>
                <a:gd name="connsiteX23" fmla="*/ 34882 w 622984"/>
                <a:gd name="connsiteY23" fmla="*/ 225674 h 564606"/>
                <a:gd name="connsiteX24" fmla="*/ 5715 w 622984"/>
                <a:gd name="connsiteY24" fmla="*/ 104766 h 564606"/>
                <a:gd name="connsiteX25" fmla="*/ 74162 w 622984"/>
                <a:gd name="connsiteY25" fmla="*/ 176530 h 564606"/>
                <a:gd name="connsiteX26" fmla="*/ 142220 w 622984"/>
                <a:gd name="connsiteY26" fmla="*/ 157029 h 564606"/>
                <a:gd name="connsiteX27" fmla="*/ 161665 w 622984"/>
                <a:gd name="connsiteY27" fmla="*/ 88385 h 564606"/>
                <a:gd name="connsiteX28" fmla="*/ 90107 w 622984"/>
                <a:gd name="connsiteY28" fmla="*/ 20130 h 564606"/>
                <a:gd name="connsiteX29" fmla="*/ 122234 w 622984"/>
                <a:gd name="connsiteY29" fmla="*/ 15041 h 564606"/>
                <a:gd name="connsiteX30" fmla="*/ 531841 w 622984"/>
                <a:gd name="connsiteY30" fmla="*/ 0 h 564606"/>
                <a:gd name="connsiteX31" fmla="*/ 622984 w 622984"/>
                <a:gd name="connsiteY31" fmla="*/ 87684 h 564606"/>
                <a:gd name="connsiteX32" fmla="*/ 463289 w 622984"/>
                <a:gd name="connsiteY32" fmla="*/ 247465 h 564606"/>
                <a:gd name="connsiteX33" fmla="*/ 424339 w 622984"/>
                <a:gd name="connsiteY33" fmla="*/ 257207 h 564606"/>
                <a:gd name="connsiteX34" fmla="*/ 362409 w 622984"/>
                <a:gd name="connsiteY34" fmla="*/ 198751 h 564606"/>
                <a:gd name="connsiteX35" fmla="*/ 375263 w 622984"/>
                <a:gd name="connsiteY35" fmla="*/ 159391 h 564606"/>
                <a:gd name="connsiteX36" fmla="*/ 531841 w 622984"/>
                <a:gd name="connsiteY36" fmla="*/ 0 h 564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22984" h="564606">
                  <a:moveTo>
                    <a:pt x="496512" y="492841"/>
                  </a:moveTo>
                  <a:cubicBezTo>
                    <a:pt x="483678" y="492841"/>
                    <a:pt x="473955" y="502592"/>
                    <a:pt x="473955" y="515853"/>
                  </a:cubicBezTo>
                  <a:cubicBezTo>
                    <a:pt x="473955" y="525604"/>
                    <a:pt x="483678" y="535354"/>
                    <a:pt x="496512" y="535354"/>
                  </a:cubicBezTo>
                  <a:cubicBezTo>
                    <a:pt x="509734" y="535354"/>
                    <a:pt x="519457" y="525604"/>
                    <a:pt x="519457" y="515853"/>
                  </a:cubicBezTo>
                  <a:cubicBezTo>
                    <a:pt x="519457" y="502592"/>
                    <a:pt x="509734" y="492841"/>
                    <a:pt x="496512" y="492841"/>
                  </a:cubicBezTo>
                  <a:close/>
                  <a:moveTo>
                    <a:pt x="249694" y="352049"/>
                  </a:moveTo>
                  <a:lnTo>
                    <a:pt x="272741" y="374570"/>
                  </a:lnTo>
                  <a:lnTo>
                    <a:pt x="171569" y="475137"/>
                  </a:lnTo>
                  <a:lnTo>
                    <a:pt x="177819" y="481738"/>
                  </a:lnTo>
                  <a:lnTo>
                    <a:pt x="155163" y="510860"/>
                  </a:lnTo>
                  <a:lnTo>
                    <a:pt x="73522" y="562891"/>
                  </a:lnTo>
                  <a:lnTo>
                    <a:pt x="60241" y="550077"/>
                  </a:lnTo>
                  <a:lnTo>
                    <a:pt x="112585" y="468925"/>
                  </a:lnTo>
                  <a:lnTo>
                    <a:pt x="141882" y="446015"/>
                  </a:lnTo>
                  <a:lnTo>
                    <a:pt x="148522" y="452616"/>
                  </a:lnTo>
                  <a:close/>
                  <a:moveTo>
                    <a:pt x="122234" y="15041"/>
                  </a:moveTo>
                  <a:cubicBezTo>
                    <a:pt x="154446" y="14694"/>
                    <a:pt x="186166" y="28223"/>
                    <a:pt x="210667" y="52502"/>
                  </a:cubicBezTo>
                  <a:cubicBezTo>
                    <a:pt x="242946" y="85264"/>
                    <a:pt x="256169" y="130897"/>
                    <a:pt x="242946" y="173410"/>
                  </a:cubicBezTo>
                  <a:lnTo>
                    <a:pt x="532291" y="463589"/>
                  </a:lnTo>
                  <a:cubicBezTo>
                    <a:pt x="555236" y="486211"/>
                    <a:pt x="555236" y="522093"/>
                    <a:pt x="532291" y="545105"/>
                  </a:cubicBezTo>
                  <a:cubicBezTo>
                    <a:pt x="522568" y="557976"/>
                    <a:pt x="506234" y="564606"/>
                    <a:pt x="493400" y="564606"/>
                  </a:cubicBezTo>
                  <a:cubicBezTo>
                    <a:pt x="477066" y="564606"/>
                    <a:pt x="460733" y="557976"/>
                    <a:pt x="451010" y="545105"/>
                  </a:cubicBezTo>
                  <a:cubicBezTo>
                    <a:pt x="451010" y="545105"/>
                    <a:pt x="451010" y="545105"/>
                    <a:pt x="161665" y="258046"/>
                  </a:cubicBezTo>
                  <a:cubicBezTo>
                    <a:pt x="119275" y="270917"/>
                    <a:pt x="70662" y="261556"/>
                    <a:pt x="34882" y="225674"/>
                  </a:cubicBezTo>
                  <a:cubicBezTo>
                    <a:pt x="2215" y="192911"/>
                    <a:pt x="-7508" y="147278"/>
                    <a:pt x="5715" y="104766"/>
                  </a:cubicBezTo>
                  <a:cubicBezTo>
                    <a:pt x="5715" y="104766"/>
                    <a:pt x="5715" y="104766"/>
                    <a:pt x="74162" y="176530"/>
                  </a:cubicBezTo>
                  <a:cubicBezTo>
                    <a:pt x="74162" y="176530"/>
                    <a:pt x="74162" y="176530"/>
                    <a:pt x="142220" y="157029"/>
                  </a:cubicBezTo>
                  <a:cubicBezTo>
                    <a:pt x="142220" y="157029"/>
                    <a:pt x="142220" y="157029"/>
                    <a:pt x="161665" y="88385"/>
                  </a:cubicBezTo>
                  <a:cubicBezTo>
                    <a:pt x="161665" y="88385"/>
                    <a:pt x="161665" y="88385"/>
                    <a:pt x="90107" y="20130"/>
                  </a:cubicBezTo>
                  <a:cubicBezTo>
                    <a:pt x="100704" y="16815"/>
                    <a:pt x="111497" y="15157"/>
                    <a:pt x="122234" y="15041"/>
                  </a:cubicBezTo>
                  <a:close/>
                  <a:moveTo>
                    <a:pt x="531841" y="0"/>
                  </a:moveTo>
                  <a:cubicBezTo>
                    <a:pt x="531841" y="0"/>
                    <a:pt x="531841" y="0"/>
                    <a:pt x="622984" y="87684"/>
                  </a:cubicBezTo>
                  <a:cubicBezTo>
                    <a:pt x="622984" y="87684"/>
                    <a:pt x="622984" y="87684"/>
                    <a:pt x="463289" y="247465"/>
                  </a:cubicBezTo>
                  <a:cubicBezTo>
                    <a:pt x="450436" y="247465"/>
                    <a:pt x="434077" y="250582"/>
                    <a:pt x="424339" y="257207"/>
                  </a:cubicBezTo>
                  <a:lnTo>
                    <a:pt x="362409" y="198751"/>
                  </a:lnTo>
                  <a:cubicBezTo>
                    <a:pt x="372147" y="189009"/>
                    <a:pt x="375263" y="172641"/>
                    <a:pt x="375263" y="159391"/>
                  </a:cubicBezTo>
                  <a:cubicBezTo>
                    <a:pt x="375263" y="159391"/>
                    <a:pt x="375263" y="159391"/>
                    <a:pt x="53184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pPr algn="just">
                <a:lnSpc>
                  <a:spcPct val="120000"/>
                </a:lnSpc>
                <a:defRPr/>
              </a:pPr>
              <a:endParaRPr lang="en-US" sz="67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AutoShape 19"/>
            <p:cNvSpPr>
              <a:spLocks noChangeAspect="1"/>
            </p:cNvSpPr>
            <p:nvPr/>
          </p:nvSpPr>
          <p:spPr bwMode="auto">
            <a:xfrm>
              <a:off x="9319630" y="2660204"/>
              <a:ext cx="393506" cy="393609"/>
            </a:xfrm>
            <a:custGeom>
              <a:avLst/>
              <a:gdLst>
                <a:gd name="T0" fmla="*/ 10800 w 21600"/>
                <a:gd name="T1" fmla="*/ 10789 h 21579"/>
                <a:gd name="T2" fmla="*/ 10800 w 21600"/>
                <a:gd name="T3" fmla="*/ 10789 h 21579"/>
                <a:gd name="T4" fmla="*/ 10800 w 21600"/>
                <a:gd name="T5" fmla="*/ 10789 h 21579"/>
                <a:gd name="T6" fmla="*/ 10800 w 21600"/>
                <a:gd name="T7" fmla="*/ 10789 h 21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79">
                  <a:moveTo>
                    <a:pt x="21599" y="9391"/>
                  </a:moveTo>
                  <a:cubicBezTo>
                    <a:pt x="21599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599" y="8895"/>
                    <a:pt x="21599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0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088" tIns="38088" rIns="38088" bIns="38088" anchor="ctr"/>
            <a:lstStyle/>
            <a:p>
              <a:pPr algn="just" defTabSz="342265">
                <a:lnSpc>
                  <a:spcPct val="120000"/>
                </a:lnSpc>
                <a:defRPr/>
              </a:pPr>
              <a:endParaRPr lang="es-ES" sz="675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>
              <a:spLocks noChangeAspect="1" noChangeArrowheads="1"/>
            </p:cNvSpPr>
            <p:nvPr/>
          </p:nvSpPr>
          <p:spPr bwMode="auto">
            <a:xfrm>
              <a:off x="2550053" y="2639691"/>
              <a:ext cx="371709" cy="444880"/>
            </a:xfrm>
            <a:custGeom>
              <a:avLst/>
              <a:gdLst>
                <a:gd name="connsiteX0" fmla="*/ 206367 w 449768"/>
                <a:gd name="connsiteY0" fmla="*/ 423375 h 538305"/>
                <a:gd name="connsiteX1" fmla="*/ 208536 w 449768"/>
                <a:gd name="connsiteY1" fmla="*/ 434347 h 538305"/>
                <a:gd name="connsiteX2" fmla="*/ 136133 w 449768"/>
                <a:gd name="connsiteY2" fmla="*/ 527584 h 538305"/>
                <a:gd name="connsiteX3" fmla="*/ 120760 w 449768"/>
                <a:gd name="connsiteY3" fmla="*/ 517169 h 538305"/>
                <a:gd name="connsiteX4" fmla="*/ 192667 w 449768"/>
                <a:gd name="connsiteY4" fmla="*/ 423933 h 538305"/>
                <a:gd name="connsiteX5" fmla="*/ 206367 w 449768"/>
                <a:gd name="connsiteY5" fmla="*/ 423375 h 538305"/>
                <a:gd name="connsiteX6" fmla="*/ 158371 w 449768"/>
                <a:gd name="connsiteY6" fmla="*/ 386315 h 538305"/>
                <a:gd name="connsiteX7" fmla="*/ 160292 w 449768"/>
                <a:gd name="connsiteY7" fmla="*/ 397002 h 538305"/>
                <a:gd name="connsiteX8" fmla="*/ 51725 w 449768"/>
                <a:gd name="connsiteY8" fmla="*/ 536376 h 538305"/>
                <a:gd name="connsiteX9" fmla="*/ 41315 w 449768"/>
                <a:gd name="connsiteY9" fmla="*/ 525997 h 538305"/>
                <a:gd name="connsiteX10" fmla="*/ 144924 w 449768"/>
                <a:gd name="connsiteY10" fmla="*/ 387118 h 538305"/>
                <a:gd name="connsiteX11" fmla="*/ 158371 w 449768"/>
                <a:gd name="connsiteY11" fmla="*/ 386315 h 538305"/>
                <a:gd name="connsiteX12" fmla="*/ 112005 w 449768"/>
                <a:gd name="connsiteY12" fmla="*/ 349971 h 538305"/>
                <a:gd name="connsiteX13" fmla="*/ 113740 w 449768"/>
                <a:gd name="connsiteY13" fmla="*/ 362927 h 538305"/>
                <a:gd name="connsiteX14" fmla="*/ 41338 w 449768"/>
                <a:gd name="connsiteY14" fmla="*/ 455221 h 538305"/>
                <a:gd name="connsiteX15" fmla="*/ 25965 w 449768"/>
                <a:gd name="connsiteY15" fmla="*/ 444857 h 538305"/>
                <a:gd name="connsiteX16" fmla="*/ 98367 w 449768"/>
                <a:gd name="connsiteY16" fmla="*/ 352562 h 538305"/>
                <a:gd name="connsiteX17" fmla="*/ 112005 w 449768"/>
                <a:gd name="connsiteY17" fmla="*/ 349971 h 538305"/>
                <a:gd name="connsiteX18" fmla="*/ 287508 w 449768"/>
                <a:gd name="connsiteY18" fmla="*/ 153269 h 538305"/>
                <a:gd name="connsiteX19" fmla="*/ 261020 w 449768"/>
                <a:gd name="connsiteY19" fmla="*/ 165441 h 538305"/>
                <a:gd name="connsiteX20" fmla="*/ 255548 w 449768"/>
                <a:gd name="connsiteY20" fmla="*/ 175874 h 538305"/>
                <a:gd name="connsiteX21" fmla="*/ 276441 w 449768"/>
                <a:gd name="connsiteY21" fmla="*/ 232511 h 538305"/>
                <a:gd name="connsiteX22" fmla="*/ 328174 w 449768"/>
                <a:gd name="connsiteY22" fmla="*/ 227543 h 538305"/>
                <a:gd name="connsiteX23" fmla="*/ 333645 w 449768"/>
                <a:gd name="connsiteY23" fmla="*/ 217110 h 538305"/>
                <a:gd name="connsiteX24" fmla="*/ 317727 w 449768"/>
                <a:gd name="connsiteY24" fmla="*/ 160472 h 538305"/>
                <a:gd name="connsiteX25" fmla="*/ 287508 w 449768"/>
                <a:gd name="connsiteY25" fmla="*/ 153269 h 538305"/>
                <a:gd name="connsiteX26" fmla="*/ 437111 w 449768"/>
                <a:gd name="connsiteY26" fmla="*/ 0 h 538305"/>
                <a:gd name="connsiteX27" fmla="*/ 442086 w 449768"/>
                <a:gd name="connsiteY27" fmla="*/ 0 h 538305"/>
                <a:gd name="connsiteX28" fmla="*/ 447557 w 449768"/>
                <a:gd name="connsiteY28" fmla="*/ 4968 h 538305"/>
                <a:gd name="connsiteX29" fmla="*/ 447557 w 449768"/>
                <a:gd name="connsiteY29" fmla="*/ 9937 h 538305"/>
                <a:gd name="connsiteX30" fmla="*/ 447557 w 449768"/>
                <a:gd name="connsiteY30" fmla="*/ 20370 h 538305"/>
                <a:gd name="connsiteX31" fmla="*/ 447557 w 449768"/>
                <a:gd name="connsiteY31" fmla="*/ 46204 h 538305"/>
                <a:gd name="connsiteX32" fmla="*/ 442086 w 449768"/>
                <a:gd name="connsiteY32" fmla="*/ 103338 h 538305"/>
                <a:gd name="connsiteX33" fmla="*/ 442086 w 449768"/>
                <a:gd name="connsiteY33" fmla="*/ 113771 h 538305"/>
                <a:gd name="connsiteX34" fmla="*/ 437111 w 449768"/>
                <a:gd name="connsiteY34" fmla="*/ 134141 h 538305"/>
                <a:gd name="connsiteX35" fmla="*/ 421194 w 449768"/>
                <a:gd name="connsiteY35" fmla="*/ 175874 h 538305"/>
                <a:gd name="connsiteX36" fmla="*/ 354040 w 449768"/>
                <a:gd name="connsiteY36" fmla="*/ 289645 h 538305"/>
                <a:gd name="connsiteX37" fmla="*/ 344091 w 449768"/>
                <a:gd name="connsiteY37" fmla="*/ 325913 h 538305"/>
                <a:gd name="connsiteX38" fmla="*/ 276441 w 449768"/>
                <a:gd name="connsiteY38" fmla="*/ 506754 h 538305"/>
                <a:gd name="connsiteX39" fmla="*/ 261020 w 449768"/>
                <a:gd name="connsiteY39" fmla="*/ 496321 h 538305"/>
                <a:gd name="connsiteX40" fmla="*/ 17278 w 449768"/>
                <a:gd name="connsiteY40" fmla="*/ 310511 h 538305"/>
                <a:gd name="connsiteX41" fmla="*/ 1858 w 449768"/>
                <a:gd name="connsiteY41" fmla="*/ 289645 h 538305"/>
                <a:gd name="connsiteX42" fmla="*/ 162528 w 449768"/>
                <a:gd name="connsiteY42" fmla="*/ 186307 h 538305"/>
                <a:gd name="connsiteX43" fmla="*/ 193369 w 449768"/>
                <a:gd name="connsiteY43" fmla="*/ 165441 h 538305"/>
                <a:gd name="connsiteX44" fmla="*/ 312753 w 449768"/>
                <a:gd name="connsiteY44" fmla="*/ 51669 h 538305"/>
                <a:gd name="connsiteX45" fmla="*/ 400799 w 449768"/>
                <a:gd name="connsiteY45" fmla="*/ 9937 h 538305"/>
                <a:gd name="connsiteX46" fmla="*/ 426665 w 449768"/>
                <a:gd name="connsiteY46" fmla="*/ 4968 h 538305"/>
                <a:gd name="connsiteX47" fmla="*/ 437111 w 449768"/>
                <a:gd name="connsiteY47" fmla="*/ 0 h 538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449768" h="538305">
                  <a:moveTo>
                    <a:pt x="206367" y="423375"/>
                  </a:moveTo>
                  <a:cubicBezTo>
                    <a:pt x="209652" y="425297"/>
                    <a:pt x="211016" y="429140"/>
                    <a:pt x="208536" y="434347"/>
                  </a:cubicBezTo>
                  <a:cubicBezTo>
                    <a:pt x="198122" y="460136"/>
                    <a:pt x="172335" y="506754"/>
                    <a:pt x="136133" y="527584"/>
                  </a:cubicBezTo>
                  <a:cubicBezTo>
                    <a:pt x="125719" y="532543"/>
                    <a:pt x="115305" y="527584"/>
                    <a:pt x="120760" y="517169"/>
                  </a:cubicBezTo>
                  <a:cubicBezTo>
                    <a:pt x="130678" y="491380"/>
                    <a:pt x="151507" y="450217"/>
                    <a:pt x="192667" y="423933"/>
                  </a:cubicBezTo>
                  <a:cubicBezTo>
                    <a:pt x="197874" y="421453"/>
                    <a:pt x="203081" y="421453"/>
                    <a:pt x="206367" y="423375"/>
                  </a:cubicBezTo>
                  <a:close/>
                  <a:moveTo>
                    <a:pt x="158371" y="386315"/>
                  </a:moveTo>
                  <a:cubicBezTo>
                    <a:pt x="161532" y="388230"/>
                    <a:pt x="162771" y="392060"/>
                    <a:pt x="160292" y="397002"/>
                  </a:cubicBezTo>
                  <a:cubicBezTo>
                    <a:pt x="144924" y="433081"/>
                    <a:pt x="113693" y="500297"/>
                    <a:pt x="51725" y="536376"/>
                  </a:cubicBezTo>
                  <a:cubicBezTo>
                    <a:pt x="41315" y="541318"/>
                    <a:pt x="36357" y="536376"/>
                    <a:pt x="41315" y="525997"/>
                  </a:cubicBezTo>
                  <a:cubicBezTo>
                    <a:pt x="51725" y="489918"/>
                    <a:pt x="82957" y="422702"/>
                    <a:pt x="144924" y="387118"/>
                  </a:cubicBezTo>
                  <a:cubicBezTo>
                    <a:pt x="150130" y="384399"/>
                    <a:pt x="155211" y="384399"/>
                    <a:pt x="158371" y="386315"/>
                  </a:cubicBezTo>
                  <a:close/>
                  <a:moveTo>
                    <a:pt x="112005" y="349971"/>
                  </a:moveTo>
                  <a:cubicBezTo>
                    <a:pt x="115228" y="352562"/>
                    <a:pt x="116468" y="357744"/>
                    <a:pt x="113740" y="362927"/>
                  </a:cubicBezTo>
                  <a:cubicBezTo>
                    <a:pt x="103326" y="388591"/>
                    <a:pt x="77539" y="429556"/>
                    <a:pt x="41338" y="455221"/>
                  </a:cubicBezTo>
                  <a:cubicBezTo>
                    <a:pt x="25965" y="460157"/>
                    <a:pt x="21006" y="455221"/>
                    <a:pt x="25965" y="444857"/>
                  </a:cubicBezTo>
                  <a:cubicBezTo>
                    <a:pt x="36379" y="419192"/>
                    <a:pt x="57207" y="378227"/>
                    <a:pt x="98367" y="352562"/>
                  </a:cubicBezTo>
                  <a:cubicBezTo>
                    <a:pt x="103574" y="347380"/>
                    <a:pt x="108781" y="347380"/>
                    <a:pt x="112005" y="349971"/>
                  </a:cubicBezTo>
                  <a:close/>
                  <a:moveTo>
                    <a:pt x="287508" y="153269"/>
                  </a:moveTo>
                  <a:cubicBezTo>
                    <a:pt x="277809" y="153890"/>
                    <a:pt x="268730" y="157740"/>
                    <a:pt x="261020" y="165441"/>
                  </a:cubicBezTo>
                  <a:cubicBezTo>
                    <a:pt x="261020" y="170409"/>
                    <a:pt x="261020" y="170409"/>
                    <a:pt x="255548" y="175874"/>
                  </a:cubicBezTo>
                  <a:cubicBezTo>
                    <a:pt x="245600" y="196243"/>
                    <a:pt x="250574" y="222575"/>
                    <a:pt x="276441" y="232511"/>
                  </a:cubicBezTo>
                  <a:cubicBezTo>
                    <a:pt x="291861" y="242944"/>
                    <a:pt x="317727" y="242944"/>
                    <a:pt x="328174" y="227543"/>
                  </a:cubicBezTo>
                  <a:cubicBezTo>
                    <a:pt x="333645" y="222575"/>
                    <a:pt x="333645" y="222575"/>
                    <a:pt x="333645" y="217110"/>
                  </a:cubicBezTo>
                  <a:cubicBezTo>
                    <a:pt x="349066" y="196243"/>
                    <a:pt x="338620" y="170409"/>
                    <a:pt x="317727" y="160472"/>
                  </a:cubicBezTo>
                  <a:cubicBezTo>
                    <a:pt x="307530" y="155256"/>
                    <a:pt x="297208" y="152648"/>
                    <a:pt x="287508" y="153269"/>
                  </a:cubicBezTo>
                  <a:close/>
                  <a:moveTo>
                    <a:pt x="437111" y="0"/>
                  </a:moveTo>
                  <a:lnTo>
                    <a:pt x="442086" y="0"/>
                  </a:lnTo>
                  <a:cubicBezTo>
                    <a:pt x="447557" y="0"/>
                    <a:pt x="452532" y="0"/>
                    <a:pt x="447557" y="4968"/>
                  </a:cubicBezTo>
                  <a:lnTo>
                    <a:pt x="447557" y="9937"/>
                  </a:lnTo>
                  <a:cubicBezTo>
                    <a:pt x="452532" y="15402"/>
                    <a:pt x="447557" y="15402"/>
                    <a:pt x="447557" y="20370"/>
                  </a:cubicBezTo>
                  <a:cubicBezTo>
                    <a:pt x="447557" y="25835"/>
                    <a:pt x="447557" y="36268"/>
                    <a:pt x="447557" y="46204"/>
                  </a:cubicBezTo>
                  <a:cubicBezTo>
                    <a:pt x="447557" y="62102"/>
                    <a:pt x="447557" y="82472"/>
                    <a:pt x="442086" y="103338"/>
                  </a:cubicBezTo>
                  <a:cubicBezTo>
                    <a:pt x="442086" y="108306"/>
                    <a:pt x="442086" y="108306"/>
                    <a:pt x="442086" y="113771"/>
                  </a:cubicBezTo>
                  <a:cubicBezTo>
                    <a:pt x="437111" y="124205"/>
                    <a:pt x="437111" y="129173"/>
                    <a:pt x="437111" y="134141"/>
                  </a:cubicBezTo>
                  <a:cubicBezTo>
                    <a:pt x="431640" y="150039"/>
                    <a:pt x="426665" y="165441"/>
                    <a:pt x="421194" y="175874"/>
                  </a:cubicBezTo>
                  <a:cubicBezTo>
                    <a:pt x="406271" y="212141"/>
                    <a:pt x="385378" y="248409"/>
                    <a:pt x="354040" y="289645"/>
                  </a:cubicBezTo>
                  <a:cubicBezTo>
                    <a:pt x="349066" y="294613"/>
                    <a:pt x="344091" y="315479"/>
                    <a:pt x="344091" y="325913"/>
                  </a:cubicBezTo>
                  <a:cubicBezTo>
                    <a:pt x="354040" y="367148"/>
                    <a:pt x="359512" y="460053"/>
                    <a:pt x="276441" y="506754"/>
                  </a:cubicBezTo>
                  <a:cubicBezTo>
                    <a:pt x="265994" y="517187"/>
                    <a:pt x="255548" y="512219"/>
                    <a:pt x="261020" y="496321"/>
                  </a:cubicBezTo>
                  <a:cubicBezTo>
                    <a:pt x="261020" y="439684"/>
                    <a:pt x="240128" y="305046"/>
                    <a:pt x="17278" y="310511"/>
                  </a:cubicBezTo>
                  <a:cubicBezTo>
                    <a:pt x="1858" y="310511"/>
                    <a:pt x="-3117" y="300078"/>
                    <a:pt x="1858" y="289645"/>
                  </a:cubicBezTo>
                  <a:cubicBezTo>
                    <a:pt x="17278" y="253377"/>
                    <a:pt x="59062" y="180842"/>
                    <a:pt x="162528" y="186307"/>
                  </a:cubicBezTo>
                  <a:cubicBezTo>
                    <a:pt x="172975" y="186307"/>
                    <a:pt x="188395" y="175874"/>
                    <a:pt x="193369" y="165441"/>
                  </a:cubicBezTo>
                  <a:cubicBezTo>
                    <a:pt x="214261" y="139606"/>
                    <a:pt x="250574" y="87937"/>
                    <a:pt x="312753" y="51669"/>
                  </a:cubicBezTo>
                  <a:cubicBezTo>
                    <a:pt x="349066" y="25835"/>
                    <a:pt x="379907" y="15402"/>
                    <a:pt x="400799" y="9937"/>
                  </a:cubicBezTo>
                  <a:cubicBezTo>
                    <a:pt x="416219" y="9937"/>
                    <a:pt x="426665" y="9937"/>
                    <a:pt x="426665" y="4968"/>
                  </a:cubicBezTo>
                  <a:cubicBezTo>
                    <a:pt x="431640" y="4968"/>
                    <a:pt x="431640" y="0"/>
                    <a:pt x="43711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pPr algn="just">
                <a:lnSpc>
                  <a:spcPct val="120000"/>
                </a:lnSpc>
                <a:defRPr/>
              </a:pPr>
              <a:endParaRPr lang="en-US" sz="67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144293" y="3194345"/>
              <a:ext cx="1194018" cy="9639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57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5507992" y="3194346"/>
              <a:ext cx="1194018" cy="9639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57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8919374" y="3194346"/>
              <a:ext cx="1194018" cy="9639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57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37" name="Straight Connector 36"/>
            <p:cNvCxnSpPr>
              <a:stCxn id="17" idx="0"/>
              <a:endCxn id="38" idx="4"/>
            </p:cNvCxnSpPr>
            <p:nvPr/>
          </p:nvCxnSpPr>
          <p:spPr>
            <a:xfrm flipV="1">
              <a:off x="4362742" y="2240783"/>
              <a:ext cx="1" cy="442918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/>
            <p:cNvSpPr/>
            <p:nvPr/>
          </p:nvSpPr>
          <p:spPr>
            <a:xfrm>
              <a:off x="3984891" y="1485080"/>
              <a:ext cx="755703" cy="75570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7354967" y="1483855"/>
              <a:ext cx="755703" cy="75570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42" name="Straight Connector 41"/>
            <p:cNvCxnSpPr>
              <a:stCxn id="18" idx="0"/>
              <a:endCxn id="41" idx="4"/>
            </p:cNvCxnSpPr>
            <p:nvPr/>
          </p:nvCxnSpPr>
          <p:spPr>
            <a:xfrm flipV="1">
              <a:off x="7732818" y="2239558"/>
              <a:ext cx="1" cy="444143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4046138" y="1621003"/>
              <a:ext cx="633211" cy="5318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99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GB" altLang="zh-CN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7406889" y="1629882"/>
              <a:ext cx="651856" cy="5318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99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GB" sz="99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3" name="Rectangle 52"/>
          <p:cNvSpPr/>
          <p:nvPr/>
        </p:nvSpPr>
        <p:spPr>
          <a:xfrm>
            <a:off x="1119214" y="3928074"/>
            <a:ext cx="1865279" cy="407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57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57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510680" y="3745165"/>
            <a:ext cx="1082348" cy="2762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995" b="1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995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204366" y="3928074"/>
            <a:ext cx="1865279" cy="407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57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57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3652665" y="3928074"/>
            <a:ext cx="1865279" cy="407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57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57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030826" y="3745165"/>
            <a:ext cx="1082348" cy="2762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995" b="1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995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575956" y="3745165"/>
            <a:ext cx="1082348" cy="2762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995" b="1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995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Click="0" advTm="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55" grpId="0"/>
      <p:bldP spid="56" grpId="0"/>
      <p:bldP spid="57" grpId="0"/>
      <p:bldP spid="5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1"/>
          <p:cNvGrpSpPr/>
          <p:nvPr/>
        </p:nvGrpSpPr>
        <p:grpSpPr>
          <a:xfrm>
            <a:off x="501" y="1651881"/>
            <a:ext cx="9142997" cy="1814677"/>
            <a:chOff x="170694" y="177982"/>
            <a:chExt cx="3936003" cy="781165"/>
          </a:xfrm>
        </p:grpSpPr>
        <p:sp>
          <p:nvSpPr>
            <p:cNvPr id="44" name="等腰三角形 43"/>
            <p:cNvSpPr/>
            <p:nvPr/>
          </p:nvSpPr>
          <p:spPr>
            <a:xfrm>
              <a:off x="1519112" y="177982"/>
              <a:ext cx="355284" cy="356514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 flipV="1">
              <a:off x="485507" y="602633"/>
              <a:ext cx="355284" cy="356514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662214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913343" y="284178"/>
              <a:ext cx="569115" cy="529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8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zh-CN" altLang="en-US" sz="8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3946970" y="2183103"/>
            <a:ext cx="3123376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32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自我评价</a:t>
            </a:r>
            <a:endParaRPr lang="en-GB" altLang="zh-CN" sz="31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871498" y="2642250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78919" y="2642250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3871498" y="2903997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5278919" y="2903997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val 59"/>
          <p:cNvSpPr/>
          <p:nvPr/>
        </p:nvSpPr>
        <p:spPr>
          <a:xfrm>
            <a:off x="3970995" y="3364895"/>
            <a:ext cx="789417" cy="789417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9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4955564" y="3008452"/>
            <a:ext cx="789417" cy="789417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9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3205956" y="2707639"/>
            <a:ext cx="789417" cy="789417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9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5173694" y="2093351"/>
            <a:ext cx="789417" cy="789417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9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4383116" y="1438000"/>
            <a:ext cx="789417" cy="78941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9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3442781" y="1717217"/>
            <a:ext cx="789417" cy="789417"/>
          </a:xfrm>
          <a:prstGeom prst="ellipse">
            <a:avLst/>
          </a:prstGeom>
          <a:solidFill>
            <a:schemeClr val="accent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9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Hexagon 43"/>
          <p:cNvSpPr/>
          <p:nvPr/>
        </p:nvSpPr>
        <p:spPr>
          <a:xfrm>
            <a:off x="3762032" y="2251554"/>
            <a:ext cx="562725" cy="485108"/>
          </a:xfrm>
          <a:prstGeom prst="hexagon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28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46" name="Hexagon 45"/>
          <p:cNvSpPr/>
          <p:nvPr/>
        </p:nvSpPr>
        <p:spPr>
          <a:xfrm>
            <a:off x="4824577" y="2251554"/>
            <a:ext cx="562725" cy="485108"/>
          </a:xfrm>
          <a:prstGeom prst="hexagon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28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7" name="Hexagon 46"/>
          <p:cNvSpPr/>
          <p:nvPr/>
        </p:nvSpPr>
        <p:spPr>
          <a:xfrm>
            <a:off x="4297899" y="1971601"/>
            <a:ext cx="562725" cy="485108"/>
          </a:xfrm>
          <a:prstGeom prst="hexagon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28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8" name="Hexagon 47"/>
          <p:cNvSpPr/>
          <p:nvPr/>
        </p:nvSpPr>
        <p:spPr>
          <a:xfrm>
            <a:off x="3762032" y="2839155"/>
            <a:ext cx="562725" cy="485108"/>
          </a:xfrm>
          <a:prstGeom prst="hexagon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28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</a:p>
        </p:txBody>
      </p:sp>
      <p:sp>
        <p:nvSpPr>
          <p:cNvPr id="50" name="Hexagon 49"/>
          <p:cNvSpPr/>
          <p:nvPr/>
        </p:nvSpPr>
        <p:spPr>
          <a:xfrm>
            <a:off x="4804646" y="2821547"/>
            <a:ext cx="562725" cy="485108"/>
          </a:xfrm>
          <a:prstGeom prst="hexagon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28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2" name="Hexagon 51"/>
          <p:cNvSpPr/>
          <p:nvPr/>
        </p:nvSpPr>
        <p:spPr>
          <a:xfrm>
            <a:off x="4297899" y="3140633"/>
            <a:ext cx="562725" cy="485108"/>
          </a:xfrm>
          <a:prstGeom prst="hexag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28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63" name="Freeform 62"/>
          <p:cNvSpPr>
            <a:spLocks noEditPoints="1"/>
          </p:cNvSpPr>
          <p:nvPr/>
        </p:nvSpPr>
        <p:spPr bwMode="auto">
          <a:xfrm>
            <a:off x="3715741" y="1906812"/>
            <a:ext cx="228754" cy="334197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16" y="74"/>
              </a:cxn>
              <a:cxn ang="0">
                <a:pos x="35" y="102"/>
              </a:cxn>
              <a:cxn ang="0">
                <a:pos x="54" y="74"/>
              </a:cxn>
              <a:cxn ang="0">
                <a:pos x="70" y="35"/>
              </a:cxn>
              <a:cxn ang="0">
                <a:pos x="35" y="0"/>
              </a:cxn>
              <a:cxn ang="0">
                <a:pos x="43" y="87"/>
              </a:cxn>
              <a:cxn ang="0">
                <a:pos x="27" y="89"/>
              </a:cxn>
              <a:cxn ang="0">
                <a:pos x="26" y="83"/>
              </a:cxn>
              <a:cxn ang="0">
                <a:pos x="26" y="83"/>
              </a:cxn>
              <a:cxn ang="0">
                <a:pos x="45" y="80"/>
              </a:cxn>
              <a:cxn ang="0">
                <a:pos x="44" y="83"/>
              </a:cxn>
              <a:cxn ang="0">
                <a:pos x="43" y="87"/>
              </a:cxn>
              <a:cxn ang="0">
                <a:pos x="25" y="79"/>
              </a:cxn>
              <a:cxn ang="0">
                <a:pos x="23" y="73"/>
              </a:cxn>
              <a:cxn ang="0">
                <a:pos x="47" y="73"/>
              </a:cxn>
              <a:cxn ang="0">
                <a:pos x="46" y="77"/>
              </a:cxn>
              <a:cxn ang="0">
                <a:pos x="25" y="79"/>
              </a:cxn>
              <a:cxn ang="0">
                <a:pos x="35" y="96"/>
              </a:cxn>
              <a:cxn ang="0">
                <a:pos x="29" y="92"/>
              </a:cxn>
              <a:cxn ang="0">
                <a:pos x="42" y="90"/>
              </a:cxn>
              <a:cxn ang="0">
                <a:pos x="35" y="96"/>
              </a:cxn>
              <a:cxn ang="0">
                <a:pos x="50" y="67"/>
              </a:cxn>
              <a:cxn ang="0">
                <a:pos x="20" y="67"/>
              </a:cxn>
              <a:cxn ang="0">
                <a:pos x="15" y="57"/>
              </a:cxn>
              <a:cxn ang="0">
                <a:pos x="6" y="35"/>
              </a:cxn>
              <a:cxn ang="0">
                <a:pos x="35" y="6"/>
              </a:cxn>
              <a:cxn ang="0">
                <a:pos x="64" y="35"/>
              </a:cxn>
              <a:cxn ang="0">
                <a:pos x="55" y="57"/>
              </a:cxn>
              <a:cxn ang="0">
                <a:pos x="50" y="67"/>
              </a:cxn>
              <a:cxn ang="0">
                <a:pos x="50" y="67"/>
              </a:cxn>
              <a:cxn ang="0">
                <a:pos x="50" y="67"/>
              </a:cxn>
            </a:cxnLst>
            <a:rect l="0" t="0" r="r" b="b"/>
            <a:pathLst>
              <a:path w="70" h="102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48"/>
                  <a:pt x="12" y="62"/>
                  <a:pt x="16" y="74"/>
                </a:cubicBezTo>
                <a:cubicBezTo>
                  <a:pt x="22" y="91"/>
                  <a:pt x="22" y="102"/>
                  <a:pt x="35" y="102"/>
                </a:cubicBezTo>
                <a:cubicBezTo>
                  <a:pt x="49" y="102"/>
                  <a:pt x="48" y="92"/>
                  <a:pt x="54" y="74"/>
                </a:cubicBezTo>
                <a:cubicBezTo>
                  <a:pt x="58" y="62"/>
                  <a:pt x="70" y="48"/>
                  <a:pt x="70" y="35"/>
                </a:cubicBezTo>
                <a:cubicBezTo>
                  <a:pt x="70" y="16"/>
                  <a:pt x="54" y="0"/>
                  <a:pt x="35" y="0"/>
                </a:cubicBezTo>
                <a:close/>
                <a:moveTo>
                  <a:pt x="43" y="87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87"/>
                  <a:pt x="26" y="85"/>
                  <a:pt x="26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81"/>
                  <a:pt x="45" y="82"/>
                  <a:pt x="44" y="83"/>
                </a:cubicBezTo>
                <a:cubicBezTo>
                  <a:pt x="44" y="84"/>
                  <a:pt x="44" y="86"/>
                  <a:pt x="43" y="87"/>
                </a:cubicBezTo>
                <a:close/>
                <a:moveTo>
                  <a:pt x="25" y="79"/>
                </a:moveTo>
                <a:cubicBezTo>
                  <a:pt x="24" y="78"/>
                  <a:pt x="23" y="76"/>
                  <a:pt x="23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5"/>
                  <a:pt x="47" y="76"/>
                  <a:pt x="46" y="77"/>
                </a:cubicBezTo>
                <a:lnTo>
                  <a:pt x="25" y="79"/>
                </a:lnTo>
                <a:close/>
                <a:moveTo>
                  <a:pt x="35" y="96"/>
                </a:moveTo>
                <a:cubicBezTo>
                  <a:pt x="32" y="96"/>
                  <a:pt x="30" y="95"/>
                  <a:pt x="29" y="92"/>
                </a:cubicBezTo>
                <a:cubicBezTo>
                  <a:pt x="42" y="90"/>
                  <a:pt x="42" y="90"/>
                  <a:pt x="42" y="90"/>
                </a:cubicBezTo>
                <a:cubicBezTo>
                  <a:pt x="40" y="95"/>
                  <a:pt x="39" y="96"/>
                  <a:pt x="35" y="96"/>
                </a:cubicBezTo>
                <a:close/>
                <a:moveTo>
                  <a:pt x="50" y="67"/>
                </a:moveTo>
                <a:cubicBezTo>
                  <a:pt x="20" y="67"/>
                  <a:pt x="20" y="67"/>
                  <a:pt x="20" y="67"/>
                </a:cubicBezTo>
                <a:cubicBezTo>
                  <a:pt x="19" y="64"/>
                  <a:pt x="17" y="60"/>
                  <a:pt x="15" y="57"/>
                </a:cubicBezTo>
                <a:cubicBezTo>
                  <a:pt x="11" y="49"/>
                  <a:pt x="6" y="41"/>
                  <a:pt x="6" y="35"/>
                </a:cubicBezTo>
                <a:cubicBezTo>
                  <a:pt x="6" y="19"/>
                  <a:pt x="19" y="6"/>
                  <a:pt x="35" y="6"/>
                </a:cubicBezTo>
                <a:cubicBezTo>
                  <a:pt x="51" y="6"/>
                  <a:pt x="64" y="19"/>
                  <a:pt x="64" y="35"/>
                </a:cubicBezTo>
                <a:cubicBezTo>
                  <a:pt x="64" y="41"/>
                  <a:pt x="60" y="49"/>
                  <a:pt x="55" y="57"/>
                </a:cubicBezTo>
                <a:cubicBezTo>
                  <a:pt x="53" y="60"/>
                  <a:pt x="52" y="64"/>
                  <a:pt x="50" y="67"/>
                </a:cubicBezTo>
                <a:close/>
                <a:moveTo>
                  <a:pt x="50" y="67"/>
                </a:moveTo>
                <a:cubicBezTo>
                  <a:pt x="50" y="67"/>
                  <a:pt x="50" y="67"/>
                  <a:pt x="50" y="67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70774" tIns="35388" rIns="70774" bIns="35388" numCol="1" anchor="t" anchorCtr="0" compatLnSpc="1"/>
          <a:lstStyle/>
          <a:p>
            <a:pPr>
              <a:lnSpc>
                <a:spcPct val="120000"/>
              </a:lnSpc>
            </a:pPr>
            <a:endParaRPr lang="en-US" sz="995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Freeform 69"/>
          <p:cNvSpPr/>
          <p:nvPr/>
        </p:nvSpPr>
        <p:spPr bwMode="auto">
          <a:xfrm>
            <a:off x="4714196" y="1659980"/>
            <a:ext cx="139870" cy="262730"/>
          </a:xfrm>
          <a:custGeom>
            <a:avLst/>
            <a:gdLst/>
            <a:ahLst/>
            <a:cxnLst>
              <a:cxn ang="0">
                <a:pos x="21" y="57"/>
              </a:cxn>
              <a:cxn ang="0">
                <a:pos x="21" y="63"/>
              </a:cxn>
              <a:cxn ang="0">
                <a:pos x="20" y="64"/>
              </a:cxn>
              <a:cxn ang="0">
                <a:pos x="15" y="64"/>
              </a:cxn>
              <a:cxn ang="0">
                <a:pos x="14" y="63"/>
              </a:cxn>
              <a:cxn ang="0">
                <a:pos x="14" y="57"/>
              </a:cxn>
              <a:cxn ang="0">
                <a:pos x="1" y="50"/>
              </a:cxn>
              <a:cxn ang="0">
                <a:pos x="1" y="49"/>
              </a:cxn>
              <a:cxn ang="0">
                <a:pos x="4" y="44"/>
              </a:cxn>
              <a:cxn ang="0">
                <a:pos x="5" y="43"/>
              </a:cxn>
              <a:cxn ang="0">
                <a:pos x="6" y="44"/>
              </a:cxn>
              <a:cxn ang="0">
                <a:pos x="17" y="49"/>
              </a:cxn>
              <a:cxn ang="0">
                <a:pos x="25" y="43"/>
              </a:cxn>
              <a:cxn ang="0">
                <a:pos x="16" y="36"/>
              </a:cxn>
              <a:cxn ang="0">
                <a:pos x="1" y="21"/>
              </a:cxn>
              <a:cxn ang="0">
                <a:pos x="14" y="8"/>
              </a:cxn>
              <a:cxn ang="0">
                <a:pos x="14" y="1"/>
              </a:cxn>
              <a:cxn ang="0">
                <a:pos x="15" y="0"/>
              </a:cxn>
              <a:cxn ang="0">
                <a:pos x="20" y="0"/>
              </a:cxn>
              <a:cxn ang="0">
                <a:pos x="21" y="1"/>
              </a:cxn>
              <a:cxn ang="0">
                <a:pos x="21" y="7"/>
              </a:cxn>
              <a:cxn ang="0">
                <a:pos x="32" y="12"/>
              </a:cxn>
              <a:cxn ang="0">
                <a:pos x="32" y="14"/>
              </a:cxn>
              <a:cxn ang="0">
                <a:pos x="29" y="19"/>
              </a:cxn>
              <a:cxn ang="0">
                <a:pos x="29" y="19"/>
              </a:cxn>
              <a:cxn ang="0">
                <a:pos x="28" y="19"/>
              </a:cxn>
              <a:cxn ang="0">
                <a:pos x="18" y="15"/>
              </a:cxn>
              <a:cxn ang="0">
                <a:pos x="10" y="21"/>
              </a:cxn>
              <a:cxn ang="0">
                <a:pos x="20" y="28"/>
              </a:cxn>
              <a:cxn ang="0">
                <a:pos x="34" y="42"/>
              </a:cxn>
              <a:cxn ang="0">
                <a:pos x="21" y="57"/>
              </a:cxn>
            </a:cxnLst>
            <a:rect l="0" t="0" r="r" b="b"/>
            <a:pathLst>
              <a:path w="34" h="64">
                <a:moveTo>
                  <a:pt x="21" y="57"/>
                </a:moveTo>
                <a:cubicBezTo>
                  <a:pt x="21" y="63"/>
                  <a:pt x="21" y="63"/>
                  <a:pt x="21" y="63"/>
                </a:cubicBezTo>
                <a:cubicBezTo>
                  <a:pt x="21" y="63"/>
                  <a:pt x="20" y="64"/>
                  <a:pt x="20" y="64"/>
                </a:cubicBezTo>
                <a:cubicBezTo>
                  <a:pt x="15" y="64"/>
                  <a:pt x="15" y="64"/>
                  <a:pt x="15" y="64"/>
                </a:cubicBezTo>
                <a:cubicBezTo>
                  <a:pt x="14" y="64"/>
                  <a:pt x="14" y="63"/>
                  <a:pt x="14" y="63"/>
                </a:cubicBezTo>
                <a:cubicBezTo>
                  <a:pt x="14" y="57"/>
                  <a:pt x="14" y="57"/>
                  <a:pt x="14" y="57"/>
                </a:cubicBezTo>
                <a:cubicBezTo>
                  <a:pt x="5" y="55"/>
                  <a:pt x="1" y="50"/>
                  <a:pt x="1" y="50"/>
                </a:cubicBezTo>
                <a:cubicBezTo>
                  <a:pt x="0" y="50"/>
                  <a:pt x="0" y="49"/>
                  <a:pt x="1" y="49"/>
                </a:cubicBezTo>
                <a:cubicBezTo>
                  <a:pt x="4" y="44"/>
                  <a:pt x="4" y="44"/>
                  <a:pt x="4" y="44"/>
                </a:cubicBezTo>
                <a:cubicBezTo>
                  <a:pt x="4" y="44"/>
                  <a:pt x="5" y="43"/>
                  <a:pt x="5" y="43"/>
                </a:cubicBezTo>
                <a:cubicBezTo>
                  <a:pt x="5" y="43"/>
                  <a:pt x="6" y="44"/>
                  <a:pt x="6" y="44"/>
                </a:cubicBezTo>
                <a:cubicBezTo>
                  <a:pt x="6" y="44"/>
                  <a:pt x="11" y="49"/>
                  <a:pt x="17" y="49"/>
                </a:cubicBezTo>
                <a:cubicBezTo>
                  <a:pt x="21" y="49"/>
                  <a:pt x="25" y="47"/>
                  <a:pt x="25" y="43"/>
                </a:cubicBezTo>
                <a:cubicBezTo>
                  <a:pt x="25" y="39"/>
                  <a:pt x="20" y="38"/>
                  <a:pt x="16" y="36"/>
                </a:cubicBezTo>
                <a:cubicBezTo>
                  <a:pt x="9" y="33"/>
                  <a:pt x="1" y="30"/>
                  <a:pt x="1" y="21"/>
                </a:cubicBezTo>
                <a:cubicBezTo>
                  <a:pt x="1" y="14"/>
                  <a:pt x="6" y="9"/>
                  <a:pt x="14" y="8"/>
                </a:cubicBezTo>
                <a:cubicBezTo>
                  <a:pt x="14" y="1"/>
                  <a:pt x="14" y="1"/>
                  <a:pt x="14" y="1"/>
                </a:cubicBezTo>
                <a:cubicBezTo>
                  <a:pt x="14" y="0"/>
                  <a:pt x="14" y="0"/>
                  <a:pt x="15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0" y="0"/>
                  <a:pt x="21" y="0"/>
                  <a:pt x="21" y="1"/>
                </a:cubicBezTo>
                <a:cubicBezTo>
                  <a:pt x="21" y="7"/>
                  <a:pt x="21" y="7"/>
                  <a:pt x="21" y="7"/>
                </a:cubicBezTo>
                <a:cubicBezTo>
                  <a:pt x="28" y="8"/>
                  <a:pt x="32" y="12"/>
                  <a:pt x="32" y="12"/>
                </a:cubicBezTo>
                <a:cubicBezTo>
                  <a:pt x="33" y="13"/>
                  <a:pt x="33" y="13"/>
                  <a:pt x="32" y="14"/>
                </a:cubicBezTo>
                <a:cubicBezTo>
                  <a:pt x="29" y="19"/>
                  <a:pt x="29" y="19"/>
                  <a:pt x="29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28" y="19"/>
                  <a:pt x="28" y="19"/>
                  <a:pt x="28" y="19"/>
                </a:cubicBezTo>
                <a:cubicBezTo>
                  <a:pt x="28" y="19"/>
                  <a:pt x="23" y="15"/>
                  <a:pt x="18" y="15"/>
                </a:cubicBezTo>
                <a:cubicBezTo>
                  <a:pt x="13" y="15"/>
                  <a:pt x="10" y="18"/>
                  <a:pt x="10" y="21"/>
                </a:cubicBezTo>
                <a:cubicBezTo>
                  <a:pt x="10" y="25"/>
                  <a:pt x="15" y="26"/>
                  <a:pt x="20" y="28"/>
                </a:cubicBezTo>
                <a:cubicBezTo>
                  <a:pt x="26" y="31"/>
                  <a:pt x="34" y="34"/>
                  <a:pt x="34" y="42"/>
                </a:cubicBezTo>
                <a:cubicBezTo>
                  <a:pt x="34" y="50"/>
                  <a:pt x="28" y="55"/>
                  <a:pt x="21" y="5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70774" tIns="35388" rIns="70774" bIns="35388" numCol="1" anchor="t" anchorCtr="0" compatLnSpc="1"/>
          <a:lstStyle/>
          <a:p>
            <a:pPr>
              <a:lnSpc>
                <a:spcPct val="120000"/>
              </a:lnSpc>
            </a:pPr>
            <a:endParaRPr lang="en-US" sz="995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Freeform 23"/>
          <p:cNvSpPr>
            <a:spLocks noEditPoints="1"/>
          </p:cNvSpPr>
          <p:nvPr/>
        </p:nvSpPr>
        <p:spPr bwMode="auto">
          <a:xfrm>
            <a:off x="5465809" y="2376582"/>
            <a:ext cx="220192" cy="208208"/>
          </a:xfrm>
          <a:custGeom>
            <a:avLst/>
            <a:gdLst/>
            <a:ahLst/>
            <a:cxnLst>
              <a:cxn ang="0">
                <a:pos x="68" y="14"/>
              </a:cxn>
              <a:cxn ang="0">
                <a:pos x="68" y="18"/>
              </a:cxn>
              <a:cxn ang="0">
                <a:pos x="64" y="18"/>
              </a:cxn>
              <a:cxn ang="0">
                <a:pos x="61" y="21"/>
              </a:cxn>
              <a:cxn ang="0">
                <a:pos x="7" y="21"/>
              </a:cxn>
              <a:cxn ang="0">
                <a:pos x="4" y="18"/>
              </a:cxn>
              <a:cxn ang="0">
                <a:pos x="0" y="18"/>
              </a:cxn>
              <a:cxn ang="0">
                <a:pos x="0" y="14"/>
              </a:cxn>
              <a:cxn ang="0">
                <a:pos x="34" y="0"/>
              </a:cxn>
              <a:cxn ang="0">
                <a:pos x="68" y="14"/>
              </a:cxn>
              <a:cxn ang="0">
                <a:pos x="68" y="60"/>
              </a:cxn>
              <a:cxn ang="0">
                <a:pos x="68" y="64"/>
              </a:cxn>
              <a:cxn ang="0">
                <a:pos x="0" y="64"/>
              </a:cxn>
              <a:cxn ang="0">
                <a:pos x="0" y="60"/>
              </a:cxn>
              <a:cxn ang="0">
                <a:pos x="2" y="57"/>
              </a:cxn>
              <a:cxn ang="0">
                <a:pos x="66" y="57"/>
              </a:cxn>
              <a:cxn ang="0">
                <a:pos x="68" y="60"/>
              </a:cxn>
              <a:cxn ang="0">
                <a:pos x="18" y="23"/>
              </a:cxn>
              <a:cxn ang="0">
                <a:pos x="18" y="50"/>
              </a:cxn>
              <a:cxn ang="0">
                <a:pos x="23" y="50"/>
              </a:cxn>
              <a:cxn ang="0">
                <a:pos x="23" y="23"/>
              </a:cxn>
              <a:cxn ang="0">
                <a:pos x="32" y="23"/>
              </a:cxn>
              <a:cxn ang="0">
                <a:pos x="32" y="50"/>
              </a:cxn>
              <a:cxn ang="0">
                <a:pos x="36" y="50"/>
              </a:cxn>
              <a:cxn ang="0">
                <a:pos x="36" y="23"/>
              </a:cxn>
              <a:cxn ang="0">
                <a:pos x="45" y="23"/>
              </a:cxn>
              <a:cxn ang="0">
                <a:pos x="45" y="50"/>
              </a:cxn>
              <a:cxn ang="0">
                <a:pos x="50" y="50"/>
              </a:cxn>
              <a:cxn ang="0">
                <a:pos x="50" y="23"/>
              </a:cxn>
              <a:cxn ang="0">
                <a:pos x="59" y="23"/>
              </a:cxn>
              <a:cxn ang="0">
                <a:pos x="59" y="50"/>
              </a:cxn>
              <a:cxn ang="0">
                <a:pos x="61" y="50"/>
              </a:cxn>
              <a:cxn ang="0">
                <a:pos x="64" y="53"/>
              </a:cxn>
              <a:cxn ang="0">
                <a:pos x="64" y="55"/>
              </a:cxn>
              <a:cxn ang="0">
                <a:pos x="4" y="55"/>
              </a:cxn>
              <a:cxn ang="0">
                <a:pos x="4" y="53"/>
              </a:cxn>
              <a:cxn ang="0">
                <a:pos x="7" y="50"/>
              </a:cxn>
              <a:cxn ang="0">
                <a:pos x="9" y="50"/>
              </a:cxn>
              <a:cxn ang="0">
                <a:pos x="9" y="23"/>
              </a:cxn>
              <a:cxn ang="0">
                <a:pos x="18" y="23"/>
              </a:cxn>
            </a:cxnLst>
            <a:rect l="0" t="0" r="r" b="b"/>
            <a:pathLst>
              <a:path w="68" h="64">
                <a:moveTo>
                  <a:pt x="68" y="14"/>
                </a:moveTo>
                <a:cubicBezTo>
                  <a:pt x="68" y="18"/>
                  <a:pt x="68" y="18"/>
                  <a:pt x="68" y="18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20"/>
                  <a:pt x="63" y="21"/>
                  <a:pt x="61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5" y="21"/>
                  <a:pt x="4" y="20"/>
                  <a:pt x="4" y="18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4"/>
                  <a:pt x="0" y="14"/>
                  <a:pt x="0" y="14"/>
                </a:cubicBezTo>
                <a:cubicBezTo>
                  <a:pt x="34" y="0"/>
                  <a:pt x="34" y="0"/>
                  <a:pt x="34" y="0"/>
                </a:cubicBezTo>
                <a:lnTo>
                  <a:pt x="68" y="14"/>
                </a:lnTo>
                <a:close/>
                <a:moveTo>
                  <a:pt x="68" y="60"/>
                </a:moveTo>
                <a:cubicBezTo>
                  <a:pt x="68" y="64"/>
                  <a:pt x="68" y="64"/>
                  <a:pt x="68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8"/>
                  <a:pt x="1" y="57"/>
                  <a:pt x="2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7" y="57"/>
                  <a:pt x="68" y="58"/>
                  <a:pt x="68" y="60"/>
                </a:cubicBezTo>
                <a:close/>
                <a:moveTo>
                  <a:pt x="18" y="23"/>
                </a:moveTo>
                <a:cubicBezTo>
                  <a:pt x="18" y="50"/>
                  <a:pt x="18" y="50"/>
                  <a:pt x="18" y="50"/>
                </a:cubicBezTo>
                <a:cubicBezTo>
                  <a:pt x="23" y="50"/>
                  <a:pt x="23" y="50"/>
                  <a:pt x="23" y="50"/>
                </a:cubicBezTo>
                <a:cubicBezTo>
                  <a:pt x="23" y="23"/>
                  <a:pt x="23" y="23"/>
                  <a:pt x="23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2" y="50"/>
                  <a:pt x="32" y="50"/>
                  <a:pt x="32" y="50"/>
                </a:cubicBezTo>
                <a:cubicBezTo>
                  <a:pt x="36" y="50"/>
                  <a:pt x="36" y="50"/>
                  <a:pt x="36" y="50"/>
                </a:cubicBezTo>
                <a:cubicBezTo>
                  <a:pt x="36" y="23"/>
                  <a:pt x="36" y="23"/>
                  <a:pt x="36" y="2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50"/>
                  <a:pt x="45" y="50"/>
                  <a:pt x="45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23"/>
                  <a:pt x="50" y="23"/>
                  <a:pt x="50" y="23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50"/>
                  <a:pt x="59" y="50"/>
                  <a:pt x="59" y="50"/>
                </a:cubicBezTo>
                <a:cubicBezTo>
                  <a:pt x="61" y="50"/>
                  <a:pt x="61" y="50"/>
                  <a:pt x="61" y="50"/>
                </a:cubicBezTo>
                <a:cubicBezTo>
                  <a:pt x="63" y="50"/>
                  <a:pt x="64" y="51"/>
                  <a:pt x="64" y="53"/>
                </a:cubicBezTo>
                <a:cubicBezTo>
                  <a:pt x="64" y="55"/>
                  <a:pt x="64" y="55"/>
                  <a:pt x="6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3"/>
                  <a:pt x="4" y="53"/>
                  <a:pt x="4" y="53"/>
                </a:cubicBezTo>
                <a:cubicBezTo>
                  <a:pt x="4" y="51"/>
                  <a:pt x="5" y="50"/>
                  <a:pt x="7" y="50"/>
                </a:cubicBezTo>
                <a:cubicBezTo>
                  <a:pt x="9" y="50"/>
                  <a:pt x="9" y="50"/>
                  <a:pt x="9" y="50"/>
                </a:cubicBezTo>
                <a:cubicBezTo>
                  <a:pt x="9" y="23"/>
                  <a:pt x="9" y="23"/>
                  <a:pt x="9" y="23"/>
                </a:cubicBezTo>
                <a:lnTo>
                  <a:pt x="18" y="2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70774" tIns="35388" rIns="70774" bIns="35388" numCol="1" anchor="t" anchorCtr="0" compatLnSpc="1"/>
          <a:lstStyle/>
          <a:p>
            <a:pPr>
              <a:lnSpc>
                <a:spcPct val="120000"/>
              </a:lnSpc>
            </a:pPr>
            <a:endParaRPr lang="en-US" sz="995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Freeform 57"/>
          <p:cNvSpPr>
            <a:spLocks noEditPoints="1"/>
          </p:cNvSpPr>
          <p:nvPr/>
        </p:nvSpPr>
        <p:spPr bwMode="auto">
          <a:xfrm>
            <a:off x="5247148" y="3356208"/>
            <a:ext cx="206249" cy="182846"/>
          </a:xfrm>
          <a:custGeom>
            <a:avLst/>
            <a:gdLst/>
            <a:ahLst/>
            <a:cxnLst>
              <a:cxn ang="0">
                <a:pos x="7" y="9"/>
              </a:cxn>
              <a:cxn ang="0">
                <a:pos x="7" y="57"/>
              </a:cxn>
              <a:cxn ang="0">
                <a:pos x="6" y="58"/>
              </a:cxn>
              <a:cxn ang="0">
                <a:pos x="4" y="58"/>
              </a:cxn>
              <a:cxn ang="0">
                <a:pos x="2" y="57"/>
              </a:cxn>
              <a:cxn ang="0">
                <a:pos x="2" y="9"/>
              </a:cxn>
              <a:cxn ang="0">
                <a:pos x="0" y="4"/>
              </a:cxn>
              <a:cxn ang="0">
                <a:pos x="5" y="0"/>
              </a:cxn>
              <a:cxn ang="0">
                <a:pos x="10" y="4"/>
              </a:cxn>
              <a:cxn ang="0">
                <a:pos x="7" y="9"/>
              </a:cxn>
              <a:cxn ang="0">
                <a:pos x="65" y="36"/>
              </a:cxn>
              <a:cxn ang="0">
                <a:pos x="63" y="38"/>
              </a:cxn>
              <a:cxn ang="0">
                <a:pos x="49" y="43"/>
              </a:cxn>
              <a:cxn ang="0">
                <a:pos x="31" y="37"/>
              </a:cxn>
              <a:cxn ang="0">
                <a:pos x="13" y="43"/>
              </a:cxn>
              <a:cxn ang="0">
                <a:pos x="12" y="43"/>
              </a:cxn>
              <a:cxn ang="0">
                <a:pos x="10" y="41"/>
              </a:cxn>
              <a:cxn ang="0">
                <a:pos x="10" y="13"/>
              </a:cxn>
              <a:cxn ang="0">
                <a:pos x="11" y="11"/>
              </a:cxn>
              <a:cxn ang="0">
                <a:pos x="14" y="9"/>
              </a:cxn>
              <a:cxn ang="0">
                <a:pos x="30" y="4"/>
              </a:cxn>
              <a:cxn ang="0">
                <a:pos x="46" y="9"/>
              </a:cxn>
              <a:cxn ang="0">
                <a:pos x="49" y="10"/>
              </a:cxn>
              <a:cxn ang="0">
                <a:pos x="63" y="4"/>
              </a:cxn>
              <a:cxn ang="0">
                <a:pos x="65" y="7"/>
              </a:cxn>
              <a:cxn ang="0">
                <a:pos x="65" y="36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70774" tIns="35388" rIns="70774" bIns="35388" numCol="1" anchor="t" anchorCtr="0" compatLnSpc="1"/>
          <a:lstStyle/>
          <a:p>
            <a:pPr>
              <a:lnSpc>
                <a:spcPct val="120000"/>
              </a:lnSpc>
            </a:pPr>
            <a:endParaRPr lang="en-US" sz="995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Freeform 83"/>
          <p:cNvSpPr>
            <a:spLocks noEditPoints="1"/>
          </p:cNvSpPr>
          <p:nvPr/>
        </p:nvSpPr>
        <p:spPr bwMode="auto">
          <a:xfrm>
            <a:off x="4256505" y="3668614"/>
            <a:ext cx="203654" cy="305478"/>
          </a:xfrm>
          <a:custGeom>
            <a:avLst/>
            <a:gdLst/>
            <a:ahLst/>
            <a:cxnLst>
              <a:cxn ang="0">
                <a:pos x="38" y="26"/>
              </a:cxn>
              <a:cxn ang="0">
                <a:pos x="24" y="55"/>
              </a:cxn>
              <a:cxn ang="0">
                <a:pos x="20" y="58"/>
              </a:cxn>
              <a:cxn ang="0">
                <a:pos x="16" y="55"/>
              </a:cxn>
              <a:cxn ang="0">
                <a:pos x="2" y="26"/>
              </a:cxn>
              <a:cxn ang="0">
                <a:pos x="0" y="19"/>
              </a:cxn>
              <a:cxn ang="0">
                <a:pos x="20" y="0"/>
              </a:cxn>
              <a:cxn ang="0">
                <a:pos x="39" y="19"/>
              </a:cxn>
              <a:cxn ang="0">
                <a:pos x="38" y="26"/>
              </a:cxn>
              <a:cxn ang="0">
                <a:pos x="20" y="9"/>
              </a:cxn>
              <a:cxn ang="0">
                <a:pos x="10" y="19"/>
              </a:cxn>
              <a:cxn ang="0">
                <a:pos x="20" y="29"/>
              </a:cxn>
              <a:cxn ang="0">
                <a:pos x="30" y="19"/>
              </a:cxn>
              <a:cxn ang="0">
                <a:pos x="20" y="9"/>
              </a:cxn>
            </a:cxnLst>
            <a:rect l="0" t="0" r="r" b="b"/>
            <a:pathLst>
              <a:path w="39" h="58">
                <a:moveTo>
                  <a:pt x="38" y="26"/>
                </a:moveTo>
                <a:cubicBezTo>
                  <a:pt x="24" y="55"/>
                  <a:pt x="24" y="55"/>
                  <a:pt x="24" y="55"/>
                </a:cubicBezTo>
                <a:cubicBezTo>
                  <a:pt x="23" y="57"/>
                  <a:pt x="22" y="58"/>
                  <a:pt x="20" y="58"/>
                </a:cubicBezTo>
                <a:cubicBezTo>
                  <a:pt x="18" y="58"/>
                  <a:pt x="16" y="57"/>
                  <a:pt x="16" y="55"/>
                </a:cubicBezTo>
                <a:cubicBezTo>
                  <a:pt x="2" y="26"/>
                  <a:pt x="2" y="26"/>
                  <a:pt x="2" y="26"/>
                </a:cubicBezTo>
                <a:cubicBezTo>
                  <a:pt x="1" y="24"/>
                  <a:pt x="0" y="21"/>
                  <a:pt x="0" y="19"/>
                </a:cubicBezTo>
                <a:cubicBezTo>
                  <a:pt x="0" y="8"/>
                  <a:pt x="9" y="0"/>
                  <a:pt x="20" y="0"/>
                </a:cubicBezTo>
                <a:cubicBezTo>
                  <a:pt x="31" y="0"/>
                  <a:pt x="39" y="8"/>
                  <a:pt x="39" y="19"/>
                </a:cubicBezTo>
                <a:cubicBezTo>
                  <a:pt x="39" y="21"/>
                  <a:pt x="39" y="24"/>
                  <a:pt x="38" y="26"/>
                </a:cubicBezTo>
                <a:close/>
                <a:moveTo>
                  <a:pt x="20" y="9"/>
                </a:moveTo>
                <a:cubicBezTo>
                  <a:pt x="15" y="9"/>
                  <a:pt x="10" y="14"/>
                  <a:pt x="10" y="19"/>
                </a:cubicBezTo>
                <a:cubicBezTo>
                  <a:pt x="10" y="24"/>
                  <a:pt x="15" y="29"/>
                  <a:pt x="20" y="29"/>
                </a:cubicBezTo>
                <a:cubicBezTo>
                  <a:pt x="25" y="29"/>
                  <a:pt x="30" y="24"/>
                  <a:pt x="30" y="19"/>
                </a:cubicBezTo>
                <a:cubicBezTo>
                  <a:pt x="30" y="14"/>
                  <a:pt x="25" y="9"/>
                  <a:pt x="20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70774" tIns="35388" rIns="70774" bIns="35388" numCol="1" anchor="t" anchorCtr="0" compatLnSpc="1"/>
          <a:lstStyle/>
          <a:p>
            <a:pPr>
              <a:lnSpc>
                <a:spcPct val="120000"/>
              </a:lnSpc>
            </a:pPr>
            <a:endParaRPr lang="en-US" sz="995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Freeform 40"/>
          <p:cNvSpPr>
            <a:spLocks noEditPoints="1"/>
          </p:cNvSpPr>
          <p:nvPr/>
        </p:nvSpPr>
        <p:spPr bwMode="auto">
          <a:xfrm>
            <a:off x="3427396" y="2957620"/>
            <a:ext cx="288345" cy="290466"/>
          </a:xfrm>
          <a:custGeom>
            <a:avLst/>
            <a:gdLst/>
            <a:ahLst/>
            <a:cxnLst>
              <a:cxn ang="0">
                <a:pos x="63" y="43"/>
              </a:cxn>
              <a:cxn ang="0">
                <a:pos x="60" y="48"/>
              </a:cxn>
              <a:cxn ang="0">
                <a:pos x="34" y="62"/>
              </a:cxn>
              <a:cxn ang="0">
                <a:pos x="31" y="63"/>
              </a:cxn>
              <a:cxn ang="0">
                <a:pos x="29" y="62"/>
              </a:cxn>
              <a:cxn ang="0">
                <a:pos x="2" y="48"/>
              </a:cxn>
              <a:cxn ang="0">
                <a:pos x="0" y="43"/>
              </a:cxn>
              <a:cxn ang="0">
                <a:pos x="0" y="14"/>
              </a:cxn>
              <a:cxn ang="0">
                <a:pos x="3" y="10"/>
              </a:cxn>
              <a:cxn ang="0">
                <a:pos x="30" y="0"/>
              </a:cxn>
              <a:cxn ang="0">
                <a:pos x="31" y="0"/>
              </a:cxn>
              <a:cxn ang="0">
                <a:pos x="33" y="0"/>
              </a:cxn>
              <a:cxn ang="0">
                <a:pos x="60" y="10"/>
              </a:cxn>
              <a:cxn ang="0">
                <a:pos x="63" y="14"/>
              </a:cxn>
              <a:cxn ang="0">
                <a:pos x="63" y="43"/>
              </a:cxn>
              <a:cxn ang="0">
                <a:pos x="58" y="14"/>
              </a:cxn>
              <a:cxn ang="0">
                <a:pos x="31" y="4"/>
              </a:cxn>
              <a:cxn ang="0">
                <a:pos x="5" y="14"/>
              </a:cxn>
              <a:cxn ang="0">
                <a:pos x="31" y="24"/>
              </a:cxn>
              <a:cxn ang="0">
                <a:pos x="58" y="14"/>
              </a:cxn>
              <a:cxn ang="0">
                <a:pos x="58" y="43"/>
              </a:cxn>
              <a:cxn ang="0">
                <a:pos x="58" y="19"/>
              </a:cxn>
              <a:cxn ang="0">
                <a:pos x="34" y="28"/>
              </a:cxn>
              <a:cxn ang="0">
                <a:pos x="34" y="57"/>
              </a:cxn>
              <a:cxn ang="0">
                <a:pos x="58" y="43"/>
              </a:cxn>
            </a:cxnLst>
            <a:rect l="0" t="0" r="r" b="b"/>
            <a:pathLst>
              <a:path w="63" h="63">
                <a:moveTo>
                  <a:pt x="63" y="43"/>
                </a:moveTo>
                <a:cubicBezTo>
                  <a:pt x="63" y="45"/>
                  <a:pt x="62" y="47"/>
                  <a:pt x="60" y="48"/>
                </a:cubicBezTo>
                <a:cubicBezTo>
                  <a:pt x="34" y="62"/>
                  <a:pt x="34" y="62"/>
                  <a:pt x="34" y="62"/>
                </a:cubicBezTo>
                <a:cubicBezTo>
                  <a:pt x="33" y="63"/>
                  <a:pt x="32" y="63"/>
                  <a:pt x="31" y="63"/>
                </a:cubicBezTo>
                <a:cubicBezTo>
                  <a:pt x="31" y="63"/>
                  <a:pt x="30" y="63"/>
                  <a:pt x="29" y="62"/>
                </a:cubicBezTo>
                <a:cubicBezTo>
                  <a:pt x="2" y="48"/>
                  <a:pt x="2" y="48"/>
                  <a:pt x="2" y="48"/>
                </a:cubicBezTo>
                <a:cubicBezTo>
                  <a:pt x="1" y="47"/>
                  <a:pt x="0" y="45"/>
                  <a:pt x="0" y="4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2"/>
                  <a:pt x="1" y="10"/>
                  <a:pt x="3" y="10"/>
                </a:cubicBezTo>
                <a:cubicBezTo>
                  <a:pt x="30" y="0"/>
                  <a:pt x="30" y="0"/>
                  <a:pt x="30" y="0"/>
                </a:cubicBezTo>
                <a:cubicBezTo>
                  <a:pt x="30" y="0"/>
                  <a:pt x="31" y="0"/>
                  <a:pt x="31" y="0"/>
                </a:cubicBezTo>
                <a:cubicBezTo>
                  <a:pt x="32" y="0"/>
                  <a:pt x="32" y="0"/>
                  <a:pt x="33" y="0"/>
                </a:cubicBezTo>
                <a:cubicBezTo>
                  <a:pt x="60" y="10"/>
                  <a:pt x="60" y="10"/>
                  <a:pt x="60" y="10"/>
                </a:cubicBezTo>
                <a:cubicBezTo>
                  <a:pt x="62" y="10"/>
                  <a:pt x="63" y="12"/>
                  <a:pt x="63" y="14"/>
                </a:cubicBezTo>
                <a:lnTo>
                  <a:pt x="63" y="43"/>
                </a:lnTo>
                <a:close/>
                <a:moveTo>
                  <a:pt x="58" y="14"/>
                </a:moveTo>
                <a:cubicBezTo>
                  <a:pt x="31" y="4"/>
                  <a:pt x="31" y="4"/>
                  <a:pt x="31" y="4"/>
                </a:cubicBezTo>
                <a:cubicBezTo>
                  <a:pt x="5" y="14"/>
                  <a:pt x="5" y="14"/>
                  <a:pt x="5" y="14"/>
                </a:cubicBezTo>
                <a:cubicBezTo>
                  <a:pt x="31" y="24"/>
                  <a:pt x="31" y="24"/>
                  <a:pt x="31" y="24"/>
                </a:cubicBezTo>
                <a:lnTo>
                  <a:pt x="58" y="14"/>
                </a:lnTo>
                <a:close/>
                <a:moveTo>
                  <a:pt x="58" y="43"/>
                </a:moveTo>
                <a:cubicBezTo>
                  <a:pt x="58" y="19"/>
                  <a:pt x="58" y="19"/>
                  <a:pt x="58" y="19"/>
                </a:cubicBezTo>
                <a:cubicBezTo>
                  <a:pt x="34" y="28"/>
                  <a:pt x="34" y="28"/>
                  <a:pt x="34" y="28"/>
                </a:cubicBezTo>
                <a:cubicBezTo>
                  <a:pt x="34" y="57"/>
                  <a:pt x="34" y="57"/>
                  <a:pt x="34" y="57"/>
                </a:cubicBezTo>
                <a:lnTo>
                  <a:pt x="58" y="4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70774" tIns="35388" rIns="70774" bIns="35388" numCol="1" anchor="t" anchorCtr="0" compatLnSpc="1"/>
          <a:lstStyle/>
          <a:p>
            <a:pPr>
              <a:lnSpc>
                <a:spcPct val="120000"/>
              </a:lnSpc>
            </a:pPr>
            <a:endParaRPr lang="en-US" sz="995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22"/>
          <p:cNvGrpSpPr/>
          <p:nvPr/>
        </p:nvGrpSpPr>
        <p:grpSpPr>
          <a:xfrm>
            <a:off x="1346042" y="2839996"/>
            <a:ext cx="1720004" cy="530140"/>
            <a:chOff x="844734" y="1912933"/>
            <a:chExt cx="2287091" cy="684936"/>
          </a:xfrm>
        </p:grpSpPr>
        <p:sp>
          <p:nvSpPr>
            <p:cNvPr id="71" name="Footer Text"/>
            <p:cNvSpPr txBox="1"/>
            <p:nvPr/>
          </p:nvSpPr>
          <p:spPr>
            <a:xfrm>
              <a:off x="844734" y="2190532"/>
              <a:ext cx="2287091" cy="40733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938176" y="1912933"/>
              <a:ext cx="1193649" cy="237592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995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altLang="zh-CN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25"/>
          <p:cNvGrpSpPr/>
          <p:nvPr/>
        </p:nvGrpSpPr>
        <p:grpSpPr>
          <a:xfrm>
            <a:off x="2084981" y="3563047"/>
            <a:ext cx="1720004" cy="604216"/>
            <a:chOff x="844734" y="1912933"/>
            <a:chExt cx="2287091" cy="780642"/>
          </a:xfrm>
        </p:grpSpPr>
        <p:sp>
          <p:nvSpPr>
            <p:cNvPr id="74" name="Footer Text"/>
            <p:cNvSpPr txBox="1"/>
            <p:nvPr/>
          </p:nvSpPr>
          <p:spPr>
            <a:xfrm>
              <a:off x="844734" y="2150459"/>
              <a:ext cx="2287091" cy="54311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57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，修改文字内容，也可以直接复制你的内容到此</a:t>
              </a:r>
              <a:endPara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938176" y="1912933"/>
              <a:ext cx="1193649" cy="237592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995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altLang="zh-CN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2"/>
          <p:cNvGrpSpPr/>
          <p:nvPr/>
        </p:nvGrpSpPr>
        <p:grpSpPr>
          <a:xfrm>
            <a:off x="5473945" y="1472373"/>
            <a:ext cx="1733658" cy="526879"/>
            <a:chOff x="844734" y="1912933"/>
            <a:chExt cx="2287091" cy="680723"/>
          </a:xfrm>
        </p:grpSpPr>
        <p:sp>
          <p:nvSpPr>
            <p:cNvPr id="81" name="Footer Text"/>
            <p:cNvSpPr txBox="1"/>
            <p:nvPr/>
          </p:nvSpPr>
          <p:spPr>
            <a:xfrm>
              <a:off x="844734" y="2186318"/>
              <a:ext cx="2287091" cy="40733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844734" y="1912933"/>
              <a:ext cx="1184248" cy="237592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35"/>
          <p:cNvGrpSpPr/>
          <p:nvPr/>
        </p:nvGrpSpPr>
        <p:grpSpPr>
          <a:xfrm>
            <a:off x="6238411" y="2180119"/>
            <a:ext cx="1733658" cy="526006"/>
            <a:chOff x="844734" y="1912933"/>
            <a:chExt cx="2287091" cy="679595"/>
          </a:xfrm>
        </p:grpSpPr>
        <p:sp>
          <p:nvSpPr>
            <p:cNvPr id="86" name="Footer Text"/>
            <p:cNvSpPr txBox="1"/>
            <p:nvPr/>
          </p:nvSpPr>
          <p:spPr>
            <a:xfrm>
              <a:off x="844734" y="2185190"/>
              <a:ext cx="2287091" cy="40733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844734" y="1912933"/>
              <a:ext cx="1184248" cy="237592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22"/>
          <p:cNvGrpSpPr/>
          <p:nvPr/>
        </p:nvGrpSpPr>
        <p:grpSpPr>
          <a:xfrm>
            <a:off x="1589650" y="1838111"/>
            <a:ext cx="1720004" cy="513658"/>
            <a:chOff x="844734" y="1912933"/>
            <a:chExt cx="2287091" cy="663642"/>
          </a:xfrm>
        </p:grpSpPr>
        <p:sp>
          <p:nvSpPr>
            <p:cNvPr id="89" name="Footer Text"/>
            <p:cNvSpPr txBox="1"/>
            <p:nvPr/>
          </p:nvSpPr>
          <p:spPr>
            <a:xfrm>
              <a:off x="844734" y="2169237"/>
              <a:ext cx="2287091" cy="40733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938176" y="1912933"/>
              <a:ext cx="1193649" cy="237592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995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35"/>
          <p:cNvGrpSpPr/>
          <p:nvPr/>
        </p:nvGrpSpPr>
        <p:grpSpPr>
          <a:xfrm>
            <a:off x="6041312" y="3149306"/>
            <a:ext cx="1733658" cy="490234"/>
            <a:chOff x="844734" y="1912933"/>
            <a:chExt cx="2287091" cy="633378"/>
          </a:xfrm>
        </p:grpSpPr>
        <p:sp>
          <p:nvSpPr>
            <p:cNvPr id="92" name="Footer Text"/>
            <p:cNvSpPr txBox="1"/>
            <p:nvPr/>
          </p:nvSpPr>
          <p:spPr>
            <a:xfrm>
              <a:off x="844734" y="2138974"/>
              <a:ext cx="2287091" cy="40733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844734" y="1912933"/>
              <a:ext cx="1184248" cy="237592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5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58" grpId="0" animBg="1"/>
      <p:bldP spid="59" grpId="0" animBg="1"/>
      <p:bldP spid="55" grpId="0" animBg="1"/>
      <p:bldP spid="54" grpId="0" animBg="1"/>
      <p:bldP spid="45" grpId="0" animBg="1"/>
      <p:bldP spid="44" grpId="0" animBg="1"/>
      <p:bldP spid="46" grpId="0" animBg="1"/>
      <p:bldP spid="47" grpId="0" animBg="1"/>
      <p:bldP spid="48" grpId="0" animBg="1"/>
      <p:bldP spid="50" grpId="0" animBg="1"/>
      <p:bldP spid="52" grpId="0" animBg="1"/>
      <p:bldP spid="63" grpId="0" animBg="1"/>
      <p:bldP spid="64" grpId="0" animBg="1"/>
      <p:bldP spid="66" grpId="0" animBg="1"/>
      <p:bldP spid="67" grpId="0" animBg="1"/>
      <p:bldP spid="68" grpId="0" animBg="1"/>
      <p:bldP spid="6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/>
        </p:nvGraphicFramePr>
        <p:xfrm>
          <a:off x="3435567" y="1700447"/>
          <a:ext cx="1097579" cy="20248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521087" y="3761926"/>
            <a:ext cx="926537" cy="15959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6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en-US" sz="86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01</a:t>
            </a:r>
          </a:p>
        </p:txBody>
      </p:sp>
      <p:graphicFrame>
        <p:nvGraphicFramePr>
          <p:cNvPr id="7" name="Chart 6"/>
          <p:cNvGraphicFramePr/>
          <p:nvPr/>
        </p:nvGraphicFramePr>
        <p:xfrm>
          <a:off x="4627779" y="1700447"/>
          <a:ext cx="1097579" cy="20248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713299" y="3761926"/>
            <a:ext cx="926537" cy="15959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6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en-US" sz="86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02</a:t>
            </a:r>
          </a:p>
        </p:txBody>
      </p:sp>
      <p:graphicFrame>
        <p:nvGraphicFramePr>
          <p:cNvPr id="9" name="Chart 8"/>
          <p:cNvGraphicFramePr/>
          <p:nvPr/>
        </p:nvGraphicFramePr>
        <p:xfrm>
          <a:off x="5812457" y="1700447"/>
          <a:ext cx="1097579" cy="20248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897977" y="3761926"/>
            <a:ext cx="926537" cy="15959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6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en-US" sz="86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03</a:t>
            </a:r>
          </a:p>
        </p:txBody>
      </p:sp>
      <p:graphicFrame>
        <p:nvGraphicFramePr>
          <p:cNvPr id="11" name="Chart 10"/>
          <p:cNvGraphicFramePr/>
          <p:nvPr/>
        </p:nvGraphicFramePr>
        <p:xfrm>
          <a:off x="7000875" y="1700447"/>
          <a:ext cx="1097579" cy="20248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086396" y="3761926"/>
            <a:ext cx="926537" cy="15959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6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en-US" sz="86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04</a:t>
            </a:r>
          </a:p>
        </p:txBody>
      </p:sp>
      <p:grpSp>
        <p:nvGrpSpPr>
          <p:cNvPr id="2" name="Group 12"/>
          <p:cNvGrpSpPr/>
          <p:nvPr/>
        </p:nvGrpSpPr>
        <p:grpSpPr>
          <a:xfrm>
            <a:off x="1192684" y="1923596"/>
            <a:ext cx="2089723" cy="1724341"/>
            <a:chOff x="1023776" y="1932475"/>
            <a:chExt cx="2781691" cy="2647580"/>
          </a:xfrm>
        </p:grpSpPr>
        <p:sp>
          <p:nvSpPr>
            <p:cNvPr id="14" name="Text Placeholder 32"/>
            <p:cNvSpPr txBox="1"/>
            <p:nvPr/>
          </p:nvSpPr>
          <p:spPr>
            <a:xfrm>
              <a:off x="1023776" y="3879575"/>
              <a:ext cx="2781691" cy="70048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en-US" altLang="zh-CN" sz="4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495" dirty="0" err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directly.Please</a:t>
              </a:r>
              <a:r>
                <a:rPr lang="en-US" altLang="zh-CN" sz="4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replace text, click add relevant headline, modify the text content, also can copy your content to this </a:t>
              </a:r>
              <a:r>
                <a:rPr lang="en-US" altLang="zh-CN" sz="495" dirty="0" err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directly.Please</a:t>
              </a:r>
              <a:r>
                <a:rPr lang="en-US" altLang="zh-CN" sz="4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replace text, click add relevant headline, modify the text content, also can copy your content to this directly.</a:t>
              </a:r>
              <a:endParaRPr lang="en-AU" altLang="zh-CN" sz="4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Text Placeholder 33"/>
            <p:cNvSpPr txBox="1"/>
            <p:nvPr/>
          </p:nvSpPr>
          <p:spPr>
            <a:xfrm>
              <a:off x="1023779" y="2329689"/>
              <a:ext cx="2781688" cy="70048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en-US" altLang="zh-CN" sz="4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495" dirty="0" err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directly.Please</a:t>
              </a:r>
              <a:r>
                <a:rPr lang="en-US" altLang="zh-CN" sz="4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replace text, click add relevant headline, modify the text content, also can copy your content to this </a:t>
              </a:r>
              <a:r>
                <a:rPr lang="en-US" altLang="zh-CN" sz="495" dirty="0" err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directly.Please</a:t>
              </a:r>
              <a:r>
                <a:rPr lang="en-US" altLang="zh-CN" sz="4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replace text, click add relevant headline, modify the text content, also can copy your content to this directly.</a:t>
              </a:r>
              <a:endParaRPr lang="en-AU" altLang="zh-CN" sz="4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023777" y="1932475"/>
              <a:ext cx="2420841" cy="36289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8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28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6" grpId="0"/>
      <p:bldGraphic spid="7" grpId="0">
        <p:bldAsOne/>
      </p:bldGraphic>
      <p:bldP spid="8" grpId="0"/>
      <p:bldGraphic spid="9" grpId="0">
        <p:bldAsOne/>
      </p:bldGraphic>
      <p:bldP spid="10" grpId="0"/>
      <p:bldGraphic spid="11" grpId="0">
        <p:bldAsOne/>
      </p:bldGraphic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Freeform 5"/>
          <p:cNvSpPr/>
          <p:nvPr/>
        </p:nvSpPr>
        <p:spPr bwMode="auto">
          <a:xfrm>
            <a:off x="1273316" y="2097441"/>
            <a:ext cx="1718294" cy="1672738"/>
          </a:xfrm>
          <a:custGeom>
            <a:avLst/>
            <a:gdLst/>
            <a:ahLst/>
            <a:cxnLst>
              <a:cxn ang="0">
                <a:pos x="265" y="22"/>
              </a:cxn>
              <a:cxn ang="0">
                <a:pos x="399" y="0"/>
              </a:cxn>
              <a:cxn ang="0">
                <a:pos x="644" y="84"/>
              </a:cxn>
              <a:cxn ang="0">
                <a:pos x="682" y="117"/>
              </a:cxn>
              <a:cxn ang="0">
                <a:pos x="778" y="268"/>
              </a:cxn>
              <a:cxn ang="0">
                <a:pos x="799" y="391"/>
              </a:cxn>
              <a:cxn ang="0">
                <a:pos x="754" y="291"/>
              </a:cxn>
              <a:cxn ang="0">
                <a:pos x="644" y="246"/>
              </a:cxn>
              <a:cxn ang="0">
                <a:pos x="644" y="246"/>
              </a:cxn>
              <a:cxn ang="0">
                <a:pos x="643" y="246"/>
              </a:cxn>
              <a:cxn ang="0">
                <a:pos x="510" y="267"/>
              </a:cxn>
              <a:cxn ang="0">
                <a:pos x="360" y="363"/>
              </a:cxn>
              <a:cxn ang="0">
                <a:pos x="326" y="401"/>
              </a:cxn>
              <a:cxn ang="0">
                <a:pos x="243" y="646"/>
              </a:cxn>
              <a:cxn ang="0">
                <a:pos x="264" y="777"/>
              </a:cxn>
              <a:cxn ang="0">
                <a:pos x="117" y="682"/>
              </a:cxn>
              <a:cxn ang="0">
                <a:pos x="0" y="400"/>
              </a:cxn>
              <a:cxn ang="0">
                <a:pos x="117" y="117"/>
              </a:cxn>
              <a:cxn ang="0">
                <a:pos x="265" y="22"/>
              </a:cxn>
            </a:cxnLst>
            <a:rect l="0" t="0" r="r" b="b"/>
            <a:pathLst>
              <a:path w="799" h="777">
                <a:moveTo>
                  <a:pt x="265" y="22"/>
                </a:moveTo>
                <a:cubicBezTo>
                  <a:pt x="307" y="8"/>
                  <a:pt x="351" y="0"/>
                  <a:pt x="399" y="0"/>
                </a:cubicBezTo>
                <a:cubicBezTo>
                  <a:pt x="492" y="0"/>
                  <a:pt x="574" y="28"/>
                  <a:pt x="644" y="84"/>
                </a:cubicBezTo>
                <a:cubicBezTo>
                  <a:pt x="657" y="94"/>
                  <a:pt x="670" y="105"/>
                  <a:pt x="682" y="117"/>
                </a:cubicBezTo>
                <a:cubicBezTo>
                  <a:pt x="727" y="162"/>
                  <a:pt x="759" y="212"/>
                  <a:pt x="778" y="268"/>
                </a:cubicBezTo>
                <a:cubicBezTo>
                  <a:pt x="791" y="306"/>
                  <a:pt x="798" y="347"/>
                  <a:pt x="799" y="391"/>
                </a:cubicBezTo>
                <a:cubicBezTo>
                  <a:pt x="797" y="353"/>
                  <a:pt x="781" y="319"/>
                  <a:pt x="754" y="291"/>
                </a:cubicBezTo>
                <a:cubicBezTo>
                  <a:pt x="723" y="261"/>
                  <a:pt x="687" y="246"/>
                  <a:pt x="644" y="246"/>
                </a:cubicBezTo>
                <a:cubicBezTo>
                  <a:pt x="644" y="246"/>
                  <a:pt x="644" y="246"/>
                  <a:pt x="644" y="246"/>
                </a:cubicBezTo>
                <a:cubicBezTo>
                  <a:pt x="644" y="246"/>
                  <a:pt x="643" y="246"/>
                  <a:pt x="643" y="246"/>
                </a:cubicBezTo>
                <a:cubicBezTo>
                  <a:pt x="596" y="246"/>
                  <a:pt x="552" y="253"/>
                  <a:pt x="510" y="267"/>
                </a:cubicBezTo>
                <a:cubicBezTo>
                  <a:pt x="455" y="286"/>
                  <a:pt x="405" y="318"/>
                  <a:pt x="360" y="363"/>
                </a:cubicBezTo>
                <a:cubicBezTo>
                  <a:pt x="348" y="375"/>
                  <a:pt x="337" y="388"/>
                  <a:pt x="326" y="401"/>
                </a:cubicBezTo>
                <a:cubicBezTo>
                  <a:pt x="271" y="471"/>
                  <a:pt x="243" y="553"/>
                  <a:pt x="243" y="646"/>
                </a:cubicBezTo>
                <a:cubicBezTo>
                  <a:pt x="243" y="693"/>
                  <a:pt x="250" y="736"/>
                  <a:pt x="264" y="777"/>
                </a:cubicBezTo>
                <a:cubicBezTo>
                  <a:pt x="210" y="758"/>
                  <a:pt x="161" y="726"/>
                  <a:pt x="117" y="682"/>
                </a:cubicBezTo>
                <a:cubicBezTo>
                  <a:pt x="39" y="604"/>
                  <a:pt x="0" y="510"/>
                  <a:pt x="0" y="400"/>
                </a:cubicBezTo>
                <a:cubicBezTo>
                  <a:pt x="0" y="290"/>
                  <a:pt x="39" y="195"/>
                  <a:pt x="117" y="117"/>
                </a:cubicBezTo>
                <a:cubicBezTo>
                  <a:pt x="161" y="73"/>
                  <a:pt x="210" y="42"/>
                  <a:pt x="265" y="22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81497" tIns="40749" rIns="81497" bIns="40749" numCol="1" anchor="t" anchorCtr="0" compatLnSpc="1"/>
          <a:lstStyle/>
          <a:p>
            <a:pPr>
              <a:lnSpc>
                <a:spcPct val="120000"/>
              </a:lnSpc>
            </a:pPr>
            <a:endParaRPr lang="en-US" sz="11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4" name="Freeform 6"/>
          <p:cNvSpPr/>
          <p:nvPr/>
        </p:nvSpPr>
        <p:spPr bwMode="auto">
          <a:xfrm>
            <a:off x="1842759" y="1572130"/>
            <a:ext cx="1672739" cy="1722564"/>
          </a:xfrm>
          <a:custGeom>
            <a:avLst/>
            <a:gdLst/>
            <a:ahLst/>
            <a:cxnLst>
              <a:cxn ang="0">
                <a:pos x="390" y="800"/>
              </a:cxn>
              <a:cxn ang="0">
                <a:pos x="489" y="755"/>
              </a:cxn>
              <a:cxn ang="0">
                <a:pos x="534" y="657"/>
              </a:cxn>
              <a:cxn ang="0">
                <a:pos x="534" y="645"/>
              </a:cxn>
              <a:cxn ang="0">
                <a:pos x="534" y="635"/>
              </a:cxn>
              <a:cxn ang="0">
                <a:pos x="513" y="512"/>
              </a:cxn>
              <a:cxn ang="0">
                <a:pos x="417" y="361"/>
              </a:cxn>
              <a:cxn ang="0">
                <a:pos x="379" y="328"/>
              </a:cxn>
              <a:cxn ang="0">
                <a:pos x="134" y="244"/>
              </a:cxn>
              <a:cxn ang="0">
                <a:pos x="0" y="266"/>
              </a:cxn>
              <a:cxn ang="0">
                <a:pos x="95" y="117"/>
              </a:cxn>
              <a:cxn ang="0">
                <a:pos x="378" y="0"/>
              </a:cxn>
              <a:cxn ang="0">
                <a:pos x="661" y="117"/>
              </a:cxn>
              <a:cxn ang="0">
                <a:pos x="756" y="266"/>
              </a:cxn>
              <a:cxn ang="0">
                <a:pos x="778" y="400"/>
              </a:cxn>
              <a:cxn ang="0">
                <a:pos x="695" y="645"/>
              </a:cxn>
              <a:cxn ang="0">
                <a:pos x="661" y="683"/>
              </a:cxn>
              <a:cxn ang="0">
                <a:pos x="512" y="778"/>
              </a:cxn>
              <a:cxn ang="0">
                <a:pos x="390" y="800"/>
              </a:cxn>
            </a:cxnLst>
            <a:rect l="0" t="0" r="r" b="b"/>
            <a:pathLst>
              <a:path w="778" h="800">
                <a:moveTo>
                  <a:pt x="390" y="800"/>
                </a:moveTo>
                <a:cubicBezTo>
                  <a:pt x="428" y="798"/>
                  <a:pt x="461" y="783"/>
                  <a:pt x="489" y="755"/>
                </a:cubicBezTo>
                <a:cubicBezTo>
                  <a:pt x="516" y="727"/>
                  <a:pt x="531" y="695"/>
                  <a:pt x="534" y="657"/>
                </a:cubicBezTo>
                <a:cubicBezTo>
                  <a:pt x="534" y="653"/>
                  <a:pt x="534" y="649"/>
                  <a:pt x="534" y="645"/>
                </a:cubicBezTo>
                <a:cubicBezTo>
                  <a:pt x="534" y="642"/>
                  <a:pt x="534" y="638"/>
                  <a:pt x="534" y="635"/>
                </a:cubicBezTo>
                <a:cubicBezTo>
                  <a:pt x="533" y="591"/>
                  <a:pt x="526" y="550"/>
                  <a:pt x="513" y="512"/>
                </a:cubicBezTo>
                <a:cubicBezTo>
                  <a:pt x="494" y="456"/>
                  <a:pt x="462" y="406"/>
                  <a:pt x="417" y="361"/>
                </a:cubicBezTo>
                <a:cubicBezTo>
                  <a:pt x="405" y="349"/>
                  <a:pt x="392" y="338"/>
                  <a:pt x="379" y="328"/>
                </a:cubicBezTo>
                <a:cubicBezTo>
                  <a:pt x="309" y="272"/>
                  <a:pt x="227" y="244"/>
                  <a:pt x="134" y="244"/>
                </a:cubicBezTo>
                <a:cubicBezTo>
                  <a:pt x="86" y="244"/>
                  <a:pt x="42" y="252"/>
                  <a:pt x="0" y="266"/>
                </a:cubicBezTo>
                <a:cubicBezTo>
                  <a:pt x="19" y="212"/>
                  <a:pt x="51" y="162"/>
                  <a:pt x="95" y="117"/>
                </a:cubicBezTo>
                <a:cubicBezTo>
                  <a:pt x="173" y="39"/>
                  <a:pt x="268" y="0"/>
                  <a:pt x="378" y="0"/>
                </a:cubicBezTo>
                <a:cubicBezTo>
                  <a:pt x="488" y="0"/>
                  <a:pt x="583" y="39"/>
                  <a:pt x="661" y="117"/>
                </a:cubicBezTo>
                <a:cubicBezTo>
                  <a:pt x="705" y="162"/>
                  <a:pt x="737" y="211"/>
                  <a:pt x="756" y="266"/>
                </a:cubicBezTo>
                <a:cubicBezTo>
                  <a:pt x="771" y="308"/>
                  <a:pt x="778" y="352"/>
                  <a:pt x="778" y="400"/>
                </a:cubicBezTo>
                <a:cubicBezTo>
                  <a:pt x="778" y="493"/>
                  <a:pt x="750" y="575"/>
                  <a:pt x="695" y="645"/>
                </a:cubicBezTo>
                <a:cubicBezTo>
                  <a:pt x="684" y="658"/>
                  <a:pt x="673" y="671"/>
                  <a:pt x="661" y="683"/>
                </a:cubicBezTo>
                <a:cubicBezTo>
                  <a:pt x="616" y="727"/>
                  <a:pt x="567" y="759"/>
                  <a:pt x="512" y="778"/>
                </a:cubicBezTo>
                <a:cubicBezTo>
                  <a:pt x="474" y="792"/>
                  <a:pt x="433" y="799"/>
                  <a:pt x="390" y="80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81497" tIns="40749" rIns="81497" bIns="40749" numCol="1" anchor="t" anchorCtr="0" compatLnSpc="1"/>
          <a:lstStyle/>
          <a:p>
            <a:pPr>
              <a:lnSpc>
                <a:spcPct val="120000"/>
              </a:lnSpc>
            </a:pPr>
            <a:endParaRPr lang="en-US" sz="11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5" name="Freeform 7"/>
          <p:cNvSpPr/>
          <p:nvPr/>
        </p:nvSpPr>
        <p:spPr bwMode="auto">
          <a:xfrm>
            <a:off x="2325362" y="2145844"/>
            <a:ext cx="1716870" cy="1674160"/>
          </a:xfrm>
          <a:custGeom>
            <a:avLst/>
            <a:gdLst/>
            <a:ahLst/>
            <a:cxnLst>
              <a:cxn ang="0">
                <a:pos x="532" y="0"/>
              </a:cxn>
              <a:cxn ang="0">
                <a:pos x="682" y="95"/>
              </a:cxn>
              <a:cxn ang="0">
                <a:pos x="799" y="378"/>
              </a:cxn>
              <a:cxn ang="0">
                <a:pos x="682" y="660"/>
              </a:cxn>
              <a:cxn ang="0">
                <a:pos x="533" y="756"/>
              </a:cxn>
              <a:cxn ang="0">
                <a:pos x="399" y="778"/>
              </a:cxn>
              <a:cxn ang="0">
                <a:pos x="155" y="694"/>
              </a:cxn>
              <a:cxn ang="0">
                <a:pos x="117" y="660"/>
              </a:cxn>
              <a:cxn ang="0">
                <a:pos x="22" y="513"/>
              </a:cxn>
              <a:cxn ang="0">
                <a:pos x="0" y="391"/>
              </a:cxn>
              <a:cxn ang="0">
                <a:pos x="45" y="489"/>
              </a:cxn>
              <a:cxn ang="0">
                <a:pos x="145" y="534"/>
              </a:cxn>
              <a:cxn ang="0">
                <a:pos x="155" y="534"/>
              </a:cxn>
              <a:cxn ang="0">
                <a:pos x="166" y="534"/>
              </a:cxn>
              <a:cxn ang="0">
                <a:pos x="288" y="512"/>
              </a:cxn>
              <a:cxn ang="0">
                <a:pos x="437" y="417"/>
              </a:cxn>
              <a:cxn ang="0">
                <a:pos x="471" y="379"/>
              </a:cxn>
              <a:cxn ang="0">
                <a:pos x="554" y="134"/>
              </a:cxn>
              <a:cxn ang="0">
                <a:pos x="532" y="0"/>
              </a:cxn>
            </a:cxnLst>
            <a:rect l="0" t="0" r="r" b="b"/>
            <a:pathLst>
              <a:path w="799" h="778">
                <a:moveTo>
                  <a:pt x="532" y="0"/>
                </a:moveTo>
                <a:cubicBezTo>
                  <a:pt x="587" y="19"/>
                  <a:pt x="637" y="51"/>
                  <a:pt x="682" y="95"/>
                </a:cubicBezTo>
                <a:cubicBezTo>
                  <a:pt x="760" y="173"/>
                  <a:pt x="799" y="268"/>
                  <a:pt x="799" y="378"/>
                </a:cubicBezTo>
                <a:cubicBezTo>
                  <a:pt x="799" y="488"/>
                  <a:pt x="760" y="582"/>
                  <a:pt x="682" y="660"/>
                </a:cubicBezTo>
                <a:cubicBezTo>
                  <a:pt x="637" y="705"/>
                  <a:pt x="588" y="737"/>
                  <a:pt x="533" y="756"/>
                </a:cubicBezTo>
                <a:cubicBezTo>
                  <a:pt x="491" y="770"/>
                  <a:pt x="447" y="778"/>
                  <a:pt x="399" y="778"/>
                </a:cubicBezTo>
                <a:cubicBezTo>
                  <a:pt x="306" y="778"/>
                  <a:pt x="225" y="750"/>
                  <a:pt x="155" y="694"/>
                </a:cubicBezTo>
                <a:cubicBezTo>
                  <a:pt x="142" y="684"/>
                  <a:pt x="129" y="673"/>
                  <a:pt x="117" y="660"/>
                </a:cubicBezTo>
                <a:cubicBezTo>
                  <a:pt x="73" y="616"/>
                  <a:pt x="41" y="567"/>
                  <a:pt x="22" y="513"/>
                </a:cubicBezTo>
                <a:cubicBezTo>
                  <a:pt x="9" y="475"/>
                  <a:pt x="1" y="434"/>
                  <a:pt x="0" y="391"/>
                </a:cubicBezTo>
                <a:cubicBezTo>
                  <a:pt x="2" y="429"/>
                  <a:pt x="18" y="461"/>
                  <a:pt x="45" y="489"/>
                </a:cubicBezTo>
                <a:cubicBezTo>
                  <a:pt x="73" y="517"/>
                  <a:pt x="106" y="532"/>
                  <a:pt x="145" y="534"/>
                </a:cubicBezTo>
                <a:cubicBezTo>
                  <a:pt x="148" y="534"/>
                  <a:pt x="151" y="534"/>
                  <a:pt x="155" y="534"/>
                </a:cubicBezTo>
                <a:cubicBezTo>
                  <a:pt x="159" y="534"/>
                  <a:pt x="162" y="534"/>
                  <a:pt x="166" y="534"/>
                </a:cubicBezTo>
                <a:cubicBezTo>
                  <a:pt x="209" y="533"/>
                  <a:pt x="250" y="526"/>
                  <a:pt x="288" y="512"/>
                </a:cubicBezTo>
                <a:cubicBezTo>
                  <a:pt x="343" y="493"/>
                  <a:pt x="392" y="461"/>
                  <a:pt x="437" y="417"/>
                </a:cubicBezTo>
                <a:cubicBezTo>
                  <a:pt x="449" y="405"/>
                  <a:pt x="460" y="392"/>
                  <a:pt x="471" y="379"/>
                </a:cubicBezTo>
                <a:cubicBezTo>
                  <a:pt x="526" y="309"/>
                  <a:pt x="554" y="227"/>
                  <a:pt x="554" y="134"/>
                </a:cubicBezTo>
                <a:cubicBezTo>
                  <a:pt x="554" y="86"/>
                  <a:pt x="547" y="42"/>
                  <a:pt x="532" y="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81497" tIns="40749" rIns="81497" bIns="40749" numCol="1" anchor="t" anchorCtr="0" compatLnSpc="1"/>
          <a:lstStyle/>
          <a:p>
            <a:pPr>
              <a:lnSpc>
                <a:spcPct val="120000"/>
              </a:lnSpc>
            </a:pPr>
            <a:endParaRPr lang="en-US" sz="11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6" name="Freeform 8"/>
          <p:cNvSpPr/>
          <p:nvPr/>
        </p:nvSpPr>
        <p:spPr bwMode="auto">
          <a:xfrm>
            <a:off x="1795780" y="2627023"/>
            <a:ext cx="1674161" cy="1721141"/>
          </a:xfrm>
          <a:custGeom>
            <a:avLst/>
            <a:gdLst/>
            <a:ahLst/>
            <a:cxnLst>
              <a:cxn ang="0">
                <a:pos x="400" y="0"/>
              </a:cxn>
              <a:cxn ang="0">
                <a:pos x="400" y="0"/>
              </a:cxn>
              <a:cxn ang="0">
                <a:pos x="291" y="45"/>
              </a:cxn>
              <a:cxn ang="0">
                <a:pos x="246" y="145"/>
              </a:cxn>
              <a:cxn ang="0">
                <a:pos x="246" y="155"/>
              </a:cxn>
              <a:cxn ang="0">
                <a:pos x="246" y="167"/>
              </a:cxn>
              <a:cxn ang="0">
                <a:pos x="268" y="289"/>
              </a:cxn>
              <a:cxn ang="0">
                <a:pos x="363" y="436"/>
              </a:cxn>
              <a:cxn ang="0">
                <a:pos x="401" y="470"/>
              </a:cxn>
              <a:cxn ang="0">
                <a:pos x="645" y="554"/>
              </a:cxn>
              <a:cxn ang="0">
                <a:pos x="779" y="532"/>
              </a:cxn>
              <a:cxn ang="0">
                <a:pos x="683" y="683"/>
              </a:cxn>
              <a:cxn ang="0">
                <a:pos x="400" y="800"/>
              </a:cxn>
              <a:cxn ang="0">
                <a:pos x="117" y="683"/>
              </a:cxn>
              <a:cxn ang="0">
                <a:pos x="21" y="531"/>
              </a:cxn>
              <a:cxn ang="0">
                <a:pos x="0" y="400"/>
              </a:cxn>
              <a:cxn ang="0">
                <a:pos x="83" y="155"/>
              </a:cxn>
              <a:cxn ang="0">
                <a:pos x="117" y="117"/>
              </a:cxn>
              <a:cxn ang="0">
                <a:pos x="267" y="21"/>
              </a:cxn>
              <a:cxn ang="0">
                <a:pos x="400" y="0"/>
              </a:cxn>
            </a:cxnLst>
            <a:rect l="0" t="0" r="r" b="b"/>
            <a:pathLst>
              <a:path w="779" h="800">
                <a:moveTo>
                  <a:pt x="400" y="0"/>
                </a:moveTo>
                <a:cubicBezTo>
                  <a:pt x="400" y="0"/>
                  <a:pt x="400" y="0"/>
                  <a:pt x="400" y="0"/>
                </a:cubicBezTo>
                <a:cubicBezTo>
                  <a:pt x="358" y="0"/>
                  <a:pt x="321" y="15"/>
                  <a:pt x="291" y="45"/>
                </a:cubicBezTo>
                <a:cubicBezTo>
                  <a:pt x="263" y="73"/>
                  <a:pt x="248" y="107"/>
                  <a:pt x="246" y="145"/>
                </a:cubicBezTo>
                <a:cubicBezTo>
                  <a:pt x="246" y="148"/>
                  <a:pt x="246" y="152"/>
                  <a:pt x="246" y="155"/>
                </a:cubicBezTo>
                <a:cubicBezTo>
                  <a:pt x="246" y="159"/>
                  <a:pt x="246" y="163"/>
                  <a:pt x="246" y="167"/>
                </a:cubicBezTo>
                <a:cubicBezTo>
                  <a:pt x="247" y="210"/>
                  <a:pt x="255" y="251"/>
                  <a:pt x="268" y="289"/>
                </a:cubicBezTo>
                <a:cubicBezTo>
                  <a:pt x="287" y="343"/>
                  <a:pt x="319" y="392"/>
                  <a:pt x="363" y="436"/>
                </a:cubicBezTo>
                <a:cubicBezTo>
                  <a:pt x="375" y="449"/>
                  <a:pt x="388" y="460"/>
                  <a:pt x="401" y="470"/>
                </a:cubicBezTo>
                <a:cubicBezTo>
                  <a:pt x="471" y="526"/>
                  <a:pt x="552" y="554"/>
                  <a:pt x="645" y="554"/>
                </a:cubicBezTo>
                <a:cubicBezTo>
                  <a:pt x="693" y="554"/>
                  <a:pt x="737" y="546"/>
                  <a:pt x="779" y="532"/>
                </a:cubicBezTo>
                <a:cubicBezTo>
                  <a:pt x="760" y="587"/>
                  <a:pt x="728" y="638"/>
                  <a:pt x="683" y="683"/>
                </a:cubicBezTo>
                <a:cubicBezTo>
                  <a:pt x="605" y="761"/>
                  <a:pt x="510" y="800"/>
                  <a:pt x="400" y="800"/>
                </a:cubicBezTo>
                <a:cubicBezTo>
                  <a:pt x="290" y="800"/>
                  <a:pt x="195" y="761"/>
                  <a:pt x="117" y="683"/>
                </a:cubicBezTo>
                <a:cubicBezTo>
                  <a:pt x="72" y="638"/>
                  <a:pt x="40" y="587"/>
                  <a:pt x="21" y="531"/>
                </a:cubicBezTo>
                <a:cubicBezTo>
                  <a:pt x="7" y="490"/>
                  <a:pt x="0" y="447"/>
                  <a:pt x="0" y="400"/>
                </a:cubicBezTo>
                <a:cubicBezTo>
                  <a:pt x="0" y="307"/>
                  <a:pt x="28" y="225"/>
                  <a:pt x="83" y="155"/>
                </a:cubicBezTo>
                <a:cubicBezTo>
                  <a:pt x="94" y="142"/>
                  <a:pt x="105" y="129"/>
                  <a:pt x="117" y="117"/>
                </a:cubicBezTo>
                <a:cubicBezTo>
                  <a:pt x="162" y="72"/>
                  <a:pt x="212" y="40"/>
                  <a:pt x="267" y="21"/>
                </a:cubicBezTo>
                <a:cubicBezTo>
                  <a:pt x="309" y="7"/>
                  <a:pt x="353" y="0"/>
                  <a:pt x="400" y="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81497" tIns="40749" rIns="81497" bIns="40749" numCol="1" anchor="t" anchorCtr="0" compatLnSpc="1"/>
          <a:lstStyle/>
          <a:p>
            <a:pPr>
              <a:lnSpc>
                <a:spcPct val="120000"/>
              </a:lnSpc>
            </a:pPr>
            <a:endParaRPr lang="en-US" sz="11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65"/>
          <p:cNvSpPr>
            <a:spLocks noEditPoints="1"/>
          </p:cNvSpPr>
          <p:nvPr/>
        </p:nvSpPr>
        <p:spPr bwMode="auto">
          <a:xfrm>
            <a:off x="1555074" y="2516278"/>
            <a:ext cx="366930" cy="334359"/>
          </a:xfrm>
          <a:custGeom>
            <a:avLst/>
            <a:gdLst/>
            <a:ahLst/>
            <a:cxnLst>
              <a:cxn ang="0">
                <a:pos x="45" y="41"/>
              </a:cxn>
              <a:cxn ang="0">
                <a:pos x="47" y="50"/>
              </a:cxn>
              <a:cxn ang="0">
                <a:pos x="40" y="56"/>
              </a:cxn>
              <a:cxn ang="0">
                <a:pos x="31" y="60"/>
              </a:cxn>
              <a:cxn ang="0">
                <a:pos x="21" y="60"/>
              </a:cxn>
              <a:cxn ang="0">
                <a:pos x="13" y="56"/>
              </a:cxn>
              <a:cxn ang="0">
                <a:pos x="5" y="50"/>
              </a:cxn>
              <a:cxn ang="0">
                <a:pos x="8" y="41"/>
              </a:cxn>
              <a:cxn ang="0">
                <a:pos x="0" y="32"/>
              </a:cxn>
              <a:cxn ang="0">
                <a:pos x="9" y="26"/>
              </a:cxn>
              <a:cxn ang="0">
                <a:pos x="5" y="20"/>
              </a:cxn>
              <a:cxn ang="0">
                <a:pos x="17" y="18"/>
              </a:cxn>
              <a:cxn ang="0">
                <a:pos x="22" y="10"/>
              </a:cxn>
              <a:cxn ang="0">
                <a:pos x="32" y="17"/>
              </a:cxn>
              <a:cxn ang="0">
                <a:pos x="41" y="14"/>
              </a:cxn>
              <a:cxn ang="0">
                <a:pos x="47" y="22"/>
              </a:cxn>
              <a:cxn ang="0">
                <a:pos x="51" y="30"/>
              </a:cxn>
              <a:cxn ang="0">
                <a:pos x="26" y="25"/>
              </a:cxn>
              <a:cxn ang="0">
                <a:pos x="36" y="35"/>
              </a:cxn>
              <a:cxn ang="0">
                <a:pos x="72" y="19"/>
              </a:cxn>
              <a:cxn ang="0">
                <a:pos x="72" y="27"/>
              </a:cxn>
              <a:cxn ang="0">
                <a:pos x="62" y="25"/>
              </a:cxn>
              <a:cxn ang="0">
                <a:pos x="52" y="27"/>
              </a:cxn>
              <a:cxn ang="0">
                <a:pos x="53" y="19"/>
              </a:cxn>
              <a:cxn ang="0">
                <a:pos x="53" y="11"/>
              </a:cxn>
              <a:cxn ang="0">
                <a:pos x="52" y="3"/>
              </a:cxn>
              <a:cxn ang="0">
                <a:pos x="62" y="4"/>
              </a:cxn>
              <a:cxn ang="0">
                <a:pos x="67" y="0"/>
              </a:cxn>
              <a:cxn ang="0">
                <a:pos x="70" y="9"/>
              </a:cxn>
              <a:cxn ang="0">
                <a:pos x="78" y="18"/>
              </a:cxn>
              <a:cxn ang="0">
                <a:pos x="70" y="62"/>
              </a:cxn>
              <a:cxn ang="0">
                <a:pos x="67" y="71"/>
              </a:cxn>
              <a:cxn ang="0">
                <a:pos x="61" y="66"/>
              </a:cxn>
              <a:cxn ang="0">
                <a:pos x="52" y="68"/>
              </a:cxn>
              <a:cxn ang="0">
                <a:pos x="47" y="59"/>
              </a:cxn>
              <a:cxn ang="0">
                <a:pos x="54" y="50"/>
              </a:cxn>
              <a:cxn ang="0">
                <a:pos x="57" y="41"/>
              </a:cxn>
              <a:cxn ang="0">
                <a:pos x="63" y="46"/>
              </a:cxn>
              <a:cxn ang="0">
                <a:pos x="72" y="44"/>
              </a:cxn>
              <a:cxn ang="0">
                <a:pos x="72" y="52"/>
              </a:cxn>
              <a:cxn ang="0">
                <a:pos x="62" y="10"/>
              </a:cxn>
              <a:cxn ang="0">
                <a:pos x="67" y="15"/>
              </a:cxn>
              <a:cxn ang="0">
                <a:pos x="57" y="56"/>
              </a:cxn>
              <a:cxn ang="0">
                <a:pos x="62" y="51"/>
              </a:cxn>
            </a:cxnLst>
            <a:rect l="0" t="0" r="r" b="b"/>
            <a:pathLst>
              <a:path w="78" h="71">
                <a:moveTo>
                  <a:pt x="52" y="39"/>
                </a:moveTo>
                <a:cubicBezTo>
                  <a:pt x="52" y="40"/>
                  <a:pt x="51" y="40"/>
                  <a:pt x="51" y="40"/>
                </a:cubicBezTo>
                <a:cubicBezTo>
                  <a:pt x="45" y="41"/>
                  <a:pt x="45" y="41"/>
                  <a:pt x="45" y="41"/>
                </a:cubicBezTo>
                <a:cubicBezTo>
                  <a:pt x="44" y="42"/>
                  <a:pt x="44" y="43"/>
                  <a:pt x="43" y="44"/>
                </a:cubicBezTo>
                <a:cubicBezTo>
                  <a:pt x="45" y="46"/>
                  <a:pt x="46" y="47"/>
                  <a:pt x="47" y="49"/>
                </a:cubicBezTo>
                <a:cubicBezTo>
                  <a:pt x="47" y="49"/>
                  <a:pt x="47" y="49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6" y="52"/>
                  <a:pt x="42" y="56"/>
                  <a:pt x="41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35" y="53"/>
                  <a:pt x="35" y="53"/>
                  <a:pt x="35" y="53"/>
                </a:cubicBezTo>
                <a:cubicBezTo>
                  <a:pt x="34" y="53"/>
                  <a:pt x="33" y="53"/>
                  <a:pt x="32" y="54"/>
                </a:cubicBezTo>
                <a:cubicBezTo>
                  <a:pt x="32" y="56"/>
                  <a:pt x="32" y="58"/>
                  <a:pt x="31" y="60"/>
                </a:cubicBezTo>
                <a:cubicBezTo>
                  <a:pt x="31" y="61"/>
                  <a:pt x="30" y="61"/>
                  <a:pt x="30" y="61"/>
                </a:cubicBezTo>
                <a:cubicBezTo>
                  <a:pt x="22" y="61"/>
                  <a:pt x="22" y="61"/>
                  <a:pt x="22" y="61"/>
                </a:cubicBezTo>
                <a:cubicBezTo>
                  <a:pt x="22" y="61"/>
                  <a:pt x="21" y="61"/>
                  <a:pt x="21" y="60"/>
                </a:cubicBezTo>
                <a:cubicBezTo>
                  <a:pt x="20" y="54"/>
                  <a:pt x="20" y="54"/>
                  <a:pt x="20" y="54"/>
                </a:cubicBezTo>
                <a:cubicBezTo>
                  <a:pt x="19" y="54"/>
                  <a:pt x="18" y="53"/>
                  <a:pt x="17" y="53"/>
                </a:cubicBezTo>
                <a:cubicBezTo>
                  <a:pt x="13" y="56"/>
                  <a:pt x="13" y="56"/>
                  <a:pt x="13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1" y="56"/>
                  <a:pt x="11" y="56"/>
                  <a:pt x="11" y="56"/>
                </a:cubicBezTo>
                <a:cubicBezTo>
                  <a:pt x="10" y="55"/>
                  <a:pt x="5" y="51"/>
                  <a:pt x="5" y="50"/>
                </a:cubicBezTo>
                <a:cubicBezTo>
                  <a:pt x="5" y="49"/>
                  <a:pt x="5" y="49"/>
                  <a:pt x="5" y="49"/>
                </a:cubicBezTo>
                <a:cubicBezTo>
                  <a:pt x="7" y="47"/>
                  <a:pt x="8" y="46"/>
                  <a:pt x="9" y="44"/>
                </a:cubicBezTo>
                <a:cubicBezTo>
                  <a:pt x="8" y="43"/>
                  <a:pt x="8" y="42"/>
                  <a:pt x="8" y="41"/>
                </a:cubicBezTo>
                <a:cubicBezTo>
                  <a:pt x="1" y="40"/>
                  <a:pt x="1" y="40"/>
                  <a:pt x="1" y="40"/>
                </a:cubicBezTo>
                <a:cubicBezTo>
                  <a:pt x="1" y="40"/>
                  <a:pt x="0" y="40"/>
                  <a:pt x="0" y="39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1"/>
                  <a:pt x="1" y="30"/>
                  <a:pt x="1" y="30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28"/>
                  <a:pt x="8" y="27"/>
                  <a:pt x="9" y="26"/>
                </a:cubicBezTo>
                <a:cubicBezTo>
                  <a:pt x="8" y="25"/>
                  <a:pt x="7" y="23"/>
                  <a:pt x="5" y="22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0"/>
                  <a:pt x="5" y="20"/>
                </a:cubicBezTo>
                <a:cubicBezTo>
                  <a:pt x="6" y="19"/>
                  <a:pt x="11" y="14"/>
                  <a:pt x="12" y="14"/>
                </a:cubicBezTo>
                <a:cubicBezTo>
                  <a:pt x="12" y="14"/>
                  <a:pt x="12" y="14"/>
                  <a:pt x="13" y="14"/>
                </a:cubicBezTo>
                <a:cubicBezTo>
                  <a:pt x="17" y="18"/>
                  <a:pt x="17" y="18"/>
                  <a:pt x="17" y="18"/>
                </a:cubicBezTo>
                <a:cubicBezTo>
                  <a:pt x="18" y="18"/>
                  <a:pt x="19" y="17"/>
                  <a:pt x="20" y="17"/>
                </a:cubicBezTo>
                <a:cubicBezTo>
                  <a:pt x="21" y="15"/>
                  <a:pt x="21" y="13"/>
                  <a:pt x="21" y="11"/>
                </a:cubicBezTo>
                <a:cubicBezTo>
                  <a:pt x="21" y="10"/>
                  <a:pt x="22" y="10"/>
                  <a:pt x="22" y="10"/>
                </a:cubicBezTo>
                <a:cubicBezTo>
                  <a:pt x="30" y="10"/>
                  <a:pt x="30" y="10"/>
                  <a:pt x="30" y="10"/>
                </a:cubicBezTo>
                <a:cubicBezTo>
                  <a:pt x="30" y="10"/>
                  <a:pt x="31" y="10"/>
                  <a:pt x="31" y="11"/>
                </a:cubicBezTo>
                <a:cubicBezTo>
                  <a:pt x="32" y="17"/>
                  <a:pt x="32" y="17"/>
                  <a:pt x="32" y="17"/>
                </a:cubicBezTo>
                <a:cubicBezTo>
                  <a:pt x="33" y="17"/>
                  <a:pt x="34" y="18"/>
                  <a:pt x="35" y="18"/>
                </a:cubicBezTo>
                <a:cubicBezTo>
                  <a:pt x="40" y="14"/>
                  <a:pt x="40" y="14"/>
                  <a:pt x="40" y="14"/>
                </a:cubicBezTo>
                <a:cubicBezTo>
                  <a:pt x="40" y="14"/>
                  <a:pt x="40" y="14"/>
                  <a:pt x="41" y="14"/>
                </a:cubicBezTo>
                <a:cubicBezTo>
                  <a:pt x="41" y="14"/>
                  <a:pt x="41" y="14"/>
                  <a:pt x="41" y="14"/>
                </a:cubicBezTo>
                <a:cubicBezTo>
                  <a:pt x="42" y="15"/>
                  <a:pt x="47" y="20"/>
                  <a:pt x="47" y="21"/>
                </a:cubicBezTo>
                <a:cubicBezTo>
                  <a:pt x="47" y="21"/>
                  <a:pt x="47" y="21"/>
                  <a:pt x="47" y="22"/>
                </a:cubicBezTo>
                <a:cubicBezTo>
                  <a:pt x="46" y="23"/>
                  <a:pt x="45" y="25"/>
                  <a:pt x="43" y="26"/>
                </a:cubicBezTo>
                <a:cubicBezTo>
                  <a:pt x="44" y="27"/>
                  <a:pt x="44" y="28"/>
                  <a:pt x="45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1"/>
                  <a:pt x="52" y="31"/>
                  <a:pt x="52" y="32"/>
                </a:cubicBezTo>
                <a:lnTo>
                  <a:pt x="52" y="39"/>
                </a:lnTo>
                <a:close/>
                <a:moveTo>
                  <a:pt x="26" y="25"/>
                </a:moveTo>
                <a:cubicBezTo>
                  <a:pt x="21" y="25"/>
                  <a:pt x="16" y="30"/>
                  <a:pt x="16" y="35"/>
                </a:cubicBezTo>
                <a:cubicBezTo>
                  <a:pt x="16" y="41"/>
                  <a:pt x="21" y="46"/>
                  <a:pt x="26" y="46"/>
                </a:cubicBezTo>
                <a:cubicBezTo>
                  <a:pt x="32" y="46"/>
                  <a:pt x="36" y="41"/>
                  <a:pt x="36" y="35"/>
                </a:cubicBezTo>
                <a:cubicBezTo>
                  <a:pt x="36" y="30"/>
                  <a:pt x="32" y="25"/>
                  <a:pt x="26" y="25"/>
                </a:cubicBezTo>
                <a:close/>
                <a:moveTo>
                  <a:pt x="78" y="18"/>
                </a:moveTo>
                <a:cubicBezTo>
                  <a:pt x="78" y="18"/>
                  <a:pt x="72" y="19"/>
                  <a:pt x="72" y="19"/>
                </a:cubicBezTo>
                <a:cubicBezTo>
                  <a:pt x="71" y="20"/>
                  <a:pt x="71" y="20"/>
                  <a:pt x="70" y="21"/>
                </a:cubicBezTo>
                <a:cubicBezTo>
                  <a:pt x="71" y="22"/>
                  <a:pt x="72" y="26"/>
                  <a:pt x="72" y="26"/>
                </a:cubicBezTo>
                <a:cubicBezTo>
                  <a:pt x="72" y="27"/>
                  <a:pt x="72" y="27"/>
                  <a:pt x="72" y="27"/>
                </a:cubicBezTo>
                <a:cubicBezTo>
                  <a:pt x="72" y="27"/>
                  <a:pt x="68" y="30"/>
                  <a:pt x="67" y="30"/>
                </a:cubicBezTo>
                <a:cubicBezTo>
                  <a:pt x="67" y="30"/>
                  <a:pt x="64" y="26"/>
                  <a:pt x="63" y="25"/>
                </a:cubicBezTo>
                <a:cubicBezTo>
                  <a:pt x="63" y="25"/>
                  <a:pt x="63" y="25"/>
                  <a:pt x="62" y="25"/>
                </a:cubicBezTo>
                <a:cubicBezTo>
                  <a:pt x="62" y="25"/>
                  <a:pt x="61" y="25"/>
                  <a:pt x="61" y="25"/>
                </a:cubicBezTo>
                <a:cubicBezTo>
                  <a:pt x="61" y="26"/>
                  <a:pt x="58" y="30"/>
                  <a:pt x="57" y="30"/>
                </a:cubicBezTo>
                <a:cubicBezTo>
                  <a:pt x="57" y="30"/>
                  <a:pt x="53" y="27"/>
                  <a:pt x="52" y="27"/>
                </a:cubicBezTo>
                <a:cubicBezTo>
                  <a:pt x="52" y="27"/>
                  <a:pt x="52" y="27"/>
                  <a:pt x="52" y="26"/>
                </a:cubicBezTo>
                <a:cubicBezTo>
                  <a:pt x="52" y="26"/>
                  <a:pt x="54" y="22"/>
                  <a:pt x="54" y="21"/>
                </a:cubicBezTo>
                <a:cubicBezTo>
                  <a:pt x="53" y="20"/>
                  <a:pt x="53" y="20"/>
                  <a:pt x="53" y="19"/>
                </a:cubicBezTo>
                <a:cubicBezTo>
                  <a:pt x="52" y="19"/>
                  <a:pt x="47" y="18"/>
                  <a:pt x="47" y="18"/>
                </a:cubicBezTo>
                <a:cubicBezTo>
                  <a:pt x="47" y="12"/>
                  <a:pt x="47" y="12"/>
                  <a:pt x="47" y="12"/>
                </a:cubicBezTo>
                <a:cubicBezTo>
                  <a:pt x="47" y="11"/>
                  <a:pt x="52" y="11"/>
                  <a:pt x="53" y="11"/>
                </a:cubicBezTo>
                <a:cubicBezTo>
                  <a:pt x="53" y="10"/>
                  <a:pt x="53" y="9"/>
                  <a:pt x="54" y="9"/>
                </a:cubicBezTo>
                <a:cubicBezTo>
                  <a:pt x="54" y="8"/>
                  <a:pt x="52" y="4"/>
                  <a:pt x="52" y="3"/>
                </a:cubicBezTo>
                <a:cubicBezTo>
                  <a:pt x="52" y="3"/>
                  <a:pt x="52" y="3"/>
                  <a:pt x="52" y="3"/>
                </a:cubicBezTo>
                <a:cubicBezTo>
                  <a:pt x="53" y="3"/>
                  <a:pt x="57" y="0"/>
                  <a:pt x="57" y="0"/>
                </a:cubicBezTo>
                <a:cubicBezTo>
                  <a:pt x="58" y="0"/>
                  <a:pt x="61" y="4"/>
                  <a:pt x="61" y="5"/>
                </a:cubicBezTo>
                <a:cubicBezTo>
                  <a:pt x="61" y="4"/>
                  <a:pt x="62" y="4"/>
                  <a:pt x="62" y="4"/>
                </a:cubicBezTo>
                <a:cubicBezTo>
                  <a:pt x="63" y="4"/>
                  <a:pt x="63" y="4"/>
                  <a:pt x="63" y="5"/>
                </a:cubicBezTo>
                <a:cubicBezTo>
                  <a:pt x="64" y="3"/>
                  <a:pt x="66" y="1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72" y="2"/>
                  <a:pt x="72" y="3"/>
                </a:cubicBezTo>
                <a:cubicBezTo>
                  <a:pt x="72" y="3"/>
                  <a:pt x="72" y="3"/>
                  <a:pt x="72" y="3"/>
                </a:cubicBezTo>
                <a:cubicBezTo>
                  <a:pt x="72" y="4"/>
                  <a:pt x="71" y="8"/>
                  <a:pt x="70" y="9"/>
                </a:cubicBezTo>
                <a:cubicBezTo>
                  <a:pt x="71" y="9"/>
                  <a:pt x="71" y="10"/>
                  <a:pt x="72" y="11"/>
                </a:cubicBezTo>
                <a:cubicBezTo>
                  <a:pt x="72" y="11"/>
                  <a:pt x="78" y="11"/>
                  <a:pt x="78" y="12"/>
                </a:cubicBezTo>
                <a:lnTo>
                  <a:pt x="78" y="18"/>
                </a:lnTo>
                <a:close/>
                <a:moveTo>
                  <a:pt x="78" y="59"/>
                </a:moveTo>
                <a:cubicBezTo>
                  <a:pt x="78" y="59"/>
                  <a:pt x="72" y="60"/>
                  <a:pt x="72" y="60"/>
                </a:cubicBezTo>
                <a:cubicBezTo>
                  <a:pt x="71" y="61"/>
                  <a:pt x="71" y="61"/>
                  <a:pt x="70" y="62"/>
                </a:cubicBezTo>
                <a:cubicBezTo>
                  <a:pt x="71" y="63"/>
                  <a:pt x="72" y="67"/>
                  <a:pt x="72" y="68"/>
                </a:cubicBezTo>
                <a:cubicBezTo>
                  <a:pt x="72" y="68"/>
                  <a:pt x="72" y="68"/>
                  <a:pt x="72" y="68"/>
                </a:cubicBezTo>
                <a:cubicBezTo>
                  <a:pt x="72" y="68"/>
                  <a:pt x="68" y="71"/>
                  <a:pt x="67" y="71"/>
                </a:cubicBezTo>
                <a:cubicBezTo>
                  <a:pt x="67" y="71"/>
                  <a:pt x="64" y="67"/>
                  <a:pt x="63" y="66"/>
                </a:cubicBezTo>
                <a:cubicBezTo>
                  <a:pt x="63" y="66"/>
                  <a:pt x="63" y="66"/>
                  <a:pt x="62" y="66"/>
                </a:cubicBezTo>
                <a:cubicBezTo>
                  <a:pt x="62" y="66"/>
                  <a:pt x="61" y="66"/>
                  <a:pt x="61" y="66"/>
                </a:cubicBezTo>
                <a:cubicBezTo>
                  <a:pt x="61" y="67"/>
                  <a:pt x="58" y="71"/>
                  <a:pt x="57" y="71"/>
                </a:cubicBezTo>
                <a:cubicBezTo>
                  <a:pt x="57" y="71"/>
                  <a:pt x="53" y="68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7"/>
                  <a:pt x="54" y="63"/>
                  <a:pt x="54" y="62"/>
                </a:cubicBezTo>
                <a:cubicBezTo>
                  <a:pt x="53" y="61"/>
                  <a:pt x="53" y="61"/>
                  <a:pt x="53" y="60"/>
                </a:cubicBezTo>
                <a:cubicBezTo>
                  <a:pt x="52" y="60"/>
                  <a:pt x="47" y="59"/>
                  <a:pt x="47" y="59"/>
                </a:cubicBezTo>
                <a:cubicBezTo>
                  <a:pt x="47" y="53"/>
                  <a:pt x="47" y="53"/>
                  <a:pt x="47" y="53"/>
                </a:cubicBezTo>
                <a:cubicBezTo>
                  <a:pt x="47" y="52"/>
                  <a:pt x="52" y="52"/>
                  <a:pt x="53" y="52"/>
                </a:cubicBezTo>
                <a:cubicBezTo>
                  <a:pt x="53" y="51"/>
                  <a:pt x="53" y="50"/>
                  <a:pt x="54" y="50"/>
                </a:cubicBezTo>
                <a:cubicBezTo>
                  <a:pt x="54" y="49"/>
                  <a:pt x="52" y="45"/>
                  <a:pt x="52" y="44"/>
                </a:cubicBezTo>
                <a:cubicBezTo>
                  <a:pt x="52" y="44"/>
                  <a:pt x="52" y="44"/>
                  <a:pt x="52" y="44"/>
                </a:cubicBezTo>
                <a:cubicBezTo>
                  <a:pt x="53" y="44"/>
                  <a:pt x="57" y="41"/>
                  <a:pt x="57" y="41"/>
                </a:cubicBezTo>
                <a:cubicBezTo>
                  <a:pt x="58" y="41"/>
                  <a:pt x="61" y="45"/>
                  <a:pt x="61" y="46"/>
                </a:cubicBezTo>
                <a:cubicBezTo>
                  <a:pt x="61" y="46"/>
                  <a:pt x="62" y="46"/>
                  <a:pt x="62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4" y="44"/>
                  <a:pt x="66" y="43"/>
                  <a:pt x="67" y="41"/>
                </a:cubicBezTo>
                <a:cubicBezTo>
                  <a:pt x="67" y="41"/>
                  <a:pt x="67" y="41"/>
                  <a:pt x="67" y="41"/>
                </a:cubicBezTo>
                <a:cubicBezTo>
                  <a:pt x="68" y="41"/>
                  <a:pt x="72" y="44"/>
                  <a:pt x="72" y="44"/>
                </a:cubicBezTo>
                <a:cubicBezTo>
                  <a:pt x="72" y="44"/>
                  <a:pt x="72" y="44"/>
                  <a:pt x="72" y="44"/>
                </a:cubicBezTo>
                <a:cubicBezTo>
                  <a:pt x="72" y="45"/>
                  <a:pt x="71" y="49"/>
                  <a:pt x="70" y="50"/>
                </a:cubicBezTo>
                <a:cubicBezTo>
                  <a:pt x="71" y="50"/>
                  <a:pt x="71" y="51"/>
                  <a:pt x="72" y="52"/>
                </a:cubicBezTo>
                <a:cubicBezTo>
                  <a:pt x="72" y="52"/>
                  <a:pt x="78" y="52"/>
                  <a:pt x="78" y="53"/>
                </a:cubicBezTo>
                <a:lnTo>
                  <a:pt x="78" y="59"/>
                </a:lnTo>
                <a:close/>
                <a:moveTo>
                  <a:pt x="62" y="10"/>
                </a:moveTo>
                <a:cubicBezTo>
                  <a:pt x="59" y="10"/>
                  <a:pt x="57" y="12"/>
                  <a:pt x="57" y="15"/>
                </a:cubicBezTo>
                <a:cubicBezTo>
                  <a:pt x="57" y="18"/>
                  <a:pt x="59" y="20"/>
                  <a:pt x="62" y="20"/>
                </a:cubicBezTo>
                <a:cubicBezTo>
                  <a:pt x="65" y="20"/>
                  <a:pt x="67" y="18"/>
                  <a:pt x="67" y="15"/>
                </a:cubicBezTo>
                <a:cubicBezTo>
                  <a:pt x="67" y="12"/>
                  <a:pt x="65" y="10"/>
                  <a:pt x="62" y="10"/>
                </a:cubicBezTo>
                <a:close/>
                <a:moveTo>
                  <a:pt x="62" y="51"/>
                </a:moveTo>
                <a:cubicBezTo>
                  <a:pt x="59" y="51"/>
                  <a:pt x="57" y="53"/>
                  <a:pt x="57" y="56"/>
                </a:cubicBezTo>
                <a:cubicBezTo>
                  <a:pt x="57" y="59"/>
                  <a:pt x="59" y="61"/>
                  <a:pt x="62" y="61"/>
                </a:cubicBezTo>
                <a:cubicBezTo>
                  <a:pt x="65" y="61"/>
                  <a:pt x="67" y="59"/>
                  <a:pt x="67" y="56"/>
                </a:cubicBezTo>
                <a:cubicBezTo>
                  <a:pt x="67" y="53"/>
                  <a:pt x="65" y="51"/>
                  <a:pt x="62" y="5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81497" tIns="40749" rIns="81497" bIns="40749" numCol="1" anchor="t" anchorCtr="0" compatLnSpc="1"/>
          <a:lstStyle/>
          <a:p>
            <a:pPr>
              <a:lnSpc>
                <a:spcPct val="120000"/>
              </a:lnSpc>
            </a:pPr>
            <a:endParaRPr lang="en-US" sz="11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131"/>
          <p:cNvSpPr/>
          <p:nvPr/>
        </p:nvSpPr>
        <p:spPr bwMode="auto">
          <a:xfrm>
            <a:off x="2820164" y="1978090"/>
            <a:ext cx="286596" cy="290937"/>
          </a:xfrm>
          <a:custGeom>
            <a:avLst/>
            <a:gdLst/>
            <a:ahLst/>
            <a:cxnLst>
              <a:cxn ang="0">
                <a:pos x="61" y="49"/>
              </a:cxn>
              <a:cxn ang="0">
                <a:pos x="49" y="62"/>
              </a:cxn>
              <a:cxn ang="0">
                <a:pos x="36" y="49"/>
              </a:cxn>
              <a:cxn ang="0">
                <a:pos x="36" y="48"/>
              </a:cxn>
              <a:cxn ang="0">
                <a:pos x="21" y="41"/>
              </a:cxn>
              <a:cxn ang="0">
                <a:pos x="13" y="44"/>
              </a:cxn>
              <a:cxn ang="0">
                <a:pos x="0" y="31"/>
              </a:cxn>
              <a:cxn ang="0">
                <a:pos x="13" y="18"/>
              </a:cxn>
              <a:cxn ang="0">
                <a:pos x="21" y="22"/>
              </a:cxn>
              <a:cxn ang="0">
                <a:pos x="36" y="15"/>
              </a:cxn>
              <a:cxn ang="0">
                <a:pos x="36" y="13"/>
              </a:cxn>
              <a:cxn ang="0">
                <a:pos x="49" y="0"/>
              </a:cxn>
              <a:cxn ang="0">
                <a:pos x="61" y="13"/>
              </a:cxn>
              <a:cxn ang="0">
                <a:pos x="49" y="26"/>
              </a:cxn>
              <a:cxn ang="0">
                <a:pos x="40" y="23"/>
              </a:cxn>
              <a:cxn ang="0">
                <a:pos x="25" y="30"/>
              </a:cxn>
              <a:cxn ang="0">
                <a:pos x="25" y="31"/>
              </a:cxn>
              <a:cxn ang="0">
                <a:pos x="25" y="33"/>
              </a:cxn>
              <a:cxn ang="0">
                <a:pos x="40" y="40"/>
              </a:cxn>
              <a:cxn ang="0">
                <a:pos x="49" y="36"/>
              </a:cxn>
              <a:cxn ang="0">
                <a:pos x="61" y="49"/>
              </a:cxn>
            </a:cxnLst>
            <a:rect l="0" t="0" r="r" b="b"/>
            <a:pathLst>
              <a:path w="61" h="62">
                <a:moveTo>
                  <a:pt x="61" y="49"/>
                </a:moveTo>
                <a:cubicBezTo>
                  <a:pt x="61" y="56"/>
                  <a:pt x="56" y="62"/>
                  <a:pt x="49" y="62"/>
                </a:cubicBezTo>
                <a:cubicBezTo>
                  <a:pt x="41" y="62"/>
                  <a:pt x="36" y="56"/>
                  <a:pt x="36" y="49"/>
                </a:cubicBezTo>
                <a:cubicBezTo>
                  <a:pt x="36" y="49"/>
                  <a:pt x="36" y="48"/>
                  <a:pt x="36" y="48"/>
                </a:cubicBezTo>
                <a:cubicBezTo>
                  <a:pt x="21" y="41"/>
                  <a:pt x="21" y="41"/>
                  <a:pt x="21" y="41"/>
                </a:cubicBezTo>
                <a:cubicBezTo>
                  <a:pt x="19" y="43"/>
                  <a:pt x="16" y="44"/>
                  <a:pt x="13" y="44"/>
                </a:cubicBezTo>
                <a:cubicBezTo>
                  <a:pt x="6" y="44"/>
                  <a:pt x="0" y="38"/>
                  <a:pt x="0" y="31"/>
                </a:cubicBezTo>
                <a:cubicBezTo>
                  <a:pt x="0" y="24"/>
                  <a:pt x="6" y="18"/>
                  <a:pt x="13" y="18"/>
                </a:cubicBezTo>
                <a:cubicBezTo>
                  <a:pt x="16" y="18"/>
                  <a:pt x="19" y="20"/>
                  <a:pt x="21" y="22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4"/>
                  <a:pt x="36" y="14"/>
                  <a:pt x="36" y="13"/>
                </a:cubicBezTo>
                <a:cubicBezTo>
                  <a:pt x="36" y="6"/>
                  <a:pt x="41" y="0"/>
                  <a:pt x="49" y="0"/>
                </a:cubicBezTo>
                <a:cubicBezTo>
                  <a:pt x="56" y="0"/>
                  <a:pt x="61" y="6"/>
                  <a:pt x="61" y="13"/>
                </a:cubicBezTo>
                <a:cubicBezTo>
                  <a:pt x="61" y="20"/>
                  <a:pt x="56" y="26"/>
                  <a:pt x="49" y="26"/>
                </a:cubicBezTo>
                <a:cubicBezTo>
                  <a:pt x="45" y="26"/>
                  <a:pt x="42" y="25"/>
                  <a:pt x="40" y="23"/>
                </a:cubicBezTo>
                <a:cubicBezTo>
                  <a:pt x="25" y="30"/>
                  <a:pt x="25" y="30"/>
                  <a:pt x="25" y="30"/>
                </a:cubicBezTo>
                <a:cubicBezTo>
                  <a:pt x="25" y="30"/>
                  <a:pt x="25" y="31"/>
                  <a:pt x="25" y="31"/>
                </a:cubicBezTo>
                <a:cubicBezTo>
                  <a:pt x="25" y="32"/>
                  <a:pt x="25" y="32"/>
                  <a:pt x="25" y="33"/>
                </a:cubicBezTo>
                <a:cubicBezTo>
                  <a:pt x="40" y="40"/>
                  <a:pt x="40" y="40"/>
                  <a:pt x="40" y="40"/>
                </a:cubicBezTo>
                <a:cubicBezTo>
                  <a:pt x="42" y="38"/>
                  <a:pt x="45" y="36"/>
                  <a:pt x="49" y="36"/>
                </a:cubicBezTo>
                <a:cubicBezTo>
                  <a:pt x="56" y="36"/>
                  <a:pt x="61" y="42"/>
                  <a:pt x="61" y="4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81497" tIns="40749" rIns="81497" bIns="40749" numCol="1" anchor="t" anchorCtr="0" compatLnSpc="1"/>
          <a:lstStyle/>
          <a:p>
            <a:pPr>
              <a:lnSpc>
                <a:spcPct val="120000"/>
              </a:lnSpc>
            </a:pPr>
            <a:endParaRPr lang="en-US" sz="11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135"/>
          <p:cNvSpPr>
            <a:spLocks noEditPoints="1"/>
          </p:cNvSpPr>
          <p:nvPr/>
        </p:nvSpPr>
        <p:spPr bwMode="auto">
          <a:xfrm>
            <a:off x="3326997" y="3112916"/>
            <a:ext cx="343047" cy="321334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81497" tIns="40749" rIns="81497" bIns="40749" numCol="1" anchor="t" anchorCtr="0" compatLnSpc="1"/>
          <a:lstStyle/>
          <a:p>
            <a:pPr>
              <a:lnSpc>
                <a:spcPct val="120000"/>
              </a:lnSpc>
            </a:pPr>
            <a:endParaRPr lang="en-US" sz="11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36"/>
          <p:cNvSpPr>
            <a:spLocks noEditPoints="1"/>
          </p:cNvSpPr>
          <p:nvPr/>
        </p:nvSpPr>
        <p:spPr bwMode="auto">
          <a:xfrm>
            <a:off x="2228341" y="3684995"/>
            <a:ext cx="277911" cy="301794"/>
          </a:xfrm>
          <a:custGeom>
            <a:avLst/>
            <a:gdLst/>
            <a:ahLst/>
            <a:cxnLst>
              <a:cxn ang="0">
                <a:pos x="55" y="64"/>
              </a:cxn>
              <a:cxn ang="0">
                <a:pos x="0" y="59"/>
              </a:cxn>
              <a:cxn ang="0">
                <a:pos x="4" y="9"/>
              </a:cxn>
              <a:cxn ang="0">
                <a:pos x="9" y="5"/>
              </a:cxn>
              <a:cxn ang="0">
                <a:pos x="17" y="0"/>
              </a:cxn>
              <a:cxn ang="0">
                <a:pos x="23" y="9"/>
              </a:cxn>
              <a:cxn ang="0">
                <a:pos x="36" y="5"/>
              </a:cxn>
              <a:cxn ang="0">
                <a:pos x="44" y="0"/>
              </a:cxn>
              <a:cxn ang="0">
                <a:pos x="50" y="9"/>
              </a:cxn>
              <a:cxn ang="0">
                <a:pos x="59" y="13"/>
              </a:cxn>
              <a:cxn ang="0">
                <a:pos x="15" y="33"/>
              </a:cxn>
              <a:cxn ang="0">
                <a:pos x="4" y="23"/>
              </a:cxn>
              <a:cxn ang="0">
                <a:pos x="15" y="33"/>
              </a:cxn>
              <a:cxn ang="0">
                <a:pos x="15" y="35"/>
              </a:cxn>
              <a:cxn ang="0">
                <a:pos x="4" y="47"/>
              </a:cxn>
              <a:cxn ang="0">
                <a:pos x="15" y="59"/>
              </a:cxn>
              <a:cxn ang="0">
                <a:pos x="4" y="49"/>
              </a:cxn>
              <a:cxn ang="0">
                <a:pos x="15" y="59"/>
              </a:cxn>
              <a:cxn ang="0">
                <a:pos x="17" y="4"/>
              </a:cxn>
              <a:cxn ang="0">
                <a:pos x="13" y="5"/>
              </a:cxn>
              <a:cxn ang="0">
                <a:pos x="15" y="17"/>
              </a:cxn>
              <a:cxn ang="0">
                <a:pos x="18" y="16"/>
              </a:cxn>
              <a:cxn ang="0">
                <a:pos x="28" y="33"/>
              </a:cxn>
              <a:cxn ang="0">
                <a:pos x="17" y="23"/>
              </a:cxn>
              <a:cxn ang="0">
                <a:pos x="28" y="33"/>
              </a:cxn>
              <a:cxn ang="0">
                <a:pos x="28" y="35"/>
              </a:cxn>
              <a:cxn ang="0">
                <a:pos x="17" y="47"/>
              </a:cxn>
              <a:cxn ang="0">
                <a:pos x="28" y="59"/>
              </a:cxn>
              <a:cxn ang="0">
                <a:pos x="17" y="49"/>
              </a:cxn>
              <a:cxn ang="0">
                <a:pos x="28" y="59"/>
              </a:cxn>
              <a:cxn ang="0">
                <a:pos x="42" y="23"/>
              </a:cxn>
              <a:cxn ang="0">
                <a:pos x="31" y="33"/>
              </a:cxn>
              <a:cxn ang="0">
                <a:pos x="42" y="47"/>
              </a:cxn>
              <a:cxn ang="0">
                <a:pos x="31" y="35"/>
              </a:cxn>
              <a:cxn ang="0">
                <a:pos x="42" y="47"/>
              </a:cxn>
              <a:cxn ang="0">
                <a:pos x="42" y="49"/>
              </a:cxn>
              <a:cxn ang="0">
                <a:pos x="31" y="59"/>
              </a:cxn>
              <a:cxn ang="0">
                <a:pos x="45" y="5"/>
              </a:cxn>
              <a:cxn ang="0">
                <a:pos x="42" y="4"/>
              </a:cxn>
              <a:cxn ang="0">
                <a:pos x="41" y="16"/>
              </a:cxn>
              <a:cxn ang="0">
                <a:pos x="44" y="17"/>
              </a:cxn>
              <a:cxn ang="0">
                <a:pos x="45" y="5"/>
              </a:cxn>
              <a:cxn ang="0">
                <a:pos x="55" y="23"/>
              </a:cxn>
              <a:cxn ang="0">
                <a:pos x="44" y="33"/>
              </a:cxn>
              <a:cxn ang="0">
                <a:pos x="55" y="47"/>
              </a:cxn>
              <a:cxn ang="0">
                <a:pos x="44" y="35"/>
              </a:cxn>
              <a:cxn ang="0">
                <a:pos x="55" y="47"/>
              </a:cxn>
              <a:cxn ang="0">
                <a:pos x="55" y="49"/>
              </a:cxn>
              <a:cxn ang="0">
                <a:pos x="44" y="59"/>
              </a:cxn>
            </a:cxnLst>
            <a:rect l="0" t="0" r="r" b="b"/>
            <a:pathLst>
              <a:path w="59" h="64">
                <a:moveTo>
                  <a:pt x="59" y="59"/>
                </a:moveTo>
                <a:cubicBezTo>
                  <a:pt x="59" y="62"/>
                  <a:pt x="57" y="64"/>
                  <a:pt x="55" y="64"/>
                </a:cubicBezTo>
                <a:cubicBezTo>
                  <a:pt x="4" y="64"/>
                  <a:pt x="4" y="64"/>
                  <a:pt x="4" y="64"/>
                </a:cubicBezTo>
                <a:cubicBezTo>
                  <a:pt x="2" y="64"/>
                  <a:pt x="0" y="62"/>
                  <a:pt x="0" y="59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1"/>
                  <a:pt x="2" y="9"/>
                  <a:pt x="4" y="9"/>
                </a:cubicBezTo>
                <a:cubicBezTo>
                  <a:pt x="9" y="9"/>
                  <a:pt x="9" y="9"/>
                  <a:pt x="9" y="9"/>
                </a:cubicBezTo>
                <a:cubicBezTo>
                  <a:pt x="9" y="5"/>
                  <a:pt x="9" y="5"/>
                  <a:pt x="9" y="5"/>
                </a:cubicBezTo>
                <a:cubicBezTo>
                  <a:pt x="9" y="2"/>
                  <a:pt x="11" y="0"/>
                  <a:pt x="15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20" y="0"/>
                  <a:pt x="23" y="2"/>
                  <a:pt x="23" y="5"/>
                </a:cubicBezTo>
                <a:cubicBezTo>
                  <a:pt x="23" y="9"/>
                  <a:pt x="23" y="9"/>
                  <a:pt x="23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6" y="5"/>
                  <a:pt x="36" y="5"/>
                  <a:pt x="36" y="5"/>
                </a:cubicBezTo>
                <a:cubicBezTo>
                  <a:pt x="36" y="2"/>
                  <a:pt x="39" y="0"/>
                  <a:pt x="42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7" y="0"/>
                  <a:pt x="50" y="2"/>
                  <a:pt x="50" y="5"/>
                </a:cubicBezTo>
                <a:cubicBezTo>
                  <a:pt x="50" y="9"/>
                  <a:pt x="50" y="9"/>
                  <a:pt x="50" y="9"/>
                </a:cubicBezTo>
                <a:cubicBezTo>
                  <a:pt x="55" y="9"/>
                  <a:pt x="55" y="9"/>
                  <a:pt x="55" y="9"/>
                </a:cubicBezTo>
                <a:cubicBezTo>
                  <a:pt x="57" y="9"/>
                  <a:pt x="59" y="11"/>
                  <a:pt x="59" y="13"/>
                </a:cubicBezTo>
                <a:lnTo>
                  <a:pt x="59" y="59"/>
                </a:lnTo>
                <a:close/>
                <a:moveTo>
                  <a:pt x="15" y="33"/>
                </a:moveTo>
                <a:cubicBezTo>
                  <a:pt x="15" y="23"/>
                  <a:pt x="15" y="23"/>
                  <a:pt x="15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33"/>
                  <a:pt x="4" y="33"/>
                  <a:pt x="4" y="33"/>
                </a:cubicBezTo>
                <a:lnTo>
                  <a:pt x="15" y="33"/>
                </a:lnTo>
                <a:close/>
                <a:moveTo>
                  <a:pt x="15" y="47"/>
                </a:moveTo>
                <a:cubicBezTo>
                  <a:pt x="15" y="35"/>
                  <a:pt x="15" y="35"/>
                  <a:pt x="15" y="35"/>
                </a:cubicBezTo>
                <a:cubicBezTo>
                  <a:pt x="4" y="35"/>
                  <a:pt x="4" y="35"/>
                  <a:pt x="4" y="35"/>
                </a:cubicBezTo>
                <a:cubicBezTo>
                  <a:pt x="4" y="47"/>
                  <a:pt x="4" y="47"/>
                  <a:pt x="4" y="47"/>
                </a:cubicBezTo>
                <a:lnTo>
                  <a:pt x="15" y="47"/>
                </a:lnTo>
                <a:close/>
                <a:moveTo>
                  <a:pt x="15" y="59"/>
                </a:moveTo>
                <a:cubicBezTo>
                  <a:pt x="15" y="49"/>
                  <a:pt x="15" y="49"/>
                  <a:pt x="15" y="49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59"/>
                  <a:pt x="4" y="59"/>
                  <a:pt x="4" y="59"/>
                </a:cubicBezTo>
                <a:lnTo>
                  <a:pt x="15" y="59"/>
                </a:lnTo>
                <a:close/>
                <a:moveTo>
                  <a:pt x="18" y="5"/>
                </a:moveTo>
                <a:cubicBezTo>
                  <a:pt x="18" y="5"/>
                  <a:pt x="18" y="4"/>
                  <a:pt x="17" y="4"/>
                </a:cubicBezTo>
                <a:cubicBezTo>
                  <a:pt x="15" y="4"/>
                  <a:pt x="15" y="4"/>
                  <a:pt x="15" y="4"/>
                </a:cubicBezTo>
                <a:cubicBezTo>
                  <a:pt x="14" y="4"/>
                  <a:pt x="13" y="5"/>
                  <a:pt x="13" y="5"/>
                </a:cubicBezTo>
                <a:cubicBezTo>
                  <a:pt x="13" y="16"/>
                  <a:pt x="13" y="16"/>
                  <a:pt x="13" y="16"/>
                </a:cubicBezTo>
                <a:cubicBezTo>
                  <a:pt x="13" y="16"/>
                  <a:pt x="14" y="17"/>
                  <a:pt x="15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8" y="17"/>
                  <a:pt x="18" y="16"/>
                  <a:pt x="18" y="16"/>
                </a:cubicBezTo>
                <a:lnTo>
                  <a:pt x="18" y="5"/>
                </a:lnTo>
                <a:close/>
                <a:moveTo>
                  <a:pt x="28" y="33"/>
                </a:moveTo>
                <a:cubicBezTo>
                  <a:pt x="28" y="23"/>
                  <a:pt x="28" y="23"/>
                  <a:pt x="28" y="23"/>
                </a:cubicBezTo>
                <a:cubicBezTo>
                  <a:pt x="17" y="23"/>
                  <a:pt x="17" y="23"/>
                  <a:pt x="17" y="23"/>
                </a:cubicBezTo>
                <a:cubicBezTo>
                  <a:pt x="17" y="33"/>
                  <a:pt x="17" y="33"/>
                  <a:pt x="17" y="33"/>
                </a:cubicBezTo>
                <a:lnTo>
                  <a:pt x="28" y="33"/>
                </a:lnTo>
                <a:close/>
                <a:moveTo>
                  <a:pt x="28" y="47"/>
                </a:moveTo>
                <a:cubicBezTo>
                  <a:pt x="28" y="35"/>
                  <a:pt x="28" y="35"/>
                  <a:pt x="28" y="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47"/>
                  <a:pt x="17" y="47"/>
                  <a:pt x="17" y="47"/>
                </a:cubicBezTo>
                <a:lnTo>
                  <a:pt x="28" y="47"/>
                </a:lnTo>
                <a:close/>
                <a:moveTo>
                  <a:pt x="28" y="59"/>
                </a:moveTo>
                <a:cubicBezTo>
                  <a:pt x="28" y="49"/>
                  <a:pt x="28" y="49"/>
                  <a:pt x="28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59"/>
                  <a:pt x="17" y="59"/>
                  <a:pt x="17" y="59"/>
                </a:cubicBezTo>
                <a:lnTo>
                  <a:pt x="28" y="59"/>
                </a:lnTo>
                <a:close/>
                <a:moveTo>
                  <a:pt x="42" y="33"/>
                </a:moveTo>
                <a:cubicBezTo>
                  <a:pt x="42" y="23"/>
                  <a:pt x="42" y="23"/>
                  <a:pt x="42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1" y="33"/>
                  <a:pt x="31" y="33"/>
                  <a:pt x="31" y="33"/>
                </a:cubicBezTo>
                <a:lnTo>
                  <a:pt x="42" y="33"/>
                </a:lnTo>
                <a:close/>
                <a:moveTo>
                  <a:pt x="42" y="47"/>
                </a:moveTo>
                <a:cubicBezTo>
                  <a:pt x="42" y="35"/>
                  <a:pt x="42" y="35"/>
                  <a:pt x="42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47"/>
                  <a:pt x="31" y="47"/>
                  <a:pt x="31" y="47"/>
                </a:cubicBezTo>
                <a:lnTo>
                  <a:pt x="42" y="47"/>
                </a:lnTo>
                <a:close/>
                <a:moveTo>
                  <a:pt x="42" y="59"/>
                </a:moveTo>
                <a:cubicBezTo>
                  <a:pt x="42" y="49"/>
                  <a:pt x="42" y="49"/>
                  <a:pt x="42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59"/>
                  <a:pt x="31" y="59"/>
                  <a:pt x="31" y="59"/>
                </a:cubicBezTo>
                <a:lnTo>
                  <a:pt x="42" y="59"/>
                </a:lnTo>
                <a:close/>
                <a:moveTo>
                  <a:pt x="45" y="5"/>
                </a:moveTo>
                <a:cubicBezTo>
                  <a:pt x="45" y="5"/>
                  <a:pt x="45" y="4"/>
                  <a:pt x="44" y="4"/>
                </a:cubicBezTo>
                <a:cubicBezTo>
                  <a:pt x="42" y="4"/>
                  <a:pt x="42" y="4"/>
                  <a:pt x="42" y="4"/>
                </a:cubicBezTo>
                <a:cubicBezTo>
                  <a:pt x="41" y="4"/>
                  <a:pt x="41" y="5"/>
                  <a:pt x="41" y="5"/>
                </a:cubicBezTo>
                <a:cubicBezTo>
                  <a:pt x="41" y="16"/>
                  <a:pt x="41" y="16"/>
                  <a:pt x="41" y="16"/>
                </a:cubicBezTo>
                <a:cubicBezTo>
                  <a:pt x="41" y="16"/>
                  <a:pt x="41" y="17"/>
                  <a:pt x="42" y="17"/>
                </a:cubicBezTo>
                <a:cubicBezTo>
                  <a:pt x="44" y="17"/>
                  <a:pt x="44" y="17"/>
                  <a:pt x="44" y="17"/>
                </a:cubicBezTo>
                <a:cubicBezTo>
                  <a:pt x="45" y="17"/>
                  <a:pt x="45" y="16"/>
                  <a:pt x="45" y="16"/>
                </a:cubicBezTo>
                <a:lnTo>
                  <a:pt x="45" y="5"/>
                </a:lnTo>
                <a:close/>
                <a:moveTo>
                  <a:pt x="55" y="33"/>
                </a:moveTo>
                <a:cubicBezTo>
                  <a:pt x="55" y="23"/>
                  <a:pt x="55" y="23"/>
                  <a:pt x="55" y="23"/>
                </a:cubicBezTo>
                <a:cubicBezTo>
                  <a:pt x="44" y="23"/>
                  <a:pt x="44" y="23"/>
                  <a:pt x="44" y="23"/>
                </a:cubicBezTo>
                <a:cubicBezTo>
                  <a:pt x="44" y="33"/>
                  <a:pt x="44" y="33"/>
                  <a:pt x="44" y="33"/>
                </a:cubicBezTo>
                <a:lnTo>
                  <a:pt x="55" y="33"/>
                </a:lnTo>
                <a:close/>
                <a:moveTo>
                  <a:pt x="55" y="47"/>
                </a:moveTo>
                <a:cubicBezTo>
                  <a:pt x="55" y="35"/>
                  <a:pt x="55" y="35"/>
                  <a:pt x="55" y="35"/>
                </a:cubicBezTo>
                <a:cubicBezTo>
                  <a:pt x="44" y="35"/>
                  <a:pt x="44" y="35"/>
                  <a:pt x="44" y="35"/>
                </a:cubicBezTo>
                <a:cubicBezTo>
                  <a:pt x="44" y="47"/>
                  <a:pt x="44" y="47"/>
                  <a:pt x="44" y="47"/>
                </a:cubicBezTo>
                <a:lnTo>
                  <a:pt x="55" y="47"/>
                </a:lnTo>
                <a:close/>
                <a:moveTo>
                  <a:pt x="55" y="59"/>
                </a:moveTo>
                <a:cubicBezTo>
                  <a:pt x="55" y="49"/>
                  <a:pt x="55" y="49"/>
                  <a:pt x="55" y="49"/>
                </a:cubicBezTo>
                <a:cubicBezTo>
                  <a:pt x="44" y="49"/>
                  <a:pt x="44" y="49"/>
                  <a:pt x="44" y="49"/>
                </a:cubicBezTo>
                <a:cubicBezTo>
                  <a:pt x="44" y="59"/>
                  <a:pt x="44" y="59"/>
                  <a:pt x="44" y="59"/>
                </a:cubicBezTo>
                <a:lnTo>
                  <a:pt x="55" y="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81497" tIns="40749" rIns="81497" bIns="40749" numCol="1" anchor="t" anchorCtr="0" compatLnSpc="1"/>
          <a:lstStyle/>
          <a:p>
            <a:pPr>
              <a:lnSpc>
                <a:spcPct val="120000"/>
              </a:lnSpc>
            </a:pPr>
            <a:endParaRPr lang="en-US" sz="11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22" name="Chart 21"/>
          <p:cNvGraphicFramePr/>
          <p:nvPr/>
        </p:nvGraphicFramePr>
        <p:xfrm>
          <a:off x="3720201" y="2162822"/>
          <a:ext cx="4439885" cy="25736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4424810" y="1657072"/>
            <a:ext cx="3531535" cy="407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7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2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2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0"/>
                                        <p:tgtEl>
                                          <p:spTgt spid="2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1000"/>
                                        <p:tgtEl>
                                          <p:spTgt spid="2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1000"/>
                                        <p:tgtEl>
                                          <p:spTgt spid="2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animBg="1"/>
      <p:bldP spid="2054" grpId="0" animBg="1"/>
      <p:bldP spid="2055" grpId="0" animBg="1"/>
      <p:bldP spid="2056" grpId="0" animBg="1"/>
      <p:bldP spid="17" grpId="0" animBg="1"/>
      <p:bldP spid="18" grpId="0" animBg="1"/>
      <p:bldP spid="19" grpId="0" animBg="1"/>
      <p:bldP spid="20" grpId="0" animBg="1"/>
      <p:bldGraphic spid="22" grpId="0">
        <p:bldSub>
          <a:bldChart bld="category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467231" y="141"/>
            <a:ext cx="4676518" cy="514321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sz="1280"/>
          </a:p>
        </p:txBody>
      </p:sp>
      <p:grpSp>
        <p:nvGrpSpPr>
          <p:cNvPr id="3" name="组合 28"/>
          <p:cNvGrpSpPr/>
          <p:nvPr/>
        </p:nvGrpSpPr>
        <p:grpSpPr bwMode="auto">
          <a:xfrm>
            <a:off x="3151266" y="904966"/>
            <a:ext cx="2650980" cy="3428812"/>
            <a:chOff x="3233461" y="1567163"/>
            <a:chExt cx="2625090" cy="3395362"/>
          </a:xfrm>
        </p:grpSpPr>
        <p:pic>
          <p:nvPicPr>
            <p:cNvPr id="30733" name="图片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3461" y="1567163"/>
              <a:ext cx="2625090" cy="3395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矩形 30"/>
            <p:cNvSpPr/>
            <p:nvPr/>
          </p:nvSpPr>
          <p:spPr>
            <a:xfrm>
              <a:off x="3481823" y="1883121"/>
              <a:ext cx="2128366" cy="2829468"/>
            </a:xfrm>
            <a:prstGeom prst="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 sz="1280" dirty="0"/>
            </a:p>
          </p:txBody>
        </p:sp>
      </p:grpSp>
      <p:grpSp>
        <p:nvGrpSpPr>
          <p:cNvPr id="4" name="组合 7"/>
          <p:cNvGrpSpPr/>
          <p:nvPr/>
        </p:nvGrpSpPr>
        <p:grpSpPr bwMode="auto">
          <a:xfrm>
            <a:off x="5852142" y="2934223"/>
            <a:ext cx="2816065" cy="1258819"/>
            <a:chOff x="2989865" y="602136"/>
            <a:chExt cx="2814868" cy="1259070"/>
          </a:xfrm>
        </p:grpSpPr>
        <p:sp>
          <p:nvSpPr>
            <p:cNvPr id="1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86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57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57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文本框 13"/>
            <p:cNvSpPr txBox="1">
              <a:spLocks noChangeArrowheads="1"/>
            </p:cNvSpPr>
            <p:nvPr/>
          </p:nvSpPr>
          <p:spPr bwMode="auto">
            <a:xfrm>
              <a:off x="2992420" y="602136"/>
              <a:ext cx="1205266" cy="267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14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18" name="文本框 66"/>
            <p:cNvSpPr txBox="1">
              <a:spLocks noChangeArrowheads="1"/>
            </p:cNvSpPr>
            <p:nvPr/>
          </p:nvSpPr>
          <p:spPr bwMode="auto">
            <a:xfrm>
              <a:off x="3000354" y="880114"/>
              <a:ext cx="1915095" cy="26166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100" dirty="0">
                  <a:solidFill>
                    <a:schemeClr val="bg1"/>
                  </a:solidFill>
                  <a:latin typeface="+mn-lt"/>
                </a:rPr>
                <a:t>PLEASE ADD YOUR TITLE HERE</a:t>
              </a:r>
              <a:endParaRPr lang="zh-CN" altLang="en-US" sz="11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3078717" y="1286572"/>
              <a:ext cx="287200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 sz="128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7"/>
          <p:cNvGrpSpPr/>
          <p:nvPr/>
        </p:nvGrpSpPr>
        <p:grpSpPr bwMode="auto">
          <a:xfrm>
            <a:off x="516620" y="2860041"/>
            <a:ext cx="2634646" cy="1253930"/>
            <a:chOff x="2989865" y="607026"/>
            <a:chExt cx="2633526" cy="1254180"/>
          </a:xfrm>
        </p:grpSpPr>
        <p:sp>
          <p:nvSpPr>
            <p:cNvPr id="21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633526" cy="486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57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205266" cy="267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14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3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1915095" cy="26166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100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100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 sz="1280"/>
            </a:p>
          </p:txBody>
        </p:sp>
      </p:grpSp>
      <p:grpSp>
        <p:nvGrpSpPr>
          <p:cNvPr id="6" name="组合 7"/>
          <p:cNvGrpSpPr/>
          <p:nvPr/>
        </p:nvGrpSpPr>
        <p:grpSpPr bwMode="auto">
          <a:xfrm>
            <a:off x="516620" y="1342814"/>
            <a:ext cx="2634646" cy="1253930"/>
            <a:chOff x="2989865" y="607026"/>
            <a:chExt cx="2633526" cy="1254180"/>
          </a:xfrm>
        </p:grpSpPr>
        <p:sp>
          <p:nvSpPr>
            <p:cNvPr id="2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633526" cy="486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57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205266" cy="267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14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8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1915095" cy="26166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100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100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 sz="128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4000">
        <p14:ripple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1"/>
          <p:cNvGrpSpPr/>
          <p:nvPr/>
        </p:nvGrpSpPr>
        <p:grpSpPr>
          <a:xfrm>
            <a:off x="501" y="1651881"/>
            <a:ext cx="9142997" cy="1814677"/>
            <a:chOff x="170694" y="177982"/>
            <a:chExt cx="3936003" cy="781165"/>
          </a:xfrm>
        </p:grpSpPr>
        <p:sp>
          <p:nvSpPr>
            <p:cNvPr id="44" name="等腰三角形 43"/>
            <p:cNvSpPr/>
            <p:nvPr/>
          </p:nvSpPr>
          <p:spPr>
            <a:xfrm>
              <a:off x="1519112" y="177982"/>
              <a:ext cx="355284" cy="356514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 flipV="1">
              <a:off x="485507" y="602633"/>
              <a:ext cx="355284" cy="356514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662214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913343" y="284178"/>
              <a:ext cx="569115" cy="529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8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lang="zh-CN" altLang="en-US" sz="8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3946970" y="2183103"/>
            <a:ext cx="3123376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32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工作体会</a:t>
            </a:r>
            <a:endParaRPr lang="en-GB" altLang="zh-CN" sz="31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871498" y="2642250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78919" y="2642250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3871498" y="2903997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5278919" y="2903997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136107" y="1236291"/>
            <a:ext cx="2871788" cy="2871630"/>
            <a:chOff x="2531604" y="1302799"/>
            <a:chExt cx="3829050" cy="3829051"/>
          </a:xfrm>
        </p:grpSpPr>
        <p:sp>
          <p:nvSpPr>
            <p:cNvPr id="17" name="Freeform: Shape 4"/>
            <p:cNvSpPr/>
            <p:nvPr/>
          </p:nvSpPr>
          <p:spPr bwMode="auto">
            <a:xfrm>
              <a:off x="2534779" y="1352805"/>
              <a:ext cx="1593850" cy="2183606"/>
            </a:xfrm>
            <a:custGeom>
              <a:avLst/>
              <a:gdLst>
                <a:gd name="T0" fmla="*/ 19786 w 21600"/>
                <a:gd name="T1" fmla="*/ 18395 h 21600"/>
                <a:gd name="T2" fmla="*/ 19870 w 21600"/>
                <a:gd name="T3" fmla="*/ 17656 h 21600"/>
                <a:gd name="T4" fmla="*/ 19870 w 21600"/>
                <a:gd name="T5" fmla="*/ 0 h 21600"/>
                <a:gd name="T6" fmla="*/ 0 w 21600"/>
                <a:gd name="T7" fmla="*/ 18395 h 21600"/>
                <a:gd name="T8" fmla="*/ 380 w 21600"/>
                <a:gd name="T9" fmla="*/ 21600 h 21600"/>
                <a:gd name="T10" fmla="*/ 21600 w 21600"/>
                <a:gd name="T11" fmla="*/ 21600 h 21600"/>
                <a:gd name="T12" fmla="*/ 19786 w 21600"/>
                <a:gd name="T13" fmla="*/ 18395 h 21600"/>
                <a:gd name="T14" fmla="*/ 19786 w 21600"/>
                <a:gd name="T15" fmla="*/ 1839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600" h="21600">
                  <a:moveTo>
                    <a:pt x="19786" y="18395"/>
                  </a:moveTo>
                  <a:cubicBezTo>
                    <a:pt x="19786" y="18149"/>
                    <a:pt x="19786" y="17902"/>
                    <a:pt x="19870" y="17656"/>
                  </a:cubicBezTo>
                  <a:cubicBezTo>
                    <a:pt x="19870" y="0"/>
                    <a:pt x="19870" y="0"/>
                    <a:pt x="19870" y="0"/>
                  </a:cubicBezTo>
                  <a:cubicBezTo>
                    <a:pt x="8480" y="2003"/>
                    <a:pt x="0" y="9490"/>
                    <a:pt x="0" y="18395"/>
                  </a:cubicBezTo>
                  <a:cubicBezTo>
                    <a:pt x="0" y="19505"/>
                    <a:pt x="127" y="20552"/>
                    <a:pt x="380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0461" y="20768"/>
                    <a:pt x="19786" y="19659"/>
                    <a:pt x="19786" y="18395"/>
                  </a:cubicBezTo>
                  <a:close/>
                  <a:moveTo>
                    <a:pt x="19786" y="18395"/>
                  </a:moveTo>
                </a:path>
              </a:pathLst>
            </a:custGeom>
            <a:solidFill>
              <a:schemeClr val="accent4"/>
            </a:solidFill>
            <a:ln w="9525" cap="flat">
              <a:solidFill>
                <a:schemeClr val="tx1">
                  <a:alpha val="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sz="1280"/>
            </a:p>
          </p:txBody>
        </p:sp>
        <p:sp>
          <p:nvSpPr>
            <p:cNvPr id="18" name="Freeform: Shape 5"/>
            <p:cNvSpPr/>
            <p:nvPr/>
          </p:nvSpPr>
          <p:spPr bwMode="auto">
            <a:xfrm>
              <a:off x="2531604" y="1779048"/>
              <a:ext cx="1593850" cy="1758950"/>
            </a:xfrm>
            <a:custGeom>
              <a:avLst/>
              <a:gdLst>
                <a:gd name="T0" fmla="*/ 1 w 21600"/>
                <a:gd name="T1" fmla="*/ 2 h 21600"/>
                <a:gd name="T2" fmla="*/ 1 w 21600"/>
                <a:gd name="T3" fmla="*/ 0 h 21600"/>
                <a:gd name="T4" fmla="*/ 0 w 21600"/>
                <a:gd name="T5" fmla="*/ 2 h 21600"/>
                <a:gd name="T6" fmla="*/ 0 w 21600"/>
                <a:gd name="T7" fmla="*/ 2 h 21600"/>
                <a:gd name="T8" fmla="*/ 2 w 21600"/>
                <a:gd name="T9" fmla="*/ 2 h 21600"/>
                <a:gd name="T10" fmla="*/ 1 w 21600"/>
                <a:gd name="T11" fmla="*/ 2 h 21600"/>
                <a:gd name="T12" fmla="*/ 1 w 21600"/>
                <a:gd name="T13" fmla="*/ 2 h 21600"/>
                <a:gd name="T14" fmla="*/ 1 w 21600"/>
                <a:gd name="T15" fmla="*/ 2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1600" h="21600">
                  <a:moveTo>
                    <a:pt x="19870" y="16707"/>
                  </a:moveTo>
                  <a:cubicBezTo>
                    <a:pt x="19870" y="0"/>
                    <a:pt x="19870" y="0"/>
                    <a:pt x="19870" y="0"/>
                  </a:cubicBezTo>
                  <a:cubicBezTo>
                    <a:pt x="0" y="17968"/>
                    <a:pt x="0" y="17968"/>
                    <a:pt x="0" y="17968"/>
                  </a:cubicBezTo>
                  <a:cubicBezTo>
                    <a:pt x="42" y="19230"/>
                    <a:pt x="169" y="20415"/>
                    <a:pt x="380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0461" y="20568"/>
                    <a:pt x="19786" y="19192"/>
                    <a:pt x="19786" y="17624"/>
                  </a:cubicBezTo>
                  <a:cubicBezTo>
                    <a:pt x="19786" y="17318"/>
                    <a:pt x="19786" y="17012"/>
                    <a:pt x="19870" y="16707"/>
                  </a:cubicBezTo>
                  <a:close/>
                  <a:moveTo>
                    <a:pt x="19870" y="16707"/>
                  </a:moveTo>
                </a:path>
              </a:pathLst>
            </a:custGeom>
            <a:solidFill>
              <a:srgbClr val="000000">
                <a:alpha val="7059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280"/>
            </a:p>
          </p:txBody>
        </p:sp>
        <p:sp>
          <p:nvSpPr>
            <p:cNvPr id="19" name="Freeform: Shape 6"/>
            <p:cNvSpPr/>
            <p:nvPr/>
          </p:nvSpPr>
          <p:spPr bwMode="auto">
            <a:xfrm>
              <a:off x="2588754" y="3530855"/>
              <a:ext cx="2182019" cy="1595438"/>
            </a:xfrm>
            <a:custGeom>
              <a:avLst/>
              <a:gdLst>
                <a:gd name="T0" fmla="*/ 18395 w 21600"/>
                <a:gd name="T1" fmla="*/ 1856 h 21600"/>
                <a:gd name="T2" fmla="*/ 17656 w 21600"/>
                <a:gd name="T3" fmla="*/ 1772 h 21600"/>
                <a:gd name="T4" fmla="*/ 0 w 21600"/>
                <a:gd name="T5" fmla="*/ 1772 h 21600"/>
                <a:gd name="T6" fmla="*/ 18395 w 21600"/>
                <a:gd name="T7" fmla="*/ 21600 h 21600"/>
                <a:gd name="T8" fmla="*/ 21600 w 21600"/>
                <a:gd name="T9" fmla="*/ 21220 h 21600"/>
                <a:gd name="T10" fmla="*/ 21600 w 21600"/>
                <a:gd name="T11" fmla="*/ 0 h 21600"/>
                <a:gd name="T12" fmla="*/ 18395 w 21600"/>
                <a:gd name="T13" fmla="*/ 1856 h 21600"/>
                <a:gd name="T14" fmla="*/ 18395 w 21600"/>
                <a:gd name="T15" fmla="*/ 185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600" h="21600">
                  <a:moveTo>
                    <a:pt x="18395" y="1856"/>
                  </a:moveTo>
                  <a:cubicBezTo>
                    <a:pt x="18149" y="1856"/>
                    <a:pt x="17902" y="1814"/>
                    <a:pt x="17656" y="1772"/>
                  </a:cubicBezTo>
                  <a:cubicBezTo>
                    <a:pt x="0" y="1772"/>
                    <a:pt x="0" y="1772"/>
                    <a:pt x="0" y="1772"/>
                  </a:cubicBezTo>
                  <a:cubicBezTo>
                    <a:pt x="2003" y="13120"/>
                    <a:pt x="9490" y="21600"/>
                    <a:pt x="18395" y="21600"/>
                  </a:cubicBezTo>
                  <a:cubicBezTo>
                    <a:pt x="19505" y="21600"/>
                    <a:pt x="20552" y="21473"/>
                    <a:pt x="21600" y="21220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20799" y="1139"/>
                    <a:pt x="19659" y="1856"/>
                    <a:pt x="18395" y="1856"/>
                  </a:cubicBezTo>
                  <a:close/>
                  <a:moveTo>
                    <a:pt x="18395" y="1856"/>
                  </a:moveTo>
                </a:path>
              </a:pathLst>
            </a:custGeom>
            <a:solidFill>
              <a:schemeClr val="accent3"/>
            </a:solidFill>
            <a:ln w="9525" cap="flat">
              <a:solidFill>
                <a:schemeClr val="tx1">
                  <a:alpha val="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sz="1280"/>
            </a:p>
          </p:txBody>
        </p:sp>
        <p:sp>
          <p:nvSpPr>
            <p:cNvPr id="20" name="Freeform: Shape 7"/>
            <p:cNvSpPr/>
            <p:nvPr/>
          </p:nvSpPr>
          <p:spPr bwMode="auto">
            <a:xfrm>
              <a:off x="3285667" y="3536412"/>
              <a:ext cx="1486694" cy="1595438"/>
            </a:xfrm>
            <a:custGeom>
              <a:avLst/>
              <a:gdLst>
                <a:gd name="T0" fmla="*/ 1 w 21600"/>
                <a:gd name="T1" fmla="*/ 0 h 21600"/>
                <a:gd name="T2" fmla="*/ 1 w 21600"/>
                <a:gd name="T3" fmla="*/ 0 h 21600"/>
                <a:gd name="T4" fmla="*/ 1 w 21600"/>
                <a:gd name="T5" fmla="*/ 0 h 21600"/>
                <a:gd name="T6" fmla="*/ 0 w 21600"/>
                <a:gd name="T7" fmla="*/ 1 h 21600"/>
                <a:gd name="T8" fmla="*/ 1 w 21600"/>
                <a:gd name="T9" fmla="*/ 2 h 21600"/>
                <a:gd name="T10" fmla="*/ 1 w 21600"/>
                <a:gd name="T11" fmla="*/ 2 h 21600"/>
                <a:gd name="T12" fmla="*/ 1 w 21600"/>
                <a:gd name="T13" fmla="*/ 0 h 21600"/>
                <a:gd name="T14" fmla="*/ 1 w 21600"/>
                <a:gd name="T15" fmla="*/ 0 h 21600"/>
                <a:gd name="T16" fmla="*/ 1 w 21600"/>
                <a:gd name="T17" fmla="*/ 0 h 216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600" h="21600">
                  <a:moveTo>
                    <a:pt x="16900" y="1856"/>
                  </a:moveTo>
                  <a:cubicBezTo>
                    <a:pt x="16539" y="1856"/>
                    <a:pt x="16177" y="1814"/>
                    <a:pt x="15816" y="1772"/>
                  </a:cubicBezTo>
                  <a:cubicBezTo>
                    <a:pt x="15454" y="1772"/>
                    <a:pt x="15454" y="1772"/>
                    <a:pt x="15454" y="1772"/>
                  </a:cubicBezTo>
                  <a:cubicBezTo>
                    <a:pt x="0" y="16200"/>
                    <a:pt x="0" y="16200"/>
                    <a:pt x="0" y="16200"/>
                  </a:cubicBezTo>
                  <a:cubicBezTo>
                    <a:pt x="4654" y="19575"/>
                    <a:pt x="10529" y="21600"/>
                    <a:pt x="16900" y="21600"/>
                  </a:cubicBezTo>
                  <a:cubicBezTo>
                    <a:pt x="18527" y="21600"/>
                    <a:pt x="20064" y="21473"/>
                    <a:pt x="21600" y="21220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20425" y="1139"/>
                    <a:pt x="18753" y="1856"/>
                    <a:pt x="16900" y="1856"/>
                  </a:cubicBezTo>
                  <a:close/>
                  <a:moveTo>
                    <a:pt x="16900" y="1856"/>
                  </a:moveTo>
                </a:path>
              </a:pathLst>
            </a:custGeom>
            <a:solidFill>
              <a:srgbClr val="000000">
                <a:alpha val="7059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280"/>
            </a:p>
          </p:txBody>
        </p:sp>
        <p:sp>
          <p:nvSpPr>
            <p:cNvPr id="21" name="Freeform: Shape 8"/>
            <p:cNvSpPr/>
            <p:nvPr/>
          </p:nvSpPr>
          <p:spPr bwMode="auto">
            <a:xfrm>
              <a:off x="4769979" y="2893474"/>
              <a:ext cx="1590675" cy="2179638"/>
            </a:xfrm>
            <a:custGeom>
              <a:avLst/>
              <a:gdLst>
                <a:gd name="T0" fmla="*/ 0 w 21600"/>
                <a:gd name="T1" fmla="*/ 1 h 21600"/>
                <a:gd name="T2" fmla="*/ 0 w 21600"/>
                <a:gd name="T3" fmla="*/ 1 h 21600"/>
                <a:gd name="T4" fmla="*/ 0 w 21600"/>
                <a:gd name="T5" fmla="*/ 6 h 21600"/>
                <a:gd name="T6" fmla="*/ 2 w 21600"/>
                <a:gd name="T7" fmla="*/ 1 h 21600"/>
                <a:gd name="T8" fmla="*/ 2 w 21600"/>
                <a:gd name="T9" fmla="*/ 0 h 21600"/>
                <a:gd name="T10" fmla="*/ 0 w 21600"/>
                <a:gd name="T11" fmla="*/ 0 h 21600"/>
                <a:gd name="T12" fmla="*/ 0 w 21600"/>
                <a:gd name="T13" fmla="*/ 1 h 21600"/>
                <a:gd name="T14" fmla="*/ 0 w 21600"/>
                <a:gd name="T15" fmla="*/ 1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1600" h="21600">
                  <a:moveTo>
                    <a:pt x="1818" y="3178"/>
                  </a:moveTo>
                  <a:cubicBezTo>
                    <a:pt x="1818" y="3425"/>
                    <a:pt x="1775" y="3703"/>
                    <a:pt x="1733" y="3919"/>
                  </a:cubicBezTo>
                  <a:cubicBezTo>
                    <a:pt x="1733" y="21600"/>
                    <a:pt x="1733" y="21600"/>
                    <a:pt x="1733" y="21600"/>
                  </a:cubicBezTo>
                  <a:cubicBezTo>
                    <a:pt x="13146" y="19594"/>
                    <a:pt x="21600" y="12096"/>
                    <a:pt x="21600" y="3178"/>
                  </a:cubicBezTo>
                  <a:cubicBezTo>
                    <a:pt x="21600" y="2098"/>
                    <a:pt x="21473" y="1018"/>
                    <a:pt x="2126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99" y="802"/>
                    <a:pt x="1818" y="1944"/>
                    <a:pt x="1818" y="3178"/>
                  </a:cubicBezTo>
                  <a:close/>
                  <a:moveTo>
                    <a:pt x="1818" y="3178"/>
                  </a:moveTo>
                </a:path>
              </a:pathLst>
            </a:custGeom>
            <a:solidFill>
              <a:schemeClr val="accent1"/>
            </a:solidFill>
            <a:ln w="9525" cap="flat">
              <a:solidFill>
                <a:schemeClr val="tx1">
                  <a:alpha val="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sz="1280"/>
            </a:p>
          </p:txBody>
        </p:sp>
        <p:sp>
          <p:nvSpPr>
            <p:cNvPr id="22" name="Freeform: Shape 9"/>
            <p:cNvSpPr/>
            <p:nvPr/>
          </p:nvSpPr>
          <p:spPr bwMode="auto">
            <a:xfrm>
              <a:off x="4895392" y="3191924"/>
              <a:ext cx="1462881" cy="1886744"/>
            </a:xfrm>
            <a:custGeom>
              <a:avLst/>
              <a:gdLst>
                <a:gd name="T0" fmla="*/ 0 w 21600"/>
                <a:gd name="T1" fmla="*/ 2 h 21600"/>
                <a:gd name="T2" fmla="*/ 0 w 21600"/>
                <a:gd name="T3" fmla="*/ 3 h 21600"/>
                <a:gd name="T4" fmla="*/ 1 w 21600"/>
                <a:gd name="T5" fmla="*/ 0 h 21600"/>
                <a:gd name="T6" fmla="*/ 1 w 21600"/>
                <a:gd name="T7" fmla="*/ 0 h 21600"/>
                <a:gd name="T8" fmla="*/ 0 w 21600"/>
                <a:gd name="T9" fmla="*/ 2 h 21600"/>
                <a:gd name="T10" fmla="*/ 0 w 21600"/>
                <a:gd name="T11" fmla="*/ 2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0" y="16752"/>
                  </a:moveTo>
                  <a:cubicBezTo>
                    <a:pt x="0" y="21600"/>
                    <a:pt x="0" y="21600"/>
                    <a:pt x="0" y="21600"/>
                  </a:cubicBezTo>
                  <a:cubicBezTo>
                    <a:pt x="12409" y="19283"/>
                    <a:pt x="21600" y="10622"/>
                    <a:pt x="21600" y="321"/>
                  </a:cubicBezTo>
                  <a:cubicBezTo>
                    <a:pt x="21600" y="214"/>
                    <a:pt x="21600" y="107"/>
                    <a:pt x="21600" y="0"/>
                  </a:cubicBezTo>
                  <a:lnTo>
                    <a:pt x="0" y="16752"/>
                  </a:lnTo>
                  <a:close/>
                  <a:moveTo>
                    <a:pt x="0" y="16752"/>
                  </a:moveTo>
                </a:path>
              </a:pathLst>
            </a:custGeom>
            <a:solidFill>
              <a:srgbClr val="000000">
                <a:alpha val="7059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280"/>
            </a:p>
          </p:txBody>
        </p:sp>
        <p:sp>
          <p:nvSpPr>
            <p:cNvPr id="23" name="Freeform: Shape 10"/>
            <p:cNvSpPr/>
            <p:nvPr/>
          </p:nvSpPr>
          <p:spPr bwMode="auto">
            <a:xfrm>
              <a:off x="4123867" y="1302799"/>
              <a:ext cx="2178844" cy="1593850"/>
            </a:xfrm>
            <a:custGeom>
              <a:avLst/>
              <a:gdLst>
                <a:gd name="T0" fmla="*/ 1 w 21600"/>
                <a:gd name="T1" fmla="*/ 1 h 21600"/>
                <a:gd name="T2" fmla="*/ 1 w 21600"/>
                <a:gd name="T3" fmla="*/ 1 h 21600"/>
                <a:gd name="T4" fmla="*/ 6 w 21600"/>
                <a:gd name="T5" fmla="*/ 1 h 21600"/>
                <a:gd name="T6" fmla="*/ 1 w 21600"/>
                <a:gd name="T7" fmla="*/ 0 h 21600"/>
                <a:gd name="T8" fmla="*/ 0 w 21600"/>
                <a:gd name="T9" fmla="*/ 0 h 21600"/>
                <a:gd name="T10" fmla="*/ 0 w 21600"/>
                <a:gd name="T11" fmla="*/ 2 h 21600"/>
                <a:gd name="T12" fmla="*/ 1 w 21600"/>
                <a:gd name="T13" fmla="*/ 1 h 21600"/>
                <a:gd name="T14" fmla="*/ 1 w 21600"/>
                <a:gd name="T15" fmla="*/ 1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1600" h="21600">
                  <a:moveTo>
                    <a:pt x="3178" y="19786"/>
                  </a:moveTo>
                  <a:cubicBezTo>
                    <a:pt x="3456" y="19786"/>
                    <a:pt x="3703" y="19786"/>
                    <a:pt x="3919" y="19870"/>
                  </a:cubicBezTo>
                  <a:cubicBezTo>
                    <a:pt x="21600" y="19870"/>
                    <a:pt x="21600" y="19870"/>
                    <a:pt x="21600" y="19870"/>
                  </a:cubicBezTo>
                  <a:cubicBezTo>
                    <a:pt x="19625" y="8480"/>
                    <a:pt x="12127" y="0"/>
                    <a:pt x="3178" y="0"/>
                  </a:cubicBezTo>
                  <a:cubicBezTo>
                    <a:pt x="2098" y="0"/>
                    <a:pt x="1018" y="127"/>
                    <a:pt x="0" y="38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802" y="20461"/>
                    <a:pt x="1944" y="19786"/>
                    <a:pt x="3178" y="19786"/>
                  </a:cubicBezTo>
                  <a:close/>
                  <a:moveTo>
                    <a:pt x="3178" y="19786"/>
                  </a:moveTo>
                </a:path>
              </a:pathLst>
            </a:custGeom>
            <a:solidFill>
              <a:schemeClr val="accent2"/>
            </a:solidFill>
            <a:ln w="9525" cap="flat">
              <a:solidFill>
                <a:schemeClr val="tx1">
                  <a:alpha val="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sz="1280"/>
            </a:p>
          </p:txBody>
        </p:sp>
        <p:sp>
          <p:nvSpPr>
            <p:cNvPr id="24" name="Freeform: Shape 11"/>
            <p:cNvSpPr/>
            <p:nvPr/>
          </p:nvSpPr>
          <p:spPr bwMode="auto">
            <a:xfrm>
              <a:off x="4551698" y="1702849"/>
              <a:ext cx="1754188" cy="1068388"/>
            </a:xfrm>
            <a:custGeom>
              <a:avLst/>
              <a:gdLst>
                <a:gd name="T0" fmla="*/ 1 w 21600"/>
                <a:gd name="T1" fmla="*/ 0 h 21600"/>
                <a:gd name="T2" fmla="*/ 0 w 21600"/>
                <a:gd name="T3" fmla="*/ 0 h 21600"/>
                <a:gd name="T4" fmla="*/ 2 w 21600"/>
                <a:gd name="T5" fmla="*/ 0 h 21600"/>
                <a:gd name="T6" fmla="*/ 1 w 21600"/>
                <a:gd name="T7" fmla="*/ 0 h 21600"/>
                <a:gd name="T8" fmla="*/ 1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13098" y="0"/>
                  </a:moveTo>
                  <a:cubicBezTo>
                    <a:pt x="0" y="21600"/>
                    <a:pt x="0" y="21600"/>
                    <a:pt x="0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0336" y="12847"/>
                    <a:pt x="17272" y="5290"/>
                    <a:pt x="13098" y="0"/>
                  </a:cubicBezTo>
                  <a:close/>
                  <a:moveTo>
                    <a:pt x="13098" y="0"/>
                  </a:moveTo>
                </a:path>
              </a:pathLst>
            </a:custGeom>
            <a:solidFill>
              <a:srgbClr val="000000">
                <a:alpha val="5098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280"/>
            </a:p>
          </p:txBody>
        </p:sp>
        <p:sp>
          <p:nvSpPr>
            <p:cNvPr id="25" name="Oval 12"/>
            <p:cNvSpPr/>
            <p:nvPr/>
          </p:nvSpPr>
          <p:spPr bwMode="auto">
            <a:xfrm>
              <a:off x="4118310" y="2883949"/>
              <a:ext cx="661988" cy="662781"/>
            </a:xfrm>
            <a:prstGeom prst="ellipse">
              <a:avLst/>
            </a:prstGeom>
            <a:solidFill>
              <a:srgbClr val="34425B"/>
            </a:solidFill>
            <a:ln w="9525">
              <a:solidFill>
                <a:schemeClr val="tx1">
                  <a:alpha val="0"/>
                </a:schemeClr>
              </a:solidFill>
              <a:round/>
            </a:ln>
          </p:spPr>
          <p:txBody>
            <a:bodyPr anchor="ctr"/>
            <a:lstStyle/>
            <a:p>
              <a:pPr algn="ctr"/>
              <a:endParaRPr sz="1280"/>
            </a:p>
          </p:txBody>
        </p:sp>
        <p:sp>
          <p:nvSpPr>
            <p:cNvPr id="26" name="Rectangle 13"/>
            <p:cNvSpPr/>
            <p:nvPr/>
          </p:nvSpPr>
          <p:spPr bwMode="auto">
            <a:xfrm>
              <a:off x="4282617" y="2313243"/>
              <a:ext cx="1669256" cy="420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14450" bIns="0" anchor="ctr">
              <a:normAutofit/>
            </a:bodyPr>
            <a:lstStyle/>
            <a:p>
              <a:pPr marL="19685"/>
              <a:r>
                <a:rPr lang="zh-CN" altLang="en-US" sz="1565" b="1" dirty="0">
                  <a:solidFill>
                    <a:srgbClr val="FEFEFE"/>
                  </a:solidFill>
                </a:rPr>
                <a:t>标题文本预设</a:t>
              </a:r>
            </a:p>
          </p:txBody>
        </p:sp>
        <p:sp>
          <p:nvSpPr>
            <p:cNvPr id="27" name="Rectangle 14"/>
            <p:cNvSpPr/>
            <p:nvPr/>
          </p:nvSpPr>
          <p:spPr bwMode="auto">
            <a:xfrm rot="5400000">
              <a:off x="4508835" y="3474499"/>
              <a:ext cx="1307306" cy="4198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14450" bIns="0" anchor="ctr">
              <a:normAutofit/>
            </a:bodyPr>
            <a:lstStyle/>
            <a:p>
              <a:pPr marL="19685"/>
              <a:r>
                <a:rPr lang="zh-CN" altLang="en-US" sz="1565" b="1" dirty="0">
                  <a:solidFill>
                    <a:srgbClr val="FEFEFE"/>
                  </a:solidFill>
                </a:rPr>
                <a:t>标题文本预设</a:t>
              </a:r>
            </a:p>
          </p:txBody>
        </p:sp>
        <p:sp>
          <p:nvSpPr>
            <p:cNvPr id="28" name="Rectangle 15"/>
            <p:cNvSpPr/>
            <p:nvPr/>
          </p:nvSpPr>
          <p:spPr bwMode="auto">
            <a:xfrm>
              <a:off x="2909957" y="3852754"/>
              <a:ext cx="1400969" cy="420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14450" bIns="0" anchor="ctr">
              <a:normAutofit/>
            </a:bodyPr>
            <a:lstStyle/>
            <a:p>
              <a:pPr marL="19685"/>
              <a:r>
                <a:rPr lang="zh-CN" altLang="en-US" sz="1565" b="1" dirty="0">
                  <a:solidFill>
                    <a:srgbClr val="FEFEFE"/>
                  </a:solidFill>
                </a:rPr>
                <a:t>标题文本预设</a:t>
              </a:r>
            </a:p>
          </p:txBody>
        </p:sp>
        <p:sp>
          <p:nvSpPr>
            <p:cNvPr id="29" name="Rectangle 16"/>
            <p:cNvSpPr/>
            <p:nvPr/>
          </p:nvSpPr>
          <p:spPr bwMode="auto">
            <a:xfrm rot="16200000">
              <a:off x="3072148" y="2522793"/>
              <a:ext cx="1307306" cy="4206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14450" bIns="0" anchor="ctr">
              <a:normAutofit/>
            </a:bodyPr>
            <a:lstStyle/>
            <a:p>
              <a:pPr marL="19685"/>
              <a:r>
                <a:rPr lang="zh-CN" altLang="en-US" sz="1565" b="1" dirty="0">
                  <a:solidFill>
                    <a:srgbClr val="FEFEFE"/>
                  </a:solidFill>
                </a:rPr>
                <a:t>标题文本预设</a:t>
              </a:r>
            </a:p>
          </p:txBody>
        </p:sp>
      </p:grpSp>
      <p:grpSp>
        <p:nvGrpSpPr>
          <p:cNvPr id="3" name="Group 29"/>
          <p:cNvGrpSpPr/>
          <p:nvPr/>
        </p:nvGrpSpPr>
        <p:grpSpPr>
          <a:xfrm>
            <a:off x="964681" y="1732011"/>
            <a:ext cx="1749106" cy="649567"/>
            <a:chOff x="714323" y="2169079"/>
            <a:chExt cx="3109173" cy="866137"/>
          </a:xfrm>
        </p:grpSpPr>
        <p:sp>
          <p:nvSpPr>
            <p:cNvPr id="15" name="TextBox 30"/>
            <p:cNvSpPr txBox="1"/>
            <p:nvPr/>
          </p:nvSpPr>
          <p:spPr bwMode="auto">
            <a:xfrm>
              <a:off x="714323" y="2169079"/>
              <a:ext cx="3109173" cy="309958"/>
            </a:xfrm>
            <a:prstGeom prst="rect">
              <a:avLst/>
            </a:prstGeom>
            <a:noFill/>
          </p:spPr>
          <p:txBody>
            <a:bodyPr wrap="none" lIns="0" tIns="0" rIns="256000" bIns="0" anchor="ctr" anchorCtr="0">
              <a:normAutofit/>
            </a:bodyPr>
            <a:lstStyle/>
            <a:p>
              <a:pPr algn="r" latinLnBrk="0"/>
              <a:r>
                <a:rPr lang="zh-CN" altLang="en-US" sz="142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6" name="TextBox 31"/>
            <p:cNvSpPr txBox="1"/>
            <p:nvPr/>
          </p:nvSpPr>
          <p:spPr bwMode="auto">
            <a:xfrm>
              <a:off x="714323" y="2479037"/>
              <a:ext cx="3109173" cy="556179"/>
            </a:xfrm>
            <a:prstGeom prst="rect">
              <a:avLst/>
            </a:prstGeom>
            <a:noFill/>
          </p:spPr>
          <p:txBody>
            <a:bodyPr wrap="square" lIns="0" tIns="0" rIns="256000" bIns="0" anchor="ctr" anchorCtr="0">
              <a:normAutofit fontScale="92500" lnSpcReduction="2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99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99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99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4" name="Group 32"/>
          <p:cNvGrpSpPr/>
          <p:nvPr/>
        </p:nvGrpSpPr>
        <p:grpSpPr>
          <a:xfrm>
            <a:off x="964681" y="2938275"/>
            <a:ext cx="1749106" cy="649567"/>
            <a:chOff x="714323" y="2169079"/>
            <a:chExt cx="3109173" cy="866137"/>
          </a:xfrm>
        </p:grpSpPr>
        <p:sp>
          <p:nvSpPr>
            <p:cNvPr id="13" name="TextBox 33"/>
            <p:cNvSpPr txBox="1"/>
            <p:nvPr/>
          </p:nvSpPr>
          <p:spPr bwMode="auto">
            <a:xfrm>
              <a:off x="714323" y="2169079"/>
              <a:ext cx="3109173" cy="309958"/>
            </a:xfrm>
            <a:prstGeom prst="rect">
              <a:avLst/>
            </a:prstGeom>
            <a:noFill/>
          </p:spPr>
          <p:txBody>
            <a:bodyPr wrap="none" lIns="0" tIns="0" rIns="256000" bIns="0" anchor="ctr" anchorCtr="0">
              <a:normAutofit/>
            </a:bodyPr>
            <a:lstStyle/>
            <a:p>
              <a:pPr algn="r" latinLnBrk="0"/>
              <a:r>
                <a:rPr lang="zh-CN" altLang="en-US" sz="142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4" name="TextBox 47"/>
            <p:cNvSpPr txBox="1"/>
            <p:nvPr/>
          </p:nvSpPr>
          <p:spPr bwMode="auto">
            <a:xfrm>
              <a:off x="714323" y="2479037"/>
              <a:ext cx="3109173" cy="556179"/>
            </a:xfrm>
            <a:prstGeom prst="rect">
              <a:avLst/>
            </a:prstGeom>
            <a:noFill/>
          </p:spPr>
          <p:txBody>
            <a:bodyPr wrap="square" lIns="0" tIns="0" rIns="256000" bIns="0" anchor="ctr" anchorCtr="0">
              <a:normAutofit fontScale="92500" lnSpcReduction="2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99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99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99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5" name="Group 48"/>
          <p:cNvGrpSpPr/>
          <p:nvPr/>
        </p:nvGrpSpPr>
        <p:grpSpPr>
          <a:xfrm>
            <a:off x="6467803" y="1749318"/>
            <a:ext cx="1610441" cy="649567"/>
            <a:chOff x="9477009" y="3764961"/>
            <a:chExt cx="2001228" cy="866137"/>
          </a:xfrm>
        </p:grpSpPr>
        <p:sp>
          <p:nvSpPr>
            <p:cNvPr id="11" name="TextBox 49"/>
            <p:cNvSpPr txBox="1"/>
            <p:nvPr/>
          </p:nvSpPr>
          <p:spPr bwMode="auto">
            <a:xfrm>
              <a:off x="9477009" y="3764961"/>
              <a:ext cx="2001228" cy="309958"/>
            </a:xfrm>
            <a:prstGeom prst="rect">
              <a:avLst/>
            </a:prstGeom>
            <a:noFill/>
          </p:spPr>
          <p:txBody>
            <a:bodyPr wrap="none" lIns="256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2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2" name="TextBox 50"/>
            <p:cNvSpPr txBox="1"/>
            <p:nvPr/>
          </p:nvSpPr>
          <p:spPr bwMode="auto">
            <a:xfrm>
              <a:off x="9477009" y="4074919"/>
              <a:ext cx="2001228" cy="556179"/>
            </a:xfrm>
            <a:prstGeom prst="rect">
              <a:avLst/>
            </a:prstGeom>
            <a:noFill/>
          </p:spPr>
          <p:txBody>
            <a:bodyPr wrap="square" lIns="256000" tIns="0" rIns="0" bIns="0" anchor="ctr" anchorCtr="0">
              <a:normAutofit fontScale="92500" lnSpcReduction="2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99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99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99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6" name="Group 51"/>
          <p:cNvGrpSpPr/>
          <p:nvPr/>
        </p:nvGrpSpPr>
        <p:grpSpPr>
          <a:xfrm>
            <a:off x="6467803" y="2900713"/>
            <a:ext cx="1610441" cy="649567"/>
            <a:chOff x="9477009" y="3764961"/>
            <a:chExt cx="2001228" cy="866137"/>
          </a:xfrm>
        </p:grpSpPr>
        <p:sp>
          <p:nvSpPr>
            <p:cNvPr id="9" name="TextBox 52"/>
            <p:cNvSpPr txBox="1"/>
            <p:nvPr/>
          </p:nvSpPr>
          <p:spPr bwMode="auto">
            <a:xfrm>
              <a:off x="9477009" y="3764961"/>
              <a:ext cx="2001228" cy="309958"/>
            </a:xfrm>
            <a:prstGeom prst="rect">
              <a:avLst/>
            </a:prstGeom>
            <a:noFill/>
          </p:spPr>
          <p:txBody>
            <a:bodyPr wrap="none" lIns="256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2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0" name="TextBox 53"/>
            <p:cNvSpPr txBox="1"/>
            <p:nvPr/>
          </p:nvSpPr>
          <p:spPr bwMode="auto">
            <a:xfrm>
              <a:off x="9477009" y="4074919"/>
              <a:ext cx="2001228" cy="556179"/>
            </a:xfrm>
            <a:prstGeom prst="rect">
              <a:avLst/>
            </a:prstGeom>
            <a:noFill/>
          </p:spPr>
          <p:txBody>
            <a:bodyPr wrap="square" lIns="256000" tIns="0" rIns="0" bIns="0" anchor="ctr" anchorCtr="0">
              <a:normAutofit fontScale="92500" lnSpcReduction="2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99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99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99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</p:spTree>
  </p:cSld>
  <p:clrMapOvr>
    <a:masterClrMapping/>
  </p:clrMapOvr>
  <p:transition spd="slow" advClick="0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/>
        </p:nvGraphicFramePr>
        <p:xfrm>
          <a:off x="1025565" y="1665503"/>
          <a:ext cx="4494870" cy="1825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6386057" y="2062999"/>
            <a:ext cx="201990" cy="201990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1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705502" y="2037114"/>
            <a:ext cx="1396982" cy="3152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386057" y="2494919"/>
            <a:ext cx="201990" cy="20199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1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713640" y="2477067"/>
            <a:ext cx="1388557" cy="3152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386057" y="2926839"/>
            <a:ext cx="201990" cy="201990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1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713640" y="2917020"/>
            <a:ext cx="1388557" cy="3152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/>
          <p:nvPr/>
        </p:nvSpPr>
        <p:spPr>
          <a:xfrm>
            <a:off x="1053527" y="3853092"/>
            <a:ext cx="7064909" cy="315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altLang="zh-CN" sz="57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70" dirty="0" err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570" dirty="0" err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570" dirty="0" err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1053527" y="3683468"/>
            <a:ext cx="7064909" cy="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category"/>
        </p:bldSub>
      </p:bldGraphic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-10321" y="2119367"/>
            <a:ext cx="3524764" cy="959121"/>
            <a:chOff x="-939773" y="2734405"/>
            <a:chExt cx="5411981" cy="1472650"/>
          </a:xfrm>
        </p:grpSpPr>
        <p:grpSp>
          <p:nvGrpSpPr>
            <p:cNvPr id="3" name="Group 14"/>
            <p:cNvGrpSpPr/>
            <p:nvPr/>
          </p:nvGrpSpPr>
          <p:grpSpPr>
            <a:xfrm>
              <a:off x="-939773" y="2734405"/>
              <a:ext cx="5411981" cy="1472650"/>
              <a:chOff x="-939773" y="2903219"/>
              <a:chExt cx="5411981" cy="1472650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-939773" y="2903219"/>
                <a:ext cx="4653644" cy="1472650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GB" sz="57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2999558" y="2903219"/>
                <a:ext cx="1472650" cy="147265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GB" sz="57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6" name="Oval 15"/>
            <p:cNvSpPr/>
            <p:nvPr/>
          </p:nvSpPr>
          <p:spPr>
            <a:xfrm>
              <a:off x="3127350" y="2862197"/>
              <a:ext cx="1217066" cy="121706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57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AutoShape 117"/>
            <p:cNvSpPr/>
            <p:nvPr/>
          </p:nvSpPr>
          <p:spPr bwMode="auto">
            <a:xfrm>
              <a:off x="3456664" y="3238832"/>
              <a:ext cx="561856" cy="463795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lIns="12407" tIns="12407" rIns="12407" bIns="12407" anchor="ctr"/>
            <a:lstStyle/>
            <a:p>
              <a:pPr algn="just" defTabSz="148590" hangingPunct="0">
                <a:lnSpc>
                  <a:spcPct val="120000"/>
                </a:lnSpc>
              </a:pPr>
              <a:endParaRPr lang="en-US" sz="57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Group 24"/>
            <p:cNvGrpSpPr/>
            <p:nvPr/>
          </p:nvGrpSpPr>
          <p:grpSpPr>
            <a:xfrm>
              <a:off x="394416" y="2862197"/>
              <a:ext cx="2475011" cy="968700"/>
              <a:chOff x="578142" y="3091663"/>
              <a:chExt cx="2475011" cy="968700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578142" y="3091663"/>
                <a:ext cx="1661855" cy="4241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95" b="1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99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578142" y="3434509"/>
                <a:ext cx="2475011" cy="6258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en-US" altLang="zh-CN" sz="57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Please replace text, click add relevant headline, modify the text content, also can copy your content to this directly.</a:t>
                </a:r>
                <a:r>
                  <a:rPr lang="zh-CN" altLang="en-US" sz="57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。</a:t>
                </a:r>
                <a:endParaRPr lang="en-GB" sz="57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" name="Group 29"/>
          <p:cNvGrpSpPr/>
          <p:nvPr/>
        </p:nvGrpSpPr>
        <p:grpSpPr>
          <a:xfrm>
            <a:off x="347473" y="814494"/>
            <a:ext cx="6937818" cy="3568872"/>
            <a:chOff x="0" y="730879"/>
            <a:chExt cx="10652441" cy="5479705"/>
          </a:xfrm>
        </p:grpSpPr>
        <p:grpSp>
          <p:nvGrpSpPr>
            <p:cNvPr id="15" name="Group 4"/>
            <p:cNvGrpSpPr/>
            <p:nvPr/>
          </p:nvGrpSpPr>
          <p:grpSpPr>
            <a:xfrm>
              <a:off x="0" y="730879"/>
              <a:ext cx="10652441" cy="5479705"/>
              <a:chOff x="-4093176" y="-217744"/>
              <a:chExt cx="14178398" cy="7293488"/>
            </a:xfrm>
          </p:grpSpPr>
          <p:sp>
            <p:nvSpPr>
              <p:cNvPr id="6" name="Block Arc 5"/>
              <p:cNvSpPr/>
              <p:nvPr/>
            </p:nvSpPr>
            <p:spPr>
              <a:xfrm>
                <a:off x="-4093176" y="-217744"/>
                <a:ext cx="7293488" cy="7293488"/>
              </a:xfrm>
              <a:prstGeom prst="blockArc">
                <a:avLst>
                  <a:gd name="adj1" fmla="val 18900000"/>
                  <a:gd name="adj2" fmla="val 2700000"/>
                  <a:gd name="adj3" fmla="val 296"/>
                </a:avLst>
              </a:prstGeom>
            </p:spPr>
            <p:style>
              <a:lnRef idx="2">
                <a:schemeClr val="accent1">
                  <a:shade val="6000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57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" name="Freeform 6"/>
              <p:cNvSpPr/>
              <p:nvPr/>
            </p:nvSpPr>
            <p:spPr>
              <a:xfrm>
                <a:off x="2784110" y="1261532"/>
                <a:ext cx="7301111" cy="1083733"/>
              </a:xfrm>
              <a:custGeom>
                <a:avLst/>
                <a:gdLst>
                  <a:gd name="connsiteX0" fmla="*/ 0 w 7301111"/>
                  <a:gd name="connsiteY0" fmla="*/ 0 h 1083733"/>
                  <a:gd name="connsiteX1" fmla="*/ 7301111 w 7301111"/>
                  <a:gd name="connsiteY1" fmla="*/ 0 h 1083733"/>
                  <a:gd name="connsiteX2" fmla="*/ 7301111 w 7301111"/>
                  <a:gd name="connsiteY2" fmla="*/ 1083733 h 1083733"/>
                  <a:gd name="connsiteX3" fmla="*/ 0 w 7301111"/>
                  <a:gd name="connsiteY3" fmla="*/ 1083733 h 1083733"/>
                  <a:gd name="connsiteX4" fmla="*/ 0 w 7301111"/>
                  <a:gd name="connsiteY4" fmla="*/ 0 h 1083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01111" h="1083733">
                    <a:moveTo>
                      <a:pt x="0" y="0"/>
                    </a:moveTo>
                    <a:lnTo>
                      <a:pt x="7301111" y="0"/>
                    </a:lnTo>
                    <a:lnTo>
                      <a:pt x="7301111" y="1083733"/>
                    </a:lnTo>
                    <a:lnTo>
                      <a:pt x="0" y="1083733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60247" tIns="92639" rIns="92639" bIns="92639" numCol="1" spcCol="1270" anchor="ctr" anchorCtr="0">
                <a:noAutofit/>
              </a:bodyPr>
              <a:lstStyle/>
              <a:p>
                <a:pPr algn="just" defTabSz="1621155">
                  <a:lnSpc>
                    <a:spcPct val="120000"/>
                  </a:lnSpc>
                </a:pPr>
                <a:endParaRPr lang="en-GB" sz="57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2106777" y="1126066"/>
                <a:ext cx="1354666" cy="1354666"/>
              </a:xfrm>
              <a:prstGeom prst="ellipse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64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" name="Freeform 8"/>
              <p:cNvSpPr/>
              <p:nvPr/>
            </p:nvSpPr>
            <p:spPr>
              <a:xfrm>
                <a:off x="3178048" y="2887132"/>
                <a:ext cx="6907174" cy="1083733"/>
              </a:xfrm>
              <a:custGeom>
                <a:avLst/>
                <a:gdLst>
                  <a:gd name="connsiteX0" fmla="*/ 0 w 6907174"/>
                  <a:gd name="connsiteY0" fmla="*/ 0 h 1083733"/>
                  <a:gd name="connsiteX1" fmla="*/ 6907174 w 6907174"/>
                  <a:gd name="connsiteY1" fmla="*/ 0 h 1083733"/>
                  <a:gd name="connsiteX2" fmla="*/ 6907174 w 6907174"/>
                  <a:gd name="connsiteY2" fmla="*/ 1083733 h 1083733"/>
                  <a:gd name="connsiteX3" fmla="*/ 0 w 6907174"/>
                  <a:gd name="connsiteY3" fmla="*/ 1083733 h 1083733"/>
                  <a:gd name="connsiteX4" fmla="*/ 0 w 6907174"/>
                  <a:gd name="connsiteY4" fmla="*/ 0 h 1083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07174" h="1083733">
                    <a:moveTo>
                      <a:pt x="0" y="0"/>
                    </a:moveTo>
                    <a:lnTo>
                      <a:pt x="6907174" y="0"/>
                    </a:lnTo>
                    <a:lnTo>
                      <a:pt x="6907174" y="1083733"/>
                    </a:lnTo>
                    <a:lnTo>
                      <a:pt x="0" y="10837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60247" tIns="92639" rIns="92639" bIns="92639" numCol="1" spcCol="1270" anchor="ctr" anchorCtr="0">
                <a:noAutofit/>
              </a:bodyPr>
              <a:lstStyle/>
              <a:p>
                <a:pPr algn="just" defTabSz="1621155">
                  <a:lnSpc>
                    <a:spcPct val="120000"/>
                  </a:lnSpc>
                </a:pPr>
                <a:endParaRPr lang="en-GB" sz="57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2500714" y="2751666"/>
                <a:ext cx="1354666" cy="1354666"/>
              </a:xfrm>
              <a:prstGeom prst="ellips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64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" name="Freeform 10"/>
              <p:cNvSpPr/>
              <p:nvPr/>
            </p:nvSpPr>
            <p:spPr>
              <a:xfrm>
                <a:off x="2784110" y="4512732"/>
                <a:ext cx="7301111" cy="1083733"/>
              </a:xfrm>
              <a:custGeom>
                <a:avLst/>
                <a:gdLst>
                  <a:gd name="connsiteX0" fmla="*/ 0 w 7301111"/>
                  <a:gd name="connsiteY0" fmla="*/ 0 h 1083733"/>
                  <a:gd name="connsiteX1" fmla="*/ 7301111 w 7301111"/>
                  <a:gd name="connsiteY1" fmla="*/ 0 h 1083733"/>
                  <a:gd name="connsiteX2" fmla="*/ 7301111 w 7301111"/>
                  <a:gd name="connsiteY2" fmla="*/ 1083733 h 1083733"/>
                  <a:gd name="connsiteX3" fmla="*/ 0 w 7301111"/>
                  <a:gd name="connsiteY3" fmla="*/ 1083733 h 1083733"/>
                  <a:gd name="connsiteX4" fmla="*/ 0 w 7301111"/>
                  <a:gd name="connsiteY4" fmla="*/ 0 h 1083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01111" h="1083733">
                    <a:moveTo>
                      <a:pt x="0" y="0"/>
                    </a:moveTo>
                    <a:lnTo>
                      <a:pt x="7301111" y="0"/>
                    </a:lnTo>
                    <a:lnTo>
                      <a:pt x="7301111" y="1083733"/>
                    </a:lnTo>
                    <a:lnTo>
                      <a:pt x="0" y="10837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60247" tIns="92639" rIns="92639" bIns="92639" numCol="1" spcCol="1270" anchor="ctr" anchorCtr="0">
                <a:noAutofit/>
              </a:bodyPr>
              <a:lstStyle/>
              <a:p>
                <a:pPr algn="just" defTabSz="1621155">
                  <a:lnSpc>
                    <a:spcPct val="120000"/>
                  </a:lnSpc>
                </a:pPr>
                <a:endParaRPr lang="en-GB" sz="57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2106777" y="4377266"/>
                <a:ext cx="1354666" cy="1354666"/>
              </a:xfrm>
              <a:prstGeom prst="ellipse">
                <a:avLst/>
              </a:prstGeom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64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4870346" y="2036134"/>
              <a:ext cx="564124" cy="5046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80" b="1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en-GB" sz="1280" b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179989" y="3261651"/>
              <a:ext cx="564124" cy="5046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80" b="1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en-GB" sz="128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884017" y="4478808"/>
              <a:ext cx="564124" cy="5046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80" b="1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lang="en-GB" sz="1280" b="1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6098114" y="1985452"/>
              <a:ext cx="3988457" cy="4644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57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57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6098114" y="3175850"/>
              <a:ext cx="3988457" cy="4644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57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57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098114" y="4428125"/>
              <a:ext cx="3988457" cy="4644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57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57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9" name="Rectangle 28"/>
          <p:cNvSpPr/>
          <p:nvPr/>
        </p:nvSpPr>
        <p:spPr>
          <a:xfrm>
            <a:off x="1792093" y="3984366"/>
            <a:ext cx="5493197" cy="302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7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Click="0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Line 5"/>
          <p:cNvSpPr>
            <a:spLocks noChangeShapeType="1"/>
          </p:cNvSpPr>
          <p:nvPr/>
        </p:nvSpPr>
        <p:spPr bwMode="auto">
          <a:xfrm flipV="1">
            <a:off x="1260657" y="3286971"/>
            <a:ext cx="3969793" cy="0"/>
          </a:xfrm>
          <a:prstGeom prst="line">
            <a:avLst/>
          </a:prstGeom>
          <a:noFill/>
          <a:ln w="38100">
            <a:solidFill>
              <a:schemeClr val="bg1">
                <a:lumMod val="65000"/>
              </a:schemeClr>
            </a:solidFill>
            <a:prstDash val="dash"/>
            <a:round/>
            <a:headEnd type="diamond" w="med" len="med"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pPr algn="ctr"/>
            <a:endParaRPr lang="zh-CN" altLang="en-US" sz="64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798" name="AutoShape 6"/>
          <p:cNvSpPr/>
          <p:nvPr/>
        </p:nvSpPr>
        <p:spPr bwMode="auto">
          <a:xfrm>
            <a:off x="2095788" y="1304727"/>
            <a:ext cx="318347" cy="230272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33799" name="AutoShape 7"/>
          <p:cNvSpPr/>
          <p:nvPr/>
        </p:nvSpPr>
        <p:spPr bwMode="auto">
          <a:xfrm>
            <a:off x="1568923" y="1837429"/>
            <a:ext cx="317818" cy="230272"/>
          </a:xfrm>
          <a:custGeom>
            <a:avLst/>
            <a:gdLst>
              <a:gd name="T0" fmla="*/ 475457 w 21600"/>
              <a:gd name="T1" fmla="*/ 344488 h 21600"/>
              <a:gd name="T2" fmla="*/ 475457 w 21600"/>
              <a:gd name="T3" fmla="*/ 344488 h 21600"/>
              <a:gd name="T4" fmla="*/ 475457 w 21600"/>
              <a:gd name="T5" fmla="*/ 344488 h 21600"/>
              <a:gd name="T6" fmla="*/ 475457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45%</a:t>
            </a:r>
          </a:p>
        </p:txBody>
      </p:sp>
      <p:sp>
        <p:nvSpPr>
          <p:cNvPr id="33800" name="AutoShape 8"/>
          <p:cNvSpPr/>
          <p:nvPr/>
        </p:nvSpPr>
        <p:spPr bwMode="auto">
          <a:xfrm>
            <a:off x="2623185" y="2163736"/>
            <a:ext cx="318347" cy="230272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33801" name="AutoShape 9"/>
          <p:cNvSpPr/>
          <p:nvPr/>
        </p:nvSpPr>
        <p:spPr bwMode="auto">
          <a:xfrm>
            <a:off x="3190373" y="1552508"/>
            <a:ext cx="318347" cy="230802"/>
          </a:xfrm>
          <a:custGeom>
            <a:avLst/>
            <a:gdLst>
              <a:gd name="T0" fmla="*/ 476250 w 21600"/>
              <a:gd name="T1" fmla="*/ 345281 h 21600"/>
              <a:gd name="T2" fmla="*/ 476250 w 21600"/>
              <a:gd name="T3" fmla="*/ 345281 h 21600"/>
              <a:gd name="T4" fmla="*/ 476250 w 21600"/>
              <a:gd name="T5" fmla="*/ 345281 h 21600"/>
              <a:gd name="T6" fmla="*/ 476250 w 21600"/>
              <a:gd name="T7" fmla="*/ 345281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33802" name="AutoShape 10"/>
          <p:cNvSpPr/>
          <p:nvPr/>
        </p:nvSpPr>
        <p:spPr bwMode="auto">
          <a:xfrm>
            <a:off x="3677444" y="1879875"/>
            <a:ext cx="318347" cy="230272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33803" name="AutoShape 11"/>
          <p:cNvSpPr/>
          <p:nvPr/>
        </p:nvSpPr>
        <p:spPr bwMode="auto">
          <a:xfrm>
            <a:off x="1951786" y="3489082"/>
            <a:ext cx="596803" cy="12795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78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78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4" name="AutoShape 12"/>
          <p:cNvSpPr/>
          <p:nvPr/>
        </p:nvSpPr>
        <p:spPr bwMode="auto">
          <a:xfrm>
            <a:off x="1432879" y="3489082"/>
            <a:ext cx="596803" cy="12795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78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78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5" name="AutoShape 13"/>
          <p:cNvSpPr/>
          <p:nvPr/>
        </p:nvSpPr>
        <p:spPr bwMode="auto">
          <a:xfrm>
            <a:off x="2478651" y="3489082"/>
            <a:ext cx="596803" cy="12795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78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78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6" name="AutoShape 14"/>
          <p:cNvSpPr/>
          <p:nvPr/>
        </p:nvSpPr>
        <p:spPr bwMode="auto">
          <a:xfrm>
            <a:off x="3003393" y="3489082"/>
            <a:ext cx="596803" cy="12795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78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78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7" name="AutoShape 15"/>
          <p:cNvSpPr/>
          <p:nvPr/>
        </p:nvSpPr>
        <p:spPr bwMode="auto">
          <a:xfrm>
            <a:off x="3533442" y="3489082"/>
            <a:ext cx="596803" cy="12795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78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78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8" name="AutoShape 16"/>
          <p:cNvSpPr/>
          <p:nvPr/>
        </p:nvSpPr>
        <p:spPr bwMode="auto">
          <a:xfrm>
            <a:off x="4177250" y="1550386"/>
            <a:ext cx="318347" cy="230272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33809" name="AutoShape 17"/>
          <p:cNvSpPr/>
          <p:nvPr/>
        </p:nvSpPr>
        <p:spPr bwMode="auto">
          <a:xfrm>
            <a:off x="4049254" y="3486429"/>
            <a:ext cx="596095" cy="127952"/>
          </a:xfrm>
          <a:custGeom>
            <a:avLst/>
            <a:gdLst>
              <a:gd name="T0" fmla="*/ 669131 w 21600"/>
              <a:gd name="T1" fmla="*/ 245269 h 21600"/>
              <a:gd name="T2" fmla="*/ 669131 w 21600"/>
              <a:gd name="T3" fmla="*/ 245269 h 21600"/>
              <a:gd name="T4" fmla="*/ 669131 w 21600"/>
              <a:gd name="T5" fmla="*/ 245269 h 21600"/>
              <a:gd name="T6" fmla="*/ 669131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78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78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0" name="AutoShape 18"/>
          <p:cNvSpPr/>
          <p:nvPr/>
        </p:nvSpPr>
        <p:spPr bwMode="auto">
          <a:xfrm>
            <a:off x="1589086" y="2137207"/>
            <a:ext cx="275371" cy="124951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194945">
              <a:lnSpc>
                <a:spcPct val="120000"/>
              </a:lnSpc>
              <a:defRPr/>
            </a:pPr>
            <a:endParaRPr lang="es-ES" sz="57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1" name="AutoShape 19"/>
          <p:cNvSpPr/>
          <p:nvPr/>
        </p:nvSpPr>
        <p:spPr bwMode="auto">
          <a:xfrm>
            <a:off x="2116481" y="1531816"/>
            <a:ext cx="275371" cy="185490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194945">
              <a:lnSpc>
                <a:spcPct val="120000"/>
              </a:lnSpc>
              <a:defRPr/>
            </a:pPr>
            <a:endParaRPr lang="es-ES" sz="57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2" name="AutoShape 20"/>
          <p:cNvSpPr/>
          <p:nvPr/>
        </p:nvSpPr>
        <p:spPr bwMode="auto">
          <a:xfrm>
            <a:off x="2643877" y="2462983"/>
            <a:ext cx="275371" cy="923738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194945">
              <a:lnSpc>
                <a:spcPct val="120000"/>
              </a:lnSpc>
              <a:defRPr/>
            </a:pPr>
            <a:endParaRPr lang="es-ES" sz="57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3" name="AutoShape 21"/>
          <p:cNvSpPr/>
          <p:nvPr/>
        </p:nvSpPr>
        <p:spPr bwMode="auto">
          <a:xfrm>
            <a:off x="3171272" y="1834246"/>
            <a:ext cx="275371" cy="1552475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194945">
              <a:lnSpc>
                <a:spcPct val="120000"/>
              </a:lnSpc>
              <a:defRPr/>
            </a:pPr>
            <a:endParaRPr lang="es-ES" sz="57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4" name="AutoShape 22"/>
          <p:cNvSpPr/>
          <p:nvPr/>
        </p:nvSpPr>
        <p:spPr bwMode="auto">
          <a:xfrm>
            <a:off x="3699199" y="2137207"/>
            <a:ext cx="274840" cy="1249513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194945">
              <a:lnSpc>
                <a:spcPct val="120000"/>
              </a:lnSpc>
              <a:defRPr/>
            </a:pPr>
            <a:endParaRPr lang="es-ES" sz="57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5" name="AutoShape 23"/>
          <p:cNvSpPr/>
          <p:nvPr/>
        </p:nvSpPr>
        <p:spPr bwMode="auto">
          <a:xfrm>
            <a:off x="4200066" y="1826288"/>
            <a:ext cx="274840" cy="1552475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194945">
              <a:lnSpc>
                <a:spcPct val="120000"/>
              </a:lnSpc>
              <a:defRPr/>
            </a:pPr>
            <a:endParaRPr lang="es-ES" sz="57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6" name="AutoShape 24"/>
          <p:cNvSpPr/>
          <p:nvPr/>
        </p:nvSpPr>
        <p:spPr bwMode="auto">
          <a:xfrm>
            <a:off x="4777866" y="2137207"/>
            <a:ext cx="274840" cy="124951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194945">
              <a:lnSpc>
                <a:spcPct val="120000"/>
              </a:lnSpc>
              <a:defRPr/>
            </a:pPr>
            <a:endParaRPr lang="es-ES" sz="57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7" name="AutoShape 25"/>
          <p:cNvSpPr/>
          <p:nvPr/>
        </p:nvSpPr>
        <p:spPr bwMode="auto">
          <a:xfrm>
            <a:off x="4755581" y="1879875"/>
            <a:ext cx="318347" cy="230272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33818" name="AutoShape 26"/>
          <p:cNvSpPr/>
          <p:nvPr/>
        </p:nvSpPr>
        <p:spPr bwMode="auto">
          <a:xfrm>
            <a:off x="4626524" y="3486429"/>
            <a:ext cx="596095" cy="127952"/>
          </a:xfrm>
          <a:custGeom>
            <a:avLst/>
            <a:gdLst>
              <a:gd name="T0" fmla="*/ 669131 w 21600"/>
              <a:gd name="T1" fmla="*/ 245269 h 21600"/>
              <a:gd name="T2" fmla="*/ 669131 w 21600"/>
              <a:gd name="T3" fmla="*/ 245269 h 21600"/>
              <a:gd name="T4" fmla="*/ 669131 w 21600"/>
              <a:gd name="T5" fmla="*/ 245269 h 21600"/>
              <a:gd name="T6" fmla="*/ 669131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78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78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9" name="AutoShape 27"/>
          <p:cNvSpPr/>
          <p:nvPr/>
        </p:nvSpPr>
        <p:spPr bwMode="auto">
          <a:xfrm>
            <a:off x="5675605" y="1788617"/>
            <a:ext cx="2219943" cy="630557"/>
          </a:xfrm>
          <a:custGeom>
            <a:avLst/>
            <a:gdLst>
              <a:gd name="T0" fmla="*/ 3321050 w 21600"/>
              <a:gd name="T1" fmla="*/ 2540000 h 21600"/>
              <a:gd name="T2" fmla="*/ 3321050 w 21600"/>
              <a:gd name="T3" fmla="*/ 2540000 h 21600"/>
              <a:gd name="T4" fmla="*/ 3321050 w 21600"/>
              <a:gd name="T5" fmla="*/ 2540000 h 21600"/>
              <a:gd name="T6" fmla="*/ 3321050 w 21600"/>
              <a:gd name="T7" fmla="*/ 25400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>
              <a:defRPr sz="46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defRPr>
            </a:lvl1pPr>
            <a:lvl2pPr marL="742950" indent="-28575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7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57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33820" name="AutoShape 28"/>
          <p:cNvSpPr/>
          <p:nvPr/>
        </p:nvSpPr>
        <p:spPr bwMode="auto">
          <a:xfrm>
            <a:off x="5675605" y="1608218"/>
            <a:ext cx="1041483" cy="183896"/>
          </a:xfrm>
          <a:custGeom>
            <a:avLst/>
            <a:gdLst>
              <a:gd name="T0" fmla="*/ 2813050 w 21600"/>
              <a:gd name="T1" fmla="*/ 177800 h 21600"/>
              <a:gd name="T2" fmla="*/ 2813050 w 21600"/>
              <a:gd name="T3" fmla="*/ 177800 h 21600"/>
              <a:gd name="T4" fmla="*/ 2813050 w 21600"/>
              <a:gd name="T5" fmla="*/ 177800 h 21600"/>
              <a:gd name="T6" fmla="*/ 2813050 w 21600"/>
              <a:gd name="T7" fmla="*/ 1778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s-ES" altLang="zh-CN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21" name="AutoShape 29"/>
          <p:cNvSpPr/>
          <p:nvPr/>
        </p:nvSpPr>
        <p:spPr bwMode="auto">
          <a:xfrm>
            <a:off x="1244209" y="4020761"/>
            <a:ext cx="6655584" cy="415974"/>
          </a:xfrm>
          <a:custGeom>
            <a:avLst/>
            <a:gdLst>
              <a:gd name="T0" fmla="*/ 9956800 w 21600"/>
              <a:gd name="T1" fmla="*/ 476250 h 21600"/>
              <a:gd name="T2" fmla="*/ 9956800 w 21600"/>
              <a:gd name="T3" fmla="*/ 476250 h 21600"/>
              <a:gd name="T4" fmla="*/ 9956800 w 21600"/>
              <a:gd name="T5" fmla="*/ 476250 h 21600"/>
              <a:gd name="T6" fmla="*/ 9956800 w 21600"/>
              <a:gd name="T7" fmla="*/ 4762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algn="ctr" defTabSz="647700">
              <a:defRPr sz="46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defRPr>
            </a:lvl1pPr>
            <a:lvl2pPr marL="742950" indent="-28575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7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57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57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57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57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33822" name="AutoShape 30"/>
          <p:cNvSpPr/>
          <p:nvPr/>
        </p:nvSpPr>
        <p:spPr bwMode="auto">
          <a:xfrm>
            <a:off x="3576698" y="3714957"/>
            <a:ext cx="1313648" cy="183896"/>
          </a:xfrm>
          <a:custGeom>
            <a:avLst/>
            <a:gdLst>
              <a:gd name="T0" fmla="*/ 2813050 w 21600"/>
              <a:gd name="T1" fmla="*/ 177800 h 21600"/>
              <a:gd name="T2" fmla="*/ 2813050 w 21600"/>
              <a:gd name="T3" fmla="*/ 177800 h 21600"/>
              <a:gd name="T4" fmla="*/ 2813050 w 21600"/>
              <a:gd name="T5" fmla="*/ 177800 h 21600"/>
              <a:gd name="T6" fmla="*/ 2813050 w 21600"/>
              <a:gd name="T7" fmla="*/ 1778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s-ES" altLang="zh-CN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Click="0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3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3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3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3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3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3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3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3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3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33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7" grpId="0" animBg="1"/>
      <p:bldP spid="33798" grpId="0" autoUpdateAnimBg="0"/>
      <p:bldP spid="33799" grpId="0" autoUpdateAnimBg="0"/>
      <p:bldP spid="33800" grpId="0" autoUpdateAnimBg="0"/>
      <p:bldP spid="33801" grpId="0" autoUpdateAnimBg="0"/>
      <p:bldP spid="33802" grpId="0" autoUpdateAnimBg="0"/>
      <p:bldP spid="33803" grpId="0" autoUpdateAnimBg="0"/>
      <p:bldP spid="33804" grpId="0" autoUpdateAnimBg="0"/>
      <p:bldP spid="33805" grpId="0" autoUpdateAnimBg="0"/>
      <p:bldP spid="33806" grpId="0" autoUpdateAnimBg="0"/>
      <p:bldP spid="33807" grpId="0" autoUpdateAnimBg="0"/>
      <p:bldP spid="33808" grpId="0" autoUpdateAnimBg="0"/>
      <p:bldP spid="33809" grpId="0" autoUpdateAnimBg="0"/>
      <p:bldP spid="33810" grpId="0" animBg="1" autoUpdateAnimBg="0"/>
      <p:bldP spid="33811" grpId="0" animBg="1" autoUpdateAnimBg="0"/>
      <p:bldP spid="33812" grpId="0" animBg="1" autoUpdateAnimBg="0"/>
      <p:bldP spid="33813" grpId="0" animBg="1" autoUpdateAnimBg="0"/>
      <p:bldP spid="33814" grpId="0" animBg="1" autoUpdateAnimBg="0"/>
      <p:bldP spid="33815" grpId="0" animBg="1" autoUpdateAnimBg="0"/>
      <p:bldP spid="33816" grpId="0" animBg="1" autoUpdateAnimBg="0"/>
      <p:bldP spid="33817" grpId="0" autoUpdateAnimBg="0"/>
      <p:bldP spid="33818" grpId="0" autoUpdateAnimBg="0"/>
      <p:bldP spid="33819" grpId="0" autoUpdateAnimBg="0"/>
      <p:bldP spid="33820" grpId="0" autoUpdateAnimBg="0"/>
      <p:bldP spid="33821" grpId="0" autoUpdateAnimBg="0"/>
      <p:bldP spid="33822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51" y="2571750"/>
            <a:ext cx="9143498" cy="257160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sz="1280"/>
          </a:p>
        </p:txBody>
      </p:sp>
      <p:grpSp>
        <p:nvGrpSpPr>
          <p:cNvPr id="2" name="组合 7"/>
          <p:cNvGrpSpPr/>
          <p:nvPr/>
        </p:nvGrpSpPr>
        <p:grpSpPr bwMode="auto">
          <a:xfrm>
            <a:off x="5544908" y="1137991"/>
            <a:ext cx="2816065" cy="1253930"/>
            <a:chOff x="2989865" y="607026"/>
            <a:chExt cx="2814868" cy="1254180"/>
          </a:xfrm>
        </p:grpSpPr>
        <p:sp>
          <p:nvSpPr>
            <p:cNvPr id="33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86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57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4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205266" cy="267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14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35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1915095" cy="26166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100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100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 sz="1280"/>
            </a:p>
          </p:txBody>
        </p:sp>
      </p:grpSp>
      <p:grpSp>
        <p:nvGrpSpPr>
          <p:cNvPr id="4" name="组合 7"/>
          <p:cNvGrpSpPr/>
          <p:nvPr/>
        </p:nvGrpSpPr>
        <p:grpSpPr bwMode="auto">
          <a:xfrm>
            <a:off x="645120" y="1137991"/>
            <a:ext cx="2816065" cy="1253930"/>
            <a:chOff x="2989865" y="607026"/>
            <a:chExt cx="2814868" cy="1254180"/>
          </a:xfrm>
        </p:grpSpPr>
        <p:sp>
          <p:nvSpPr>
            <p:cNvPr id="44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86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57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5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205266" cy="267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14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46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1915095" cy="26166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100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100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 sz="1280"/>
            </a:p>
          </p:txBody>
        </p:sp>
      </p:grpSp>
    </p:spTree>
  </p:cSld>
  <p:clrMapOvr>
    <a:masterClrMapping/>
  </p:clrMapOvr>
  <p:transition spd="slow" advClick="0" advTm="400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1"/>
          <p:cNvGrpSpPr/>
          <p:nvPr/>
        </p:nvGrpSpPr>
        <p:grpSpPr>
          <a:xfrm>
            <a:off x="501" y="1651881"/>
            <a:ext cx="9142997" cy="1814677"/>
            <a:chOff x="170694" y="177982"/>
            <a:chExt cx="3936003" cy="781165"/>
          </a:xfrm>
        </p:grpSpPr>
        <p:sp>
          <p:nvSpPr>
            <p:cNvPr id="44" name="等腰三角形 43"/>
            <p:cNvSpPr/>
            <p:nvPr/>
          </p:nvSpPr>
          <p:spPr>
            <a:xfrm>
              <a:off x="1519112" y="177982"/>
              <a:ext cx="355284" cy="356514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 flipV="1">
              <a:off x="485507" y="602633"/>
              <a:ext cx="355284" cy="356514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662214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913343" y="284178"/>
              <a:ext cx="569115" cy="529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8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  <a:endParaRPr lang="zh-CN" altLang="en-US" sz="8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3946970" y="2183103"/>
            <a:ext cx="3123376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3200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工作规划和展望</a:t>
            </a:r>
            <a:endParaRPr lang="en-GB" altLang="zh-CN" sz="31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871498" y="2642250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78919" y="2642250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3871498" y="2903997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5278919" y="2903997"/>
            <a:ext cx="1759696" cy="21896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marL="121920" lvl="1" indent="-121920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0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/>
          <p:cNvSpPr/>
          <p:nvPr/>
        </p:nvSpPr>
        <p:spPr>
          <a:xfrm>
            <a:off x="1458422" y="3427248"/>
            <a:ext cx="6227158" cy="269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57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Freeform 6"/>
          <p:cNvSpPr/>
          <p:nvPr/>
        </p:nvSpPr>
        <p:spPr bwMode="auto">
          <a:xfrm>
            <a:off x="1584839" y="3366503"/>
            <a:ext cx="497860" cy="60747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59554" tIns="29777" rIns="59554" bIns="29777" numCol="1" anchor="t" anchorCtr="0" compatLnSpc="1"/>
          <a:lstStyle/>
          <a:p>
            <a:pPr algn="just">
              <a:lnSpc>
                <a:spcPct val="120000"/>
              </a:lnSpc>
            </a:pPr>
            <a:endParaRPr lang="ko-KR" altLang="en-US" sz="57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Freeform 6"/>
          <p:cNvSpPr/>
          <p:nvPr/>
        </p:nvSpPr>
        <p:spPr bwMode="auto">
          <a:xfrm>
            <a:off x="2082700" y="3277589"/>
            <a:ext cx="497860" cy="149660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59554" tIns="29777" rIns="59554" bIns="29777" numCol="1" anchor="t" anchorCtr="0" compatLnSpc="1"/>
          <a:lstStyle/>
          <a:p>
            <a:pPr algn="just">
              <a:lnSpc>
                <a:spcPct val="120000"/>
              </a:lnSpc>
            </a:pPr>
            <a:endParaRPr lang="ko-KR" altLang="en-US" sz="57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Freeform 6"/>
          <p:cNvSpPr/>
          <p:nvPr/>
        </p:nvSpPr>
        <p:spPr bwMode="auto">
          <a:xfrm>
            <a:off x="2580560" y="3214827"/>
            <a:ext cx="497860" cy="212422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59554" tIns="29777" rIns="59554" bIns="29777" numCol="1" anchor="t" anchorCtr="0" compatLnSpc="1"/>
          <a:lstStyle/>
          <a:p>
            <a:pPr algn="just">
              <a:lnSpc>
                <a:spcPct val="120000"/>
              </a:lnSpc>
            </a:pPr>
            <a:endParaRPr lang="ko-KR" altLang="en-US" sz="57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Freeform 6"/>
          <p:cNvSpPr/>
          <p:nvPr/>
        </p:nvSpPr>
        <p:spPr bwMode="auto">
          <a:xfrm>
            <a:off x="3078420" y="3104992"/>
            <a:ext cx="497860" cy="322256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59554" tIns="29777" rIns="59554" bIns="29777" numCol="1" anchor="t" anchorCtr="0" compatLnSpc="1"/>
          <a:lstStyle/>
          <a:p>
            <a:pPr algn="just">
              <a:lnSpc>
                <a:spcPct val="120000"/>
              </a:lnSpc>
            </a:pPr>
            <a:endParaRPr lang="ko-KR" altLang="en-US" sz="57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Freeform 6"/>
          <p:cNvSpPr/>
          <p:nvPr/>
        </p:nvSpPr>
        <p:spPr bwMode="auto">
          <a:xfrm>
            <a:off x="3576280" y="3010847"/>
            <a:ext cx="497860" cy="416401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59554" tIns="29777" rIns="59554" bIns="29777" numCol="1" anchor="t" anchorCtr="0" compatLnSpc="1"/>
          <a:lstStyle/>
          <a:p>
            <a:pPr algn="just">
              <a:lnSpc>
                <a:spcPct val="120000"/>
              </a:lnSpc>
            </a:pPr>
            <a:endParaRPr lang="ko-KR" altLang="en-US" sz="57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Freeform 6"/>
          <p:cNvSpPr/>
          <p:nvPr/>
        </p:nvSpPr>
        <p:spPr bwMode="auto">
          <a:xfrm>
            <a:off x="4074141" y="2906242"/>
            <a:ext cx="497860" cy="521006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59554" tIns="29777" rIns="59554" bIns="29777" numCol="1" anchor="t" anchorCtr="0" compatLnSpc="1"/>
          <a:lstStyle/>
          <a:p>
            <a:pPr algn="just">
              <a:lnSpc>
                <a:spcPct val="120000"/>
              </a:lnSpc>
            </a:pPr>
            <a:endParaRPr lang="ko-KR" altLang="en-US" sz="57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Freeform 6"/>
          <p:cNvSpPr/>
          <p:nvPr/>
        </p:nvSpPr>
        <p:spPr bwMode="auto">
          <a:xfrm>
            <a:off x="4572001" y="2833018"/>
            <a:ext cx="497860" cy="594229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59554" tIns="29777" rIns="59554" bIns="29777" numCol="1" anchor="t" anchorCtr="0" compatLnSpc="1"/>
          <a:lstStyle/>
          <a:p>
            <a:pPr algn="just">
              <a:lnSpc>
                <a:spcPct val="120000"/>
              </a:lnSpc>
            </a:pPr>
            <a:endParaRPr lang="ko-KR" altLang="en-US" sz="57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Freeform 6"/>
          <p:cNvSpPr/>
          <p:nvPr/>
        </p:nvSpPr>
        <p:spPr bwMode="auto">
          <a:xfrm>
            <a:off x="5069861" y="2665653"/>
            <a:ext cx="497860" cy="761596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59554" tIns="29777" rIns="59554" bIns="29777" numCol="1" anchor="t" anchorCtr="0" compatLnSpc="1"/>
          <a:lstStyle/>
          <a:p>
            <a:pPr algn="just">
              <a:lnSpc>
                <a:spcPct val="120000"/>
              </a:lnSpc>
            </a:pPr>
            <a:endParaRPr lang="ko-KR" altLang="en-US" sz="57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Freeform 6"/>
          <p:cNvSpPr/>
          <p:nvPr/>
        </p:nvSpPr>
        <p:spPr bwMode="auto">
          <a:xfrm>
            <a:off x="5567721" y="2499823"/>
            <a:ext cx="497860" cy="927424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59554" tIns="29777" rIns="59554" bIns="29777" numCol="1" anchor="t" anchorCtr="0" compatLnSpc="1"/>
          <a:lstStyle/>
          <a:p>
            <a:pPr algn="just">
              <a:lnSpc>
                <a:spcPct val="120000"/>
              </a:lnSpc>
            </a:pPr>
            <a:endParaRPr lang="ko-KR" altLang="en-US" sz="57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Freeform 6"/>
          <p:cNvSpPr/>
          <p:nvPr/>
        </p:nvSpPr>
        <p:spPr bwMode="auto">
          <a:xfrm>
            <a:off x="6065582" y="2278617"/>
            <a:ext cx="497860" cy="1148632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59554" tIns="29777" rIns="59554" bIns="29777" numCol="1" anchor="t" anchorCtr="0" compatLnSpc="1"/>
          <a:lstStyle/>
          <a:p>
            <a:pPr algn="just">
              <a:lnSpc>
                <a:spcPct val="120000"/>
              </a:lnSpc>
            </a:pPr>
            <a:endParaRPr lang="ko-KR" altLang="en-US" sz="57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Freeform 6"/>
          <p:cNvSpPr/>
          <p:nvPr/>
        </p:nvSpPr>
        <p:spPr bwMode="auto">
          <a:xfrm>
            <a:off x="6563443" y="2048487"/>
            <a:ext cx="497860" cy="1378763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59554" tIns="29777" rIns="59554" bIns="29777" numCol="1" anchor="t" anchorCtr="0" compatLnSpc="1"/>
          <a:lstStyle/>
          <a:p>
            <a:pPr algn="just">
              <a:lnSpc>
                <a:spcPct val="120000"/>
              </a:lnSpc>
            </a:pPr>
            <a:endParaRPr lang="ko-KR" altLang="en-US" sz="57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Freeform 6"/>
          <p:cNvSpPr/>
          <p:nvPr/>
        </p:nvSpPr>
        <p:spPr bwMode="auto">
          <a:xfrm>
            <a:off x="7061303" y="1828817"/>
            <a:ext cx="497860" cy="1598432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59554" tIns="29777" rIns="59554" bIns="29777" numCol="1" anchor="t" anchorCtr="0" compatLnSpc="1"/>
          <a:lstStyle/>
          <a:p>
            <a:pPr algn="just">
              <a:lnSpc>
                <a:spcPct val="120000"/>
              </a:lnSpc>
            </a:pPr>
            <a:endParaRPr lang="ko-KR" altLang="en-US" sz="57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62"/>
          <p:cNvGrpSpPr/>
          <p:nvPr/>
        </p:nvGrpSpPr>
        <p:grpSpPr>
          <a:xfrm>
            <a:off x="1684480" y="2876861"/>
            <a:ext cx="298575" cy="298576"/>
            <a:chOff x="1513298" y="2362415"/>
            <a:chExt cx="648000" cy="648000"/>
          </a:xfrm>
          <a:solidFill>
            <a:schemeClr val="accent1"/>
          </a:solidFill>
        </p:grpSpPr>
        <p:sp>
          <p:nvSpPr>
            <p:cNvPr id="105" name="Teardrop 104"/>
            <p:cNvSpPr/>
            <p:nvPr/>
          </p:nvSpPr>
          <p:spPr>
            <a:xfrm rot="8100000">
              <a:off x="1513298" y="2362415"/>
              <a:ext cx="648000" cy="648000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>
                <a:lnSpc>
                  <a:spcPct val="120000"/>
                </a:lnSpc>
              </a:pPr>
              <a:endParaRPr lang="en-US" sz="99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1659865" y="2511011"/>
              <a:ext cx="354859" cy="39911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1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AU" sz="99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1K</a:t>
              </a:r>
              <a:endParaRPr lang="en-US" sz="99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3" name="Teardrop 102"/>
          <p:cNvSpPr/>
          <p:nvPr/>
        </p:nvSpPr>
        <p:spPr>
          <a:xfrm rot="8100000">
            <a:off x="7160945" y="1325678"/>
            <a:ext cx="298575" cy="298576"/>
          </a:xfrm>
          <a:prstGeom prst="teardrop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>
              <a:lnSpc>
                <a:spcPct val="120000"/>
              </a:lnSpc>
            </a:pPr>
            <a:endParaRPr lang="en-US" sz="57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7136145" y="1376761"/>
            <a:ext cx="348172" cy="2762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AU" sz="99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9K</a:t>
            </a:r>
            <a:endParaRPr lang="en-US" sz="995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Text Placeholder 32"/>
          <p:cNvSpPr txBox="1"/>
          <p:nvPr/>
        </p:nvSpPr>
        <p:spPr>
          <a:xfrm>
            <a:off x="1864344" y="3802534"/>
            <a:ext cx="489387" cy="240707"/>
          </a:xfrm>
          <a:prstGeom prst="rect">
            <a:avLst/>
          </a:prstGeom>
        </p:spPr>
        <p:txBody>
          <a:bodyPr lIns="0" tIns="0" rIns="0" bIns="0" anchor="ctr" anchorCtr="1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78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78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1467993" y="3737796"/>
            <a:ext cx="327625" cy="3276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1" forceAA="0" compatLnSpc="1">
            <a:no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8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sz="78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Text Placeholder 32"/>
          <p:cNvSpPr txBox="1"/>
          <p:nvPr/>
        </p:nvSpPr>
        <p:spPr>
          <a:xfrm>
            <a:off x="2928800" y="3802534"/>
            <a:ext cx="489387" cy="240707"/>
          </a:xfrm>
          <a:prstGeom prst="rect">
            <a:avLst/>
          </a:prstGeom>
        </p:spPr>
        <p:txBody>
          <a:bodyPr lIns="0" tIns="0" rIns="0" bIns="0" anchor="ctr" anchorCtr="1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78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78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2532448" y="3737796"/>
            <a:ext cx="327625" cy="3276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1" forceAA="0" compatLnSpc="1">
            <a:no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8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altLang="zh-CN" sz="78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Text Placeholder 32"/>
          <p:cNvSpPr txBox="1"/>
          <p:nvPr/>
        </p:nvSpPr>
        <p:spPr>
          <a:xfrm>
            <a:off x="3993256" y="3802534"/>
            <a:ext cx="489387" cy="240707"/>
          </a:xfrm>
          <a:prstGeom prst="rect">
            <a:avLst/>
          </a:prstGeom>
        </p:spPr>
        <p:txBody>
          <a:bodyPr lIns="0" tIns="0" rIns="0" bIns="0" anchor="ctr" anchorCtr="1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78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78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3596904" y="3737796"/>
            <a:ext cx="327625" cy="3276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1" forceAA="0" compatLnSpc="1">
            <a:no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8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altLang="zh-CN" sz="78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Text Placeholder 32"/>
          <p:cNvSpPr txBox="1"/>
          <p:nvPr/>
        </p:nvSpPr>
        <p:spPr>
          <a:xfrm>
            <a:off x="5057711" y="3802534"/>
            <a:ext cx="489387" cy="240707"/>
          </a:xfrm>
          <a:prstGeom prst="rect">
            <a:avLst/>
          </a:prstGeom>
        </p:spPr>
        <p:txBody>
          <a:bodyPr lIns="0" tIns="0" rIns="0" bIns="0" anchor="ctr" anchorCtr="1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78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78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Oval 95"/>
          <p:cNvSpPr>
            <a:spLocks noChangeAspect="1"/>
          </p:cNvSpPr>
          <p:nvPr/>
        </p:nvSpPr>
        <p:spPr>
          <a:xfrm>
            <a:off x="4661360" y="3737796"/>
            <a:ext cx="327625" cy="32762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1" forceAA="0" compatLnSpc="1">
            <a:no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8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altLang="zh-CN" sz="78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 Placeholder 32"/>
          <p:cNvSpPr txBox="1"/>
          <p:nvPr/>
        </p:nvSpPr>
        <p:spPr>
          <a:xfrm>
            <a:off x="6122167" y="3802534"/>
            <a:ext cx="489387" cy="240707"/>
          </a:xfrm>
          <a:prstGeom prst="rect">
            <a:avLst/>
          </a:prstGeom>
        </p:spPr>
        <p:txBody>
          <a:bodyPr lIns="0" tIns="0" rIns="0" bIns="0" anchor="ctr" anchorCtr="1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78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78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Oval 90"/>
          <p:cNvSpPr>
            <a:spLocks noChangeAspect="1"/>
          </p:cNvSpPr>
          <p:nvPr/>
        </p:nvSpPr>
        <p:spPr>
          <a:xfrm>
            <a:off x="5725817" y="3737796"/>
            <a:ext cx="327625" cy="32762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1" forceAA="0" compatLnSpc="1">
            <a:no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8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sz="78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 Placeholder 32"/>
          <p:cNvSpPr txBox="1"/>
          <p:nvPr/>
        </p:nvSpPr>
        <p:spPr>
          <a:xfrm>
            <a:off x="7186624" y="3802534"/>
            <a:ext cx="489387" cy="240707"/>
          </a:xfrm>
          <a:prstGeom prst="rect">
            <a:avLst/>
          </a:prstGeom>
        </p:spPr>
        <p:txBody>
          <a:bodyPr lIns="0" tIns="0" rIns="0" bIns="0" anchor="ctr" anchorCtr="1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78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78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Oval 82"/>
          <p:cNvSpPr>
            <a:spLocks noChangeAspect="1"/>
          </p:cNvSpPr>
          <p:nvPr/>
        </p:nvSpPr>
        <p:spPr>
          <a:xfrm>
            <a:off x="6790272" y="3737796"/>
            <a:ext cx="327625" cy="3276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1" forceAA="0" compatLnSpc="1">
            <a:no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8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altLang="zh-CN" sz="78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Text Placeholder 32"/>
          <p:cNvSpPr txBox="1"/>
          <p:nvPr/>
        </p:nvSpPr>
        <p:spPr>
          <a:xfrm>
            <a:off x="1669002" y="2248253"/>
            <a:ext cx="2776581" cy="52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57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57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57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57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Text Placeholder 33"/>
          <p:cNvSpPr txBox="1"/>
          <p:nvPr/>
        </p:nvSpPr>
        <p:spPr>
          <a:xfrm>
            <a:off x="1669003" y="1685869"/>
            <a:ext cx="2776580" cy="52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57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57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57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57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1620647" y="1401144"/>
            <a:ext cx="897682" cy="18389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103" grpId="0" animBg="1"/>
      <p:bldP spid="104" grpId="0"/>
      <p:bldP spid="101" grpId="0"/>
      <p:bldP spid="102" grpId="0" animBg="1"/>
      <p:bldP spid="99" grpId="0"/>
      <p:bldP spid="100" grpId="0" animBg="1"/>
      <p:bldP spid="97" grpId="0"/>
      <p:bldP spid="98" grpId="0" animBg="1"/>
      <p:bldP spid="95" grpId="0"/>
      <p:bldP spid="96" grpId="0" animBg="1"/>
      <p:bldP spid="87" grpId="0"/>
      <p:bldP spid="91" grpId="0" animBg="1"/>
      <p:bldP spid="79" grpId="0"/>
      <p:bldP spid="83" grpId="0" animBg="1"/>
      <p:bldP spid="67" grpId="0"/>
      <p:bldP spid="68" grpId="0"/>
      <p:bldP spid="6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U-Turn Arrow 64"/>
          <p:cNvSpPr/>
          <p:nvPr/>
        </p:nvSpPr>
        <p:spPr>
          <a:xfrm rot="10800000">
            <a:off x="1581322" y="3652402"/>
            <a:ext cx="1402787" cy="396975"/>
          </a:xfrm>
          <a:prstGeom prst="uturnArrow">
            <a:avLst>
              <a:gd name="adj1" fmla="val 9670"/>
              <a:gd name="adj2" fmla="val 25000"/>
              <a:gd name="adj3" fmla="val 0"/>
              <a:gd name="adj4" fmla="val 0"/>
              <a:gd name="adj5" fmla="val 100000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99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3" name="U-Turn Arrow 92"/>
          <p:cNvSpPr/>
          <p:nvPr/>
        </p:nvSpPr>
        <p:spPr>
          <a:xfrm rot="10800000">
            <a:off x="3139444" y="3652402"/>
            <a:ext cx="1373013" cy="396975"/>
          </a:xfrm>
          <a:prstGeom prst="uturnArrow">
            <a:avLst>
              <a:gd name="adj1" fmla="val 9670"/>
              <a:gd name="adj2" fmla="val 25000"/>
              <a:gd name="adj3" fmla="val 0"/>
              <a:gd name="adj4" fmla="val 0"/>
              <a:gd name="adj5" fmla="val 100000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99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5" name="U-Turn Arrow 94"/>
          <p:cNvSpPr/>
          <p:nvPr/>
        </p:nvSpPr>
        <p:spPr>
          <a:xfrm rot="10800000">
            <a:off x="4606521" y="3652402"/>
            <a:ext cx="1301960" cy="396975"/>
          </a:xfrm>
          <a:prstGeom prst="uturnArrow">
            <a:avLst>
              <a:gd name="adj1" fmla="val 9670"/>
              <a:gd name="adj2" fmla="val 25000"/>
              <a:gd name="adj3" fmla="val 0"/>
              <a:gd name="adj4" fmla="val 0"/>
              <a:gd name="adj5" fmla="val 100000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99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6" name="U-Turn Arrow 95"/>
          <p:cNvSpPr/>
          <p:nvPr/>
        </p:nvSpPr>
        <p:spPr>
          <a:xfrm rot="10800000">
            <a:off x="5977810" y="3652402"/>
            <a:ext cx="1497067" cy="396975"/>
          </a:xfrm>
          <a:prstGeom prst="uturnArrow">
            <a:avLst>
              <a:gd name="adj1" fmla="val 9670"/>
              <a:gd name="adj2" fmla="val 25000"/>
              <a:gd name="adj3" fmla="val 0"/>
              <a:gd name="adj4" fmla="val 0"/>
              <a:gd name="adj5" fmla="val 100000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99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47"/>
          <p:cNvGrpSpPr/>
          <p:nvPr/>
        </p:nvGrpSpPr>
        <p:grpSpPr>
          <a:xfrm>
            <a:off x="1093937" y="2452854"/>
            <a:ext cx="1420448" cy="1190922"/>
            <a:chOff x="836612" y="1047750"/>
            <a:chExt cx="1635947" cy="1371600"/>
          </a:xfrm>
        </p:grpSpPr>
        <p:sp>
          <p:nvSpPr>
            <p:cNvPr id="44" name="Rounded Rectangle 43"/>
            <p:cNvSpPr/>
            <p:nvPr/>
          </p:nvSpPr>
          <p:spPr>
            <a:xfrm>
              <a:off x="836612" y="1047750"/>
              <a:ext cx="1371600" cy="1371600"/>
            </a:xfrm>
            <a:prstGeom prst="roundRect">
              <a:avLst>
                <a:gd name="adj" fmla="val 6945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4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Text Placeholder 3"/>
            <p:cNvSpPr txBox="1"/>
            <p:nvPr/>
          </p:nvSpPr>
          <p:spPr>
            <a:xfrm>
              <a:off x="1010063" y="1310076"/>
              <a:ext cx="1024697" cy="605185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79375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57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47" name="Isosceles Triangle 46"/>
            <p:cNvSpPr/>
            <p:nvPr/>
          </p:nvSpPr>
          <p:spPr>
            <a:xfrm rot="5400000">
              <a:off x="2188780" y="1602171"/>
              <a:ext cx="304800" cy="262759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4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48"/>
          <p:cNvGrpSpPr/>
          <p:nvPr/>
        </p:nvGrpSpPr>
        <p:grpSpPr>
          <a:xfrm>
            <a:off x="2534345" y="2452854"/>
            <a:ext cx="1420448" cy="1190922"/>
            <a:chOff x="836612" y="1047750"/>
            <a:chExt cx="1635947" cy="1371600"/>
          </a:xfrm>
        </p:grpSpPr>
        <p:sp>
          <p:nvSpPr>
            <p:cNvPr id="52" name="Isosceles Triangle 51"/>
            <p:cNvSpPr/>
            <p:nvPr/>
          </p:nvSpPr>
          <p:spPr>
            <a:xfrm rot="5400000">
              <a:off x="2188780" y="1602171"/>
              <a:ext cx="304800" cy="26275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4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836612" y="1047750"/>
              <a:ext cx="1371600" cy="1371600"/>
            </a:xfrm>
            <a:prstGeom prst="roundRect">
              <a:avLst>
                <a:gd name="adj" fmla="val 6945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4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Text Placeholder 3"/>
            <p:cNvSpPr txBox="1"/>
            <p:nvPr/>
          </p:nvSpPr>
          <p:spPr>
            <a:xfrm>
              <a:off x="986322" y="1310074"/>
              <a:ext cx="1072178" cy="605185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79375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57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4" name="Group 52"/>
          <p:cNvGrpSpPr/>
          <p:nvPr/>
        </p:nvGrpSpPr>
        <p:grpSpPr>
          <a:xfrm>
            <a:off x="3979604" y="2452854"/>
            <a:ext cx="1420448" cy="1190922"/>
            <a:chOff x="836612" y="1047750"/>
            <a:chExt cx="1635947" cy="1371600"/>
          </a:xfrm>
        </p:grpSpPr>
        <p:sp>
          <p:nvSpPr>
            <p:cNvPr id="54" name="Isosceles Triangle 53"/>
            <p:cNvSpPr/>
            <p:nvPr/>
          </p:nvSpPr>
          <p:spPr>
            <a:xfrm rot="5400000">
              <a:off x="2188780" y="1602171"/>
              <a:ext cx="304800" cy="262759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4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Rounded Rectangle 54"/>
            <p:cNvSpPr/>
            <p:nvPr/>
          </p:nvSpPr>
          <p:spPr>
            <a:xfrm>
              <a:off x="836612" y="1047750"/>
              <a:ext cx="1371600" cy="1371600"/>
            </a:xfrm>
            <a:prstGeom prst="roundRect">
              <a:avLst>
                <a:gd name="adj" fmla="val 6945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4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Text Placeholder 3"/>
            <p:cNvSpPr txBox="1"/>
            <p:nvPr/>
          </p:nvSpPr>
          <p:spPr>
            <a:xfrm>
              <a:off x="999136" y="1337156"/>
              <a:ext cx="1046551" cy="605185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79375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57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5" name="Group 56"/>
          <p:cNvGrpSpPr/>
          <p:nvPr/>
        </p:nvGrpSpPr>
        <p:grpSpPr>
          <a:xfrm>
            <a:off x="5417614" y="2452854"/>
            <a:ext cx="1420448" cy="1190922"/>
            <a:chOff x="836612" y="1047750"/>
            <a:chExt cx="1635947" cy="1371600"/>
          </a:xfrm>
        </p:grpSpPr>
        <p:sp>
          <p:nvSpPr>
            <p:cNvPr id="58" name="Isosceles Triangle 57"/>
            <p:cNvSpPr/>
            <p:nvPr/>
          </p:nvSpPr>
          <p:spPr>
            <a:xfrm rot="5400000">
              <a:off x="2188780" y="1602171"/>
              <a:ext cx="304800" cy="262759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4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Rounded Rectangle 58"/>
            <p:cNvSpPr/>
            <p:nvPr/>
          </p:nvSpPr>
          <p:spPr>
            <a:xfrm>
              <a:off x="836612" y="1047750"/>
              <a:ext cx="1371600" cy="1371600"/>
            </a:xfrm>
            <a:prstGeom prst="roundRect">
              <a:avLst>
                <a:gd name="adj" fmla="val 6945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4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Text Placeholder 3"/>
            <p:cNvSpPr txBox="1"/>
            <p:nvPr/>
          </p:nvSpPr>
          <p:spPr>
            <a:xfrm>
              <a:off x="993277" y="1337156"/>
              <a:ext cx="1058269" cy="605185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79375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57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6" name="Group 60"/>
          <p:cNvGrpSpPr/>
          <p:nvPr/>
        </p:nvGrpSpPr>
        <p:grpSpPr>
          <a:xfrm>
            <a:off x="6838062" y="2452854"/>
            <a:ext cx="1190923" cy="1190922"/>
            <a:chOff x="836612" y="1047750"/>
            <a:chExt cx="1371600" cy="1371600"/>
          </a:xfrm>
        </p:grpSpPr>
        <p:sp>
          <p:nvSpPr>
            <p:cNvPr id="63" name="Rounded Rectangle 62"/>
            <p:cNvSpPr/>
            <p:nvPr/>
          </p:nvSpPr>
          <p:spPr>
            <a:xfrm>
              <a:off x="836612" y="1047750"/>
              <a:ext cx="1371600" cy="1371600"/>
            </a:xfrm>
            <a:prstGeom prst="roundRect">
              <a:avLst>
                <a:gd name="adj" fmla="val 6945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4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Text Placeholder 3"/>
            <p:cNvSpPr txBox="1"/>
            <p:nvPr/>
          </p:nvSpPr>
          <p:spPr>
            <a:xfrm>
              <a:off x="998167" y="1337156"/>
              <a:ext cx="1048492" cy="605185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79375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57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7" name="Group 279"/>
          <p:cNvGrpSpPr/>
          <p:nvPr/>
        </p:nvGrpSpPr>
        <p:grpSpPr>
          <a:xfrm>
            <a:off x="1373184" y="1606750"/>
            <a:ext cx="673130" cy="673126"/>
            <a:chOff x="846989" y="1401020"/>
            <a:chExt cx="877416" cy="877416"/>
          </a:xfrm>
          <a:effectLst/>
        </p:grpSpPr>
        <p:sp>
          <p:nvSpPr>
            <p:cNvPr id="69" name="Teardrop 68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Oval 69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9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90%</a:t>
              </a:r>
            </a:p>
          </p:txBody>
        </p:sp>
      </p:grpSp>
      <p:grpSp>
        <p:nvGrpSpPr>
          <p:cNvPr id="8" name="Group 279"/>
          <p:cNvGrpSpPr/>
          <p:nvPr/>
        </p:nvGrpSpPr>
        <p:grpSpPr>
          <a:xfrm>
            <a:off x="2801432" y="1606750"/>
            <a:ext cx="673130" cy="673126"/>
            <a:chOff x="846989" y="1401020"/>
            <a:chExt cx="877416" cy="877416"/>
          </a:xfrm>
          <a:effectLst/>
        </p:grpSpPr>
        <p:sp>
          <p:nvSpPr>
            <p:cNvPr id="74" name="Teardrop 73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9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80%</a:t>
              </a:r>
            </a:p>
          </p:txBody>
        </p:sp>
      </p:grpSp>
      <p:grpSp>
        <p:nvGrpSpPr>
          <p:cNvPr id="9" name="Group 279"/>
          <p:cNvGrpSpPr/>
          <p:nvPr/>
        </p:nvGrpSpPr>
        <p:grpSpPr>
          <a:xfrm>
            <a:off x="4229678" y="1606750"/>
            <a:ext cx="673130" cy="673126"/>
            <a:chOff x="846989" y="1401020"/>
            <a:chExt cx="877416" cy="877416"/>
          </a:xfrm>
          <a:effectLst/>
        </p:grpSpPr>
        <p:sp>
          <p:nvSpPr>
            <p:cNvPr id="81" name="Teardrop 80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Oval 83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9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70%</a:t>
              </a:r>
            </a:p>
          </p:txBody>
        </p:sp>
      </p:grpSp>
      <p:grpSp>
        <p:nvGrpSpPr>
          <p:cNvPr id="10" name="Group 279"/>
          <p:cNvGrpSpPr/>
          <p:nvPr/>
        </p:nvGrpSpPr>
        <p:grpSpPr>
          <a:xfrm>
            <a:off x="5657925" y="1606750"/>
            <a:ext cx="673130" cy="673126"/>
            <a:chOff x="846989" y="1401020"/>
            <a:chExt cx="877416" cy="877416"/>
          </a:xfrm>
          <a:effectLst/>
        </p:grpSpPr>
        <p:sp>
          <p:nvSpPr>
            <p:cNvPr id="88" name="Teardrop 87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9" name="Oval 88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9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95%</a:t>
              </a:r>
            </a:p>
          </p:txBody>
        </p:sp>
      </p:grpSp>
      <p:grpSp>
        <p:nvGrpSpPr>
          <p:cNvPr id="11" name="Group 279"/>
          <p:cNvGrpSpPr/>
          <p:nvPr/>
        </p:nvGrpSpPr>
        <p:grpSpPr>
          <a:xfrm>
            <a:off x="7086175" y="1606750"/>
            <a:ext cx="673130" cy="673126"/>
            <a:chOff x="846989" y="1401020"/>
            <a:chExt cx="877416" cy="877416"/>
          </a:xfrm>
          <a:effectLst/>
        </p:grpSpPr>
        <p:sp>
          <p:nvSpPr>
            <p:cNvPr id="91" name="Teardrop 90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" name="Oval 9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9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70%</a:t>
              </a:r>
            </a:p>
          </p:txBody>
        </p:sp>
      </p:grp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93" grpId="0" animBg="1"/>
      <p:bldP spid="95" grpId="0" animBg="1"/>
      <p:bldP spid="9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1524475" y="1394019"/>
            <a:ext cx="5669017" cy="2144274"/>
            <a:chOff x="3824297" y="1767172"/>
            <a:chExt cx="7559517" cy="2859344"/>
          </a:xfrm>
        </p:grpSpPr>
        <p:sp>
          <p:nvSpPr>
            <p:cNvPr id="40" name="TextBox 39"/>
            <p:cNvSpPr txBox="1"/>
            <p:nvPr/>
          </p:nvSpPr>
          <p:spPr>
            <a:xfrm>
              <a:off x="6810330" y="4258170"/>
              <a:ext cx="586123" cy="3683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995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40%</a:t>
              </a:r>
              <a:endParaRPr lang="en-GB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463034" y="4258170"/>
              <a:ext cx="586123" cy="3683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995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GB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099550" y="4258170"/>
              <a:ext cx="586123" cy="3683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995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60%</a:t>
              </a:r>
              <a:endParaRPr lang="en-GB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128596" y="4258170"/>
              <a:ext cx="586123" cy="3683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995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30%</a:t>
              </a:r>
              <a:endParaRPr lang="en-GB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0703638" y="4258170"/>
              <a:ext cx="680176" cy="3683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995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100%</a:t>
              </a:r>
              <a:endParaRPr lang="en-GB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443909" y="4258170"/>
              <a:ext cx="586123" cy="3683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995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8713895" y="4258170"/>
              <a:ext cx="586123" cy="3683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995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9357271" y="4258170"/>
              <a:ext cx="586123" cy="3683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995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  <a:endParaRPr lang="en-GB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0042834" y="4258170"/>
              <a:ext cx="586123" cy="3683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995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  <a:endParaRPr lang="en-GB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325026" y="4258170"/>
              <a:ext cx="492070" cy="3683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995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0%</a:t>
              </a:r>
              <a:endParaRPr lang="en-GB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817275" y="4258170"/>
              <a:ext cx="586123" cy="3683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995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10%</a:t>
              </a:r>
              <a:endParaRPr lang="en-GB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446089" y="18832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4446089" y="1883284"/>
              <a:ext cx="237743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446089" y="23404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4446089" y="2340484"/>
              <a:ext cx="127253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4446089" y="27976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4446089" y="2797684"/>
              <a:ext cx="92582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4446089" y="32548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446089" y="3254884"/>
              <a:ext cx="202310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446089" y="37120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446089" y="3712084"/>
              <a:ext cx="171068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6823528" y="1883284"/>
              <a:ext cx="1463039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5718628" y="2340484"/>
              <a:ext cx="162687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5371918" y="2796805"/>
              <a:ext cx="145161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6469198" y="3254884"/>
              <a:ext cx="147447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6156778" y="3712084"/>
              <a:ext cx="132969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8286566" y="1883284"/>
              <a:ext cx="1381763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7345498" y="2340484"/>
              <a:ext cx="3320853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6821623" y="2796805"/>
              <a:ext cx="2116455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7943668" y="3254884"/>
              <a:ext cx="1724661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7486468" y="3712084"/>
              <a:ext cx="1710689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4446089" y="1767172"/>
              <a:ext cx="0" cy="2412945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/>
            <p:cNvSpPr txBox="1"/>
            <p:nvPr/>
          </p:nvSpPr>
          <p:spPr>
            <a:xfrm>
              <a:off x="3824297" y="1853363"/>
              <a:ext cx="622460" cy="3683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9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2015</a:t>
              </a:r>
              <a:endParaRPr lang="en-GB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3824297" y="2310563"/>
              <a:ext cx="622460" cy="3683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995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2014</a:t>
              </a:r>
              <a:endParaRPr lang="en-GB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824297" y="2766884"/>
              <a:ext cx="622460" cy="3683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995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2013</a:t>
              </a:r>
              <a:endParaRPr lang="en-GB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3824297" y="3224963"/>
              <a:ext cx="622460" cy="3683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995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2012</a:t>
              </a:r>
              <a:endParaRPr lang="en-GB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824298" y="3682164"/>
              <a:ext cx="622460" cy="3683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995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2011</a:t>
              </a:r>
              <a:endParaRPr lang="en-GB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8" name="Oval 77"/>
          <p:cNvSpPr/>
          <p:nvPr/>
        </p:nvSpPr>
        <p:spPr>
          <a:xfrm>
            <a:off x="1952915" y="3828597"/>
            <a:ext cx="218493" cy="21849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216901" y="3799359"/>
            <a:ext cx="697627" cy="2762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1903449" y="4043639"/>
            <a:ext cx="1597638" cy="407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Oval 80"/>
          <p:cNvSpPr/>
          <p:nvPr/>
        </p:nvSpPr>
        <p:spPr>
          <a:xfrm>
            <a:off x="3717309" y="3828597"/>
            <a:ext cx="218493" cy="21849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969062" y="3799359"/>
            <a:ext cx="697627" cy="2762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3667843" y="4043639"/>
            <a:ext cx="1597638" cy="407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Oval 83"/>
          <p:cNvSpPr/>
          <p:nvPr/>
        </p:nvSpPr>
        <p:spPr>
          <a:xfrm>
            <a:off x="5481702" y="3828597"/>
            <a:ext cx="218493" cy="21849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721223" y="3799359"/>
            <a:ext cx="697627" cy="2762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5432236" y="4043639"/>
            <a:ext cx="1597638" cy="407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/>
      <p:bldP spid="80" grpId="0"/>
      <p:bldP spid="81" grpId="0" animBg="1"/>
      <p:bldP spid="82" grpId="0"/>
      <p:bldP spid="83" grpId="0"/>
      <p:bldP spid="84" grpId="0" animBg="1"/>
      <p:bldP spid="85" grpId="0"/>
      <p:bldP spid="8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67" y="1277017"/>
            <a:ext cx="9141868" cy="3865742"/>
          </a:xfrm>
          <a:prstGeom prst="rect">
            <a:avLst/>
          </a:prstGeom>
          <a:solidFill>
            <a:schemeClr val="tx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5" tIns="34287" rIns="68575" bIns="34287" rtlCol="0" anchor="ctr"/>
          <a:lstStyle/>
          <a:p>
            <a:pPr algn="just">
              <a:lnSpc>
                <a:spcPct val="120000"/>
              </a:lnSpc>
            </a:pPr>
            <a:endParaRPr lang="en-GB" sz="64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45349" y="1277018"/>
            <a:ext cx="1835406" cy="253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5" tIns="34287" rIns="68575" bIns="34287" rtlCol="0" anchor="ctr"/>
          <a:lstStyle/>
          <a:p>
            <a:pPr algn="just">
              <a:lnSpc>
                <a:spcPct val="120000"/>
              </a:lnSpc>
            </a:pPr>
            <a:endParaRPr lang="en-GB" sz="64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54299" y="1277018"/>
            <a:ext cx="1835406" cy="25314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5" tIns="34287" rIns="68575" bIns="34287" rtlCol="0" anchor="ctr"/>
          <a:lstStyle/>
          <a:p>
            <a:pPr algn="just">
              <a:lnSpc>
                <a:spcPct val="120000"/>
              </a:lnSpc>
            </a:pPr>
            <a:endParaRPr lang="en-GB" sz="64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263249" y="1277018"/>
            <a:ext cx="1835406" cy="253145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5" tIns="34287" rIns="68575" bIns="34287" rtlCol="0" anchor="ctr"/>
          <a:lstStyle/>
          <a:p>
            <a:pPr algn="just">
              <a:lnSpc>
                <a:spcPct val="120000"/>
              </a:lnSpc>
            </a:pPr>
            <a:endParaRPr lang="en-GB" sz="64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AutoShape 123"/>
          <p:cNvSpPr>
            <a:spLocks noChangeAspect="1"/>
          </p:cNvSpPr>
          <p:nvPr/>
        </p:nvSpPr>
        <p:spPr bwMode="auto">
          <a:xfrm>
            <a:off x="1717145" y="1616879"/>
            <a:ext cx="491811" cy="54110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079" tIns="38079" rIns="38079" bIns="38079" anchor="ctr"/>
          <a:lstStyle/>
          <a:p>
            <a:pPr algn="just" defTabSz="342265">
              <a:lnSpc>
                <a:spcPct val="120000"/>
              </a:lnSpc>
              <a:defRPr/>
            </a:pPr>
            <a:endParaRPr lang="es-ES" sz="64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4681"/>
          <p:cNvGrpSpPr>
            <a:grpSpLocks noChangeAspect="1"/>
          </p:cNvGrpSpPr>
          <p:nvPr/>
        </p:nvGrpSpPr>
        <p:grpSpPr bwMode="auto">
          <a:xfrm>
            <a:off x="4343046" y="1616880"/>
            <a:ext cx="457910" cy="600144"/>
            <a:chOff x="4576763" y="2300287"/>
            <a:chExt cx="276225" cy="361950"/>
          </a:xfrm>
          <a:solidFill>
            <a:schemeClr val="bg1"/>
          </a:solidFill>
        </p:grpSpPr>
        <p:sp>
          <p:nvSpPr>
            <p:cNvPr id="15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64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64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64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64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64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64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64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64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64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64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Freeform 26"/>
          <p:cNvSpPr>
            <a:spLocks noChangeAspect="1" noChangeArrowheads="1"/>
          </p:cNvSpPr>
          <p:nvPr/>
        </p:nvSpPr>
        <p:spPr bwMode="auto">
          <a:xfrm>
            <a:off x="6930964" y="1588250"/>
            <a:ext cx="499972" cy="598359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lIns="68575" tIns="34287" rIns="68575" bIns="34287" anchor="ctr">
            <a:noAutofit/>
          </a:bodyPr>
          <a:lstStyle/>
          <a:p>
            <a:pPr algn="just">
              <a:lnSpc>
                <a:spcPct val="120000"/>
              </a:lnSpc>
              <a:defRPr/>
            </a:pPr>
            <a:endParaRPr lang="en-US" sz="64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192616" y="2584419"/>
            <a:ext cx="1540870" cy="699801"/>
          </a:xfrm>
          <a:prstGeom prst="rect">
            <a:avLst/>
          </a:prstGeom>
        </p:spPr>
        <p:txBody>
          <a:bodyPr wrap="square" lIns="68575" tIns="34287" rIns="68575" bIns="34287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57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，点击添加相关标题文字，修改文字内容，也可以直接复制你的内容到此。</a:t>
            </a:r>
            <a:endParaRPr lang="en-GB" altLang="zh-CN" sz="57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444964" y="2407518"/>
            <a:ext cx="1036171" cy="253140"/>
          </a:xfrm>
          <a:prstGeom prst="rect">
            <a:avLst/>
          </a:prstGeom>
          <a:noFill/>
        </p:spPr>
        <p:txBody>
          <a:bodyPr wrap="none" lIns="68575" tIns="34287" rIns="68575" bIns="34287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9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410517" y="2584419"/>
            <a:ext cx="1540870" cy="699801"/>
          </a:xfrm>
          <a:prstGeom prst="rect">
            <a:avLst/>
          </a:prstGeom>
        </p:spPr>
        <p:txBody>
          <a:bodyPr wrap="square" lIns="68575" tIns="34287" rIns="68575" bIns="34287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57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，点击添加相关标题文字，修改文字内容，也可以直接复制你的内容到此。</a:t>
            </a:r>
            <a:endParaRPr lang="en-GB" altLang="zh-CN" sz="57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662864" y="2407518"/>
            <a:ext cx="1036171" cy="253140"/>
          </a:xfrm>
          <a:prstGeom prst="rect">
            <a:avLst/>
          </a:prstGeom>
          <a:noFill/>
        </p:spPr>
        <p:txBody>
          <a:bodyPr wrap="none" lIns="68575" tIns="34287" rIns="68575" bIns="34287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9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053916" y="2407518"/>
            <a:ext cx="1036171" cy="253140"/>
          </a:xfrm>
          <a:prstGeom prst="rect">
            <a:avLst/>
          </a:prstGeom>
          <a:noFill/>
        </p:spPr>
        <p:txBody>
          <a:bodyPr wrap="none" lIns="68575" tIns="34287" rIns="68575" bIns="34287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9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801566" y="2584419"/>
            <a:ext cx="1540870" cy="699801"/>
          </a:xfrm>
          <a:prstGeom prst="rect">
            <a:avLst/>
          </a:prstGeom>
        </p:spPr>
        <p:txBody>
          <a:bodyPr wrap="square" lIns="68575" tIns="34287" rIns="68575" bIns="34287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57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，点击添加相关标题文字，修改文字内容，也可以直接复制你的内容到此。</a:t>
            </a:r>
            <a:endParaRPr lang="en-GB" altLang="zh-CN" sz="57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045349" y="4016792"/>
            <a:ext cx="7053306" cy="9176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5" tIns="34287" rIns="68575" bIns="34287" rtlCol="0" anchor="ctr"/>
          <a:lstStyle/>
          <a:p>
            <a:pPr algn="just">
              <a:lnSpc>
                <a:spcPct val="120000"/>
              </a:lnSpc>
            </a:pPr>
            <a:endParaRPr lang="en-GB" sz="64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053916" y="4149293"/>
            <a:ext cx="1036171" cy="253140"/>
          </a:xfrm>
          <a:prstGeom prst="rect">
            <a:avLst/>
          </a:prstGeom>
          <a:noFill/>
        </p:spPr>
        <p:txBody>
          <a:bodyPr wrap="none" lIns="68575" tIns="34287" rIns="68575" bIns="34287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315649" y="4377822"/>
            <a:ext cx="6512704" cy="384523"/>
          </a:xfrm>
          <a:prstGeom prst="rect">
            <a:avLst/>
          </a:prstGeom>
        </p:spPr>
        <p:txBody>
          <a:bodyPr wrap="square" lIns="68575" tIns="34287" rIns="68575" bIns="34287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，点击添加相关标题文字，修改文字内容，也可以直接复制你的内容到此。，点击添加相关标题文字，修改文字内容，也可以直接复制你的内容到此。请替换文字内容，点击添加相关标题文字，修改文字内容，也可以直接复制你的内容到此。，点击添加相关标题文字，修改文字内容，也可以直接复制你的内容到此。</a:t>
            </a:r>
            <a:endParaRPr lang="en-GB" altLang="zh-CN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7" grpId="0" animBg="1"/>
      <p:bldP spid="28" grpId="0"/>
      <p:bldP spid="29" grpId="0"/>
      <p:bldP spid="30" grpId="0"/>
      <p:bldP spid="31" grpId="0"/>
      <p:bldP spid="32" grpId="0"/>
      <p:bldP spid="33" grpId="0"/>
      <p:bldP spid="37" grpId="0"/>
      <p:bldP spid="3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5" y="1998"/>
            <a:ext cx="9144018" cy="5148082"/>
          </a:xfrm>
          <a:prstGeom prst="rect">
            <a:avLst/>
          </a:prstGeom>
        </p:spPr>
      </p:pic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4230824" y="3443397"/>
            <a:ext cx="3367420" cy="168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汇报人：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XXX  Report Person: QTW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1" name="矩形 259"/>
          <p:cNvSpPr>
            <a:spLocks noChangeArrowheads="1"/>
          </p:cNvSpPr>
          <p:nvPr/>
        </p:nvSpPr>
        <p:spPr bwMode="auto">
          <a:xfrm>
            <a:off x="2771800" y="2139702"/>
            <a:ext cx="5256584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演讲完毕，谢谢观看！</a:t>
            </a:r>
            <a:endParaRPr lang="en-US" altLang="zh-CN" sz="4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矩形 259"/>
          <p:cNvSpPr>
            <a:spLocks noChangeArrowheads="1"/>
          </p:cNvSpPr>
          <p:nvPr/>
        </p:nvSpPr>
        <p:spPr bwMode="auto">
          <a:xfrm>
            <a:off x="4283968" y="1275606"/>
            <a:ext cx="2664296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6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2 0 1 9</a:t>
            </a: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"/>
                            </p:stCondLst>
                            <p:childTnLst>
                              <p:par>
                                <p:cTn id="2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49"/>
                            </p:stCondLst>
                            <p:childTnLst>
                              <p:par>
                                <p:cTn id="3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600"/>
                            </p:stCondLst>
                            <p:childTnLst>
                              <p:par>
                                <p:cTn id="4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2" grpId="1" bldLvl="0" animBg="1"/>
      <p:bldP spid="21" grpId="0"/>
      <p:bldP spid="21" grpId="1"/>
      <p:bldP spid="22" grpId="0"/>
      <p:bldP spid="22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6"/>
</p:tagLst>
</file>

<file path=ppt/theme/theme1.xml><?xml version="1.0" encoding="utf-8"?>
<a:theme xmlns:a="http://schemas.openxmlformats.org/drawingml/2006/main" name="Office 主题​​">
  <a:themeElements>
    <a:clrScheme name="自定义 31">
      <a:dk1>
        <a:sysClr val="windowText" lastClr="000000"/>
      </a:dk1>
      <a:lt1>
        <a:sysClr val="window" lastClr="FFFFFF"/>
      </a:lt1>
      <a:dk2>
        <a:srgbClr val="4E5B6F"/>
      </a:dk2>
      <a:lt2>
        <a:srgbClr val="7F7F7F"/>
      </a:lt2>
      <a:accent1>
        <a:srgbClr val="FF0000"/>
      </a:accent1>
      <a:accent2>
        <a:srgbClr val="00B0F0"/>
      </a:accent2>
      <a:accent3>
        <a:srgbClr val="FF0000"/>
      </a:accent3>
      <a:accent4>
        <a:srgbClr val="00B0F0"/>
      </a:accent4>
      <a:accent5>
        <a:srgbClr val="FF0000"/>
      </a:accent5>
      <a:accent6>
        <a:srgbClr val="00B0F0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3173</Words>
  <Application>Microsoft Office PowerPoint</Application>
  <PresentationFormat>全屏显示(16:9)</PresentationFormat>
  <Paragraphs>247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5" baseType="lpstr">
      <vt:lpstr>Gill Sans</vt:lpstr>
      <vt:lpstr>HelveticaNeueLT Pro 35 Th</vt:lpstr>
      <vt:lpstr>맑은 고딕</vt:lpstr>
      <vt:lpstr>SimSun-ExtB</vt:lpstr>
      <vt:lpstr>冬青黑体简体中文 W3</vt:lpstr>
      <vt:lpstr>宋体</vt:lpstr>
      <vt:lpstr>微软雅黑</vt:lpstr>
      <vt:lpstr>Agency FB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</dc:title>
  <dc:creator>USER</dc:creator>
  <cp:lastModifiedBy>faith123</cp:lastModifiedBy>
  <cp:revision>418</cp:revision>
  <dcterms:created xsi:type="dcterms:W3CDTF">2014-11-09T01:07:00Z</dcterms:created>
  <dcterms:modified xsi:type="dcterms:W3CDTF">2018-05-23T01:14:48Z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