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248" r:id="rId2"/>
    <p:sldId id="3249" r:id="rId3"/>
    <p:sldId id="3220" r:id="rId4"/>
    <p:sldId id="3239" r:id="rId5"/>
    <p:sldId id="3225" r:id="rId6"/>
    <p:sldId id="3227" r:id="rId7"/>
    <p:sldId id="3230" r:id="rId8"/>
    <p:sldId id="3244" r:id="rId9"/>
    <p:sldId id="3240" r:id="rId10"/>
    <p:sldId id="3222" r:id="rId11"/>
    <p:sldId id="3232" r:id="rId12"/>
    <p:sldId id="3235" r:id="rId13"/>
    <p:sldId id="3245" r:id="rId14"/>
    <p:sldId id="3242" r:id="rId15"/>
    <p:sldId id="3198" r:id="rId16"/>
    <p:sldId id="3221" r:id="rId17"/>
    <p:sldId id="3231" r:id="rId18"/>
    <p:sldId id="3243" r:id="rId19"/>
    <p:sldId id="3223" r:id="rId20"/>
    <p:sldId id="3224" r:id="rId21"/>
    <p:sldId id="3250" r:id="rId22"/>
  </p:sldIdLst>
  <p:sldSz cx="12858750" cy="7232650"/>
  <p:notesSz cx="6858000" cy="9144000"/>
  <p:custDataLst>
    <p:tags r:id="rId2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pos="4050">
          <p15:clr>
            <a:srgbClr val="A4A3A4"/>
          </p15:clr>
        </p15:guide>
        <p15:guide id="3" pos="557">
          <p15:clr>
            <a:srgbClr val="A4A3A4"/>
          </p15:clr>
        </p15:guide>
        <p15:guide id="4" orient="horz" pos="4183">
          <p15:clr>
            <a:srgbClr val="A4A3A4"/>
          </p15:clr>
        </p15:guide>
        <p15:guide id="5" pos="7497">
          <p15:clr>
            <a:srgbClr val="A4A3A4"/>
          </p15:clr>
        </p15:guide>
        <p15:guide id="6" pos="69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817"/>
    <a:srgbClr val="5ED1E5"/>
    <a:srgbClr val="0673AE"/>
    <a:srgbClr val="33AE7F"/>
    <a:srgbClr val="FE5817"/>
    <a:srgbClr val="FFC000"/>
    <a:srgbClr val="66CCFF"/>
    <a:srgbClr val="33C0C9"/>
    <a:srgbClr val="FFFFFF"/>
    <a:srgbClr val="0143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4" autoAdjust="0"/>
    <p:restoredTop sz="95317" autoAdjust="0"/>
  </p:normalViewPr>
  <p:slideViewPr>
    <p:cSldViewPr>
      <p:cViewPr varScale="1">
        <p:scale>
          <a:sx n="83" d="100"/>
          <a:sy n="83" d="100"/>
        </p:scale>
        <p:origin x="696" y="126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138157904496329"/>
                  <c:y val="0"/>
                </c:manualLayout>
              </c:layout>
              <c:tx>
                <c:rich>
                  <a:bodyPr/>
                  <a:lstStyle/>
                  <a:p>
                    <a:fld id="{B49FE1BB-7809-4AB6-BB66-107E300DB153}" type="CATEGORYNAME">
                      <a:rPr lang="en-US" altLang="zh-CN"/>
                      <a:pPr/>
                      <a:t>[类别名称]</a:t>
                    </a:fld>
                    <a:endParaRPr lang="zh-CN" alt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99830364026546"/>
                  <c:y val="5.3824406432991002E-2"/>
                </c:manualLayout>
              </c:layout>
              <c:tx>
                <c:rich>
                  <a:bodyPr/>
                  <a:lstStyle/>
                  <a:p>
                    <a:fld id="{EE86343D-42F9-4378-99C0-5BEB376DDC53}" type="CATEGORYNAME">
                      <a:rPr lang="en-US" altLang="zh-CN"/>
                      <a:pPr/>
                      <a:t>[类别名称]</a:t>
                    </a:fld>
                    <a:endParaRPr lang="zh-CN" alt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723089981616"/>
                  <c:y val="0"/>
                </c:manualLayout>
              </c:layout>
              <c:tx>
                <c:rich>
                  <a:bodyPr/>
                  <a:lstStyle/>
                  <a:p>
                    <a:fld id="{3955BA2E-CF67-4E71-BB37-EAE8DF45F851}" type="CATEGORYNAME">
                      <a:rPr lang="en-US" altLang="zh-CN"/>
                      <a:pPr/>
                      <a:t>[类别名称]</a:t>
                    </a:fld>
                    <a:endParaRPr lang="zh-CN" alt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4971825018321001"/>
                  <c:y val="-6.144673214390979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fld id="{09D2C2F7-0682-4FED-B96C-AD10BC763745}" type="CATEGORYNAME">
                      <a:rPr lang="en-US" altLang="zh-CN"/>
                      <a:pPr/>
                      <a:t>[类别名称]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745236275216599"/>
                      <c:h val="0.193024942471126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Research</c:v>
                      </c:pt>
                      <c:pt idx="1">
                        <c:v>Meet</c:v>
                      </c:pt>
                      <c:pt idx="2">
                        <c:v>Brief</c:v>
                      </c:pt>
                      <c:pt idx="3">
                        <c:v>Fixes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lang="zh-CN"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lang="zh-CN"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lang="zh-CN"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lang="zh-CN"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ayout>
        <c:manualLayout>
          <c:xMode val="edge"/>
          <c:yMode val="edge"/>
          <c:x val="0.87473678995412496"/>
          <c:y val="0.62934520711861597"/>
          <c:w val="6.7702007702854797E-2"/>
          <c:h val="0.3476864550343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8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039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2018/5/17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7055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512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927DC7C-EA85-41EA-BE8E-3BC04B9579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9872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407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79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868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484146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352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709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8003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73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854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207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165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949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2968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958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240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319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6771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9385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415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media" Target="../media/media1.mp3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1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9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3.xml"/><Relationship Id="rId10" Type="http://schemas.openxmlformats.org/officeDocument/2006/relationships/tags" Target="../tags/tag18.xml"/><Relationship Id="rId4" Type="http://schemas.openxmlformats.org/officeDocument/2006/relationships/tags" Target="../tags/tag12.xml"/><Relationship Id="rId9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media" Target="../media/media1.mp3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image" Target="../media/image1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notesSlide" Target="../notesSlides/notesSlide21.xml"/><Relationship Id="rId5" Type="http://schemas.openxmlformats.org/officeDocument/2006/relationships/tags" Target="../tags/tag23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22.xml"/><Relationship Id="rId9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_组合 4"/>
          <p:cNvGrpSpPr/>
          <p:nvPr>
            <p:custDataLst>
              <p:tags r:id="rId1"/>
            </p:custDataLst>
          </p:nvPr>
        </p:nvGrpSpPr>
        <p:grpSpPr>
          <a:xfrm>
            <a:off x="7724388" y="1549400"/>
            <a:ext cx="2146897" cy="1923976"/>
            <a:chOff x="8130387" y="1259068"/>
            <a:chExt cx="2794839" cy="2504640"/>
          </a:xfrm>
          <a:effectLst>
            <a:outerShdw blurRad="317500" dist="228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Freeform 6"/>
            <p:cNvSpPr/>
            <p:nvPr/>
          </p:nvSpPr>
          <p:spPr bwMode="auto">
            <a:xfrm>
              <a:off x="8130387" y="1259068"/>
              <a:ext cx="2794839" cy="2504640"/>
            </a:xfrm>
            <a:custGeom>
              <a:avLst/>
              <a:gdLst>
                <a:gd name="T0" fmla="*/ 561 w 1252"/>
                <a:gd name="T1" fmla="*/ 0 h 1122"/>
                <a:gd name="T2" fmla="*/ 634 w 1252"/>
                <a:gd name="T3" fmla="*/ 5 h 1122"/>
                <a:gd name="T4" fmla="*/ 704 w 1252"/>
                <a:gd name="T5" fmla="*/ 19 h 1122"/>
                <a:gd name="T6" fmla="*/ 770 w 1252"/>
                <a:gd name="T7" fmla="*/ 40 h 1122"/>
                <a:gd name="T8" fmla="*/ 833 w 1252"/>
                <a:gd name="T9" fmla="*/ 71 h 1122"/>
                <a:gd name="T10" fmla="*/ 891 w 1252"/>
                <a:gd name="T11" fmla="*/ 108 h 1122"/>
                <a:gd name="T12" fmla="*/ 945 w 1252"/>
                <a:gd name="T13" fmla="*/ 152 h 1122"/>
                <a:gd name="T14" fmla="*/ 992 w 1252"/>
                <a:gd name="T15" fmla="*/ 201 h 1122"/>
                <a:gd name="T16" fmla="*/ 1032 w 1252"/>
                <a:gd name="T17" fmla="*/ 256 h 1122"/>
                <a:gd name="T18" fmla="*/ 1065 w 1252"/>
                <a:gd name="T19" fmla="*/ 316 h 1122"/>
                <a:gd name="T20" fmla="*/ 1093 w 1252"/>
                <a:gd name="T21" fmla="*/ 380 h 1122"/>
                <a:gd name="T22" fmla="*/ 1111 w 1252"/>
                <a:gd name="T23" fmla="*/ 448 h 1122"/>
                <a:gd name="T24" fmla="*/ 1252 w 1252"/>
                <a:gd name="T25" fmla="*/ 562 h 1122"/>
                <a:gd name="T26" fmla="*/ 1111 w 1252"/>
                <a:gd name="T27" fmla="*/ 673 h 1122"/>
                <a:gd name="T28" fmla="*/ 1093 w 1252"/>
                <a:gd name="T29" fmla="*/ 741 h 1122"/>
                <a:gd name="T30" fmla="*/ 1065 w 1252"/>
                <a:gd name="T31" fmla="*/ 806 h 1122"/>
                <a:gd name="T32" fmla="*/ 1032 w 1252"/>
                <a:gd name="T33" fmla="*/ 867 h 1122"/>
                <a:gd name="T34" fmla="*/ 992 w 1252"/>
                <a:gd name="T35" fmla="*/ 921 h 1122"/>
                <a:gd name="T36" fmla="*/ 945 w 1252"/>
                <a:gd name="T37" fmla="*/ 972 h 1122"/>
                <a:gd name="T38" fmla="*/ 891 w 1252"/>
                <a:gd name="T39" fmla="*/ 1015 h 1122"/>
                <a:gd name="T40" fmla="*/ 833 w 1252"/>
                <a:gd name="T41" fmla="*/ 1052 h 1122"/>
                <a:gd name="T42" fmla="*/ 770 w 1252"/>
                <a:gd name="T43" fmla="*/ 1082 h 1122"/>
                <a:gd name="T44" fmla="*/ 704 w 1252"/>
                <a:gd name="T45" fmla="*/ 1104 h 1122"/>
                <a:gd name="T46" fmla="*/ 634 w 1252"/>
                <a:gd name="T47" fmla="*/ 1118 h 1122"/>
                <a:gd name="T48" fmla="*/ 561 w 1252"/>
                <a:gd name="T49" fmla="*/ 1122 h 1122"/>
                <a:gd name="T50" fmla="*/ 486 w 1252"/>
                <a:gd name="T51" fmla="*/ 1117 h 1122"/>
                <a:gd name="T52" fmla="*/ 412 w 1252"/>
                <a:gd name="T53" fmla="*/ 1103 h 1122"/>
                <a:gd name="T54" fmla="*/ 342 w 1252"/>
                <a:gd name="T55" fmla="*/ 1078 h 1122"/>
                <a:gd name="T56" fmla="*/ 278 w 1252"/>
                <a:gd name="T57" fmla="*/ 1045 h 1122"/>
                <a:gd name="T58" fmla="*/ 218 w 1252"/>
                <a:gd name="T59" fmla="*/ 1005 h 1122"/>
                <a:gd name="T60" fmla="*/ 164 w 1252"/>
                <a:gd name="T61" fmla="*/ 958 h 1122"/>
                <a:gd name="T62" fmla="*/ 117 w 1252"/>
                <a:gd name="T63" fmla="*/ 904 h 1122"/>
                <a:gd name="T64" fmla="*/ 77 w 1252"/>
                <a:gd name="T65" fmla="*/ 844 h 1122"/>
                <a:gd name="T66" fmla="*/ 44 w 1252"/>
                <a:gd name="T67" fmla="*/ 780 h 1122"/>
                <a:gd name="T68" fmla="*/ 19 w 1252"/>
                <a:gd name="T69" fmla="*/ 710 h 1122"/>
                <a:gd name="T70" fmla="*/ 5 w 1252"/>
                <a:gd name="T71" fmla="*/ 637 h 1122"/>
                <a:gd name="T72" fmla="*/ 0 w 1252"/>
                <a:gd name="T73" fmla="*/ 562 h 1122"/>
                <a:gd name="T74" fmla="*/ 5 w 1252"/>
                <a:gd name="T75" fmla="*/ 485 h 1122"/>
                <a:gd name="T76" fmla="*/ 19 w 1252"/>
                <a:gd name="T77" fmla="*/ 412 h 1122"/>
                <a:gd name="T78" fmla="*/ 44 w 1252"/>
                <a:gd name="T79" fmla="*/ 344 h 1122"/>
                <a:gd name="T80" fmla="*/ 77 w 1252"/>
                <a:gd name="T81" fmla="*/ 279 h 1122"/>
                <a:gd name="T82" fmla="*/ 117 w 1252"/>
                <a:gd name="T83" fmla="*/ 218 h 1122"/>
                <a:gd name="T84" fmla="*/ 164 w 1252"/>
                <a:gd name="T85" fmla="*/ 164 h 1122"/>
                <a:gd name="T86" fmla="*/ 218 w 1252"/>
                <a:gd name="T87" fmla="*/ 117 h 1122"/>
                <a:gd name="T88" fmla="*/ 278 w 1252"/>
                <a:gd name="T89" fmla="*/ 77 h 1122"/>
                <a:gd name="T90" fmla="*/ 342 w 1252"/>
                <a:gd name="T91" fmla="*/ 45 h 1122"/>
                <a:gd name="T92" fmla="*/ 412 w 1252"/>
                <a:gd name="T93" fmla="*/ 21 h 1122"/>
                <a:gd name="T94" fmla="*/ 486 w 1252"/>
                <a:gd name="T95" fmla="*/ 5 h 1122"/>
                <a:gd name="T96" fmla="*/ 561 w 1252"/>
                <a:gd name="T9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2" h="1122">
                  <a:moveTo>
                    <a:pt x="561" y="0"/>
                  </a:moveTo>
                  <a:lnTo>
                    <a:pt x="634" y="5"/>
                  </a:lnTo>
                  <a:lnTo>
                    <a:pt x="704" y="19"/>
                  </a:lnTo>
                  <a:lnTo>
                    <a:pt x="770" y="40"/>
                  </a:lnTo>
                  <a:lnTo>
                    <a:pt x="833" y="71"/>
                  </a:lnTo>
                  <a:lnTo>
                    <a:pt x="891" y="108"/>
                  </a:lnTo>
                  <a:lnTo>
                    <a:pt x="945" y="152"/>
                  </a:lnTo>
                  <a:lnTo>
                    <a:pt x="992" y="201"/>
                  </a:lnTo>
                  <a:lnTo>
                    <a:pt x="1032" y="256"/>
                  </a:lnTo>
                  <a:lnTo>
                    <a:pt x="1065" y="316"/>
                  </a:lnTo>
                  <a:lnTo>
                    <a:pt x="1093" y="380"/>
                  </a:lnTo>
                  <a:lnTo>
                    <a:pt x="1111" y="448"/>
                  </a:lnTo>
                  <a:lnTo>
                    <a:pt x="1252" y="562"/>
                  </a:lnTo>
                  <a:lnTo>
                    <a:pt x="1111" y="673"/>
                  </a:lnTo>
                  <a:lnTo>
                    <a:pt x="1093" y="741"/>
                  </a:lnTo>
                  <a:lnTo>
                    <a:pt x="1065" y="806"/>
                  </a:lnTo>
                  <a:lnTo>
                    <a:pt x="1032" y="867"/>
                  </a:lnTo>
                  <a:lnTo>
                    <a:pt x="992" y="921"/>
                  </a:lnTo>
                  <a:lnTo>
                    <a:pt x="945" y="972"/>
                  </a:lnTo>
                  <a:lnTo>
                    <a:pt x="891" y="1015"/>
                  </a:lnTo>
                  <a:lnTo>
                    <a:pt x="833" y="1052"/>
                  </a:lnTo>
                  <a:lnTo>
                    <a:pt x="770" y="1082"/>
                  </a:lnTo>
                  <a:lnTo>
                    <a:pt x="704" y="1104"/>
                  </a:lnTo>
                  <a:lnTo>
                    <a:pt x="634" y="1118"/>
                  </a:lnTo>
                  <a:lnTo>
                    <a:pt x="561" y="1122"/>
                  </a:lnTo>
                  <a:lnTo>
                    <a:pt x="486" y="1117"/>
                  </a:lnTo>
                  <a:lnTo>
                    <a:pt x="412" y="1103"/>
                  </a:lnTo>
                  <a:lnTo>
                    <a:pt x="342" y="1078"/>
                  </a:lnTo>
                  <a:lnTo>
                    <a:pt x="278" y="1045"/>
                  </a:lnTo>
                  <a:lnTo>
                    <a:pt x="218" y="1005"/>
                  </a:lnTo>
                  <a:lnTo>
                    <a:pt x="164" y="958"/>
                  </a:lnTo>
                  <a:lnTo>
                    <a:pt x="117" y="904"/>
                  </a:lnTo>
                  <a:lnTo>
                    <a:pt x="77" y="844"/>
                  </a:lnTo>
                  <a:lnTo>
                    <a:pt x="44" y="780"/>
                  </a:lnTo>
                  <a:lnTo>
                    <a:pt x="19" y="710"/>
                  </a:lnTo>
                  <a:lnTo>
                    <a:pt x="5" y="637"/>
                  </a:lnTo>
                  <a:lnTo>
                    <a:pt x="0" y="562"/>
                  </a:lnTo>
                  <a:lnTo>
                    <a:pt x="5" y="485"/>
                  </a:lnTo>
                  <a:lnTo>
                    <a:pt x="19" y="412"/>
                  </a:lnTo>
                  <a:lnTo>
                    <a:pt x="44" y="344"/>
                  </a:lnTo>
                  <a:lnTo>
                    <a:pt x="77" y="279"/>
                  </a:lnTo>
                  <a:lnTo>
                    <a:pt x="117" y="218"/>
                  </a:lnTo>
                  <a:lnTo>
                    <a:pt x="164" y="164"/>
                  </a:lnTo>
                  <a:lnTo>
                    <a:pt x="218" y="117"/>
                  </a:lnTo>
                  <a:lnTo>
                    <a:pt x="278" y="77"/>
                  </a:lnTo>
                  <a:lnTo>
                    <a:pt x="342" y="45"/>
                  </a:lnTo>
                  <a:lnTo>
                    <a:pt x="412" y="21"/>
                  </a:lnTo>
                  <a:lnTo>
                    <a:pt x="486" y="5"/>
                  </a:lnTo>
                  <a:lnTo>
                    <a:pt x="561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8250931" y="1384077"/>
              <a:ext cx="2261320" cy="2259087"/>
            </a:xfrm>
            <a:custGeom>
              <a:avLst/>
              <a:gdLst>
                <a:gd name="T0" fmla="*/ 507 w 1013"/>
                <a:gd name="T1" fmla="*/ 0 h 1012"/>
                <a:gd name="T2" fmla="*/ 582 w 1013"/>
                <a:gd name="T3" fmla="*/ 5 h 1012"/>
                <a:gd name="T4" fmla="*/ 653 w 1013"/>
                <a:gd name="T5" fmla="*/ 21 h 1012"/>
                <a:gd name="T6" fmla="*/ 720 w 1013"/>
                <a:gd name="T7" fmla="*/ 47 h 1012"/>
                <a:gd name="T8" fmla="*/ 782 w 1013"/>
                <a:gd name="T9" fmla="*/ 82 h 1012"/>
                <a:gd name="T10" fmla="*/ 838 w 1013"/>
                <a:gd name="T11" fmla="*/ 124 h 1012"/>
                <a:gd name="T12" fmla="*/ 889 w 1013"/>
                <a:gd name="T13" fmla="*/ 174 h 1012"/>
                <a:gd name="T14" fmla="*/ 931 w 1013"/>
                <a:gd name="T15" fmla="*/ 230 h 1012"/>
                <a:gd name="T16" fmla="*/ 966 w 1013"/>
                <a:gd name="T17" fmla="*/ 293 h 1012"/>
                <a:gd name="T18" fmla="*/ 992 w 1013"/>
                <a:gd name="T19" fmla="*/ 359 h 1012"/>
                <a:gd name="T20" fmla="*/ 1008 w 1013"/>
                <a:gd name="T21" fmla="*/ 431 h 1012"/>
                <a:gd name="T22" fmla="*/ 1013 w 1013"/>
                <a:gd name="T23" fmla="*/ 506 h 1012"/>
                <a:gd name="T24" fmla="*/ 1008 w 1013"/>
                <a:gd name="T25" fmla="*/ 581 h 1012"/>
                <a:gd name="T26" fmla="*/ 992 w 1013"/>
                <a:gd name="T27" fmla="*/ 651 h 1012"/>
                <a:gd name="T28" fmla="*/ 966 w 1013"/>
                <a:gd name="T29" fmla="*/ 719 h 1012"/>
                <a:gd name="T30" fmla="*/ 931 w 1013"/>
                <a:gd name="T31" fmla="*/ 781 h 1012"/>
                <a:gd name="T32" fmla="*/ 889 w 1013"/>
                <a:gd name="T33" fmla="*/ 837 h 1012"/>
                <a:gd name="T34" fmla="*/ 838 w 1013"/>
                <a:gd name="T35" fmla="*/ 886 h 1012"/>
                <a:gd name="T36" fmla="*/ 782 w 1013"/>
                <a:gd name="T37" fmla="*/ 930 h 1012"/>
                <a:gd name="T38" fmla="*/ 720 w 1013"/>
                <a:gd name="T39" fmla="*/ 965 h 1012"/>
                <a:gd name="T40" fmla="*/ 653 w 1013"/>
                <a:gd name="T41" fmla="*/ 989 h 1012"/>
                <a:gd name="T42" fmla="*/ 582 w 1013"/>
                <a:gd name="T43" fmla="*/ 1005 h 1012"/>
                <a:gd name="T44" fmla="*/ 507 w 1013"/>
                <a:gd name="T45" fmla="*/ 1012 h 1012"/>
                <a:gd name="T46" fmla="*/ 432 w 1013"/>
                <a:gd name="T47" fmla="*/ 1005 h 1012"/>
                <a:gd name="T48" fmla="*/ 362 w 1013"/>
                <a:gd name="T49" fmla="*/ 989 h 1012"/>
                <a:gd name="T50" fmla="*/ 294 w 1013"/>
                <a:gd name="T51" fmla="*/ 965 h 1012"/>
                <a:gd name="T52" fmla="*/ 231 w 1013"/>
                <a:gd name="T53" fmla="*/ 930 h 1012"/>
                <a:gd name="T54" fmla="*/ 175 w 1013"/>
                <a:gd name="T55" fmla="*/ 886 h 1012"/>
                <a:gd name="T56" fmla="*/ 126 w 1013"/>
                <a:gd name="T57" fmla="*/ 837 h 1012"/>
                <a:gd name="T58" fmla="*/ 82 w 1013"/>
                <a:gd name="T59" fmla="*/ 781 h 1012"/>
                <a:gd name="T60" fmla="*/ 47 w 1013"/>
                <a:gd name="T61" fmla="*/ 719 h 1012"/>
                <a:gd name="T62" fmla="*/ 23 w 1013"/>
                <a:gd name="T63" fmla="*/ 651 h 1012"/>
                <a:gd name="T64" fmla="*/ 7 w 1013"/>
                <a:gd name="T65" fmla="*/ 581 h 1012"/>
                <a:gd name="T66" fmla="*/ 0 w 1013"/>
                <a:gd name="T67" fmla="*/ 506 h 1012"/>
                <a:gd name="T68" fmla="*/ 7 w 1013"/>
                <a:gd name="T69" fmla="*/ 431 h 1012"/>
                <a:gd name="T70" fmla="*/ 23 w 1013"/>
                <a:gd name="T71" fmla="*/ 359 h 1012"/>
                <a:gd name="T72" fmla="*/ 47 w 1013"/>
                <a:gd name="T73" fmla="*/ 293 h 1012"/>
                <a:gd name="T74" fmla="*/ 82 w 1013"/>
                <a:gd name="T75" fmla="*/ 230 h 1012"/>
                <a:gd name="T76" fmla="*/ 126 w 1013"/>
                <a:gd name="T77" fmla="*/ 174 h 1012"/>
                <a:gd name="T78" fmla="*/ 175 w 1013"/>
                <a:gd name="T79" fmla="*/ 124 h 1012"/>
                <a:gd name="T80" fmla="*/ 231 w 1013"/>
                <a:gd name="T81" fmla="*/ 82 h 1012"/>
                <a:gd name="T82" fmla="*/ 294 w 1013"/>
                <a:gd name="T83" fmla="*/ 47 h 1012"/>
                <a:gd name="T84" fmla="*/ 362 w 1013"/>
                <a:gd name="T85" fmla="*/ 21 h 1012"/>
                <a:gd name="T86" fmla="*/ 432 w 1013"/>
                <a:gd name="T87" fmla="*/ 5 h 1012"/>
                <a:gd name="T88" fmla="*/ 507 w 1013"/>
                <a:gd name="T89" fmla="*/ 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3" h="1012">
                  <a:moveTo>
                    <a:pt x="507" y="0"/>
                  </a:moveTo>
                  <a:lnTo>
                    <a:pt x="582" y="5"/>
                  </a:lnTo>
                  <a:lnTo>
                    <a:pt x="653" y="21"/>
                  </a:lnTo>
                  <a:lnTo>
                    <a:pt x="720" y="47"/>
                  </a:lnTo>
                  <a:lnTo>
                    <a:pt x="782" y="82"/>
                  </a:lnTo>
                  <a:lnTo>
                    <a:pt x="838" y="124"/>
                  </a:lnTo>
                  <a:lnTo>
                    <a:pt x="889" y="174"/>
                  </a:lnTo>
                  <a:lnTo>
                    <a:pt x="931" y="230"/>
                  </a:lnTo>
                  <a:lnTo>
                    <a:pt x="966" y="293"/>
                  </a:lnTo>
                  <a:lnTo>
                    <a:pt x="992" y="359"/>
                  </a:lnTo>
                  <a:lnTo>
                    <a:pt x="1008" y="431"/>
                  </a:lnTo>
                  <a:lnTo>
                    <a:pt x="1013" y="506"/>
                  </a:lnTo>
                  <a:lnTo>
                    <a:pt x="1008" y="581"/>
                  </a:lnTo>
                  <a:lnTo>
                    <a:pt x="992" y="651"/>
                  </a:lnTo>
                  <a:lnTo>
                    <a:pt x="966" y="719"/>
                  </a:lnTo>
                  <a:lnTo>
                    <a:pt x="931" y="781"/>
                  </a:lnTo>
                  <a:lnTo>
                    <a:pt x="889" y="837"/>
                  </a:lnTo>
                  <a:lnTo>
                    <a:pt x="838" y="886"/>
                  </a:lnTo>
                  <a:lnTo>
                    <a:pt x="782" y="930"/>
                  </a:lnTo>
                  <a:lnTo>
                    <a:pt x="720" y="965"/>
                  </a:lnTo>
                  <a:lnTo>
                    <a:pt x="653" y="989"/>
                  </a:lnTo>
                  <a:lnTo>
                    <a:pt x="582" y="1005"/>
                  </a:lnTo>
                  <a:lnTo>
                    <a:pt x="507" y="1012"/>
                  </a:lnTo>
                  <a:lnTo>
                    <a:pt x="432" y="1005"/>
                  </a:lnTo>
                  <a:lnTo>
                    <a:pt x="362" y="989"/>
                  </a:lnTo>
                  <a:lnTo>
                    <a:pt x="294" y="965"/>
                  </a:lnTo>
                  <a:lnTo>
                    <a:pt x="231" y="930"/>
                  </a:lnTo>
                  <a:lnTo>
                    <a:pt x="175" y="886"/>
                  </a:lnTo>
                  <a:lnTo>
                    <a:pt x="126" y="837"/>
                  </a:lnTo>
                  <a:lnTo>
                    <a:pt x="82" y="781"/>
                  </a:lnTo>
                  <a:lnTo>
                    <a:pt x="47" y="719"/>
                  </a:lnTo>
                  <a:lnTo>
                    <a:pt x="23" y="651"/>
                  </a:lnTo>
                  <a:lnTo>
                    <a:pt x="7" y="581"/>
                  </a:lnTo>
                  <a:lnTo>
                    <a:pt x="0" y="506"/>
                  </a:lnTo>
                  <a:lnTo>
                    <a:pt x="7" y="431"/>
                  </a:lnTo>
                  <a:lnTo>
                    <a:pt x="23" y="359"/>
                  </a:lnTo>
                  <a:lnTo>
                    <a:pt x="47" y="293"/>
                  </a:lnTo>
                  <a:lnTo>
                    <a:pt x="82" y="230"/>
                  </a:lnTo>
                  <a:lnTo>
                    <a:pt x="126" y="174"/>
                  </a:lnTo>
                  <a:lnTo>
                    <a:pt x="175" y="124"/>
                  </a:lnTo>
                  <a:lnTo>
                    <a:pt x="231" y="82"/>
                  </a:lnTo>
                  <a:lnTo>
                    <a:pt x="294" y="47"/>
                  </a:lnTo>
                  <a:lnTo>
                    <a:pt x="362" y="21"/>
                  </a:lnTo>
                  <a:lnTo>
                    <a:pt x="432" y="5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innerShdw blurRad="1270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0" tIns="0" rIns="0" bIns="0" numCol="1" anchor="ctr" anchorCtr="1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8800" dirty="0">
                  <a:solidFill>
                    <a:srgbClr val="FFFFFF">
                      <a:lumMod val="65000"/>
                    </a:srgbClr>
                  </a:solidFill>
                  <a:latin typeface="Impact" panose="020B0806030902050204" pitchFamily="34" charset="0"/>
                </a:rPr>
                <a:t>9</a:t>
              </a:r>
              <a:endPara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" name="PA_组合 3"/>
          <p:cNvGrpSpPr/>
          <p:nvPr>
            <p:custDataLst>
              <p:tags r:id="rId2"/>
            </p:custDataLst>
          </p:nvPr>
        </p:nvGrpSpPr>
        <p:grpSpPr>
          <a:xfrm>
            <a:off x="6110787" y="1549400"/>
            <a:ext cx="2146897" cy="1923976"/>
            <a:chOff x="6029794" y="1259068"/>
            <a:chExt cx="2794839" cy="2504640"/>
          </a:xfrm>
          <a:effectLst>
            <a:outerShdw blurRad="317500" dist="228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Freeform 8"/>
            <p:cNvSpPr/>
            <p:nvPr/>
          </p:nvSpPr>
          <p:spPr bwMode="auto">
            <a:xfrm>
              <a:off x="6029794" y="1259068"/>
              <a:ext cx="2794839" cy="2504640"/>
            </a:xfrm>
            <a:custGeom>
              <a:avLst/>
              <a:gdLst>
                <a:gd name="T0" fmla="*/ 562 w 1252"/>
                <a:gd name="T1" fmla="*/ 0 h 1122"/>
                <a:gd name="T2" fmla="*/ 634 w 1252"/>
                <a:gd name="T3" fmla="*/ 5 h 1122"/>
                <a:gd name="T4" fmla="*/ 704 w 1252"/>
                <a:gd name="T5" fmla="*/ 19 h 1122"/>
                <a:gd name="T6" fmla="*/ 772 w 1252"/>
                <a:gd name="T7" fmla="*/ 40 h 1122"/>
                <a:gd name="T8" fmla="*/ 833 w 1252"/>
                <a:gd name="T9" fmla="*/ 71 h 1122"/>
                <a:gd name="T10" fmla="*/ 892 w 1252"/>
                <a:gd name="T11" fmla="*/ 108 h 1122"/>
                <a:gd name="T12" fmla="*/ 945 w 1252"/>
                <a:gd name="T13" fmla="*/ 152 h 1122"/>
                <a:gd name="T14" fmla="*/ 992 w 1252"/>
                <a:gd name="T15" fmla="*/ 201 h 1122"/>
                <a:gd name="T16" fmla="*/ 1032 w 1252"/>
                <a:gd name="T17" fmla="*/ 256 h 1122"/>
                <a:gd name="T18" fmla="*/ 1067 w 1252"/>
                <a:gd name="T19" fmla="*/ 316 h 1122"/>
                <a:gd name="T20" fmla="*/ 1093 w 1252"/>
                <a:gd name="T21" fmla="*/ 380 h 1122"/>
                <a:gd name="T22" fmla="*/ 1112 w 1252"/>
                <a:gd name="T23" fmla="*/ 448 h 1122"/>
                <a:gd name="T24" fmla="*/ 1252 w 1252"/>
                <a:gd name="T25" fmla="*/ 562 h 1122"/>
                <a:gd name="T26" fmla="*/ 1112 w 1252"/>
                <a:gd name="T27" fmla="*/ 673 h 1122"/>
                <a:gd name="T28" fmla="*/ 1093 w 1252"/>
                <a:gd name="T29" fmla="*/ 741 h 1122"/>
                <a:gd name="T30" fmla="*/ 1067 w 1252"/>
                <a:gd name="T31" fmla="*/ 806 h 1122"/>
                <a:gd name="T32" fmla="*/ 1032 w 1252"/>
                <a:gd name="T33" fmla="*/ 867 h 1122"/>
                <a:gd name="T34" fmla="*/ 992 w 1252"/>
                <a:gd name="T35" fmla="*/ 921 h 1122"/>
                <a:gd name="T36" fmla="*/ 945 w 1252"/>
                <a:gd name="T37" fmla="*/ 972 h 1122"/>
                <a:gd name="T38" fmla="*/ 892 w 1252"/>
                <a:gd name="T39" fmla="*/ 1015 h 1122"/>
                <a:gd name="T40" fmla="*/ 833 w 1252"/>
                <a:gd name="T41" fmla="*/ 1052 h 1122"/>
                <a:gd name="T42" fmla="*/ 772 w 1252"/>
                <a:gd name="T43" fmla="*/ 1082 h 1122"/>
                <a:gd name="T44" fmla="*/ 704 w 1252"/>
                <a:gd name="T45" fmla="*/ 1104 h 1122"/>
                <a:gd name="T46" fmla="*/ 634 w 1252"/>
                <a:gd name="T47" fmla="*/ 1118 h 1122"/>
                <a:gd name="T48" fmla="*/ 562 w 1252"/>
                <a:gd name="T49" fmla="*/ 1122 h 1122"/>
                <a:gd name="T50" fmla="*/ 485 w 1252"/>
                <a:gd name="T51" fmla="*/ 1117 h 1122"/>
                <a:gd name="T52" fmla="*/ 412 w 1252"/>
                <a:gd name="T53" fmla="*/ 1103 h 1122"/>
                <a:gd name="T54" fmla="*/ 344 w 1252"/>
                <a:gd name="T55" fmla="*/ 1078 h 1122"/>
                <a:gd name="T56" fmla="*/ 278 w 1252"/>
                <a:gd name="T57" fmla="*/ 1045 h 1122"/>
                <a:gd name="T58" fmla="*/ 218 w 1252"/>
                <a:gd name="T59" fmla="*/ 1005 h 1122"/>
                <a:gd name="T60" fmla="*/ 164 w 1252"/>
                <a:gd name="T61" fmla="*/ 958 h 1122"/>
                <a:gd name="T62" fmla="*/ 117 w 1252"/>
                <a:gd name="T63" fmla="*/ 904 h 1122"/>
                <a:gd name="T64" fmla="*/ 77 w 1252"/>
                <a:gd name="T65" fmla="*/ 844 h 1122"/>
                <a:gd name="T66" fmla="*/ 44 w 1252"/>
                <a:gd name="T67" fmla="*/ 780 h 1122"/>
                <a:gd name="T68" fmla="*/ 21 w 1252"/>
                <a:gd name="T69" fmla="*/ 710 h 1122"/>
                <a:gd name="T70" fmla="*/ 5 w 1252"/>
                <a:gd name="T71" fmla="*/ 637 h 1122"/>
                <a:gd name="T72" fmla="*/ 0 w 1252"/>
                <a:gd name="T73" fmla="*/ 562 h 1122"/>
                <a:gd name="T74" fmla="*/ 5 w 1252"/>
                <a:gd name="T75" fmla="*/ 485 h 1122"/>
                <a:gd name="T76" fmla="*/ 21 w 1252"/>
                <a:gd name="T77" fmla="*/ 412 h 1122"/>
                <a:gd name="T78" fmla="*/ 44 w 1252"/>
                <a:gd name="T79" fmla="*/ 344 h 1122"/>
                <a:gd name="T80" fmla="*/ 77 w 1252"/>
                <a:gd name="T81" fmla="*/ 279 h 1122"/>
                <a:gd name="T82" fmla="*/ 117 w 1252"/>
                <a:gd name="T83" fmla="*/ 218 h 1122"/>
                <a:gd name="T84" fmla="*/ 164 w 1252"/>
                <a:gd name="T85" fmla="*/ 164 h 1122"/>
                <a:gd name="T86" fmla="*/ 218 w 1252"/>
                <a:gd name="T87" fmla="*/ 117 h 1122"/>
                <a:gd name="T88" fmla="*/ 278 w 1252"/>
                <a:gd name="T89" fmla="*/ 77 h 1122"/>
                <a:gd name="T90" fmla="*/ 344 w 1252"/>
                <a:gd name="T91" fmla="*/ 45 h 1122"/>
                <a:gd name="T92" fmla="*/ 412 w 1252"/>
                <a:gd name="T93" fmla="*/ 21 h 1122"/>
                <a:gd name="T94" fmla="*/ 485 w 1252"/>
                <a:gd name="T95" fmla="*/ 5 h 1122"/>
                <a:gd name="T96" fmla="*/ 562 w 1252"/>
                <a:gd name="T9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2" h="1122">
                  <a:moveTo>
                    <a:pt x="562" y="0"/>
                  </a:moveTo>
                  <a:lnTo>
                    <a:pt x="634" y="5"/>
                  </a:lnTo>
                  <a:lnTo>
                    <a:pt x="704" y="19"/>
                  </a:lnTo>
                  <a:lnTo>
                    <a:pt x="772" y="40"/>
                  </a:lnTo>
                  <a:lnTo>
                    <a:pt x="833" y="71"/>
                  </a:lnTo>
                  <a:lnTo>
                    <a:pt x="892" y="108"/>
                  </a:lnTo>
                  <a:lnTo>
                    <a:pt x="945" y="152"/>
                  </a:lnTo>
                  <a:lnTo>
                    <a:pt x="992" y="201"/>
                  </a:lnTo>
                  <a:lnTo>
                    <a:pt x="1032" y="256"/>
                  </a:lnTo>
                  <a:lnTo>
                    <a:pt x="1067" y="316"/>
                  </a:lnTo>
                  <a:lnTo>
                    <a:pt x="1093" y="380"/>
                  </a:lnTo>
                  <a:lnTo>
                    <a:pt x="1112" y="448"/>
                  </a:lnTo>
                  <a:lnTo>
                    <a:pt x="1252" y="562"/>
                  </a:lnTo>
                  <a:lnTo>
                    <a:pt x="1112" y="673"/>
                  </a:lnTo>
                  <a:lnTo>
                    <a:pt x="1093" y="741"/>
                  </a:lnTo>
                  <a:lnTo>
                    <a:pt x="1067" y="806"/>
                  </a:lnTo>
                  <a:lnTo>
                    <a:pt x="1032" y="867"/>
                  </a:lnTo>
                  <a:lnTo>
                    <a:pt x="992" y="921"/>
                  </a:lnTo>
                  <a:lnTo>
                    <a:pt x="945" y="972"/>
                  </a:lnTo>
                  <a:lnTo>
                    <a:pt x="892" y="1015"/>
                  </a:lnTo>
                  <a:lnTo>
                    <a:pt x="833" y="1052"/>
                  </a:lnTo>
                  <a:lnTo>
                    <a:pt x="772" y="1082"/>
                  </a:lnTo>
                  <a:lnTo>
                    <a:pt x="704" y="1104"/>
                  </a:lnTo>
                  <a:lnTo>
                    <a:pt x="634" y="1118"/>
                  </a:lnTo>
                  <a:lnTo>
                    <a:pt x="562" y="1122"/>
                  </a:lnTo>
                  <a:lnTo>
                    <a:pt x="485" y="1117"/>
                  </a:lnTo>
                  <a:lnTo>
                    <a:pt x="412" y="1103"/>
                  </a:lnTo>
                  <a:lnTo>
                    <a:pt x="344" y="1078"/>
                  </a:lnTo>
                  <a:lnTo>
                    <a:pt x="278" y="1045"/>
                  </a:lnTo>
                  <a:lnTo>
                    <a:pt x="218" y="1005"/>
                  </a:lnTo>
                  <a:lnTo>
                    <a:pt x="164" y="958"/>
                  </a:lnTo>
                  <a:lnTo>
                    <a:pt x="117" y="904"/>
                  </a:lnTo>
                  <a:lnTo>
                    <a:pt x="77" y="844"/>
                  </a:lnTo>
                  <a:lnTo>
                    <a:pt x="44" y="780"/>
                  </a:lnTo>
                  <a:lnTo>
                    <a:pt x="21" y="710"/>
                  </a:lnTo>
                  <a:lnTo>
                    <a:pt x="5" y="637"/>
                  </a:lnTo>
                  <a:lnTo>
                    <a:pt x="0" y="562"/>
                  </a:lnTo>
                  <a:lnTo>
                    <a:pt x="5" y="485"/>
                  </a:lnTo>
                  <a:lnTo>
                    <a:pt x="21" y="412"/>
                  </a:lnTo>
                  <a:lnTo>
                    <a:pt x="44" y="344"/>
                  </a:lnTo>
                  <a:lnTo>
                    <a:pt x="77" y="279"/>
                  </a:lnTo>
                  <a:lnTo>
                    <a:pt x="117" y="218"/>
                  </a:lnTo>
                  <a:lnTo>
                    <a:pt x="164" y="164"/>
                  </a:lnTo>
                  <a:lnTo>
                    <a:pt x="218" y="117"/>
                  </a:lnTo>
                  <a:lnTo>
                    <a:pt x="278" y="77"/>
                  </a:lnTo>
                  <a:lnTo>
                    <a:pt x="344" y="45"/>
                  </a:lnTo>
                  <a:lnTo>
                    <a:pt x="412" y="21"/>
                  </a:lnTo>
                  <a:lnTo>
                    <a:pt x="485" y="5"/>
                  </a:lnTo>
                  <a:lnTo>
                    <a:pt x="562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Freeform 9"/>
            <p:cNvSpPr/>
            <p:nvPr/>
          </p:nvSpPr>
          <p:spPr bwMode="auto">
            <a:xfrm>
              <a:off x="6154804" y="1384077"/>
              <a:ext cx="2256855" cy="2259087"/>
            </a:xfrm>
            <a:custGeom>
              <a:avLst/>
              <a:gdLst>
                <a:gd name="T0" fmla="*/ 506 w 1011"/>
                <a:gd name="T1" fmla="*/ 0 h 1012"/>
                <a:gd name="T2" fmla="*/ 580 w 1011"/>
                <a:gd name="T3" fmla="*/ 5 h 1012"/>
                <a:gd name="T4" fmla="*/ 651 w 1011"/>
                <a:gd name="T5" fmla="*/ 21 h 1012"/>
                <a:gd name="T6" fmla="*/ 719 w 1011"/>
                <a:gd name="T7" fmla="*/ 47 h 1012"/>
                <a:gd name="T8" fmla="*/ 780 w 1011"/>
                <a:gd name="T9" fmla="*/ 82 h 1012"/>
                <a:gd name="T10" fmla="*/ 838 w 1011"/>
                <a:gd name="T11" fmla="*/ 124 h 1012"/>
                <a:gd name="T12" fmla="*/ 887 w 1011"/>
                <a:gd name="T13" fmla="*/ 174 h 1012"/>
                <a:gd name="T14" fmla="*/ 931 w 1011"/>
                <a:gd name="T15" fmla="*/ 230 h 1012"/>
                <a:gd name="T16" fmla="*/ 964 w 1011"/>
                <a:gd name="T17" fmla="*/ 293 h 1012"/>
                <a:gd name="T18" fmla="*/ 990 w 1011"/>
                <a:gd name="T19" fmla="*/ 359 h 1012"/>
                <a:gd name="T20" fmla="*/ 1006 w 1011"/>
                <a:gd name="T21" fmla="*/ 431 h 1012"/>
                <a:gd name="T22" fmla="*/ 1011 w 1011"/>
                <a:gd name="T23" fmla="*/ 506 h 1012"/>
                <a:gd name="T24" fmla="*/ 1006 w 1011"/>
                <a:gd name="T25" fmla="*/ 581 h 1012"/>
                <a:gd name="T26" fmla="*/ 990 w 1011"/>
                <a:gd name="T27" fmla="*/ 651 h 1012"/>
                <a:gd name="T28" fmla="*/ 964 w 1011"/>
                <a:gd name="T29" fmla="*/ 719 h 1012"/>
                <a:gd name="T30" fmla="*/ 931 w 1011"/>
                <a:gd name="T31" fmla="*/ 781 h 1012"/>
                <a:gd name="T32" fmla="*/ 887 w 1011"/>
                <a:gd name="T33" fmla="*/ 837 h 1012"/>
                <a:gd name="T34" fmla="*/ 838 w 1011"/>
                <a:gd name="T35" fmla="*/ 886 h 1012"/>
                <a:gd name="T36" fmla="*/ 780 w 1011"/>
                <a:gd name="T37" fmla="*/ 930 h 1012"/>
                <a:gd name="T38" fmla="*/ 719 w 1011"/>
                <a:gd name="T39" fmla="*/ 965 h 1012"/>
                <a:gd name="T40" fmla="*/ 651 w 1011"/>
                <a:gd name="T41" fmla="*/ 989 h 1012"/>
                <a:gd name="T42" fmla="*/ 580 w 1011"/>
                <a:gd name="T43" fmla="*/ 1005 h 1012"/>
                <a:gd name="T44" fmla="*/ 506 w 1011"/>
                <a:gd name="T45" fmla="*/ 1012 h 1012"/>
                <a:gd name="T46" fmla="*/ 431 w 1011"/>
                <a:gd name="T47" fmla="*/ 1005 h 1012"/>
                <a:gd name="T48" fmla="*/ 360 w 1011"/>
                <a:gd name="T49" fmla="*/ 989 h 1012"/>
                <a:gd name="T50" fmla="*/ 293 w 1011"/>
                <a:gd name="T51" fmla="*/ 965 h 1012"/>
                <a:gd name="T52" fmla="*/ 230 w 1011"/>
                <a:gd name="T53" fmla="*/ 930 h 1012"/>
                <a:gd name="T54" fmla="*/ 175 w 1011"/>
                <a:gd name="T55" fmla="*/ 886 h 1012"/>
                <a:gd name="T56" fmla="*/ 124 w 1011"/>
                <a:gd name="T57" fmla="*/ 837 h 1012"/>
                <a:gd name="T58" fmla="*/ 82 w 1011"/>
                <a:gd name="T59" fmla="*/ 781 h 1012"/>
                <a:gd name="T60" fmla="*/ 47 w 1011"/>
                <a:gd name="T61" fmla="*/ 719 h 1012"/>
                <a:gd name="T62" fmla="*/ 21 w 1011"/>
                <a:gd name="T63" fmla="*/ 651 h 1012"/>
                <a:gd name="T64" fmla="*/ 5 w 1011"/>
                <a:gd name="T65" fmla="*/ 581 h 1012"/>
                <a:gd name="T66" fmla="*/ 0 w 1011"/>
                <a:gd name="T67" fmla="*/ 506 h 1012"/>
                <a:gd name="T68" fmla="*/ 5 w 1011"/>
                <a:gd name="T69" fmla="*/ 431 h 1012"/>
                <a:gd name="T70" fmla="*/ 21 w 1011"/>
                <a:gd name="T71" fmla="*/ 359 h 1012"/>
                <a:gd name="T72" fmla="*/ 47 w 1011"/>
                <a:gd name="T73" fmla="*/ 293 h 1012"/>
                <a:gd name="T74" fmla="*/ 82 w 1011"/>
                <a:gd name="T75" fmla="*/ 230 h 1012"/>
                <a:gd name="T76" fmla="*/ 124 w 1011"/>
                <a:gd name="T77" fmla="*/ 174 h 1012"/>
                <a:gd name="T78" fmla="*/ 175 w 1011"/>
                <a:gd name="T79" fmla="*/ 124 h 1012"/>
                <a:gd name="T80" fmla="*/ 230 w 1011"/>
                <a:gd name="T81" fmla="*/ 82 h 1012"/>
                <a:gd name="T82" fmla="*/ 293 w 1011"/>
                <a:gd name="T83" fmla="*/ 47 h 1012"/>
                <a:gd name="T84" fmla="*/ 360 w 1011"/>
                <a:gd name="T85" fmla="*/ 21 h 1012"/>
                <a:gd name="T86" fmla="*/ 431 w 1011"/>
                <a:gd name="T87" fmla="*/ 5 h 1012"/>
                <a:gd name="T88" fmla="*/ 506 w 1011"/>
                <a:gd name="T89" fmla="*/ 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1" h="1012">
                  <a:moveTo>
                    <a:pt x="506" y="0"/>
                  </a:moveTo>
                  <a:lnTo>
                    <a:pt x="580" y="5"/>
                  </a:lnTo>
                  <a:lnTo>
                    <a:pt x="651" y="21"/>
                  </a:lnTo>
                  <a:lnTo>
                    <a:pt x="719" y="47"/>
                  </a:lnTo>
                  <a:lnTo>
                    <a:pt x="780" y="82"/>
                  </a:lnTo>
                  <a:lnTo>
                    <a:pt x="838" y="124"/>
                  </a:lnTo>
                  <a:lnTo>
                    <a:pt x="887" y="174"/>
                  </a:lnTo>
                  <a:lnTo>
                    <a:pt x="931" y="230"/>
                  </a:lnTo>
                  <a:lnTo>
                    <a:pt x="964" y="293"/>
                  </a:lnTo>
                  <a:lnTo>
                    <a:pt x="990" y="359"/>
                  </a:lnTo>
                  <a:lnTo>
                    <a:pt x="1006" y="431"/>
                  </a:lnTo>
                  <a:lnTo>
                    <a:pt x="1011" y="506"/>
                  </a:lnTo>
                  <a:lnTo>
                    <a:pt x="1006" y="581"/>
                  </a:lnTo>
                  <a:lnTo>
                    <a:pt x="990" y="651"/>
                  </a:lnTo>
                  <a:lnTo>
                    <a:pt x="964" y="719"/>
                  </a:lnTo>
                  <a:lnTo>
                    <a:pt x="931" y="781"/>
                  </a:lnTo>
                  <a:lnTo>
                    <a:pt x="887" y="837"/>
                  </a:lnTo>
                  <a:lnTo>
                    <a:pt x="838" y="886"/>
                  </a:lnTo>
                  <a:lnTo>
                    <a:pt x="780" y="930"/>
                  </a:lnTo>
                  <a:lnTo>
                    <a:pt x="719" y="965"/>
                  </a:lnTo>
                  <a:lnTo>
                    <a:pt x="651" y="989"/>
                  </a:lnTo>
                  <a:lnTo>
                    <a:pt x="580" y="1005"/>
                  </a:lnTo>
                  <a:lnTo>
                    <a:pt x="506" y="1012"/>
                  </a:lnTo>
                  <a:lnTo>
                    <a:pt x="431" y="1005"/>
                  </a:lnTo>
                  <a:lnTo>
                    <a:pt x="360" y="989"/>
                  </a:lnTo>
                  <a:lnTo>
                    <a:pt x="293" y="965"/>
                  </a:lnTo>
                  <a:lnTo>
                    <a:pt x="230" y="930"/>
                  </a:lnTo>
                  <a:lnTo>
                    <a:pt x="175" y="886"/>
                  </a:lnTo>
                  <a:lnTo>
                    <a:pt x="124" y="837"/>
                  </a:lnTo>
                  <a:lnTo>
                    <a:pt x="82" y="781"/>
                  </a:lnTo>
                  <a:lnTo>
                    <a:pt x="47" y="719"/>
                  </a:lnTo>
                  <a:lnTo>
                    <a:pt x="21" y="651"/>
                  </a:lnTo>
                  <a:lnTo>
                    <a:pt x="5" y="581"/>
                  </a:lnTo>
                  <a:lnTo>
                    <a:pt x="0" y="506"/>
                  </a:lnTo>
                  <a:lnTo>
                    <a:pt x="5" y="431"/>
                  </a:lnTo>
                  <a:lnTo>
                    <a:pt x="21" y="359"/>
                  </a:lnTo>
                  <a:lnTo>
                    <a:pt x="47" y="293"/>
                  </a:lnTo>
                  <a:lnTo>
                    <a:pt x="82" y="230"/>
                  </a:lnTo>
                  <a:lnTo>
                    <a:pt x="124" y="174"/>
                  </a:lnTo>
                  <a:lnTo>
                    <a:pt x="175" y="124"/>
                  </a:lnTo>
                  <a:lnTo>
                    <a:pt x="230" y="82"/>
                  </a:lnTo>
                  <a:lnTo>
                    <a:pt x="293" y="47"/>
                  </a:lnTo>
                  <a:lnTo>
                    <a:pt x="360" y="21"/>
                  </a:lnTo>
                  <a:lnTo>
                    <a:pt x="431" y="5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innerShdw blurRad="1270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0" tIns="0" rIns="0" bIns="0" numCol="1" anchor="ctr" anchorCtr="1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" name="PA_组合 2"/>
          <p:cNvGrpSpPr/>
          <p:nvPr>
            <p:custDataLst>
              <p:tags r:id="rId3"/>
            </p:custDataLst>
          </p:nvPr>
        </p:nvGrpSpPr>
        <p:grpSpPr>
          <a:xfrm>
            <a:off x="4500614" y="1549400"/>
            <a:ext cx="2146897" cy="1923976"/>
            <a:chOff x="3933664" y="1259068"/>
            <a:chExt cx="2794839" cy="2504640"/>
          </a:xfrm>
          <a:effectLst>
            <a:outerShdw blurRad="317500" dist="228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Freeform 10"/>
            <p:cNvSpPr/>
            <p:nvPr/>
          </p:nvSpPr>
          <p:spPr bwMode="auto">
            <a:xfrm>
              <a:off x="3933664" y="1259068"/>
              <a:ext cx="2794839" cy="2504640"/>
            </a:xfrm>
            <a:custGeom>
              <a:avLst/>
              <a:gdLst>
                <a:gd name="T0" fmla="*/ 560 w 1252"/>
                <a:gd name="T1" fmla="*/ 0 h 1122"/>
                <a:gd name="T2" fmla="*/ 633 w 1252"/>
                <a:gd name="T3" fmla="*/ 5 h 1122"/>
                <a:gd name="T4" fmla="*/ 703 w 1252"/>
                <a:gd name="T5" fmla="*/ 19 h 1122"/>
                <a:gd name="T6" fmla="*/ 770 w 1252"/>
                <a:gd name="T7" fmla="*/ 40 h 1122"/>
                <a:gd name="T8" fmla="*/ 833 w 1252"/>
                <a:gd name="T9" fmla="*/ 71 h 1122"/>
                <a:gd name="T10" fmla="*/ 890 w 1252"/>
                <a:gd name="T11" fmla="*/ 108 h 1122"/>
                <a:gd name="T12" fmla="*/ 944 w 1252"/>
                <a:gd name="T13" fmla="*/ 152 h 1122"/>
                <a:gd name="T14" fmla="*/ 991 w 1252"/>
                <a:gd name="T15" fmla="*/ 201 h 1122"/>
                <a:gd name="T16" fmla="*/ 1032 w 1252"/>
                <a:gd name="T17" fmla="*/ 256 h 1122"/>
                <a:gd name="T18" fmla="*/ 1065 w 1252"/>
                <a:gd name="T19" fmla="*/ 316 h 1122"/>
                <a:gd name="T20" fmla="*/ 1093 w 1252"/>
                <a:gd name="T21" fmla="*/ 380 h 1122"/>
                <a:gd name="T22" fmla="*/ 1110 w 1252"/>
                <a:gd name="T23" fmla="*/ 448 h 1122"/>
                <a:gd name="T24" fmla="*/ 1252 w 1252"/>
                <a:gd name="T25" fmla="*/ 562 h 1122"/>
                <a:gd name="T26" fmla="*/ 1110 w 1252"/>
                <a:gd name="T27" fmla="*/ 673 h 1122"/>
                <a:gd name="T28" fmla="*/ 1093 w 1252"/>
                <a:gd name="T29" fmla="*/ 741 h 1122"/>
                <a:gd name="T30" fmla="*/ 1065 w 1252"/>
                <a:gd name="T31" fmla="*/ 806 h 1122"/>
                <a:gd name="T32" fmla="*/ 1032 w 1252"/>
                <a:gd name="T33" fmla="*/ 867 h 1122"/>
                <a:gd name="T34" fmla="*/ 991 w 1252"/>
                <a:gd name="T35" fmla="*/ 921 h 1122"/>
                <a:gd name="T36" fmla="*/ 944 w 1252"/>
                <a:gd name="T37" fmla="*/ 972 h 1122"/>
                <a:gd name="T38" fmla="*/ 890 w 1252"/>
                <a:gd name="T39" fmla="*/ 1015 h 1122"/>
                <a:gd name="T40" fmla="*/ 833 w 1252"/>
                <a:gd name="T41" fmla="*/ 1052 h 1122"/>
                <a:gd name="T42" fmla="*/ 770 w 1252"/>
                <a:gd name="T43" fmla="*/ 1082 h 1122"/>
                <a:gd name="T44" fmla="*/ 703 w 1252"/>
                <a:gd name="T45" fmla="*/ 1104 h 1122"/>
                <a:gd name="T46" fmla="*/ 633 w 1252"/>
                <a:gd name="T47" fmla="*/ 1118 h 1122"/>
                <a:gd name="T48" fmla="*/ 560 w 1252"/>
                <a:gd name="T49" fmla="*/ 1122 h 1122"/>
                <a:gd name="T50" fmla="*/ 485 w 1252"/>
                <a:gd name="T51" fmla="*/ 1117 h 1122"/>
                <a:gd name="T52" fmla="*/ 412 w 1252"/>
                <a:gd name="T53" fmla="*/ 1103 h 1122"/>
                <a:gd name="T54" fmla="*/ 342 w 1252"/>
                <a:gd name="T55" fmla="*/ 1078 h 1122"/>
                <a:gd name="T56" fmla="*/ 277 w 1252"/>
                <a:gd name="T57" fmla="*/ 1045 h 1122"/>
                <a:gd name="T58" fmla="*/ 218 w 1252"/>
                <a:gd name="T59" fmla="*/ 1005 h 1122"/>
                <a:gd name="T60" fmla="*/ 164 w 1252"/>
                <a:gd name="T61" fmla="*/ 958 h 1122"/>
                <a:gd name="T62" fmla="*/ 117 w 1252"/>
                <a:gd name="T63" fmla="*/ 904 h 1122"/>
                <a:gd name="T64" fmla="*/ 77 w 1252"/>
                <a:gd name="T65" fmla="*/ 844 h 1122"/>
                <a:gd name="T66" fmla="*/ 43 w 1252"/>
                <a:gd name="T67" fmla="*/ 780 h 1122"/>
                <a:gd name="T68" fmla="*/ 19 w 1252"/>
                <a:gd name="T69" fmla="*/ 710 h 1122"/>
                <a:gd name="T70" fmla="*/ 5 w 1252"/>
                <a:gd name="T71" fmla="*/ 637 h 1122"/>
                <a:gd name="T72" fmla="*/ 0 w 1252"/>
                <a:gd name="T73" fmla="*/ 562 h 1122"/>
                <a:gd name="T74" fmla="*/ 5 w 1252"/>
                <a:gd name="T75" fmla="*/ 485 h 1122"/>
                <a:gd name="T76" fmla="*/ 19 w 1252"/>
                <a:gd name="T77" fmla="*/ 412 h 1122"/>
                <a:gd name="T78" fmla="*/ 43 w 1252"/>
                <a:gd name="T79" fmla="*/ 344 h 1122"/>
                <a:gd name="T80" fmla="*/ 77 w 1252"/>
                <a:gd name="T81" fmla="*/ 279 h 1122"/>
                <a:gd name="T82" fmla="*/ 117 w 1252"/>
                <a:gd name="T83" fmla="*/ 218 h 1122"/>
                <a:gd name="T84" fmla="*/ 164 w 1252"/>
                <a:gd name="T85" fmla="*/ 164 h 1122"/>
                <a:gd name="T86" fmla="*/ 218 w 1252"/>
                <a:gd name="T87" fmla="*/ 117 h 1122"/>
                <a:gd name="T88" fmla="*/ 277 w 1252"/>
                <a:gd name="T89" fmla="*/ 77 h 1122"/>
                <a:gd name="T90" fmla="*/ 342 w 1252"/>
                <a:gd name="T91" fmla="*/ 45 h 1122"/>
                <a:gd name="T92" fmla="*/ 412 w 1252"/>
                <a:gd name="T93" fmla="*/ 21 h 1122"/>
                <a:gd name="T94" fmla="*/ 485 w 1252"/>
                <a:gd name="T95" fmla="*/ 5 h 1122"/>
                <a:gd name="T96" fmla="*/ 560 w 1252"/>
                <a:gd name="T9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2" h="1122">
                  <a:moveTo>
                    <a:pt x="560" y="0"/>
                  </a:moveTo>
                  <a:lnTo>
                    <a:pt x="633" y="5"/>
                  </a:lnTo>
                  <a:lnTo>
                    <a:pt x="703" y="19"/>
                  </a:lnTo>
                  <a:lnTo>
                    <a:pt x="770" y="40"/>
                  </a:lnTo>
                  <a:lnTo>
                    <a:pt x="833" y="71"/>
                  </a:lnTo>
                  <a:lnTo>
                    <a:pt x="890" y="108"/>
                  </a:lnTo>
                  <a:lnTo>
                    <a:pt x="944" y="152"/>
                  </a:lnTo>
                  <a:lnTo>
                    <a:pt x="991" y="201"/>
                  </a:lnTo>
                  <a:lnTo>
                    <a:pt x="1032" y="256"/>
                  </a:lnTo>
                  <a:lnTo>
                    <a:pt x="1065" y="316"/>
                  </a:lnTo>
                  <a:lnTo>
                    <a:pt x="1093" y="380"/>
                  </a:lnTo>
                  <a:lnTo>
                    <a:pt x="1110" y="448"/>
                  </a:lnTo>
                  <a:lnTo>
                    <a:pt x="1252" y="562"/>
                  </a:lnTo>
                  <a:lnTo>
                    <a:pt x="1110" y="673"/>
                  </a:lnTo>
                  <a:lnTo>
                    <a:pt x="1093" y="741"/>
                  </a:lnTo>
                  <a:lnTo>
                    <a:pt x="1065" y="806"/>
                  </a:lnTo>
                  <a:lnTo>
                    <a:pt x="1032" y="867"/>
                  </a:lnTo>
                  <a:lnTo>
                    <a:pt x="991" y="921"/>
                  </a:lnTo>
                  <a:lnTo>
                    <a:pt x="944" y="972"/>
                  </a:lnTo>
                  <a:lnTo>
                    <a:pt x="890" y="1015"/>
                  </a:lnTo>
                  <a:lnTo>
                    <a:pt x="833" y="1052"/>
                  </a:lnTo>
                  <a:lnTo>
                    <a:pt x="770" y="1082"/>
                  </a:lnTo>
                  <a:lnTo>
                    <a:pt x="703" y="1104"/>
                  </a:lnTo>
                  <a:lnTo>
                    <a:pt x="633" y="1118"/>
                  </a:lnTo>
                  <a:lnTo>
                    <a:pt x="560" y="1122"/>
                  </a:lnTo>
                  <a:lnTo>
                    <a:pt x="485" y="1117"/>
                  </a:lnTo>
                  <a:lnTo>
                    <a:pt x="412" y="1103"/>
                  </a:lnTo>
                  <a:lnTo>
                    <a:pt x="342" y="1078"/>
                  </a:lnTo>
                  <a:lnTo>
                    <a:pt x="277" y="1045"/>
                  </a:lnTo>
                  <a:lnTo>
                    <a:pt x="218" y="1005"/>
                  </a:lnTo>
                  <a:lnTo>
                    <a:pt x="164" y="958"/>
                  </a:lnTo>
                  <a:lnTo>
                    <a:pt x="117" y="904"/>
                  </a:lnTo>
                  <a:lnTo>
                    <a:pt x="77" y="844"/>
                  </a:lnTo>
                  <a:lnTo>
                    <a:pt x="43" y="780"/>
                  </a:lnTo>
                  <a:lnTo>
                    <a:pt x="19" y="710"/>
                  </a:lnTo>
                  <a:lnTo>
                    <a:pt x="5" y="637"/>
                  </a:lnTo>
                  <a:lnTo>
                    <a:pt x="0" y="562"/>
                  </a:lnTo>
                  <a:lnTo>
                    <a:pt x="5" y="485"/>
                  </a:lnTo>
                  <a:lnTo>
                    <a:pt x="19" y="412"/>
                  </a:lnTo>
                  <a:lnTo>
                    <a:pt x="43" y="344"/>
                  </a:lnTo>
                  <a:lnTo>
                    <a:pt x="77" y="279"/>
                  </a:lnTo>
                  <a:lnTo>
                    <a:pt x="117" y="218"/>
                  </a:lnTo>
                  <a:lnTo>
                    <a:pt x="164" y="164"/>
                  </a:lnTo>
                  <a:lnTo>
                    <a:pt x="218" y="117"/>
                  </a:lnTo>
                  <a:lnTo>
                    <a:pt x="277" y="77"/>
                  </a:lnTo>
                  <a:lnTo>
                    <a:pt x="342" y="45"/>
                  </a:lnTo>
                  <a:lnTo>
                    <a:pt x="412" y="21"/>
                  </a:lnTo>
                  <a:lnTo>
                    <a:pt x="485" y="5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4054208" y="1384077"/>
              <a:ext cx="2259087" cy="2259087"/>
            </a:xfrm>
            <a:custGeom>
              <a:avLst/>
              <a:gdLst>
                <a:gd name="T0" fmla="*/ 506 w 1012"/>
                <a:gd name="T1" fmla="*/ 0 h 1012"/>
                <a:gd name="T2" fmla="*/ 581 w 1012"/>
                <a:gd name="T3" fmla="*/ 5 h 1012"/>
                <a:gd name="T4" fmla="*/ 653 w 1012"/>
                <a:gd name="T5" fmla="*/ 21 h 1012"/>
                <a:gd name="T6" fmla="*/ 719 w 1012"/>
                <a:gd name="T7" fmla="*/ 47 h 1012"/>
                <a:gd name="T8" fmla="*/ 782 w 1012"/>
                <a:gd name="T9" fmla="*/ 82 h 1012"/>
                <a:gd name="T10" fmla="*/ 838 w 1012"/>
                <a:gd name="T11" fmla="*/ 124 h 1012"/>
                <a:gd name="T12" fmla="*/ 889 w 1012"/>
                <a:gd name="T13" fmla="*/ 174 h 1012"/>
                <a:gd name="T14" fmla="*/ 930 w 1012"/>
                <a:gd name="T15" fmla="*/ 230 h 1012"/>
                <a:gd name="T16" fmla="*/ 965 w 1012"/>
                <a:gd name="T17" fmla="*/ 293 h 1012"/>
                <a:gd name="T18" fmla="*/ 992 w 1012"/>
                <a:gd name="T19" fmla="*/ 359 h 1012"/>
                <a:gd name="T20" fmla="*/ 1007 w 1012"/>
                <a:gd name="T21" fmla="*/ 431 h 1012"/>
                <a:gd name="T22" fmla="*/ 1012 w 1012"/>
                <a:gd name="T23" fmla="*/ 506 h 1012"/>
                <a:gd name="T24" fmla="*/ 1007 w 1012"/>
                <a:gd name="T25" fmla="*/ 581 h 1012"/>
                <a:gd name="T26" fmla="*/ 992 w 1012"/>
                <a:gd name="T27" fmla="*/ 651 h 1012"/>
                <a:gd name="T28" fmla="*/ 965 w 1012"/>
                <a:gd name="T29" fmla="*/ 719 h 1012"/>
                <a:gd name="T30" fmla="*/ 930 w 1012"/>
                <a:gd name="T31" fmla="*/ 781 h 1012"/>
                <a:gd name="T32" fmla="*/ 889 w 1012"/>
                <a:gd name="T33" fmla="*/ 837 h 1012"/>
                <a:gd name="T34" fmla="*/ 838 w 1012"/>
                <a:gd name="T35" fmla="*/ 886 h 1012"/>
                <a:gd name="T36" fmla="*/ 782 w 1012"/>
                <a:gd name="T37" fmla="*/ 930 h 1012"/>
                <a:gd name="T38" fmla="*/ 719 w 1012"/>
                <a:gd name="T39" fmla="*/ 965 h 1012"/>
                <a:gd name="T40" fmla="*/ 653 w 1012"/>
                <a:gd name="T41" fmla="*/ 989 h 1012"/>
                <a:gd name="T42" fmla="*/ 581 w 1012"/>
                <a:gd name="T43" fmla="*/ 1005 h 1012"/>
                <a:gd name="T44" fmla="*/ 506 w 1012"/>
                <a:gd name="T45" fmla="*/ 1012 h 1012"/>
                <a:gd name="T46" fmla="*/ 431 w 1012"/>
                <a:gd name="T47" fmla="*/ 1005 h 1012"/>
                <a:gd name="T48" fmla="*/ 359 w 1012"/>
                <a:gd name="T49" fmla="*/ 989 h 1012"/>
                <a:gd name="T50" fmla="*/ 293 w 1012"/>
                <a:gd name="T51" fmla="*/ 965 h 1012"/>
                <a:gd name="T52" fmla="*/ 230 w 1012"/>
                <a:gd name="T53" fmla="*/ 930 h 1012"/>
                <a:gd name="T54" fmla="*/ 174 w 1012"/>
                <a:gd name="T55" fmla="*/ 886 h 1012"/>
                <a:gd name="T56" fmla="*/ 124 w 1012"/>
                <a:gd name="T57" fmla="*/ 837 h 1012"/>
                <a:gd name="T58" fmla="*/ 82 w 1012"/>
                <a:gd name="T59" fmla="*/ 781 h 1012"/>
                <a:gd name="T60" fmla="*/ 47 w 1012"/>
                <a:gd name="T61" fmla="*/ 719 h 1012"/>
                <a:gd name="T62" fmla="*/ 23 w 1012"/>
                <a:gd name="T63" fmla="*/ 651 h 1012"/>
                <a:gd name="T64" fmla="*/ 7 w 1012"/>
                <a:gd name="T65" fmla="*/ 581 h 1012"/>
                <a:gd name="T66" fmla="*/ 0 w 1012"/>
                <a:gd name="T67" fmla="*/ 506 h 1012"/>
                <a:gd name="T68" fmla="*/ 7 w 1012"/>
                <a:gd name="T69" fmla="*/ 431 h 1012"/>
                <a:gd name="T70" fmla="*/ 23 w 1012"/>
                <a:gd name="T71" fmla="*/ 359 h 1012"/>
                <a:gd name="T72" fmla="*/ 47 w 1012"/>
                <a:gd name="T73" fmla="*/ 293 h 1012"/>
                <a:gd name="T74" fmla="*/ 82 w 1012"/>
                <a:gd name="T75" fmla="*/ 230 h 1012"/>
                <a:gd name="T76" fmla="*/ 124 w 1012"/>
                <a:gd name="T77" fmla="*/ 174 h 1012"/>
                <a:gd name="T78" fmla="*/ 174 w 1012"/>
                <a:gd name="T79" fmla="*/ 124 h 1012"/>
                <a:gd name="T80" fmla="*/ 230 w 1012"/>
                <a:gd name="T81" fmla="*/ 82 h 1012"/>
                <a:gd name="T82" fmla="*/ 293 w 1012"/>
                <a:gd name="T83" fmla="*/ 47 h 1012"/>
                <a:gd name="T84" fmla="*/ 359 w 1012"/>
                <a:gd name="T85" fmla="*/ 21 h 1012"/>
                <a:gd name="T86" fmla="*/ 431 w 1012"/>
                <a:gd name="T87" fmla="*/ 5 h 1012"/>
                <a:gd name="T88" fmla="*/ 506 w 1012"/>
                <a:gd name="T89" fmla="*/ 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2" h="1012">
                  <a:moveTo>
                    <a:pt x="506" y="0"/>
                  </a:moveTo>
                  <a:lnTo>
                    <a:pt x="581" y="5"/>
                  </a:lnTo>
                  <a:lnTo>
                    <a:pt x="653" y="21"/>
                  </a:lnTo>
                  <a:lnTo>
                    <a:pt x="719" y="47"/>
                  </a:lnTo>
                  <a:lnTo>
                    <a:pt x="782" y="82"/>
                  </a:lnTo>
                  <a:lnTo>
                    <a:pt x="838" y="124"/>
                  </a:lnTo>
                  <a:lnTo>
                    <a:pt x="889" y="174"/>
                  </a:lnTo>
                  <a:lnTo>
                    <a:pt x="930" y="230"/>
                  </a:lnTo>
                  <a:lnTo>
                    <a:pt x="965" y="293"/>
                  </a:lnTo>
                  <a:lnTo>
                    <a:pt x="992" y="359"/>
                  </a:lnTo>
                  <a:lnTo>
                    <a:pt x="1007" y="431"/>
                  </a:lnTo>
                  <a:lnTo>
                    <a:pt x="1012" y="506"/>
                  </a:lnTo>
                  <a:lnTo>
                    <a:pt x="1007" y="581"/>
                  </a:lnTo>
                  <a:lnTo>
                    <a:pt x="992" y="651"/>
                  </a:lnTo>
                  <a:lnTo>
                    <a:pt x="965" y="719"/>
                  </a:lnTo>
                  <a:lnTo>
                    <a:pt x="930" y="781"/>
                  </a:lnTo>
                  <a:lnTo>
                    <a:pt x="889" y="837"/>
                  </a:lnTo>
                  <a:lnTo>
                    <a:pt x="838" y="886"/>
                  </a:lnTo>
                  <a:lnTo>
                    <a:pt x="782" y="930"/>
                  </a:lnTo>
                  <a:lnTo>
                    <a:pt x="719" y="965"/>
                  </a:lnTo>
                  <a:lnTo>
                    <a:pt x="653" y="989"/>
                  </a:lnTo>
                  <a:lnTo>
                    <a:pt x="581" y="1005"/>
                  </a:lnTo>
                  <a:lnTo>
                    <a:pt x="506" y="1012"/>
                  </a:lnTo>
                  <a:lnTo>
                    <a:pt x="431" y="1005"/>
                  </a:lnTo>
                  <a:lnTo>
                    <a:pt x="359" y="989"/>
                  </a:lnTo>
                  <a:lnTo>
                    <a:pt x="293" y="965"/>
                  </a:lnTo>
                  <a:lnTo>
                    <a:pt x="230" y="930"/>
                  </a:lnTo>
                  <a:lnTo>
                    <a:pt x="174" y="886"/>
                  </a:lnTo>
                  <a:lnTo>
                    <a:pt x="124" y="837"/>
                  </a:lnTo>
                  <a:lnTo>
                    <a:pt x="82" y="781"/>
                  </a:lnTo>
                  <a:lnTo>
                    <a:pt x="47" y="719"/>
                  </a:lnTo>
                  <a:lnTo>
                    <a:pt x="23" y="651"/>
                  </a:lnTo>
                  <a:lnTo>
                    <a:pt x="7" y="581"/>
                  </a:lnTo>
                  <a:lnTo>
                    <a:pt x="0" y="506"/>
                  </a:lnTo>
                  <a:lnTo>
                    <a:pt x="7" y="431"/>
                  </a:lnTo>
                  <a:lnTo>
                    <a:pt x="23" y="359"/>
                  </a:lnTo>
                  <a:lnTo>
                    <a:pt x="47" y="293"/>
                  </a:lnTo>
                  <a:lnTo>
                    <a:pt x="82" y="230"/>
                  </a:lnTo>
                  <a:lnTo>
                    <a:pt x="124" y="174"/>
                  </a:lnTo>
                  <a:lnTo>
                    <a:pt x="174" y="124"/>
                  </a:lnTo>
                  <a:lnTo>
                    <a:pt x="230" y="82"/>
                  </a:lnTo>
                  <a:lnTo>
                    <a:pt x="293" y="47"/>
                  </a:lnTo>
                  <a:lnTo>
                    <a:pt x="359" y="21"/>
                  </a:lnTo>
                  <a:lnTo>
                    <a:pt x="431" y="5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innerShdw blurRad="1270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0" tIns="0" rIns="0" bIns="0" numCol="1" anchor="ctr" anchorCtr="1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</a:t>
              </a:r>
              <a:endPara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" name="PA_组合 1"/>
          <p:cNvGrpSpPr/>
          <p:nvPr>
            <p:custDataLst>
              <p:tags r:id="rId4"/>
            </p:custDataLst>
          </p:nvPr>
        </p:nvGrpSpPr>
        <p:grpSpPr>
          <a:xfrm>
            <a:off x="2887013" y="1549400"/>
            <a:ext cx="2145182" cy="1923976"/>
            <a:chOff x="1833072" y="1259068"/>
            <a:chExt cx="2792607" cy="2504640"/>
          </a:xfrm>
          <a:effectLst>
            <a:outerShdw blurRad="317500" dist="228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Freeform 12"/>
            <p:cNvSpPr/>
            <p:nvPr/>
          </p:nvSpPr>
          <p:spPr bwMode="auto">
            <a:xfrm>
              <a:off x="1833072" y="1259068"/>
              <a:ext cx="2792607" cy="2504640"/>
            </a:xfrm>
            <a:custGeom>
              <a:avLst/>
              <a:gdLst>
                <a:gd name="T0" fmla="*/ 562 w 1251"/>
                <a:gd name="T1" fmla="*/ 0 h 1122"/>
                <a:gd name="T2" fmla="*/ 633 w 1251"/>
                <a:gd name="T3" fmla="*/ 5 h 1122"/>
                <a:gd name="T4" fmla="*/ 703 w 1251"/>
                <a:gd name="T5" fmla="*/ 19 h 1122"/>
                <a:gd name="T6" fmla="*/ 771 w 1251"/>
                <a:gd name="T7" fmla="*/ 40 h 1122"/>
                <a:gd name="T8" fmla="*/ 832 w 1251"/>
                <a:gd name="T9" fmla="*/ 71 h 1122"/>
                <a:gd name="T10" fmla="*/ 892 w 1251"/>
                <a:gd name="T11" fmla="*/ 108 h 1122"/>
                <a:gd name="T12" fmla="*/ 944 w 1251"/>
                <a:gd name="T13" fmla="*/ 152 h 1122"/>
                <a:gd name="T14" fmla="*/ 991 w 1251"/>
                <a:gd name="T15" fmla="*/ 201 h 1122"/>
                <a:gd name="T16" fmla="*/ 1031 w 1251"/>
                <a:gd name="T17" fmla="*/ 256 h 1122"/>
                <a:gd name="T18" fmla="*/ 1066 w 1251"/>
                <a:gd name="T19" fmla="*/ 316 h 1122"/>
                <a:gd name="T20" fmla="*/ 1093 w 1251"/>
                <a:gd name="T21" fmla="*/ 380 h 1122"/>
                <a:gd name="T22" fmla="*/ 1112 w 1251"/>
                <a:gd name="T23" fmla="*/ 448 h 1122"/>
                <a:gd name="T24" fmla="*/ 1251 w 1251"/>
                <a:gd name="T25" fmla="*/ 562 h 1122"/>
                <a:gd name="T26" fmla="*/ 1112 w 1251"/>
                <a:gd name="T27" fmla="*/ 673 h 1122"/>
                <a:gd name="T28" fmla="*/ 1093 w 1251"/>
                <a:gd name="T29" fmla="*/ 741 h 1122"/>
                <a:gd name="T30" fmla="*/ 1066 w 1251"/>
                <a:gd name="T31" fmla="*/ 806 h 1122"/>
                <a:gd name="T32" fmla="*/ 1031 w 1251"/>
                <a:gd name="T33" fmla="*/ 867 h 1122"/>
                <a:gd name="T34" fmla="*/ 991 w 1251"/>
                <a:gd name="T35" fmla="*/ 921 h 1122"/>
                <a:gd name="T36" fmla="*/ 944 w 1251"/>
                <a:gd name="T37" fmla="*/ 972 h 1122"/>
                <a:gd name="T38" fmla="*/ 892 w 1251"/>
                <a:gd name="T39" fmla="*/ 1015 h 1122"/>
                <a:gd name="T40" fmla="*/ 832 w 1251"/>
                <a:gd name="T41" fmla="*/ 1052 h 1122"/>
                <a:gd name="T42" fmla="*/ 771 w 1251"/>
                <a:gd name="T43" fmla="*/ 1082 h 1122"/>
                <a:gd name="T44" fmla="*/ 703 w 1251"/>
                <a:gd name="T45" fmla="*/ 1104 h 1122"/>
                <a:gd name="T46" fmla="*/ 633 w 1251"/>
                <a:gd name="T47" fmla="*/ 1118 h 1122"/>
                <a:gd name="T48" fmla="*/ 562 w 1251"/>
                <a:gd name="T49" fmla="*/ 1122 h 1122"/>
                <a:gd name="T50" fmla="*/ 485 w 1251"/>
                <a:gd name="T51" fmla="*/ 1117 h 1122"/>
                <a:gd name="T52" fmla="*/ 412 w 1251"/>
                <a:gd name="T53" fmla="*/ 1103 h 1122"/>
                <a:gd name="T54" fmla="*/ 344 w 1251"/>
                <a:gd name="T55" fmla="*/ 1078 h 1122"/>
                <a:gd name="T56" fmla="*/ 277 w 1251"/>
                <a:gd name="T57" fmla="*/ 1045 h 1122"/>
                <a:gd name="T58" fmla="*/ 218 w 1251"/>
                <a:gd name="T59" fmla="*/ 1005 h 1122"/>
                <a:gd name="T60" fmla="*/ 164 w 1251"/>
                <a:gd name="T61" fmla="*/ 958 h 1122"/>
                <a:gd name="T62" fmla="*/ 117 w 1251"/>
                <a:gd name="T63" fmla="*/ 904 h 1122"/>
                <a:gd name="T64" fmla="*/ 76 w 1251"/>
                <a:gd name="T65" fmla="*/ 844 h 1122"/>
                <a:gd name="T66" fmla="*/ 43 w 1251"/>
                <a:gd name="T67" fmla="*/ 780 h 1122"/>
                <a:gd name="T68" fmla="*/ 21 w 1251"/>
                <a:gd name="T69" fmla="*/ 710 h 1122"/>
                <a:gd name="T70" fmla="*/ 5 w 1251"/>
                <a:gd name="T71" fmla="*/ 637 h 1122"/>
                <a:gd name="T72" fmla="*/ 0 w 1251"/>
                <a:gd name="T73" fmla="*/ 562 h 1122"/>
                <a:gd name="T74" fmla="*/ 5 w 1251"/>
                <a:gd name="T75" fmla="*/ 485 h 1122"/>
                <a:gd name="T76" fmla="*/ 21 w 1251"/>
                <a:gd name="T77" fmla="*/ 412 h 1122"/>
                <a:gd name="T78" fmla="*/ 43 w 1251"/>
                <a:gd name="T79" fmla="*/ 344 h 1122"/>
                <a:gd name="T80" fmla="*/ 76 w 1251"/>
                <a:gd name="T81" fmla="*/ 279 h 1122"/>
                <a:gd name="T82" fmla="*/ 117 w 1251"/>
                <a:gd name="T83" fmla="*/ 218 h 1122"/>
                <a:gd name="T84" fmla="*/ 164 w 1251"/>
                <a:gd name="T85" fmla="*/ 164 h 1122"/>
                <a:gd name="T86" fmla="*/ 218 w 1251"/>
                <a:gd name="T87" fmla="*/ 117 h 1122"/>
                <a:gd name="T88" fmla="*/ 277 w 1251"/>
                <a:gd name="T89" fmla="*/ 77 h 1122"/>
                <a:gd name="T90" fmla="*/ 344 w 1251"/>
                <a:gd name="T91" fmla="*/ 45 h 1122"/>
                <a:gd name="T92" fmla="*/ 412 w 1251"/>
                <a:gd name="T93" fmla="*/ 21 h 1122"/>
                <a:gd name="T94" fmla="*/ 485 w 1251"/>
                <a:gd name="T95" fmla="*/ 5 h 1122"/>
                <a:gd name="T96" fmla="*/ 562 w 1251"/>
                <a:gd name="T9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1" h="1122">
                  <a:moveTo>
                    <a:pt x="562" y="0"/>
                  </a:moveTo>
                  <a:lnTo>
                    <a:pt x="633" y="5"/>
                  </a:lnTo>
                  <a:lnTo>
                    <a:pt x="703" y="19"/>
                  </a:lnTo>
                  <a:lnTo>
                    <a:pt x="771" y="40"/>
                  </a:lnTo>
                  <a:lnTo>
                    <a:pt x="832" y="71"/>
                  </a:lnTo>
                  <a:lnTo>
                    <a:pt x="892" y="108"/>
                  </a:lnTo>
                  <a:lnTo>
                    <a:pt x="944" y="152"/>
                  </a:lnTo>
                  <a:lnTo>
                    <a:pt x="991" y="201"/>
                  </a:lnTo>
                  <a:lnTo>
                    <a:pt x="1031" y="256"/>
                  </a:lnTo>
                  <a:lnTo>
                    <a:pt x="1066" y="316"/>
                  </a:lnTo>
                  <a:lnTo>
                    <a:pt x="1093" y="380"/>
                  </a:lnTo>
                  <a:lnTo>
                    <a:pt x="1112" y="448"/>
                  </a:lnTo>
                  <a:lnTo>
                    <a:pt x="1251" y="562"/>
                  </a:lnTo>
                  <a:lnTo>
                    <a:pt x="1112" y="673"/>
                  </a:lnTo>
                  <a:lnTo>
                    <a:pt x="1093" y="741"/>
                  </a:lnTo>
                  <a:lnTo>
                    <a:pt x="1066" y="806"/>
                  </a:lnTo>
                  <a:lnTo>
                    <a:pt x="1031" y="867"/>
                  </a:lnTo>
                  <a:lnTo>
                    <a:pt x="991" y="921"/>
                  </a:lnTo>
                  <a:lnTo>
                    <a:pt x="944" y="972"/>
                  </a:lnTo>
                  <a:lnTo>
                    <a:pt x="892" y="1015"/>
                  </a:lnTo>
                  <a:lnTo>
                    <a:pt x="832" y="1052"/>
                  </a:lnTo>
                  <a:lnTo>
                    <a:pt x="771" y="1082"/>
                  </a:lnTo>
                  <a:lnTo>
                    <a:pt x="703" y="1104"/>
                  </a:lnTo>
                  <a:lnTo>
                    <a:pt x="633" y="1118"/>
                  </a:lnTo>
                  <a:lnTo>
                    <a:pt x="562" y="1122"/>
                  </a:lnTo>
                  <a:lnTo>
                    <a:pt x="485" y="1117"/>
                  </a:lnTo>
                  <a:lnTo>
                    <a:pt x="412" y="1103"/>
                  </a:lnTo>
                  <a:lnTo>
                    <a:pt x="344" y="1078"/>
                  </a:lnTo>
                  <a:lnTo>
                    <a:pt x="277" y="1045"/>
                  </a:lnTo>
                  <a:lnTo>
                    <a:pt x="218" y="1005"/>
                  </a:lnTo>
                  <a:lnTo>
                    <a:pt x="164" y="958"/>
                  </a:lnTo>
                  <a:lnTo>
                    <a:pt x="117" y="904"/>
                  </a:lnTo>
                  <a:lnTo>
                    <a:pt x="76" y="844"/>
                  </a:lnTo>
                  <a:lnTo>
                    <a:pt x="43" y="780"/>
                  </a:lnTo>
                  <a:lnTo>
                    <a:pt x="21" y="710"/>
                  </a:lnTo>
                  <a:lnTo>
                    <a:pt x="5" y="637"/>
                  </a:lnTo>
                  <a:lnTo>
                    <a:pt x="0" y="562"/>
                  </a:lnTo>
                  <a:lnTo>
                    <a:pt x="5" y="485"/>
                  </a:lnTo>
                  <a:lnTo>
                    <a:pt x="21" y="412"/>
                  </a:lnTo>
                  <a:lnTo>
                    <a:pt x="43" y="344"/>
                  </a:lnTo>
                  <a:lnTo>
                    <a:pt x="76" y="279"/>
                  </a:lnTo>
                  <a:lnTo>
                    <a:pt x="117" y="218"/>
                  </a:lnTo>
                  <a:lnTo>
                    <a:pt x="164" y="164"/>
                  </a:lnTo>
                  <a:lnTo>
                    <a:pt x="218" y="117"/>
                  </a:lnTo>
                  <a:lnTo>
                    <a:pt x="277" y="77"/>
                  </a:lnTo>
                  <a:lnTo>
                    <a:pt x="344" y="45"/>
                  </a:lnTo>
                  <a:lnTo>
                    <a:pt x="412" y="21"/>
                  </a:lnTo>
                  <a:lnTo>
                    <a:pt x="485" y="5"/>
                  </a:lnTo>
                  <a:lnTo>
                    <a:pt x="562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13"/>
            <p:cNvSpPr/>
            <p:nvPr/>
          </p:nvSpPr>
          <p:spPr bwMode="auto">
            <a:xfrm>
              <a:off x="1955848" y="1384077"/>
              <a:ext cx="2256855" cy="2259087"/>
            </a:xfrm>
            <a:custGeom>
              <a:avLst/>
              <a:gdLst>
                <a:gd name="T0" fmla="*/ 507 w 1011"/>
                <a:gd name="T1" fmla="*/ 0 h 1012"/>
                <a:gd name="T2" fmla="*/ 580 w 1011"/>
                <a:gd name="T3" fmla="*/ 5 h 1012"/>
                <a:gd name="T4" fmla="*/ 652 w 1011"/>
                <a:gd name="T5" fmla="*/ 21 h 1012"/>
                <a:gd name="T6" fmla="*/ 720 w 1011"/>
                <a:gd name="T7" fmla="*/ 47 h 1012"/>
                <a:gd name="T8" fmla="*/ 781 w 1011"/>
                <a:gd name="T9" fmla="*/ 82 h 1012"/>
                <a:gd name="T10" fmla="*/ 839 w 1011"/>
                <a:gd name="T11" fmla="*/ 124 h 1012"/>
                <a:gd name="T12" fmla="*/ 887 w 1011"/>
                <a:gd name="T13" fmla="*/ 174 h 1012"/>
                <a:gd name="T14" fmla="*/ 931 w 1011"/>
                <a:gd name="T15" fmla="*/ 230 h 1012"/>
                <a:gd name="T16" fmla="*/ 964 w 1011"/>
                <a:gd name="T17" fmla="*/ 293 h 1012"/>
                <a:gd name="T18" fmla="*/ 990 w 1011"/>
                <a:gd name="T19" fmla="*/ 359 h 1012"/>
                <a:gd name="T20" fmla="*/ 1006 w 1011"/>
                <a:gd name="T21" fmla="*/ 431 h 1012"/>
                <a:gd name="T22" fmla="*/ 1011 w 1011"/>
                <a:gd name="T23" fmla="*/ 506 h 1012"/>
                <a:gd name="T24" fmla="*/ 1006 w 1011"/>
                <a:gd name="T25" fmla="*/ 581 h 1012"/>
                <a:gd name="T26" fmla="*/ 990 w 1011"/>
                <a:gd name="T27" fmla="*/ 651 h 1012"/>
                <a:gd name="T28" fmla="*/ 964 w 1011"/>
                <a:gd name="T29" fmla="*/ 719 h 1012"/>
                <a:gd name="T30" fmla="*/ 931 w 1011"/>
                <a:gd name="T31" fmla="*/ 781 h 1012"/>
                <a:gd name="T32" fmla="*/ 887 w 1011"/>
                <a:gd name="T33" fmla="*/ 837 h 1012"/>
                <a:gd name="T34" fmla="*/ 839 w 1011"/>
                <a:gd name="T35" fmla="*/ 886 h 1012"/>
                <a:gd name="T36" fmla="*/ 781 w 1011"/>
                <a:gd name="T37" fmla="*/ 930 h 1012"/>
                <a:gd name="T38" fmla="*/ 720 w 1011"/>
                <a:gd name="T39" fmla="*/ 965 h 1012"/>
                <a:gd name="T40" fmla="*/ 652 w 1011"/>
                <a:gd name="T41" fmla="*/ 989 h 1012"/>
                <a:gd name="T42" fmla="*/ 580 w 1011"/>
                <a:gd name="T43" fmla="*/ 1005 h 1012"/>
                <a:gd name="T44" fmla="*/ 507 w 1011"/>
                <a:gd name="T45" fmla="*/ 1012 h 1012"/>
                <a:gd name="T46" fmla="*/ 432 w 1011"/>
                <a:gd name="T47" fmla="*/ 1005 h 1012"/>
                <a:gd name="T48" fmla="*/ 360 w 1011"/>
                <a:gd name="T49" fmla="*/ 989 h 1012"/>
                <a:gd name="T50" fmla="*/ 292 w 1011"/>
                <a:gd name="T51" fmla="*/ 965 h 1012"/>
                <a:gd name="T52" fmla="*/ 231 w 1011"/>
                <a:gd name="T53" fmla="*/ 930 h 1012"/>
                <a:gd name="T54" fmla="*/ 175 w 1011"/>
                <a:gd name="T55" fmla="*/ 886 h 1012"/>
                <a:gd name="T56" fmla="*/ 124 w 1011"/>
                <a:gd name="T57" fmla="*/ 837 h 1012"/>
                <a:gd name="T58" fmla="*/ 83 w 1011"/>
                <a:gd name="T59" fmla="*/ 781 h 1012"/>
                <a:gd name="T60" fmla="*/ 48 w 1011"/>
                <a:gd name="T61" fmla="*/ 719 h 1012"/>
                <a:gd name="T62" fmla="*/ 21 w 1011"/>
                <a:gd name="T63" fmla="*/ 651 h 1012"/>
                <a:gd name="T64" fmla="*/ 6 w 1011"/>
                <a:gd name="T65" fmla="*/ 581 h 1012"/>
                <a:gd name="T66" fmla="*/ 0 w 1011"/>
                <a:gd name="T67" fmla="*/ 506 h 1012"/>
                <a:gd name="T68" fmla="*/ 6 w 1011"/>
                <a:gd name="T69" fmla="*/ 431 h 1012"/>
                <a:gd name="T70" fmla="*/ 21 w 1011"/>
                <a:gd name="T71" fmla="*/ 359 h 1012"/>
                <a:gd name="T72" fmla="*/ 48 w 1011"/>
                <a:gd name="T73" fmla="*/ 293 h 1012"/>
                <a:gd name="T74" fmla="*/ 83 w 1011"/>
                <a:gd name="T75" fmla="*/ 230 h 1012"/>
                <a:gd name="T76" fmla="*/ 124 w 1011"/>
                <a:gd name="T77" fmla="*/ 174 h 1012"/>
                <a:gd name="T78" fmla="*/ 175 w 1011"/>
                <a:gd name="T79" fmla="*/ 124 h 1012"/>
                <a:gd name="T80" fmla="*/ 231 w 1011"/>
                <a:gd name="T81" fmla="*/ 82 h 1012"/>
                <a:gd name="T82" fmla="*/ 292 w 1011"/>
                <a:gd name="T83" fmla="*/ 47 h 1012"/>
                <a:gd name="T84" fmla="*/ 360 w 1011"/>
                <a:gd name="T85" fmla="*/ 21 h 1012"/>
                <a:gd name="T86" fmla="*/ 432 w 1011"/>
                <a:gd name="T87" fmla="*/ 5 h 1012"/>
                <a:gd name="T88" fmla="*/ 507 w 1011"/>
                <a:gd name="T89" fmla="*/ 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1" h="1012">
                  <a:moveTo>
                    <a:pt x="507" y="0"/>
                  </a:moveTo>
                  <a:lnTo>
                    <a:pt x="580" y="5"/>
                  </a:lnTo>
                  <a:lnTo>
                    <a:pt x="652" y="21"/>
                  </a:lnTo>
                  <a:lnTo>
                    <a:pt x="720" y="47"/>
                  </a:lnTo>
                  <a:lnTo>
                    <a:pt x="781" y="82"/>
                  </a:lnTo>
                  <a:lnTo>
                    <a:pt x="839" y="124"/>
                  </a:lnTo>
                  <a:lnTo>
                    <a:pt x="887" y="174"/>
                  </a:lnTo>
                  <a:lnTo>
                    <a:pt x="931" y="230"/>
                  </a:lnTo>
                  <a:lnTo>
                    <a:pt x="964" y="293"/>
                  </a:lnTo>
                  <a:lnTo>
                    <a:pt x="990" y="359"/>
                  </a:lnTo>
                  <a:lnTo>
                    <a:pt x="1006" y="431"/>
                  </a:lnTo>
                  <a:lnTo>
                    <a:pt x="1011" y="506"/>
                  </a:lnTo>
                  <a:lnTo>
                    <a:pt x="1006" y="581"/>
                  </a:lnTo>
                  <a:lnTo>
                    <a:pt x="990" y="651"/>
                  </a:lnTo>
                  <a:lnTo>
                    <a:pt x="964" y="719"/>
                  </a:lnTo>
                  <a:lnTo>
                    <a:pt x="931" y="781"/>
                  </a:lnTo>
                  <a:lnTo>
                    <a:pt x="887" y="837"/>
                  </a:lnTo>
                  <a:lnTo>
                    <a:pt x="839" y="886"/>
                  </a:lnTo>
                  <a:lnTo>
                    <a:pt x="781" y="930"/>
                  </a:lnTo>
                  <a:lnTo>
                    <a:pt x="720" y="965"/>
                  </a:lnTo>
                  <a:lnTo>
                    <a:pt x="652" y="989"/>
                  </a:lnTo>
                  <a:lnTo>
                    <a:pt x="580" y="1005"/>
                  </a:lnTo>
                  <a:lnTo>
                    <a:pt x="507" y="1012"/>
                  </a:lnTo>
                  <a:lnTo>
                    <a:pt x="432" y="1005"/>
                  </a:lnTo>
                  <a:lnTo>
                    <a:pt x="360" y="989"/>
                  </a:lnTo>
                  <a:lnTo>
                    <a:pt x="292" y="965"/>
                  </a:lnTo>
                  <a:lnTo>
                    <a:pt x="231" y="930"/>
                  </a:lnTo>
                  <a:lnTo>
                    <a:pt x="175" y="886"/>
                  </a:lnTo>
                  <a:lnTo>
                    <a:pt x="124" y="837"/>
                  </a:lnTo>
                  <a:lnTo>
                    <a:pt x="83" y="781"/>
                  </a:lnTo>
                  <a:lnTo>
                    <a:pt x="48" y="719"/>
                  </a:lnTo>
                  <a:lnTo>
                    <a:pt x="21" y="651"/>
                  </a:lnTo>
                  <a:lnTo>
                    <a:pt x="6" y="581"/>
                  </a:lnTo>
                  <a:lnTo>
                    <a:pt x="0" y="506"/>
                  </a:lnTo>
                  <a:lnTo>
                    <a:pt x="6" y="431"/>
                  </a:lnTo>
                  <a:lnTo>
                    <a:pt x="21" y="359"/>
                  </a:lnTo>
                  <a:lnTo>
                    <a:pt x="48" y="293"/>
                  </a:lnTo>
                  <a:lnTo>
                    <a:pt x="83" y="230"/>
                  </a:lnTo>
                  <a:lnTo>
                    <a:pt x="124" y="174"/>
                  </a:lnTo>
                  <a:lnTo>
                    <a:pt x="175" y="124"/>
                  </a:lnTo>
                  <a:lnTo>
                    <a:pt x="231" y="82"/>
                  </a:lnTo>
                  <a:lnTo>
                    <a:pt x="292" y="47"/>
                  </a:lnTo>
                  <a:lnTo>
                    <a:pt x="360" y="21"/>
                  </a:lnTo>
                  <a:lnTo>
                    <a:pt x="432" y="5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innerShdw blurRad="1270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0" tIns="0" rIns="0" bIns="0" numCol="1" anchor="ctr" anchorCtr="1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2" name="PA_矩形 25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710992" y="4350635"/>
            <a:ext cx="543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VENTURE FINANCING PPT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3" name="PA_矩形 25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61607" y="4674448"/>
            <a:ext cx="6735536" cy="6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lvl="0" algn="ctr">
              <a:buNone/>
              <a:defRPr/>
            </a:pPr>
            <a:r>
              <a:rPr lang="zh-CN" altLang="en-US" sz="4400" b="1" dirty="0">
                <a:solidFill>
                  <a:srgbClr val="FFFFFF">
                    <a:lumMod val="65000"/>
                  </a:srgbClr>
                </a:solidFill>
                <a:cs typeface="Arial" panose="020B0604020202020204" pitchFamily="34" charset="0"/>
              </a:rPr>
              <a:t>大气商务办公</a:t>
            </a:r>
            <a:r>
              <a:rPr lang="en-US" altLang="zh-CN" sz="4400" b="1" dirty="0" err="1">
                <a:solidFill>
                  <a:srgbClr val="FFFFFF">
                    <a:lumMod val="65000"/>
                  </a:srgbClr>
                </a:solidFill>
                <a:cs typeface="Arial" panose="020B0604020202020204" pitchFamily="34" charset="0"/>
              </a:rPr>
              <a:t>ppt</a:t>
            </a:r>
            <a:r>
              <a:rPr lang="zh-CN" altLang="en-US" sz="4400" b="1" dirty="0">
                <a:solidFill>
                  <a:srgbClr val="FFFFFF">
                    <a:lumMod val="65000"/>
                  </a:srgbClr>
                </a:solidFill>
                <a:cs typeface="Arial" panose="020B0604020202020204" pitchFamily="34" charset="0"/>
              </a:rPr>
              <a:t>模板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4" name="PA_矩形 25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066240" y="5828706"/>
            <a:ext cx="4726270" cy="215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汇报人：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XXX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 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Report Person: XXX</a:t>
            </a:r>
          </a:p>
        </p:txBody>
      </p:sp>
      <p:pic>
        <p:nvPicPr>
          <p:cNvPr id="7" name="PA_CouldThisBeLove 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24575" y="-77616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8" accel="20000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accel="20000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8" accel="20000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8" accel="20000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9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0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1" dur="500" tmFilter="0, 0; .2, .5; .8, .5; 1, 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250" autoRev="1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53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4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6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65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6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  <p:bldLst>
          <p:bldP spid="22" grpId="0"/>
          <p:bldP spid="22" grpId="1"/>
          <p:bldP spid="23" grpId="0"/>
          <p:bldP spid="23" grpId="1"/>
          <p:bldP spid="24" grpId="0"/>
          <p:bldP spid="24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8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8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8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1" dur="500" tmFilter="0, 0; .2, .5; .8, .5; 1, 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250" autoRev="1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53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4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6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65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6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  <p:bldLst>
          <p:bldP spid="22" grpId="0"/>
          <p:bldP spid="22" grpId="1"/>
          <p:bldP spid="23" grpId="0"/>
          <p:bldP spid="23" grpId="1"/>
          <p:bldP spid="24" grpId="0"/>
          <p:bldP spid="24" grpId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 bwMode="auto">
          <a:xfrm>
            <a:off x="-28563" y="1485696"/>
            <a:ext cx="6129422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6655471" y="2104157"/>
            <a:ext cx="379667" cy="37966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11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kumimoji="0" lang="zh-CN" altLang="en-US" sz="211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7360468" y="2043672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53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年度工作概述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ANNUAL WORK SUMMARY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6655471" y="2973673"/>
            <a:ext cx="379667" cy="37966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11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kumimoji="0" lang="zh-CN" altLang="en-US" sz="211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7360468" y="2913189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53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工作完成情况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COMPLETION OF WORK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MH_Number_3"/>
          <p:cNvSpPr/>
          <p:nvPr>
            <p:custDataLst>
              <p:tags r:id="rId5"/>
            </p:custDataLst>
          </p:nvPr>
        </p:nvSpPr>
        <p:spPr>
          <a:xfrm>
            <a:off x="6655471" y="3843189"/>
            <a:ext cx="379667" cy="37966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11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kumimoji="0" lang="zh-CN" altLang="en-US" sz="211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6"/>
            </p:custDataLst>
          </p:nvPr>
        </p:nvSpPr>
        <p:spPr>
          <a:xfrm>
            <a:off x="7360468" y="3782705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53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成功项目展示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SUCCESSFUL PROJECT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7"/>
            </p:custDataLst>
          </p:nvPr>
        </p:nvSpPr>
        <p:spPr>
          <a:xfrm>
            <a:off x="6655471" y="4712705"/>
            <a:ext cx="379667" cy="37966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11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kumimoji="0" lang="zh-CN" altLang="en-US" sz="211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8"/>
            </p:custDataLst>
          </p:nvPr>
        </p:nvSpPr>
        <p:spPr>
          <a:xfrm>
            <a:off x="7360468" y="4652220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53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明年工作计划</a:t>
            </a:r>
            <a:endParaRPr kumimoji="0" lang="en-US" altLang="zh-CN" sz="253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NEXT YEAR WORK PLAN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9"/>
            </p:custDataLst>
          </p:nvPr>
        </p:nvSpPr>
        <p:spPr>
          <a:xfrm>
            <a:off x="2713211" y="1719029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865429" y="3277771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CONTENTS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18" grpId="0"/>
      <p:bldP spid="19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30"/>
          <p:cNvSpPr>
            <a:spLocks noEditPoints="1"/>
          </p:cNvSpPr>
          <p:nvPr/>
        </p:nvSpPr>
        <p:spPr bwMode="auto">
          <a:xfrm>
            <a:off x="4050891" y="1162975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</a:p>
        </p:txBody>
      </p:sp>
      <p:sp>
        <p:nvSpPr>
          <p:cNvPr id="43" name="Freeform 31"/>
          <p:cNvSpPr>
            <a:spLocks noEditPoints="1"/>
          </p:cNvSpPr>
          <p:nvPr/>
        </p:nvSpPr>
        <p:spPr bwMode="auto">
          <a:xfrm>
            <a:off x="6026131" y="1162975"/>
            <a:ext cx="1706562" cy="1708415"/>
          </a:xfrm>
          <a:custGeom>
            <a:avLst/>
            <a:gdLst>
              <a:gd name="T0" fmla="*/ 462 w 921"/>
              <a:gd name="T1" fmla="*/ 9 h 922"/>
              <a:gd name="T2" fmla="*/ 9 w 921"/>
              <a:gd name="T3" fmla="*/ 462 h 922"/>
              <a:gd name="T4" fmla="*/ 462 w 921"/>
              <a:gd name="T5" fmla="*/ 913 h 922"/>
              <a:gd name="T6" fmla="*/ 913 w 921"/>
              <a:gd name="T7" fmla="*/ 462 h 922"/>
              <a:gd name="T8" fmla="*/ 462 w 921"/>
              <a:gd name="T9" fmla="*/ 9 h 922"/>
              <a:gd name="T10" fmla="*/ 462 w 921"/>
              <a:gd name="T11" fmla="*/ 0 h 922"/>
              <a:gd name="T12" fmla="*/ 921 w 921"/>
              <a:gd name="T13" fmla="*/ 462 h 922"/>
              <a:gd name="T14" fmla="*/ 462 w 921"/>
              <a:gd name="T15" fmla="*/ 922 h 922"/>
              <a:gd name="T16" fmla="*/ 0 w 921"/>
              <a:gd name="T17" fmla="*/ 462 h 922"/>
              <a:gd name="T18" fmla="*/ 462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2" y="9"/>
                </a:moveTo>
                <a:lnTo>
                  <a:pt x="9" y="462"/>
                </a:lnTo>
                <a:lnTo>
                  <a:pt x="462" y="913"/>
                </a:lnTo>
                <a:lnTo>
                  <a:pt x="913" y="462"/>
                </a:lnTo>
                <a:lnTo>
                  <a:pt x="462" y="9"/>
                </a:lnTo>
                <a:close/>
                <a:moveTo>
                  <a:pt x="462" y="0"/>
                </a:moveTo>
                <a:lnTo>
                  <a:pt x="921" y="462"/>
                </a:lnTo>
                <a:lnTo>
                  <a:pt x="462" y="922"/>
                </a:lnTo>
                <a:lnTo>
                  <a:pt x="0" y="462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</a:p>
        </p:txBody>
      </p:sp>
      <p:sp>
        <p:nvSpPr>
          <p:cNvPr id="45" name="Freeform 33"/>
          <p:cNvSpPr/>
          <p:nvPr/>
        </p:nvSpPr>
        <p:spPr bwMode="auto">
          <a:xfrm>
            <a:off x="354" y="314326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1 h 920"/>
              <a:gd name="T4" fmla="*/ 2 w 464"/>
              <a:gd name="T5" fmla="*/ 920 h 920"/>
              <a:gd name="T6" fmla="*/ 2 w 464"/>
              <a:gd name="T7" fmla="*/ 460 h 920"/>
              <a:gd name="T8" fmla="*/ 0 w 464"/>
              <a:gd name="T9" fmla="*/ 460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1"/>
                </a:lnTo>
                <a:lnTo>
                  <a:pt x="2" y="920"/>
                </a:lnTo>
                <a:lnTo>
                  <a:pt x="2" y="460"/>
                </a:lnTo>
                <a:lnTo>
                  <a:pt x="0" y="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46" name="Freeform 34"/>
          <p:cNvSpPr/>
          <p:nvPr/>
        </p:nvSpPr>
        <p:spPr bwMode="auto">
          <a:xfrm>
            <a:off x="102267" y="1211151"/>
            <a:ext cx="1721386" cy="1708415"/>
          </a:xfrm>
          <a:custGeom>
            <a:avLst/>
            <a:gdLst>
              <a:gd name="T0" fmla="*/ 463 w 929"/>
              <a:gd name="T1" fmla="*/ 0 h 922"/>
              <a:gd name="T2" fmla="*/ 929 w 929"/>
              <a:gd name="T3" fmla="*/ 462 h 922"/>
              <a:gd name="T4" fmla="*/ 465 w 929"/>
              <a:gd name="T5" fmla="*/ 922 h 922"/>
              <a:gd name="T6" fmla="*/ 465 w 929"/>
              <a:gd name="T7" fmla="*/ 920 h 922"/>
              <a:gd name="T8" fmla="*/ 2 w 929"/>
              <a:gd name="T9" fmla="*/ 460 h 922"/>
              <a:gd name="T10" fmla="*/ 0 w 929"/>
              <a:gd name="T11" fmla="*/ 460 h 922"/>
              <a:gd name="T12" fmla="*/ 2 w 929"/>
              <a:gd name="T13" fmla="*/ 460 h 922"/>
              <a:gd name="T14" fmla="*/ 0 w 929"/>
              <a:gd name="T15" fmla="*/ 458 h 922"/>
              <a:gd name="T16" fmla="*/ 2 w 929"/>
              <a:gd name="T17" fmla="*/ 458 h 922"/>
              <a:gd name="T18" fmla="*/ 463 w 929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9" h="922">
                <a:moveTo>
                  <a:pt x="463" y="0"/>
                </a:moveTo>
                <a:lnTo>
                  <a:pt x="929" y="462"/>
                </a:lnTo>
                <a:lnTo>
                  <a:pt x="465" y="922"/>
                </a:lnTo>
                <a:lnTo>
                  <a:pt x="465" y="920"/>
                </a:lnTo>
                <a:lnTo>
                  <a:pt x="2" y="460"/>
                </a:lnTo>
                <a:lnTo>
                  <a:pt x="0" y="460"/>
                </a:lnTo>
                <a:lnTo>
                  <a:pt x="2" y="460"/>
                </a:lnTo>
                <a:lnTo>
                  <a:pt x="0" y="458"/>
                </a:lnTo>
                <a:lnTo>
                  <a:pt x="2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47" name="Freeform 35"/>
          <p:cNvSpPr/>
          <p:nvPr/>
        </p:nvSpPr>
        <p:spPr bwMode="auto">
          <a:xfrm>
            <a:off x="354" y="2119094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2 h 920"/>
              <a:gd name="T4" fmla="*/ 2 w 464"/>
              <a:gd name="T5" fmla="*/ 920 h 920"/>
              <a:gd name="T6" fmla="*/ 2 w 464"/>
              <a:gd name="T7" fmla="*/ 462 h 920"/>
              <a:gd name="T8" fmla="*/ 0 w 464"/>
              <a:gd name="T9" fmla="*/ 462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2"/>
                </a:lnTo>
                <a:lnTo>
                  <a:pt x="2" y="920"/>
                </a:lnTo>
                <a:lnTo>
                  <a:pt x="2" y="462"/>
                </a:lnTo>
                <a:lnTo>
                  <a:pt x="0" y="4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48" name="Freeform 36"/>
          <p:cNvSpPr/>
          <p:nvPr/>
        </p:nvSpPr>
        <p:spPr bwMode="auto">
          <a:xfrm>
            <a:off x="1082474" y="314326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1 h 920"/>
              <a:gd name="T4" fmla="*/ 465 w 927"/>
              <a:gd name="T5" fmla="*/ 920 h 920"/>
              <a:gd name="T6" fmla="*/ 465 w 927"/>
              <a:gd name="T7" fmla="*/ 918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1"/>
                </a:lnTo>
                <a:lnTo>
                  <a:pt x="465" y="920"/>
                </a:lnTo>
                <a:lnTo>
                  <a:pt x="465" y="91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</a:p>
        </p:txBody>
      </p:sp>
      <p:sp>
        <p:nvSpPr>
          <p:cNvPr id="49" name="Freeform 37"/>
          <p:cNvSpPr/>
          <p:nvPr/>
        </p:nvSpPr>
        <p:spPr bwMode="auto">
          <a:xfrm>
            <a:off x="1082474" y="2119094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2 h 920"/>
              <a:gd name="T4" fmla="*/ 465 w 927"/>
              <a:gd name="T5" fmla="*/ 920 h 920"/>
              <a:gd name="T6" fmla="*/ 465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2"/>
                </a:lnTo>
                <a:lnTo>
                  <a:pt x="465" y="920"/>
                </a:lnTo>
                <a:lnTo>
                  <a:pt x="465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</a:p>
        </p:txBody>
      </p:sp>
      <p:sp>
        <p:nvSpPr>
          <p:cNvPr id="50" name="Freeform 38"/>
          <p:cNvSpPr/>
          <p:nvPr/>
        </p:nvSpPr>
        <p:spPr bwMode="auto">
          <a:xfrm>
            <a:off x="2097887" y="1211151"/>
            <a:ext cx="1717680" cy="1708415"/>
          </a:xfrm>
          <a:custGeom>
            <a:avLst/>
            <a:gdLst>
              <a:gd name="T0" fmla="*/ 463 w 927"/>
              <a:gd name="T1" fmla="*/ 0 h 922"/>
              <a:gd name="T2" fmla="*/ 927 w 927"/>
              <a:gd name="T3" fmla="*/ 462 h 922"/>
              <a:gd name="T4" fmla="*/ 463 w 927"/>
              <a:gd name="T5" fmla="*/ 922 h 922"/>
              <a:gd name="T6" fmla="*/ 463 w 927"/>
              <a:gd name="T7" fmla="*/ 920 h 922"/>
              <a:gd name="T8" fmla="*/ 0 w 927"/>
              <a:gd name="T9" fmla="*/ 460 h 922"/>
              <a:gd name="T10" fmla="*/ 0 w 927"/>
              <a:gd name="T11" fmla="*/ 460 h 922"/>
              <a:gd name="T12" fmla="*/ 0 w 927"/>
              <a:gd name="T13" fmla="*/ 460 h 922"/>
              <a:gd name="T14" fmla="*/ 0 w 927"/>
              <a:gd name="T15" fmla="*/ 458 h 922"/>
              <a:gd name="T16" fmla="*/ 0 w 927"/>
              <a:gd name="T17" fmla="*/ 458 h 922"/>
              <a:gd name="T18" fmla="*/ 463 w 927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2">
                <a:moveTo>
                  <a:pt x="463" y="0"/>
                </a:moveTo>
                <a:lnTo>
                  <a:pt x="927" y="462"/>
                </a:lnTo>
                <a:lnTo>
                  <a:pt x="463" y="922"/>
                </a:lnTo>
                <a:lnTo>
                  <a:pt x="463" y="920"/>
                </a:lnTo>
                <a:lnTo>
                  <a:pt x="0" y="460"/>
                </a:lnTo>
                <a:lnTo>
                  <a:pt x="0" y="460"/>
                </a:lnTo>
                <a:lnTo>
                  <a:pt x="0" y="460"/>
                </a:lnTo>
                <a:lnTo>
                  <a:pt x="0" y="458"/>
                </a:lnTo>
                <a:lnTo>
                  <a:pt x="0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51" name="Freeform 39"/>
          <p:cNvSpPr/>
          <p:nvPr/>
        </p:nvSpPr>
        <p:spPr bwMode="auto">
          <a:xfrm>
            <a:off x="3076242" y="2119094"/>
            <a:ext cx="1717680" cy="1704709"/>
          </a:xfrm>
          <a:custGeom>
            <a:avLst/>
            <a:gdLst>
              <a:gd name="T0" fmla="*/ 464 w 927"/>
              <a:gd name="T1" fmla="*/ 0 h 920"/>
              <a:gd name="T2" fmla="*/ 927 w 927"/>
              <a:gd name="T3" fmla="*/ 462 h 920"/>
              <a:gd name="T4" fmla="*/ 464 w 927"/>
              <a:gd name="T5" fmla="*/ 920 h 920"/>
              <a:gd name="T6" fmla="*/ 464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4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4" y="0"/>
                </a:moveTo>
                <a:lnTo>
                  <a:pt x="927" y="462"/>
                </a:lnTo>
                <a:lnTo>
                  <a:pt x="464" y="920"/>
                </a:lnTo>
                <a:lnTo>
                  <a:pt x="464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</a:t>
            </a:r>
          </a:p>
        </p:txBody>
      </p:sp>
      <p:sp>
        <p:nvSpPr>
          <p:cNvPr id="52" name="Freeform 40"/>
          <p:cNvSpPr/>
          <p:nvPr/>
        </p:nvSpPr>
        <p:spPr bwMode="auto">
          <a:xfrm>
            <a:off x="4043479" y="3034449"/>
            <a:ext cx="1704709" cy="854208"/>
          </a:xfrm>
          <a:custGeom>
            <a:avLst/>
            <a:gdLst>
              <a:gd name="T0" fmla="*/ 464 w 920"/>
              <a:gd name="T1" fmla="*/ 0 h 461"/>
              <a:gd name="T2" fmla="*/ 920 w 920"/>
              <a:gd name="T3" fmla="*/ 461 h 461"/>
              <a:gd name="T4" fmla="*/ 464 w 920"/>
              <a:gd name="T5" fmla="*/ 461 h 461"/>
              <a:gd name="T6" fmla="*/ 0 w 920"/>
              <a:gd name="T7" fmla="*/ 458 h 461"/>
              <a:gd name="T8" fmla="*/ 464 w 920"/>
              <a:gd name="T9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0" h="461">
                <a:moveTo>
                  <a:pt x="464" y="0"/>
                </a:moveTo>
                <a:lnTo>
                  <a:pt x="920" y="461"/>
                </a:lnTo>
                <a:lnTo>
                  <a:pt x="464" y="461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53" name="Freeform 41"/>
          <p:cNvSpPr/>
          <p:nvPr/>
        </p:nvSpPr>
        <p:spPr bwMode="auto">
          <a:xfrm>
            <a:off x="5023687" y="2119094"/>
            <a:ext cx="1717680" cy="1704709"/>
          </a:xfrm>
          <a:custGeom>
            <a:avLst/>
            <a:gdLst>
              <a:gd name="T0" fmla="*/ 461 w 927"/>
              <a:gd name="T1" fmla="*/ 0 h 920"/>
              <a:gd name="T2" fmla="*/ 927 w 927"/>
              <a:gd name="T3" fmla="*/ 462 h 920"/>
              <a:gd name="T4" fmla="*/ 463 w 927"/>
              <a:gd name="T5" fmla="*/ 920 h 920"/>
              <a:gd name="T6" fmla="*/ 463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1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1" y="0"/>
                </a:moveTo>
                <a:lnTo>
                  <a:pt x="927" y="462"/>
                </a:lnTo>
                <a:lnTo>
                  <a:pt x="463" y="920"/>
                </a:lnTo>
                <a:lnTo>
                  <a:pt x="463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1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8" name="Freeform 30"/>
          <p:cNvSpPr>
            <a:spLocks noEditPoints="1"/>
          </p:cNvSpPr>
          <p:nvPr/>
        </p:nvSpPr>
        <p:spPr bwMode="auto">
          <a:xfrm>
            <a:off x="107825" y="3086331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  <p:sp>
        <p:nvSpPr>
          <p:cNvPr id="19" name="矩形 18"/>
          <p:cNvSpPr/>
          <p:nvPr/>
        </p:nvSpPr>
        <p:spPr>
          <a:xfrm>
            <a:off x="4050891" y="4101162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4050891" y="504881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6195298" y="504881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050891" y="542324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195298" y="542324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18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/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87" name="AutoShape 7"/>
            <p:cNvSpPr/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88" name="AutoShape 8"/>
            <p:cNvSpPr/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89" name="AutoShape 9"/>
            <p:cNvSpPr/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0" name="Group 10"/>
          <p:cNvGrpSpPr/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/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92" name="AutoShape 12"/>
            <p:cNvSpPr/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93" name="AutoShape 13"/>
            <p:cNvSpPr/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94" name="AutoShape 14"/>
            <p:cNvSpPr/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5" name="Group 15"/>
          <p:cNvGrpSpPr/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97" name="AutoShape 17"/>
            <p:cNvSpPr/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98" name="AutoShape 18"/>
            <p:cNvSpPr/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99" name="AutoShape 19"/>
            <p:cNvSpPr/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500" name="AutoShape 20"/>
            <p:cNvSpPr/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1" name="Group 21"/>
          <p:cNvGrpSpPr/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/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503" name="AutoShape 23"/>
            <p:cNvSpPr/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504" name="AutoShape 24"/>
            <p:cNvSpPr/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5" name="Group 25"/>
          <p:cNvGrpSpPr/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/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/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70">
                  <a:latin typeface="Arial" panose="020B060402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09" name="AutoShape 29"/>
              <p:cNvSpPr/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70">
                  <a:latin typeface="Arial" panose="020B060402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10" name="AutoShape 30"/>
              <p:cNvSpPr/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70">
                  <a:latin typeface="Arial" panose="020B060402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511" name="AutoShape 31"/>
            <p:cNvSpPr/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7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093896"/>
            <a:ext cx="2880320" cy="381053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512" name="Group 32"/>
          <p:cNvGrpSpPr/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  <a:solidFill>
            <a:schemeClr val="bg1">
              <a:lumMod val="75000"/>
            </a:schemeClr>
          </a:solidFill>
        </p:grpSpPr>
        <p:sp>
          <p:nvSpPr>
            <p:cNvPr id="20513" name="AutoShape 33"/>
            <p:cNvSpPr/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514" name="AutoShape 34"/>
            <p:cNvSpPr/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956767" y="32033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2152203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9" name="TextBox 15"/>
          <p:cNvSpPr txBox="1"/>
          <p:nvPr/>
        </p:nvSpPr>
        <p:spPr>
          <a:xfrm>
            <a:off x="956767" y="55655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2152203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49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49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49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899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/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/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/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/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/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/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/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/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/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/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/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/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/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/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/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/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/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/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/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/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/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/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/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/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/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/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2411026" y="1732905"/>
            <a:ext cx="1970313" cy="4220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2411026" y="2637311"/>
            <a:ext cx="1970313" cy="4220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2411026" y="3532109"/>
            <a:ext cx="1970313" cy="4220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411026" y="4415275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2411026" y="5298439"/>
            <a:ext cx="1970313" cy="422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3136975" y="2370404"/>
            <a:ext cx="437686" cy="194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3356792" y="2362866"/>
            <a:ext cx="6188738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3356792" y="3289519"/>
            <a:ext cx="6188738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3356792" y="4150257"/>
            <a:ext cx="6188738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3356792" y="5034260"/>
            <a:ext cx="6188738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/>
          <p:nvPr/>
        </p:nvSpPr>
        <p:spPr>
          <a:xfrm>
            <a:off x="4827400" y="1702872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14" name="Text Placeholder 3"/>
          <p:cNvSpPr txBox="1"/>
          <p:nvPr/>
        </p:nvSpPr>
        <p:spPr>
          <a:xfrm>
            <a:off x="4827400" y="2573220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17" name="Text Placeholder 3"/>
          <p:cNvSpPr txBox="1"/>
          <p:nvPr/>
        </p:nvSpPr>
        <p:spPr>
          <a:xfrm>
            <a:off x="4827400" y="3410481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20" name="Text Placeholder 3"/>
          <p:cNvSpPr txBox="1"/>
          <p:nvPr/>
        </p:nvSpPr>
        <p:spPr>
          <a:xfrm>
            <a:off x="4827400" y="430527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21" name="Text Placeholder 3"/>
          <p:cNvSpPr txBox="1"/>
          <p:nvPr/>
        </p:nvSpPr>
        <p:spPr>
          <a:xfrm>
            <a:off x="4827400" y="523058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22" name="Text Placeholder 3"/>
          <p:cNvSpPr txBox="1"/>
          <p:nvPr/>
        </p:nvSpPr>
        <p:spPr>
          <a:xfrm>
            <a:off x="9725819" y="1914996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23" name="Text Placeholder 3"/>
          <p:cNvSpPr txBox="1"/>
          <p:nvPr/>
        </p:nvSpPr>
        <p:spPr>
          <a:xfrm>
            <a:off x="9725819" y="2804815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124" name="Text Placeholder 3"/>
          <p:cNvSpPr txBox="1"/>
          <p:nvPr/>
        </p:nvSpPr>
        <p:spPr>
          <a:xfrm>
            <a:off x="9725819" y="3694632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25" name="Text Placeholder 3"/>
          <p:cNvSpPr txBox="1"/>
          <p:nvPr/>
        </p:nvSpPr>
        <p:spPr>
          <a:xfrm>
            <a:off x="9725819" y="4584451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126" name="Text Placeholder 3"/>
          <p:cNvSpPr txBox="1"/>
          <p:nvPr/>
        </p:nvSpPr>
        <p:spPr>
          <a:xfrm>
            <a:off x="9620027" y="5474270"/>
            <a:ext cx="909645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3356793" y="5925629"/>
            <a:ext cx="6188738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136975" y="3273841"/>
            <a:ext cx="437686" cy="194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136975" y="4163009"/>
            <a:ext cx="437686" cy="194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3136975" y="5049011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136975" y="5938396"/>
            <a:ext cx="437686" cy="194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/>
          <p:nvPr/>
        </p:nvSpPr>
        <p:spPr>
          <a:xfrm>
            <a:off x="6894847" y="27636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8" name="Text Placeholder 33"/>
          <p:cNvSpPr txBox="1"/>
          <p:nvPr/>
        </p:nvSpPr>
        <p:spPr>
          <a:xfrm>
            <a:off x="6880433" y="2440731"/>
            <a:ext cx="4092783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53835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96544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515030" y="4467658"/>
            <a:ext cx="81592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895223" y="4456458"/>
            <a:ext cx="102431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</a:p>
        </p:txBody>
      </p:sp>
      <p:sp>
        <p:nvSpPr>
          <p:cNvPr id="44" name="Text Placeholder 32"/>
          <p:cNvSpPr txBox="1"/>
          <p:nvPr/>
        </p:nvSpPr>
        <p:spPr>
          <a:xfrm>
            <a:off x="6894847" y="48972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45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30"/>
          <p:cNvSpPr>
            <a:spLocks noEditPoints="1"/>
          </p:cNvSpPr>
          <p:nvPr/>
        </p:nvSpPr>
        <p:spPr bwMode="auto">
          <a:xfrm>
            <a:off x="4050891" y="1162975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</a:p>
        </p:txBody>
      </p:sp>
      <p:sp>
        <p:nvSpPr>
          <p:cNvPr id="43" name="Freeform 31"/>
          <p:cNvSpPr>
            <a:spLocks noEditPoints="1"/>
          </p:cNvSpPr>
          <p:nvPr/>
        </p:nvSpPr>
        <p:spPr bwMode="auto">
          <a:xfrm>
            <a:off x="6026131" y="1162975"/>
            <a:ext cx="1706562" cy="1708415"/>
          </a:xfrm>
          <a:custGeom>
            <a:avLst/>
            <a:gdLst>
              <a:gd name="T0" fmla="*/ 462 w 921"/>
              <a:gd name="T1" fmla="*/ 9 h 922"/>
              <a:gd name="T2" fmla="*/ 9 w 921"/>
              <a:gd name="T3" fmla="*/ 462 h 922"/>
              <a:gd name="T4" fmla="*/ 462 w 921"/>
              <a:gd name="T5" fmla="*/ 913 h 922"/>
              <a:gd name="T6" fmla="*/ 913 w 921"/>
              <a:gd name="T7" fmla="*/ 462 h 922"/>
              <a:gd name="T8" fmla="*/ 462 w 921"/>
              <a:gd name="T9" fmla="*/ 9 h 922"/>
              <a:gd name="T10" fmla="*/ 462 w 921"/>
              <a:gd name="T11" fmla="*/ 0 h 922"/>
              <a:gd name="T12" fmla="*/ 921 w 921"/>
              <a:gd name="T13" fmla="*/ 462 h 922"/>
              <a:gd name="T14" fmla="*/ 462 w 921"/>
              <a:gd name="T15" fmla="*/ 922 h 922"/>
              <a:gd name="T16" fmla="*/ 0 w 921"/>
              <a:gd name="T17" fmla="*/ 462 h 922"/>
              <a:gd name="T18" fmla="*/ 462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2" y="9"/>
                </a:moveTo>
                <a:lnTo>
                  <a:pt x="9" y="462"/>
                </a:lnTo>
                <a:lnTo>
                  <a:pt x="462" y="913"/>
                </a:lnTo>
                <a:lnTo>
                  <a:pt x="913" y="462"/>
                </a:lnTo>
                <a:lnTo>
                  <a:pt x="462" y="9"/>
                </a:lnTo>
                <a:close/>
                <a:moveTo>
                  <a:pt x="462" y="0"/>
                </a:moveTo>
                <a:lnTo>
                  <a:pt x="921" y="462"/>
                </a:lnTo>
                <a:lnTo>
                  <a:pt x="462" y="922"/>
                </a:lnTo>
                <a:lnTo>
                  <a:pt x="0" y="462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</a:p>
        </p:txBody>
      </p:sp>
      <p:sp>
        <p:nvSpPr>
          <p:cNvPr id="45" name="Freeform 33"/>
          <p:cNvSpPr/>
          <p:nvPr/>
        </p:nvSpPr>
        <p:spPr bwMode="auto">
          <a:xfrm>
            <a:off x="354" y="314326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1 h 920"/>
              <a:gd name="T4" fmla="*/ 2 w 464"/>
              <a:gd name="T5" fmla="*/ 920 h 920"/>
              <a:gd name="T6" fmla="*/ 2 w 464"/>
              <a:gd name="T7" fmla="*/ 460 h 920"/>
              <a:gd name="T8" fmla="*/ 0 w 464"/>
              <a:gd name="T9" fmla="*/ 460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1"/>
                </a:lnTo>
                <a:lnTo>
                  <a:pt x="2" y="920"/>
                </a:lnTo>
                <a:lnTo>
                  <a:pt x="2" y="460"/>
                </a:lnTo>
                <a:lnTo>
                  <a:pt x="0" y="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46" name="Freeform 34"/>
          <p:cNvSpPr/>
          <p:nvPr/>
        </p:nvSpPr>
        <p:spPr bwMode="auto">
          <a:xfrm>
            <a:off x="102267" y="1211151"/>
            <a:ext cx="1721386" cy="1708415"/>
          </a:xfrm>
          <a:custGeom>
            <a:avLst/>
            <a:gdLst>
              <a:gd name="T0" fmla="*/ 463 w 929"/>
              <a:gd name="T1" fmla="*/ 0 h 922"/>
              <a:gd name="T2" fmla="*/ 929 w 929"/>
              <a:gd name="T3" fmla="*/ 462 h 922"/>
              <a:gd name="T4" fmla="*/ 465 w 929"/>
              <a:gd name="T5" fmla="*/ 922 h 922"/>
              <a:gd name="T6" fmla="*/ 465 w 929"/>
              <a:gd name="T7" fmla="*/ 920 h 922"/>
              <a:gd name="T8" fmla="*/ 2 w 929"/>
              <a:gd name="T9" fmla="*/ 460 h 922"/>
              <a:gd name="T10" fmla="*/ 0 w 929"/>
              <a:gd name="T11" fmla="*/ 460 h 922"/>
              <a:gd name="T12" fmla="*/ 2 w 929"/>
              <a:gd name="T13" fmla="*/ 460 h 922"/>
              <a:gd name="T14" fmla="*/ 0 w 929"/>
              <a:gd name="T15" fmla="*/ 458 h 922"/>
              <a:gd name="T16" fmla="*/ 2 w 929"/>
              <a:gd name="T17" fmla="*/ 458 h 922"/>
              <a:gd name="T18" fmla="*/ 463 w 929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9" h="922">
                <a:moveTo>
                  <a:pt x="463" y="0"/>
                </a:moveTo>
                <a:lnTo>
                  <a:pt x="929" y="462"/>
                </a:lnTo>
                <a:lnTo>
                  <a:pt x="465" y="922"/>
                </a:lnTo>
                <a:lnTo>
                  <a:pt x="465" y="920"/>
                </a:lnTo>
                <a:lnTo>
                  <a:pt x="2" y="460"/>
                </a:lnTo>
                <a:lnTo>
                  <a:pt x="0" y="460"/>
                </a:lnTo>
                <a:lnTo>
                  <a:pt x="2" y="460"/>
                </a:lnTo>
                <a:lnTo>
                  <a:pt x="0" y="458"/>
                </a:lnTo>
                <a:lnTo>
                  <a:pt x="2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47" name="Freeform 35"/>
          <p:cNvSpPr/>
          <p:nvPr/>
        </p:nvSpPr>
        <p:spPr bwMode="auto">
          <a:xfrm>
            <a:off x="354" y="2119094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2 h 920"/>
              <a:gd name="T4" fmla="*/ 2 w 464"/>
              <a:gd name="T5" fmla="*/ 920 h 920"/>
              <a:gd name="T6" fmla="*/ 2 w 464"/>
              <a:gd name="T7" fmla="*/ 462 h 920"/>
              <a:gd name="T8" fmla="*/ 0 w 464"/>
              <a:gd name="T9" fmla="*/ 462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2"/>
                </a:lnTo>
                <a:lnTo>
                  <a:pt x="2" y="920"/>
                </a:lnTo>
                <a:lnTo>
                  <a:pt x="2" y="462"/>
                </a:lnTo>
                <a:lnTo>
                  <a:pt x="0" y="4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48" name="Freeform 36"/>
          <p:cNvSpPr/>
          <p:nvPr/>
        </p:nvSpPr>
        <p:spPr bwMode="auto">
          <a:xfrm>
            <a:off x="1082474" y="314326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1 h 920"/>
              <a:gd name="T4" fmla="*/ 465 w 927"/>
              <a:gd name="T5" fmla="*/ 920 h 920"/>
              <a:gd name="T6" fmla="*/ 465 w 927"/>
              <a:gd name="T7" fmla="*/ 918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1"/>
                </a:lnTo>
                <a:lnTo>
                  <a:pt x="465" y="920"/>
                </a:lnTo>
                <a:lnTo>
                  <a:pt x="465" y="91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</a:p>
        </p:txBody>
      </p:sp>
      <p:sp>
        <p:nvSpPr>
          <p:cNvPr id="49" name="Freeform 37"/>
          <p:cNvSpPr/>
          <p:nvPr/>
        </p:nvSpPr>
        <p:spPr bwMode="auto">
          <a:xfrm>
            <a:off x="1082474" y="2119094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2 h 920"/>
              <a:gd name="T4" fmla="*/ 465 w 927"/>
              <a:gd name="T5" fmla="*/ 920 h 920"/>
              <a:gd name="T6" fmla="*/ 465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2"/>
                </a:lnTo>
                <a:lnTo>
                  <a:pt x="465" y="920"/>
                </a:lnTo>
                <a:lnTo>
                  <a:pt x="465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</a:p>
        </p:txBody>
      </p:sp>
      <p:sp>
        <p:nvSpPr>
          <p:cNvPr id="50" name="Freeform 38"/>
          <p:cNvSpPr/>
          <p:nvPr/>
        </p:nvSpPr>
        <p:spPr bwMode="auto">
          <a:xfrm>
            <a:off x="2097887" y="1211151"/>
            <a:ext cx="1717680" cy="1708415"/>
          </a:xfrm>
          <a:custGeom>
            <a:avLst/>
            <a:gdLst>
              <a:gd name="T0" fmla="*/ 463 w 927"/>
              <a:gd name="T1" fmla="*/ 0 h 922"/>
              <a:gd name="T2" fmla="*/ 927 w 927"/>
              <a:gd name="T3" fmla="*/ 462 h 922"/>
              <a:gd name="T4" fmla="*/ 463 w 927"/>
              <a:gd name="T5" fmla="*/ 922 h 922"/>
              <a:gd name="T6" fmla="*/ 463 w 927"/>
              <a:gd name="T7" fmla="*/ 920 h 922"/>
              <a:gd name="T8" fmla="*/ 0 w 927"/>
              <a:gd name="T9" fmla="*/ 460 h 922"/>
              <a:gd name="T10" fmla="*/ 0 w 927"/>
              <a:gd name="T11" fmla="*/ 460 h 922"/>
              <a:gd name="T12" fmla="*/ 0 w 927"/>
              <a:gd name="T13" fmla="*/ 460 h 922"/>
              <a:gd name="T14" fmla="*/ 0 w 927"/>
              <a:gd name="T15" fmla="*/ 458 h 922"/>
              <a:gd name="T16" fmla="*/ 0 w 927"/>
              <a:gd name="T17" fmla="*/ 458 h 922"/>
              <a:gd name="T18" fmla="*/ 463 w 927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2">
                <a:moveTo>
                  <a:pt x="463" y="0"/>
                </a:moveTo>
                <a:lnTo>
                  <a:pt x="927" y="462"/>
                </a:lnTo>
                <a:lnTo>
                  <a:pt x="463" y="922"/>
                </a:lnTo>
                <a:lnTo>
                  <a:pt x="463" y="920"/>
                </a:lnTo>
                <a:lnTo>
                  <a:pt x="0" y="460"/>
                </a:lnTo>
                <a:lnTo>
                  <a:pt x="0" y="460"/>
                </a:lnTo>
                <a:lnTo>
                  <a:pt x="0" y="460"/>
                </a:lnTo>
                <a:lnTo>
                  <a:pt x="0" y="458"/>
                </a:lnTo>
                <a:lnTo>
                  <a:pt x="0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51" name="Freeform 39"/>
          <p:cNvSpPr/>
          <p:nvPr/>
        </p:nvSpPr>
        <p:spPr bwMode="auto">
          <a:xfrm>
            <a:off x="3076242" y="2119094"/>
            <a:ext cx="1717680" cy="1704709"/>
          </a:xfrm>
          <a:custGeom>
            <a:avLst/>
            <a:gdLst>
              <a:gd name="T0" fmla="*/ 464 w 927"/>
              <a:gd name="T1" fmla="*/ 0 h 920"/>
              <a:gd name="T2" fmla="*/ 927 w 927"/>
              <a:gd name="T3" fmla="*/ 462 h 920"/>
              <a:gd name="T4" fmla="*/ 464 w 927"/>
              <a:gd name="T5" fmla="*/ 920 h 920"/>
              <a:gd name="T6" fmla="*/ 464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4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4" y="0"/>
                </a:moveTo>
                <a:lnTo>
                  <a:pt x="927" y="462"/>
                </a:lnTo>
                <a:lnTo>
                  <a:pt x="464" y="920"/>
                </a:lnTo>
                <a:lnTo>
                  <a:pt x="464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</a:t>
            </a:r>
          </a:p>
        </p:txBody>
      </p:sp>
      <p:sp>
        <p:nvSpPr>
          <p:cNvPr id="52" name="Freeform 40"/>
          <p:cNvSpPr/>
          <p:nvPr/>
        </p:nvSpPr>
        <p:spPr bwMode="auto">
          <a:xfrm>
            <a:off x="4043479" y="3034449"/>
            <a:ext cx="1704709" cy="854208"/>
          </a:xfrm>
          <a:custGeom>
            <a:avLst/>
            <a:gdLst>
              <a:gd name="T0" fmla="*/ 464 w 920"/>
              <a:gd name="T1" fmla="*/ 0 h 461"/>
              <a:gd name="T2" fmla="*/ 920 w 920"/>
              <a:gd name="T3" fmla="*/ 461 h 461"/>
              <a:gd name="T4" fmla="*/ 464 w 920"/>
              <a:gd name="T5" fmla="*/ 461 h 461"/>
              <a:gd name="T6" fmla="*/ 0 w 920"/>
              <a:gd name="T7" fmla="*/ 458 h 461"/>
              <a:gd name="T8" fmla="*/ 464 w 920"/>
              <a:gd name="T9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0" h="461">
                <a:moveTo>
                  <a:pt x="464" y="0"/>
                </a:moveTo>
                <a:lnTo>
                  <a:pt x="920" y="461"/>
                </a:lnTo>
                <a:lnTo>
                  <a:pt x="464" y="461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53" name="Freeform 41"/>
          <p:cNvSpPr/>
          <p:nvPr/>
        </p:nvSpPr>
        <p:spPr bwMode="auto">
          <a:xfrm>
            <a:off x="5023687" y="2119094"/>
            <a:ext cx="1717680" cy="1704709"/>
          </a:xfrm>
          <a:custGeom>
            <a:avLst/>
            <a:gdLst>
              <a:gd name="T0" fmla="*/ 461 w 927"/>
              <a:gd name="T1" fmla="*/ 0 h 920"/>
              <a:gd name="T2" fmla="*/ 927 w 927"/>
              <a:gd name="T3" fmla="*/ 462 h 920"/>
              <a:gd name="T4" fmla="*/ 463 w 927"/>
              <a:gd name="T5" fmla="*/ 920 h 920"/>
              <a:gd name="T6" fmla="*/ 463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1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1" y="0"/>
                </a:moveTo>
                <a:lnTo>
                  <a:pt x="927" y="462"/>
                </a:lnTo>
                <a:lnTo>
                  <a:pt x="463" y="920"/>
                </a:lnTo>
                <a:lnTo>
                  <a:pt x="463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1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8" name="Freeform 30"/>
          <p:cNvSpPr>
            <a:spLocks noEditPoints="1"/>
          </p:cNvSpPr>
          <p:nvPr/>
        </p:nvSpPr>
        <p:spPr bwMode="auto">
          <a:xfrm>
            <a:off x="107825" y="3086331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  <p:sp>
        <p:nvSpPr>
          <p:cNvPr id="19" name="矩形 18"/>
          <p:cNvSpPr/>
          <p:nvPr/>
        </p:nvSpPr>
        <p:spPr>
          <a:xfrm>
            <a:off x="4050891" y="4101162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4050891" y="504881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6195298" y="504881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050891" y="542324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195298" y="542324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18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-1803" y="4451555"/>
            <a:ext cx="2684136" cy="208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2682330" y="2363798"/>
            <a:ext cx="2549137" cy="20860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5226862" y="4451555"/>
            <a:ext cx="2565749" cy="20860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7792470" y="2363798"/>
            <a:ext cx="2528499" cy="20860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10310228" y="4451555"/>
            <a:ext cx="2556541" cy="208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5603" y="2363798"/>
            <a:ext cx="2669324" cy="208608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>
            <a:spLocks noChangeAspect="1"/>
          </p:cNvSpPr>
          <p:nvPr/>
        </p:nvSpPr>
        <p:spPr>
          <a:xfrm>
            <a:off x="7799863" y="4451555"/>
            <a:ext cx="2513712" cy="20860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>
            <a:spLocks noChangeAspect="1"/>
          </p:cNvSpPr>
          <p:nvPr/>
        </p:nvSpPr>
        <p:spPr>
          <a:xfrm>
            <a:off x="5226862" y="2363798"/>
            <a:ext cx="2565748" cy="20860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>
            <a:spLocks noChangeAspect="1"/>
          </p:cNvSpPr>
          <p:nvPr/>
        </p:nvSpPr>
        <p:spPr>
          <a:xfrm>
            <a:off x="10310228" y="2363798"/>
            <a:ext cx="2556541" cy="20860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>
            <a:spLocks noChangeAspect="1"/>
          </p:cNvSpPr>
          <p:nvPr/>
        </p:nvSpPr>
        <p:spPr>
          <a:xfrm>
            <a:off x="2684634" y="4451555"/>
            <a:ext cx="2544528" cy="20860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itle 13"/>
          <p:cNvSpPr txBox="1"/>
          <p:nvPr/>
        </p:nvSpPr>
        <p:spPr bwMode="auto">
          <a:xfrm>
            <a:off x="5687545" y="5197283"/>
            <a:ext cx="164438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1" name="Title 13"/>
          <p:cNvSpPr txBox="1"/>
          <p:nvPr/>
        </p:nvSpPr>
        <p:spPr bwMode="auto">
          <a:xfrm>
            <a:off x="3069989" y="3109027"/>
            <a:ext cx="177381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2" name="Title 13"/>
          <p:cNvSpPr txBox="1"/>
          <p:nvPr/>
        </p:nvSpPr>
        <p:spPr bwMode="auto">
          <a:xfrm>
            <a:off x="10759452" y="5197283"/>
            <a:ext cx="165809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3" name="Title 13"/>
          <p:cNvSpPr txBox="1"/>
          <p:nvPr/>
        </p:nvSpPr>
        <p:spPr bwMode="auto">
          <a:xfrm>
            <a:off x="510179" y="5197283"/>
            <a:ext cx="166017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4" name="Title 13"/>
          <p:cNvSpPr txBox="1"/>
          <p:nvPr/>
        </p:nvSpPr>
        <p:spPr bwMode="auto">
          <a:xfrm>
            <a:off x="8209380" y="3109027"/>
            <a:ext cx="169467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8" name="AutoShape 11"/>
          <p:cNvSpPr/>
          <p:nvPr/>
        </p:nvSpPr>
        <p:spPr bwMode="auto">
          <a:xfrm>
            <a:off x="811891" y="1746125"/>
            <a:ext cx="112349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9" name="AutoShape 17"/>
          <p:cNvSpPr/>
          <p:nvPr/>
        </p:nvSpPr>
        <p:spPr bwMode="auto">
          <a:xfrm>
            <a:off x="5570579" y="1394472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6" grpId="0" animBg="1"/>
      <p:bldP spid="20" grpId="0" animBg="1"/>
      <p:bldP spid="25" grpId="0" animBg="1"/>
      <p:bldP spid="28" grpId="0" animBg="1"/>
      <p:bldP spid="30" grpId="0"/>
      <p:bldP spid="31" grpId="0"/>
      <p:bldP spid="32" grpId="0"/>
      <p:bldP spid="33" grpId="0"/>
      <p:bldP spid="34" grpId="0"/>
      <p:bldP spid="18" grpId="0"/>
      <p:bldP spid="1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21463" y="3832349"/>
            <a:ext cx="4232338" cy="2370606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751910" y="3392034"/>
            <a:ext cx="3171444" cy="1851539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7059" y="2929889"/>
            <a:ext cx="2301148" cy="1396883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45767" y="2554929"/>
            <a:ext cx="1383725" cy="866294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444486" y="2358243"/>
            <a:ext cx="7301117" cy="497134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585991" y="2663744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5991" y="2376806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7122" y="3621973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122" y="3390983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flipH="1">
            <a:off x="1872580" y="3346662"/>
            <a:ext cx="6381388" cy="29326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20013" y="4536278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0013" y="4249342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4746" y="5494507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4746" y="5263517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252812" y="4238370"/>
            <a:ext cx="60011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 flipH="1">
            <a:off x="2746806" y="4627634"/>
            <a:ext cx="4955583" cy="606313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5573787" y="2104157"/>
          <a:ext cx="6398407" cy="374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2"/>
          <p:cNvSpPr txBox="1"/>
          <p:nvPr/>
        </p:nvSpPr>
        <p:spPr>
          <a:xfrm>
            <a:off x="1829371" y="2480444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2" name="Content Placeholder 2"/>
          <p:cNvSpPr txBox="1"/>
          <p:nvPr/>
        </p:nvSpPr>
        <p:spPr>
          <a:xfrm>
            <a:off x="1813592" y="3362328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3" name="Content Placeholder 2"/>
          <p:cNvSpPr txBox="1"/>
          <p:nvPr/>
        </p:nvSpPr>
        <p:spPr>
          <a:xfrm>
            <a:off x="1813592" y="4244212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4" name="Content Placeholder 2"/>
          <p:cNvSpPr txBox="1"/>
          <p:nvPr/>
        </p:nvSpPr>
        <p:spPr>
          <a:xfrm>
            <a:off x="1829371" y="5126097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1663"/>
          <p:cNvSpPr/>
          <p:nvPr/>
        </p:nvSpPr>
        <p:spPr>
          <a:xfrm>
            <a:off x="10662641" y="3869244"/>
            <a:ext cx="2196109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Shape 1664"/>
          <p:cNvSpPr/>
          <p:nvPr/>
        </p:nvSpPr>
        <p:spPr>
          <a:xfrm>
            <a:off x="2051446" y="3869243"/>
            <a:ext cx="1219946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Shape 1660"/>
          <p:cNvSpPr/>
          <p:nvPr/>
        </p:nvSpPr>
        <p:spPr>
          <a:xfrm>
            <a:off x="3297106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61"/>
          <p:cNvSpPr/>
          <p:nvPr/>
        </p:nvSpPr>
        <p:spPr>
          <a:xfrm>
            <a:off x="5429424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hape 1662"/>
          <p:cNvSpPr/>
          <p:nvPr/>
        </p:nvSpPr>
        <p:spPr>
          <a:xfrm>
            <a:off x="7561742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63"/>
          <p:cNvSpPr/>
          <p:nvPr/>
        </p:nvSpPr>
        <p:spPr>
          <a:xfrm>
            <a:off x="9694061" y="3869243"/>
            <a:ext cx="1121031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64"/>
          <p:cNvSpPr/>
          <p:nvPr/>
        </p:nvSpPr>
        <p:spPr>
          <a:xfrm>
            <a:off x="-43581" y="3874398"/>
            <a:ext cx="2048357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672"/>
          <p:cNvSpPr/>
          <p:nvPr/>
        </p:nvSpPr>
        <p:spPr>
          <a:xfrm>
            <a:off x="4528273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674"/>
          <p:cNvSpPr/>
          <p:nvPr/>
        </p:nvSpPr>
        <p:spPr>
          <a:xfrm>
            <a:off x="6632931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677"/>
          <p:cNvSpPr/>
          <p:nvPr/>
        </p:nvSpPr>
        <p:spPr>
          <a:xfrm>
            <a:off x="8737588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Shape 1669"/>
          <p:cNvSpPr/>
          <p:nvPr/>
        </p:nvSpPr>
        <p:spPr>
          <a:xfrm>
            <a:off x="2423616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577134" y="4139159"/>
            <a:ext cx="509838" cy="509838"/>
            <a:chOff x="4073627" y="3999857"/>
            <a:chExt cx="556668" cy="556668"/>
          </a:xfrm>
        </p:grpSpPr>
        <p:sp>
          <p:nvSpPr>
            <p:cNvPr id="28" name="Shape 1683"/>
            <p:cNvSpPr/>
            <p:nvPr/>
          </p:nvSpPr>
          <p:spPr>
            <a:xfrm>
              <a:off x="4073627" y="3999857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685"/>
            <p:cNvSpPr/>
            <p:nvPr/>
          </p:nvSpPr>
          <p:spPr>
            <a:xfrm>
              <a:off x="4248567" y="4138023"/>
              <a:ext cx="206789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481351" y="3093399"/>
            <a:ext cx="509838" cy="509838"/>
            <a:chOff x="1785343" y="2858041"/>
            <a:chExt cx="556668" cy="556668"/>
          </a:xfrm>
        </p:grpSpPr>
        <p:sp>
          <p:nvSpPr>
            <p:cNvPr id="23" name="Shape 1678"/>
            <p:cNvSpPr/>
            <p:nvPr/>
          </p:nvSpPr>
          <p:spPr>
            <a:xfrm>
              <a:off x="1785343" y="2858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Shape 1686"/>
            <p:cNvSpPr/>
            <p:nvPr/>
          </p:nvSpPr>
          <p:spPr>
            <a:xfrm>
              <a:off x="1976501" y="3008761"/>
              <a:ext cx="174352" cy="25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0"/>
                  </a:moveTo>
                  <a:lnTo>
                    <a:pt x="7175" y="2115"/>
                  </a:lnTo>
                  <a:lnTo>
                    <a:pt x="3801" y="2115"/>
                  </a:lnTo>
                  <a:lnTo>
                    <a:pt x="5186" y="4231"/>
                  </a:lnTo>
                  <a:cubicBezTo>
                    <a:pt x="5186" y="4231"/>
                    <a:pt x="16313" y="4231"/>
                    <a:pt x="16313" y="4231"/>
                  </a:cubicBezTo>
                  <a:lnTo>
                    <a:pt x="17698" y="2115"/>
                  </a:lnTo>
                  <a:lnTo>
                    <a:pt x="14324" y="2115"/>
                  </a:lnTo>
                  <a:lnTo>
                    <a:pt x="13217" y="0"/>
                  </a:lnTo>
                  <a:lnTo>
                    <a:pt x="8283" y="0"/>
                  </a:lnTo>
                  <a:close/>
                  <a:moveTo>
                    <a:pt x="2165" y="2614"/>
                  </a:moveTo>
                  <a:cubicBezTo>
                    <a:pt x="977" y="2614"/>
                    <a:pt x="0" y="3264"/>
                    <a:pt x="0" y="4076"/>
                  </a:cubicBezTo>
                  <a:lnTo>
                    <a:pt x="0" y="20121"/>
                  </a:lnTo>
                  <a:cubicBezTo>
                    <a:pt x="0" y="20933"/>
                    <a:pt x="977" y="21600"/>
                    <a:pt x="2165" y="21600"/>
                  </a:cubicBezTo>
                  <a:lnTo>
                    <a:pt x="19460" y="21600"/>
                  </a:lnTo>
                  <a:cubicBezTo>
                    <a:pt x="20648" y="21600"/>
                    <a:pt x="21600" y="20933"/>
                    <a:pt x="21600" y="20121"/>
                  </a:cubicBezTo>
                  <a:lnTo>
                    <a:pt x="21600" y="4076"/>
                  </a:lnTo>
                  <a:cubicBezTo>
                    <a:pt x="21600" y="3264"/>
                    <a:pt x="20648" y="2614"/>
                    <a:pt x="19460" y="2614"/>
                  </a:cubicBezTo>
                  <a:lnTo>
                    <a:pt x="17597" y="5778"/>
                  </a:lnTo>
                  <a:lnTo>
                    <a:pt x="4003" y="5778"/>
                  </a:lnTo>
                  <a:lnTo>
                    <a:pt x="2165" y="261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775241" y="4139159"/>
            <a:ext cx="509839" cy="509838"/>
            <a:chOff x="8657337" y="3999857"/>
            <a:chExt cx="556669" cy="556668"/>
          </a:xfrm>
        </p:grpSpPr>
        <p:sp>
          <p:nvSpPr>
            <p:cNvPr id="29" name="Shape 1684"/>
            <p:cNvSpPr/>
            <p:nvPr/>
          </p:nvSpPr>
          <p:spPr>
            <a:xfrm>
              <a:off x="8657337" y="3999857"/>
              <a:ext cx="556669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Shape 1687"/>
            <p:cNvSpPr/>
            <p:nvPr/>
          </p:nvSpPr>
          <p:spPr>
            <a:xfrm>
              <a:off x="8848496" y="4156361"/>
              <a:ext cx="174352" cy="24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822275" y="3676844"/>
            <a:ext cx="384794" cy="384794"/>
            <a:chOff x="1065729" y="3500706"/>
            <a:chExt cx="420138" cy="420138"/>
          </a:xfrm>
        </p:grpSpPr>
        <p:sp>
          <p:nvSpPr>
            <p:cNvPr id="33" name="Shape 1688"/>
            <p:cNvSpPr/>
            <p:nvPr/>
          </p:nvSpPr>
          <p:spPr>
            <a:xfrm>
              <a:off x="1065729" y="3500706"/>
              <a:ext cx="420138" cy="4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>
              <a:solidFill>
                <a:srgbClr val="A6AAA9"/>
              </a:solidFill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Shape 1689"/>
            <p:cNvSpPr/>
            <p:nvPr/>
          </p:nvSpPr>
          <p:spPr>
            <a:xfrm>
              <a:off x="1162442" y="3611819"/>
              <a:ext cx="205812" cy="21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692"/>
          <p:cNvGrpSpPr/>
          <p:nvPr/>
        </p:nvGrpSpPr>
        <p:grpSpPr>
          <a:xfrm>
            <a:off x="10621101" y="3676844"/>
            <a:ext cx="384794" cy="384794"/>
            <a:chOff x="0" y="0"/>
            <a:chExt cx="840273" cy="840273"/>
          </a:xfrm>
        </p:grpSpPr>
        <p:sp>
          <p:nvSpPr>
            <p:cNvPr id="36" name="Shape 1690"/>
            <p:cNvSpPr/>
            <p:nvPr/>
          </p:nvSpPr>
          <p:spPr>
            <a:xfrm>
              <a:off x="0" y="0"/>
              <a:ext cx="840274" cy="8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Shape 1691"/>
            <p:cNvSpPr/>
            <p:nvPr/>
          </p:nvSpPr>
          <p:spPr>
            <a:xfrm>
              <a:off x="180945" y="221045"/>
              <a:ext cx="478384" cy="39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21327" y="11618"/>
                  </a:moveTo>
                  <a:lnTo>
                    <a:pt x="21327" y="11618"/>
                  </a:lnTo>
                  <a:lnTo>
                    <a:pt x="21327" y="11291"/>
                  </a:lnTo>
                  <a:lnTo>
                    <a:pt x="21327" y="11291"/>
                  </a:lnTo>
                  <a:lnTo>
                    <a:pt x="21327" y="11291"/>
                  </a:lnTo>
                  <a:cubicBezTo>
                    <a:pt x="21600" y="11291"/>
                    <a:pt x="21600" y="11291"/>
                    <a:pt x="21600" y="11291"/>
                  </a:cubicBezTo>
                  <a:cubicBezTo>
                    <a:pt x="21600" y="10963"/>
                    <a:pt x="21600" y="10963"/>
                    <a:pt x="21600" y="10963"/>
                  </a:cubicBezTo>
                  <a:lnTo>
                    <a:pt x="21600" y="10963"/>
                  </a:lnTo>
                  <a:lnTo>
                    <a:pt x="21600" y="10636"/>
                  </a:lnTo>
                  <a:lnTo>
                    <a:pt x="21600" y="10636"/>
                  </a:lnTo>
                  <a:lnTo>
                    <a:pt x="21600" y="10636"/>
                  </a:lnTo>
                  <a:cubicBezTo>
                    <a:pt x="21600" y="10309"/>
                    <a:pt x="21600" y="10309"/>
                    <a:pt x="21600" y="10309"/>
                  </a:cubicBezTo>
                  <a:lnTo>
                    <a:pt x="21600" y="10309"/>
                  </a:lnTo>
                  <a:lnTo>
                    <a:pt x="21600" y="9981"/>
                  </a:lnTo>
                  <a:cubicBezTo>
                    <a:pt x="21600" y="9981"/>
                    <a:pt x="21600" y="9981"/>
                    <a:pt x="21327" y="9981"/>
                  </a:cubicBezTo>
                  <a:lnTo>
                    <a:pt x="21327" y="9981"/>
                  </a:lnTo>
                  <a:cubicBezTo>
                    <a:pt x="21327" y="9981"/>
                    <a:pt x="21327" y="9981"/>
                    <a:pt x="21327" y="9654"/>
                  </a:cubicBezTo>
                  <a:lnTo>
                    <a:pt x="21327" y="9654"/>
                  </a:lnTo>
                  <a:lnTo>
                    <a:pt x="21327" y="9654"/>
                  </a:lnTo>
                  <a:lnTo>
                    <a:pt x="21327" y="9327"/>
                  </a:lnTo>
                  <a:lnTo>
                    <a:pt x="21053" y="9327"/>
                  </a:lnTo>
                  <a:lnTo>
                    <a:pt x="21053" y="9327"/>
                  </a:lnTo>
                  <a:cubicBezTo>
                    <a:pt x="13671" y="491"/>
                    <a:pt x="13671" y="491"/>
                    <a:pt x="13671" y="491"/>
                  </a:cubicBezTo>
                  <a:cubicBezTo>
                    <a:pt x="13124" y="-164"/>
                    <a:pt x="12030" y="-164"/>
                    <a:pt x="11484" y="491"/>
                  </a:cubicBezTo>
                  <a:cubicBezTo>
                    <a:pt x="10937" y="1145"/>
                    <a:pt x="10937" y="2454"/>
                    <a:pt x="11484" y="3109"/>
                  </a:cubicBezTo>
                  <a:cubicBezTo>
                    <a:pt x="16132" y="8672"/>
                    <a:pt x="16132" y="8672"/>
                    <a:pt x="16132" y="8672"/>
                  </a:cubicBezTo>
                  <a:cubicBezTo>
                    <a:pt x="1641" y="8672"/>
                    <a:pt x="1641" y="8672"/>
                    <a:pt x="1641" y="8672"/>
                  </a:cubicBezTo>
                  <a:cubicBezTo>
                    <a:pt x="1094" y="8672"/>
                    <a:pt x="547" y="9000"/>
                    <a:pt x="273" y="9654"/>
                  </a:cubicBezTo>
                  <a:cubicBezTo>
                    <a:pt x="0" y="9981"/>
                    <a:pt x="0" y="10309"/>
                    <a:pt x="0" y="10636"/>
                  </a:cubicBezTo>
                  <a:cubicBezTo>
                    <a:pt x="0" y="11291"/>
                    <a:pt x="273" y="11618"/>
                    <a:pt x="547" y="11945"/>
                  </a:cubicBezTo>
                  <a:cubicBezTo>
                    <a:pt x="820" y="12272"/>
                    <a:pt x="1094" y="12600"/>
                    <a:pt x="1641" y="12600"/>
                  </a:cubicBezTo>
                  <a:lnTo>
                    <a:pt x="1641" y="12600"/>
                  </a:lnTo>
                  <a:cubicBezTo>
                    <a:pt x="16132" y="12600"/>
                    <a:pt x="16132" y="12600"/>
                    <a:pt x="16132" y="12600"/>
                  </a:cubicBezTo>
                  <a:cubicBezTo>
                    <a:pt x="11484" y="18163"/>
                    <a:pt x="11484" y="18163"/>
                    <a:pt x="11484" y="18163"/>
                  </a:cubicBezTo>
                  <a:cubicBezTo>
                    <a:pt x="10937" y="18818"/>
                    <a:pt x="10937" y="20127"/>
                    <a:pt x="11484" y="20781"/>
                  </a:cubicBezTo>
                  <a:cubicBezTo>
                    <a:pt x="11757" y="21109"/>
                    <a:pt x="12304" y="21436"/>
                    <a:pt x="12577" y="21436"/>
                  </a:cubicBezTo>
                  <a:cubicBezTo>
                    <a:pt x="13124" y="21436"/>
                    <a:pt x="13397" y="21109"/>
                    <a:pt x="13671" y="20781"/>
                  </a:cubicBezTo>
                  <a:cubicBezTo>
                    <a:pt x="21053" y="11945"/>
                    <a:pt x="21053" y="11945"/>
                    <a:pt x="21053" y="11945"/>
                  </a:cubicBezTo>
                  <a:lnTo>
                    <a:pt x="21053" y="11945"/>
                  </a:lnTo>
                  <a:cubicBezTo>
                    <a:pt x="21053" y="11945"/>
                    <a:pt x="21327" y="11945"/>
                    <a:pt x="21327" y="11618"/>
                  </a:cubicBezTo>
                  <a:lnTo>
                    <a:pt x="21327" y="116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2914360" y="3622156"/>
            <a:ext cx="796925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2389411" y="2212975"/>
            <a:ext cx="1654175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5001790" y="3621867"/>
            <a:ext cx="795856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3"/>
          <p:cNvSpPr txBox="1"/>
          <p:nvPr/>
        </p:nvSpPr>
        <p:spPr>
          <a:xfrm>
            <a:off x="9188434" y="3610710"/>
            <a:ext cx="795856" cy="5170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8759874" y="5011021"/>
            <a:ext cx="1652975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4"/>
          <p:cNvSpPr txBox="1"/>
          <p:nvPr/>
        </p:nvSpPr>
        <p:spPr>
          <a:xfrm>
            <a:off x="4196404" y="5011021"/>
            <a:ext cx="1662442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6708449" y="2212975"/>
            <a:ext cx="1662442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Shape 1674"/>
          <p:cNvSpPr/>
          <p:nvPr/>
        </p:nvSpPr>
        <p:spPr>
          <a:xfrm>
            <a:off x="6632930" y="303944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7080952" y="3610710"/>
            <a:ext cx="795856" cy="5170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Shape 1682"/>
          <p:cNvSpPr/>
          <p:nvPr/>
        </p:nvSpPr>
        <p:spPr>
          <a:xfrm>
            <a:off x="6819977" y="3233910"/>
            <a:ext cx="228801" cy="228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320" extrusionOk="0">
                <a:moveTo>
                  <a:pt x="6122" y="19157"/>
                </a:moveTo>
                <a:lnTo>
                  <a:pt x="3902" y="19634"/>
                </a:lnTo>
                <a:cubicBezTo>
                  <a:pt x="3688" y="19233"/>
                  <a:pt x="3431" y="18833"/>
                  <a:pt x="2957" y="18361"/>
                </a:cubicBezTo>
                <a:cubicBezTo>
                  <a:pt x="2486" y="17889"/>
                  <a:pt x="2085" y="17631"/>
                  <a:pt x="1685" y="17417"/>
                </a:cubicBezTo>
                <a:lnTo>
                  <a:pt x="2162" y="15198"/>
                </a:lnTo>
                <a:lnTo>
                  <a:pt x="2804" y="14556"/>
                </a:lnTo>
                <a:cubicBezTo>
                  <a:pt x="2804" y="14556"/>
                  <a:pt x="4012" y="14580"/>
                  <a:pt x="5374" y="15944"/>
                </a:cubicBezTo>
                <a:cubicBezTo>
                  <a:pt x="6737" y="17307"/>
                  <a:pt x="6762" y="18516"/>
                  <a:pt x="6762" y="18516"/>
                </a:cubicBezTo>
                <a:cubicBezTo>
                  <a:pt x="6762" y="18516"/>
                  <a:pt x="6122" y="19157"/>
                  <a:pt x="6122" y="19157"/>
                </a:cubicBezTo>
                <a:close/>
                <a:moveTo>
                  <a:pt x="19625" y="1692"/>
                </a:moveTo>
                <a:cubicBezTo>
                  <a:pt x="17654" y="-280"/>
                  <a:pt x="16174" y="15"/>
                  <a:pt x="16174" y="15"/>
                </a:cubicBezTo>
                <a:lnTo>
                  <a:pt x="9270" y="6920"/>
                </a:lnTo>
                <a:lnTo>
                  <a:pt x="1379" y="14810"/>
                </a:lnTo>
                <a:lnTo>
                  <a:pt x="0" y="21320"/>
                </a:lnTo>
                <a:lnTo>
                  <a:pt x="6508" y="19939"/>
                </a:lnTo>
                <a:lnTo>
                  <a:pt x="14399" y="12048"/>
                </a:lnTo>
                <a:lnTo>
                  <a:pt x="21302" y="5145"/>
                </a:lnTo>
                <a:cubicBezTo>
                  <a:pt x="21302" y="5145"/>
                  <a:pt x="21600" y="3665"/>
                  <a:pt x="19625" y="16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8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0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1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5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6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5" grpId="0" animBg="1"/>
      <p:bldP spid="6" grpId="0" animBg="1"/>
      <p:bldP spid="7" grpId="0" animBg="1"/>
      <p:bldP spid="8" grpId="0" animBg="1"/>
      <p:bldP spid="9" grpId="0" animBg="1"/>
      <p:bldP spid="10" grpId="0" animBg="1"/>
      <p:bldP spid="52" grpId="0" animBg="1"/>
      <p:bldP spid="53" grpId="0" animBg="1"/>
      <p:bldP spid="54" grpId="0" animBg="1"/>
      <p:bldP spid="51" grpId="0" animBg="1"/>
      <p:bldP spid="26" grpId="0" animBg="1"/>
      <p:bldP spid="4" grpId="0" build="p"/>
      <p:bldP spid="5" grpId="0" build="p"/>
      <p:bldP spid="43" grpId="0"/>
      <p:bldP spid="46" grpId="0"/>
      <p:bldP spid="48" grpId="0"/>
      <p:bldP spid="49" grpId="0"/>
      <p:bldP spid="50" grpId="0"/>
      <p:bldP spid="47" grpId="0" animBg="1"/>
      <p:bldP spid="47" grpId="1" animBg="1"/>
      <p:bldP spid="44" grpId="0"/>
      <p:bldP spid="55" grpId="0" animBg="1"/>
      <p:bldP spid="55" grpId="1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30"/>
          <p:cNvSpPr>
            <a:spLocks noEditPoints="1"/>
          </p:cNvSpPr>
          <p:nvPr/>
        </p:nvSpPr>
        <p:spPr bwMode="auto">
          <a:xfrm>
            <a:off x="4050891" y="1162975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</a:p>
        </p:txBody>
      </p:sp>
      <p:sp>
        <p:nvSpPr>
          <p:cNvPr id="43" name="Freeform 31"/>
          <p:cNvSpPr>
            <a:spLocks noEditPoints="1"/>
          </p:cNvSpPr>
          <p:nvPr/>
        </p:nvSpPr>
        <p:spPr bwMode="auto">
          <a:xfrm>
            <a:off x="6026131" y="1162975"/>
            <a:ext cx="1706562" cy="1708415"/>
          </a:xfrm>
          <a:custGeom>
            <a:avLst/>
            <a:gdLst>
              <a:gd name="T0" fmla="*/ 462 w 921"/>
              <a:gd name="T1" fmla="*/ 9 h 922"/>
              <a:gd name="T2" fmla="*/ 9 w 921"/>
              <a:gd name="T3" fmla="*/ 462 h 922"/>
              <a:gd name="T4" fmla="*/ 462 w 921"/>
              <a:gd name="T5" fmla="*/ 913 h 922"/>
              <a:gd name="T6" fmla="*/ 913 w 921"/>
              <a:gd name="T7" fmla="*/ 462 h 922"/>
              <a:gd name="T8" fmla="*/ 462 w 921"/>
              <a:gd name="T9" fmla="*/ 9 h 922"/>
              <a:gd name="T10" fmla="*/ 462 w 921"/>
              <a:gd name="T11" fmla="*/ 0 h 922"/>
              <a:gd name="T12" fmla="*/ 921 w 921"/>
              <a:gd name="T13" fmla="*/ 462 h 922"/>
              <a:gd name="T14" fmla="*/ 462 w 921"/>
              <a:gd name="T15" fmla="*/ 922 h 922"/>
              <a:gd name="T16" fmla="*/ 0 w 921"/>
              <a:gd name="T17" fmla="*/ 462 h 922"/>
              <a:gd name="T18" fmla="*/ 462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2" y="9"/>
                </a:moveTo>
                <a:lnTo>
                  <a:pt x="9" y="462"/>
                </a:lnTo>
                <a:lnTo>
                  <a:pt x="462" y="913"/>
                </a:lnTo>
                <a:lnTo>
                  <a:pt x="913" y="462"/>
                </a:lnTo>
                <a:lnTo>
                  <a:pt x="462" y="9"/>
                </a:lnTo>
                <a:close/>
                <a:moveTo>
                  <a:pt x="462" y="0"/>
                </a:moveTo>
                <a:lnTo>
                  <a:pt x="921" y="462"/>
                </a:lnTo>
                <a:lnTo>
                  <a:pt x="462" y="922"/>
                </a:lnTo>
                <a:lnTo>
                  <a:pt x="0" y="462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</a:p>
        </p:txBody>
      </p:sp>
      <p:sp>
        <p:nvSpPr>
          <p:cNvPr id="45" name="Freeform 33"/>
          <p:cNvSpPr/>
          <p:nvPr/>
        </p:nvSpPr>
        <p:spPr bwMode="auto">
          <a:xfrm>
            <a:off x="354" y="314326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1 h 920"/>
              <a:gd name="T4" fmla="*/ 2 w 464"/>
              <a:gd name="T5" fmla="*/ 920 h 920"/>
              <a:gd name="T6" fmla="*/ 2 w 464"/>
              <a:gd name="T7" fmla="*/ 460 h 920"/>
              <a:gd name="T8" fmla="*/ 0 w 464"/>
              <a:gd name="T9" fmla="*/ 460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1"/>
                </a:lnTo>
                <a:lnTo>
                  <a:pt x="2" y="920"/>
                </a:lnTo>
                <a:lnTo>
                  <a:pt x="2" y="460"/>
                </a:lnTo>
                <a:lnTo>
                  <a:pt x="0" y="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46" name="Freeform 34"/>
          <p:cNvSpPr/>
          <p:nvPr/>
        </p:nvSpPr>
        <p:spPr bwMode="auto">
          <a:xfrm>
            <a:off x="102267" y="1211151"/>
            <a:ext cx="1721386" cy="1708415"/>
          </a:xfrm>
          <a:custGeom>
            <a:avLst/>
            <a:gdLst>
              <a:gd name="T0" fmla="*/ 463 w 929"/>
              <a:gd name="T1" fmla="*/ 0 h 922"/>
              <a:gd name="T2" fmla="*/ 929 w 929"/>
              <a:gd name="T3" fmla="*/ 462 h 922"/>
              <a:gd name="T4" fmla="*/ 465 w 929"/>
              <a:gd name="T5" fmla="*/ 922 h 922"/>
              <a:gd name="T6" fmla="*/ 465 w 929"/>
              <a:gd name="T7" fmla="*/ 920 h 922"/>
              <a:gd name="T8" fmla="*/ 2 w 929"/>
              <a:gd name="T9" fmla="*/ 460 h 922"/>
              <a:gd name="T10" fmla="*/ 0 w 929"/>
              <a:gd name="T11" fmla="*/ 460 h 922"/>
              <a:gd name="T12" fmla="*/ 2 w 929"/>
              <a:gd name="T13" fmla="*/ 460 h 922"/>
              <a:gd name="T14" fmla="*/ 0 w 929"/>
              <a:gd name="T15" fmla="*/ 458 h 922"/>
              <a:gd name="T16" fmla="*/ 2 w 929"/>
              <a:gd name="T17" fmla="*/ 458 h 922"/>
              <a:gd name="T18" fmla="*/ 463 w 929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9" h="922">
                <a:moveTo>
                  <a:pt x="463" y="0"/>
                </a:moveTo>
                <a:lnTo>
                  <a:pt x="929" y="462"/>
                </a:lnTo>
                <a:lnTo>
                  <a:pt x="465" y="922"/>
                </a:lnTo>
                <a:lnTo>
                  <a:pt x="465" y="920"/>
                </a:lnTo>
                <a:lnTo>
                  <a:pt x="2" y="460"/>
                </a:lnTo>
                <a:lnTo>
                  <a:pt x="0" y="460"/>
                </a:lnTo>
                <a:lnTo>
                  <a:pt x="2" y="460"/>
                </a:lnTo>
                <a:lnTo>
                  <a:pt x="0" y="458"/>
                </a:lnTo>
                <a:lnTo>
                  <a:pt x="2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47" name="Freeform 35"/>
          <p:cNvSpPr/>
          <p:nvPr/>
        </p:nvSpPr>
        <p:spPr bwMode="auto">
          <a:xfrm>
            <a:off x="354" y="2119094"/>
            <a:ext cx="859766" cy="1704709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2 h 920"/>
              <a:gd name="T4" fmla="*/ 2 w 464"/>
              <a:gd name="T5" fmla="*/ 920 h 920"/>
              <a:gd name="T6" fmla="*/ 2 w 464"/>
              <a:gd name="T7" fmla="*/ 462 h 920"/>
              <a:gd name="T8" fmla="*/ 0 w 464"/>
              <a:gd name="T9" fmla="*/ 462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2"/>
                </a:lnTo>
                <a:lnTo>
                  <a:pt x="2" y="920"/>
                </a:lnTo>
                <a:lnTo>
                  <a:pt x="2" y="462"/>
                </a:lnTo>
                <a:lnTo>
                  <a:pt x="0" y="4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48" name="Freeform 36"/>
          <p:cNvSpPr/>
          <p:nvPr/>
        </p:nvSpPr>
        <p:spPr bwMode="auto">
          <a:xfrm>
            <a:off x="1082474" y="314326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1 h 920"/>
              <a:gd name="T4" fmla="*/ 465 w 927"/>
              <a:gd name="T5" fmla="*/ 920 h 920"/>
              <a:gd name="T6" fmla="*/ 465 w 927"/>
              <a:gd name="T7" fmla="*/ 918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1"/>
                </a:lnTo>
                <a:lnTo>
                  <a:pt x="465" y="920"/>
                </a:lnTo>
                <a:lnTo>
                  <a:pt x="465" y="91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</a:p>
        </p:txBody>
      </p:sp>
      <p:sp>
        <p:nvSpPr>
          <p:cNvPr id="49" name="Freeform 37"/>
          <p:cNvSpPr/>
          <p:nvPr/>
        </p:nvSpPr>
        <p:spPr bwMode="auto">
          <a:xfrm>
            <a:off x="1082474" y="2119094"/>
            <a:ext cx="1717680" cy="1704709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2 h 920"/>
              <a:gd name="T4" fmla="*/ 465 w 927"/>
              <a:gd name="T5" fmla="*/ 920 h 920"/>
              <a:gd name="T6" fmla="*/ 465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2"/>
                </a:lnTo>
                <a:lnTo>
                  <a:pt x="465" y="920"/>
                </a:lnTo>
                <a:lnTo>
                  <a:pt x="465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</a:p>
        </p:txBody>
      </p:sp>
      <p:sp>
        <p:nvSpPr>
          <p:cNvPr id="50" name="Freeform 38"/>
          <p:cNvSpPr/>
          <p:nvPr/>
        </p:nvSpPr>
        <p:spPr bwMode="auto">
          <a:xfrm>
            <a:off x="2097887" y="1211151"/>
            <a:ext cx="1717680" cy="1708415"/>
          </a:xfrm>
          <a:custGeom>
            <a:avLst/>
            <a:gdLst>
              <a:gd name="T0" fmla="*/ 463 w 927"/>
              <a:gd name="T1" fmla="*/ 0 h 922"/>
              <a:gd name="T2" fmla="*/ 927 w 927"/>
              <a:gd name="T3" fmla="*/ 462 h 922"/>
              <a:gd name="T4" fmla="*/ 463 w 927"/>
              <a:gd name="T5" fmla="*/ 922 h 922"/>
              <a:gd name="T6" fmla="*/ 463 w 927"/>
              <a:gd name="T7" fmla="*/ 920 h 922"/>
              <a:gd name="T8" fmla="*/ 0 w 927"/>
              <a:gd name="T9" fmla="*/ 460 h 922"/>
              <a:gd name="T10" fmla="*/ 0 w 927"/>
              <a:gd name="T11" fmla="*/ 460 h 922"/>
              <a:gd name="T12" fmla="*/ 0 w 927"/>
              <a:gd name="T13" fmla="*/ 460 h 922"/>
              <a:gd name="T14" fmla="*/ 0 w 927"/>
              <a:gd name="T15" fmla="*/ 458 h 922"/>
              <a:gd name="T16" fmla="*/ 0 w 927"/>
              <a:gd name="T17" fmla="*/ 458 h 922"/>
              <a:gd name="T18" fmla="*/ 463 w 927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2">
                <a:moveTo>
                  <a:pt x="463" y="0"/>
                </a:moveTo>
                <a:lnTo>
                  <a:pt x="927" y="462"/>
                </a:lnTo>
                <a:lnTo>
                  <a:pt x="463" y="922"/>
                </a:lnTo>
                <a:lnTo>
                  <a:pt x="463" y="920"/>
                </a:lnTo>
                <a:lnTo>
                  <a:pt x="0" y="460"/>
                </a:lnTo>
                <a:lnTo>
                  <a:pt x="0" y="460"/>
                </a:lnTo>
                <a:lnTo>
                  <a:pt x="0" y="460"/>
                </a:lnTo>
                <a:lnTo>
                  <a:pt x="0" y="458"/>
                </a:lnTo>
                <a:lnTo>
                  <a:pt x="0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51" name="Freeform 39"/>
          <p:cNvSpPr/>
          <p:nvPr/>
        </p:nvSpPr>
        <p:spPr bwMode="auto">
          <a:xfrm>
            <a:off x="3076242" y="2119094"/>
            <a:ext cx="1717680" cy="1704709"/>
          </a:xfrm>
          <a:custGeom>
            <a:avLst/>
            <a:gdLst>
              <a:gd name="T0" fmla="*/ 464 w 927"/>
              <a:gd name="T1" fmla="*/ 0 h 920"/>
              <a:gd name="T2" fmla="*/ 927 w 927"/>
              <a:gd name="T3" fmla="*/ 462 h 920"/>
              <a:gd name="T4" fmla="*/ 464 w 927"/>
              <a:gd name="T5" fmla="*/ 920 h 920"/>
              <a:gd name="T6" fmla="*/ 464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4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4" y="0"/>
                </a:moveTo>
                <a:lnTo>
                  <a:pt x="927" y="462"/>
                </a:lnTo>
                <a:lnTo>
                  <a:pt x="464" y="920"/>
                </a:lnTo>
                <a:lnTo>
                  <a:pt x="464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</a:t>
            </a:r>
          </a:p>
        </p:txBody>
      </p:sp>
      <p:sp>
        <p:nvSpPr>
          <p:cNvPr id="52" name="Freeform 40"/>
          <p:cNvSpPr/>
          <p:nvPr/>
        </p:nvSpPr>
        <p:spPr bwMode="auto">
          <a:xfrm>
            <a:off x="4043479" y="3034449"/>
            <a:ext cx="1704709" cy="854208"/>
          </a:xfrm>
          <a:custGeom>
            <a:avLst/>
            <a:gdLst>
              <a:gd name="T0" fmla="*/ 464 w 920"/>
              <a:gd name="T1" fmla="*/ 0 h 461"/>
              <a:gd name="T2" fmla="*/ 920 w 920"/>
              <a:gd name="T3" fmla="*/ 461 h 461"/>
              <a:gd name="T4" fmla="*/ 464 w 920"/>
              <a:gd name="T5" fmla="*/ 461 h 461"/>
              <a:gd name="T6" fmla="*/ 0 w 920"/>
              <a:gd name="T7" fmla="*/ 458 h 461"/>
              <a:gd name="T8" fmla="*/ 464 w 920"/>
              <a:gd name="T9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0" h="461">
                <a:moveTo>
                  <a:pt x="464" y="0"/>
                </a:moveTo>
                <a:lnTo>
                  <a:pt x="920" y="461"/>
                </a:lnTo>
                <a:lnTo>
                  <a:pt x="464" y="461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53" name="Freeform 41"/>
          <p:cNvSpPr/>
          <p:nvPr/>
        </p:nvSpPr>
        <p:spPr bwMode="auto">
          <a:xfrm>
            <a:off x="5023687" y="2119094"/>
            <a:ext cx="1717680" cy="1704709"/>
          </a:xfrm>
          <a:custGeom>
            <a:avLst/>
            <a:gdLst>
              <a:gd name="T0" fmla="*/ 461 w 927"/>
              <a:gd name="T1" fmla="*/ 0 h 920"/>
              <a:gd name="T2" fmla="*/ 927 w 927"/>
              <a:gd name="T3" fmla="*/ 462 h 920"/>
              <a:gd name="T4" fmla="*/ 463 w 927"/>
              <a:gd name="T5" fmla="*/ 920 h 920"/>
              <a:gd name="T6" fmla="*/ 463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1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1" y="0"/>
                </a:moveTo>
                <a:lnTo>
                  <a:pt x="927" y="462"/>
                </a:lnTo>
                <a:lnTo>
                  <a:pt x="463" y="920"/>
                </a:lnTo>
                <a:lnTo>
                  <a:pt x="463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1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8" name="Freeform 30"/>
          <p:cNvSpPr>
            <a:spLocks noEditPoints="1"/>
          </p:cNvSpPr>
          <p:nvPr/>
        </p:nvSpPr>
        <p:spPr bwMode="auto">
          <a:xfrm>
            <a:off x="107825" y="3086331"/>
            <a:ext cx="1706562" cy="1708415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0" tIns="0" rIns="0" bIns="0" numCol="1" anchor="ctr" anchorCtr="1" compatLnSpc="1"/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  <p:sp>
        <p:nvSpPr>
          <p:cNvPr id="19" name="矩形 18"/>
          <p:cNvSpPr/>
          <p:nvPr/>
        </p:nvSpPr>
        <p:spPr>
          <a:xfrm>
            <a:off x="4050891" y="4101162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4050891" y="504881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6195298" y="504881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050891" y="542324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195298" y="542324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18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3"/>
          <p:cNvGrpSpPr/>
          <p:nvPr/>
        </p:nvGrpSpPr>
        <p:grpSpPr bwMode="auto">
          <a:xfrm>
            <a:off x="1179007" y="2858420"/>
            <a:ext cx="3107361" cy="3643113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77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65%</a:t>
              </a:r>
              <a:endParaRPr lang="zh-CN" altLang="en-US" sz="50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3" name="十字形 62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4"/>
          <p:cNvGrpSpPr/>
          <p:nvPr/>
        </p:nvGrpSpPr>
        <p:grpSpPr bwMode="auto">
          <a:xfrm>
            <a:off x="4982844" y="2624028"/>
            <a:ext cx="3107360" cy="3877505"/>
            <a:chOff x="3498850" y="1958756"/>
            <a:chExt cx="2209800" cy="2757488"/>
          </a:xfrm>
        </p:grpSpPr>
        <p:sp>
          <p:nvSpPr>
            <p:cNvPr id="42" name="矩形 4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70" name="文本框 13"/>
            <p:cNvSpPr txBox="1">
              <a:spLocks noChangeArrowheads="1"/>
            </p:cNvSpPr>
            <p:nvPr/>
          </p:nvSpPr>
          <p:spPr bwMode="auto">
            <a:xfrm>
              <a:off x="4247929" y="20640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85%</a:t>
              </a:r>
              <a:endParaRPr lang="zh-CN" altLang="en-US" sz="50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4" name="十字形 63"/>
            <p:cNvSpPr/>
            <p:nvPr/>
          </p:nvSpPr>
          <p:spPr>
            <a:xfrm>
              <a:off x="4032232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5"/>
          <p:cNvGrpSpPr/>
          <p:nvPr/>
        </p:nvGrpSpPr>
        <p:grpSpPr bwMode="auto">
          <a:xfrm>
            <a:off x="8786682" y="2858420"/>
            <a:ext cx="3107360" cy="3643113"/>
            <a:chOff x="5943600" y="2125444"/>
            <a:chExt cx="2209800" cy="2590800"/>
          </a:xfrm>
        </p:grpSpPr>
        <p:sp>
          <p:nvSpPr>
            <p:cNvPr id="43" name="矩形 4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3" name="文本框 13"/>
            <p:cNvSpPr txBox="1">
              <a:spLocks noChangeArrowheads="1"/>
            </p:cNvSpPr>
            <p:nvPr/>
          </p:nvSpPr>
          <p:spPr bwMode="auto">
            <a:xfrm>
              <a:off x="6660929" y="21529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40%</a:t>
              </a:r>
              <a:endParaRPr lang="zh-CN" altLang="en-US" sz="50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5" name="十字形 64"/>
            <p:cNvSpPr/>
            <p:nvPr/>
          </p:nvSpPr>
          <p:spPr>
            <a:xfrm>
              <a:off x="6445232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itle 13"/>
          <p:cNvSpPr txBox="1"/>
          <p:nvPr/>
        </p:nvSpPr>
        <p:spPr bwMode="auto">
          <a:xfrm>
            <a:off x="1218344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2" name="Title 13"/>
          <p:cNvSpPr txBox="1"/>
          <p:nvPr/>
        </p:nvSpPr>
        <p:spPr bwMode="auto">
          <a:xfrm>
            <a:off x="4986781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3" name="Title 13"/>
          <p:cNvSpPr txBox="1"/>
          <p:nvPr/>
        </p:nvSpPr>
        <p:spPr bwMode="auto">
          <a:xfrm>
            <a:off x="8806351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/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Text Placeholder 2"/>
          <p:cNvSpPr txBox="1"/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Text Placeholder 7"/>
          <p:cNvSpPr txBox="1"/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Text Placeholder 2"/>
          <p:cNvSpPr txBox="1"/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8" name="Text Placeholder 7"/>
          <p:cNvSpPr txBox="1"/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9" name="Text Placeholder 2"/>
          <p:cNvSpPr txBox="1"/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0" name="Text Placeholder 7"/>
          <p:cNvSpPr txBox="1"/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" name="Text Placeholder 2"/>
          <p:cNvSpPr txBox="1"/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indefinite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8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indefinite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9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indefinite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indefinite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/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/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/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/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/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277247" y="2611226"/>
            <a:ext cx="812760" cy="3661051"/>
            <a:chOff x="5208587" y="1749425"/>
            <a:chExt cx="887413" cy="3997325"/>
          </a:xfrm>
          <a:solidFill>
            <a:schemeClr val="accent5"/>
          </a:solidFill>
        </p:grpSpPr>
        <p:sp>
          <p:nvSpPr>
            <p:cNvPr id="22" name="Freeform 31"/>
            <p:cNvSpPr/>
            <p:nvPr/>
          </p:nvSpPr>
          <p:spPr bwMode="auto">
            <a:xfrm>
              <a:off x="5208587" y="2590800"/>
              <a:ext cx="887413" cy="3155950"/>
            </a:xfrm>
            <a:custGeom>
              <a:avLst/>
              <a:gdLst>
                <a:gd name="T0" fmla="*/ 278 w 278"/>
                <a:gd name="T1" fmla="*/ 152 h 991"/>
                <a:gd name="T2" fmla="*/ 278 w 278"/>
                <a:gd name="T3" fmla="*/ 0 h 991"/>
                <a:gd name="T4" fmla="*/ 191 w 278"/>
                <a:gd name="T5" fmla="*/ 0 h 991"/>
                <a:gd name="T6" fmla="*/ 0 w 278"/>
                <a:gd name="T7" fmla="*/ 189 h 991"/>
                <a:gd name="T8" fmla="*/ 0 w 278"/>
                <a:gd name="T9" fmla="*/ 190 h 991"/>
                <a:gd name="T10" fmla="*/ 0 w 278"/>
                <a:gd name="T11" fmla="*/ 454 h 991"/>
                <a:gd name="T12" fmla="*/ 46 w 278"/>
                <a:gd name="T13" fmla="*/ 501 h 991"/>
                <a:gd name="T14" fmla="*/ 93 w 278"/>
                <a:gd name="T15" fmla="*/ 454 h 991"/>
                <a:gd name="T16" fmla="*/ 93 w 278"/>
                <a:gd name="T17" fmla="*/ 401 h 991"/>
                <a:gd name="T18" fmla="*/ 93 w 278"/>
                <a:gd name="T19" fmla="*/ 356 h 991"/>
                <a:gd name="T20" fmla="*/ 93 w 278"/>
                <a:gd name="T21" fmla="*/ 210 h 991"/>
                <a:gd name="T22" fmla="*/ 111 w 278"/>
                <a:gd name="T23" fmla="*/ 191 h 991"/>
                <a:gd name="T24" fmla="*/ 129 w 278"/>
                <a:gd name="T25" fmla="*/ 210 h 991"/>
                <a:gd name="T26" fmla="*/ 129 w 278"/>
                <a:gd name="T27" fmla="*/ 372 h 991"/>
                <a:gd name="T28" fmla="*/ 129 w 278"/>
                <a:gd name="T29" fmla="*/ 401 h 991"/>
                <a:gd name="T30" fmla="*/ 129 w 278"/>
                <a:gd name="T31" fmla="*/ 498 h 991"/>
                <a:gd name="T32" fmla="*/ 129 w 278"/>
                <a:gd name="T33" fmla="*/ 533 h 991"/>
                <a:gd name="T34" fmla="*/ 129 w 278"/>
                <a:gd name="T35" fmla="*/ 932 h 991"/>
                <a:gd name="T36" fmla="*/ 188 w 278"/>
                <a:gd name="T37" fmla="*/ 991 h 991"/>
                <a:gd name="T38" fmla="*/ 247 w 278"/>
                <a:gd name="T39" fmla="*/ 932 h 991"/>
                <a:gd name="T40" fmla="*/ 247 w 278"/>
                <a:gd name="T41" fmla="*/ 533 h 991"/>
                <a:gd name="T42" fmla="*/ 278 w 278"/>
                <a:gd name="T43" fmla="*/ 533 h 991"/>
                <a:gd name="T44" fmla="*/ 278 w 278"/>
                <a:gd name="T45" fmla="*/ 436 h 991"/>
                <a:gd name="T46" fmla="*/ 278 w 278"/>
                <a:gd name="T47" fmla="*/ 152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91">
                  <a:moveTo>
                    <a:pt x="278" y="152"/>
                  </a:moveTo>
                  <a:cubicBezTo>
                    <a:pt x="278" y="0"/>
                    <a:pt x="278" y="0"/>
                    <a:pt x="278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86" y="0"/>
                    <a:pt x="1" y="85"/>
                    <a:pt x="0" y="189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454"/>
                    <a:pt x="0" y="454"/>
                    <a:pt x="0" y="454"/>
                  </a:cubicBezTo>
                  <a:cubicBezTo>
                    <a:pt x="0" y="480"/>
                    <a:pt x="21" y="501"/>
                    <a:pt x="46" y="501"/>
                  </a:cubicBezTo>
                  <a:cubicBezTo>
                    <a:pt x="72" y="501"/>
                    <a:pt x="93" y="480"/>
                    <a:pt x="93" y="454"/>
                  </a:cubicBezTo>
                  <a:cubicBezTo>
                    <a:pt x="93" y="401"/>
                    <a:pt x="93" y="401"/>
                    <a:pt x="93" y="401"/>
                  </a:cubicBezTo>
                  <a:cubicBezTo>
                    <a:pt x="93" y="356"/>
                    <a:pt x="93" y="356"/>
                    <a:pt x="93" y="356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0"/>
                    <a:pt x="101" y="191"/>
                    <a:pt x="111" y="191"/>
                  </a:cubicBezTo>
                  <a:cubicBezTo>
                    <a:pt x="121" y="191"/>
                    <a:pt x="129" y="200"/>
                    <a:pt x="129" y="210"/>
                  </a:cubicBezTo>
                  <a:cubicBezTo>
                    <a:pt x="129" y="372"/>
                    <a:pt x="129" y="372"/>
                    <a:pt x="129" y="372"/>
                  </a:cubicBezTo>
                  <a:cubicBezTo>
                    <a:pt x="129" y="401"/>
                    <a:pt x="129" y="401"/>
                    <a:pt x="129" y="401"/>
                  </a:cubicBezTo>
                  <a:cubicBezTo>
                    <a:pt x="129" y="498"/>
                    <a:pt x="129" y="498"/>
                    <a:pt x="129" y="498"/>
                  </a:cubicBezTo>
                  <a:cubicBezTo>
                    <a:pt x="129" y="533"/>
                    <a:pt x="129" y="533"/>
                    <a:pt x="129" y="533"/>
                  </a:cubicBezTo>
                  <a:cubicBezTo>
                    <a:pt x="129" y="932"/>
                    <a:pt x="129" y="932"/>
                    <a:pt x="129" y="932"/>
                  </a:cubicBezTo>
                  <a:cubicBezTo>
                    <a:pt x="129" y="965"/>
                    <a:pt x="156" y="991"/>
                    <a:pt x="188" y="991"/>
                  </a:cubicBezTo>
                  <a:cubicBezTo>
                    <a:pt x="221" y="991"/>
                    <a:pt x="247" y="965"/>
                    <a:pt x="247" y="932"/>
                  </a:cubicBezTo>
                  <a:cubicBezTo>
                    <a:pt x="247" y="533"/>
                    <a:pt x="247" y="533"/>
                    <a:pt x="247" y="533"/>
                  </a:cubicBezTo>
                  <a:cubicBezTo>
                    <a:pt x="278" y="533"/>
                    <a:pt x="278" y="533"/>
                    <a:pt x="278" y="533"/>
                  </a:cubicBezTo>
                  <a:cubicBezTo>
                    <a:pt x="278" y="436"/>
                    <a:pt x="278" y="436"/>
                    <a:pt x="278" y="436"/>
                  </a:cubicBezTo>
                  <a:lnTo>
                    <a:pt x="278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rgbClr val="118C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32"/>
            <p:cNvSpPr/>
            <p:nvPr/>
          </p:nvSpPr>
          <p:spPr bwMode="auto">
            <a:xfrm>
              <a:off x="5738812" y="1749425"/>
              <a:ext cx="357188" cy="712788"/>
            </a:xfrm>
            <a:custGeom>
              <a:avLst/>
              <a:gdLst>
                <a:gd name="T0" fmla="*/ 112 w 112"/>
                <a:gd name="T1" fmla="*/ 224 h 224"/>
                <a:gd name="T2" fmla="*/ 112 w 112"/>
                <a:gd name="T3" fmla="*/ 0 h 224"/>
                <a:gd name="T4" fmla="*/ 0 w 112"/>
                <a:gd name="T5" fmla="*/ 112 h 224"/>
                <a:gd name="T6" fmla="*/ 112 w 112"/>
                <a:gd name="T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224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73"/>
                    <a:pt x="50" y="224"/>
                    <a:pt x="112" y="2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rgbClr val="118C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Freeform 34"/>
          <p:cNvSpPr/>
          <p:nvPr/>
        </p:nvSpPr>
        <p:spPr bwMode="auto">
          <a:xfrm>
            <a:off x="6180151" y="5793926"/>
            <a:ext cx="346041" cy="478351"/>
          </a:xfrm>
          <a:custGeom>
            <a:avLst/>
            <a:gdLst>
              <a:gd name="T0" fmla="*/ 0 w 118"/>
              <a:gd name="T1" fmla="*/ 105 h 164"/>
              <a:gd name="T2" fmla="*/ 59 w 118"/>
              <a:gd name="T3" fmla="*/ 164 h 164"/>
              <a:gd name="T4" fmla="*/ 118 w 118"/>
              <a:gd name="T5" fmla="*/ 105 h 164"/>
              <a:gd name="T6" fmla="*/ 118 w 118"/>
              <a:gd name="T7" fmla="*/ 0 h 164"/>
              <a:gd name="T8" fmla="*/ 0 w 118"/>
              <a:gd name="T9" fmla="*/ 0 h 164"/>
              <a:gd name="T10" fmla="*/ 0 w 118"/>
              <a:gd name="T11" fmla="*/ 10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" h="164">
                <a:moveTo>
                  <a:pt x="0" y="105"/>
                </a:moveTo>
                <a:cubicBezTo>
                  <a:pt x="0" y="138"/>
                  <a:pt x="26" y="164"/>
                  <a:pt x="59" y="164"/>
                </a:cubicBezTo>
                <a:cubicBezTo>
                  <a:pt x="91" y="164"/>
                  <a:pt x="118" y="138"/>
                  <a:pt x="118" y="105"/>
                </a:cubicBezTo>
                <a:cubicBezTo>
                  <a:pt x="118" y="0"/>
                  <a:pt x="118" y="0"/>
                  <a:pt x="118" y="0"/>
                </a:cubicBezTo>
                <a:cubicBezTo>
                  <a:pt x="0" y="0"/>
                  <a:pt x="0" y="0"/>
                  <a:pt x="0" y="0"/>
                </a:cubicBezTo>
                <a:lnTo>
                  <a:pt x="0" y="1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90006" y="2611226"/>
            <a:ext cx="801128" cy="1214050"/>
            <a:chOff x="6096000" y="1749425"/>
            <a:chExt cx="874713" cy="1325563"/>
          </a:xfrm>
          <a:solidFill>
            <a:schemeClr val="accent4"/>
          </a:solidFill>
        </p:grpSpPr>
        <p:sp>
          <p:nvSpPr>
            <p:cNvPr id="24" name="Freeform 33"/>
            <p:cNvSpPr/>
            <p:nvPr/>
          </p:nvSpPr>
          <p:spPr bwMode="auto">
            <a:xfrm>
              <a:off x="6096000" y="2590800"/>
              <a:ext cx="874713" cy="484188"/>
            </a:xfrm>
            <a:custGeom>
              <a:avLst/>
              <a:gdLst>
                <a:gd name="T0" fmla="*/ 274 w 274"/>
                <a:gd name="T1" fmla="*/ 152 h 152"/>
                <a:gd name="T2" fmla="*/ 87 w 274"/>
                <a:gd name="T3" fmla="*/ 0 h 152"/>
                <a:gd name="T4" fmla="*/ 0 w 274"/>
                <a:gd name="T5" fmla="*/ 0 h 152"/>
                <a:gd name="T6" fmla="*/ 0 w 274"/>
                <a:gd name="T7" fmla="*/ 152 h 152"/>
                <a:gd name="T8" fmla="*/ 274 w 274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152">
                  <a:moveTo>
                    <a:pt x="274" y="152"/>
                  </a:moveTo>
                  <a:cubicBezTo>
                    <a:pt x="256" y="65"/>
                    <a:pt x="179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2"/>
                    <a:pt x="0" y="152"/>
                    <a:pt x="0" y="152"/>
                  </a:cubicBezTo>
                  <a:lnTo>
                    <a:pt x="274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5"/>
            <p:cNvSpPr/>
            <p:nvPr/>
          </p:nvSpPr>
          <p:spPr bwMode="auto">
            <a:xfrm>
              <a:off x="6096000" y="1749425"/>
              <a:ext cx="357188" cy="712788"/>
            </a:xfrm>
            <a:custGeom>
              <a:avLst/>
              <a:gdLst>
                <a:gd name="T0" fmla="*/ 112 w 112"/>
                <a:gd name="T1" fmla="*/ 112 h 224"/>
                <a:gd name="T2" fmla="*/ 0 w 112"/>
                <a:gd name="T3" fmla="*/ 0 h 224"/>
                <a:gd name="T4" fmla="*/ 0 w 112"/>
                <a:gd name="T5" fmla="*/ 224 h 224"/>
                <a:gd name="T6" fmla="*/ 112 w 112"/>
                <a:gd name="T7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112"/>
                  </a:moveTo>
                  <a:cubicBezTo>
                    <a:pt x="112" y="50"/>
                    <a:pt x="62" y="0"/>
                    <a:pt x="0" y="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62" y="224"/>
                    <a:pt x="112" y="173"/>
                    <a:pt x="112" y="1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36"/>
          <p:cNvSpPr/>
          <p:nvPr/>
        </p:nvSpPr>
        <p:spPr bwMode="auto">
          <a:xfrm>
            <a:off x="6090006" y="3825275"/>
            <a:ext cx="812760" cy="827299"/>
          </a:xfrm>
          <a:custGeom>
            <a:avLst/>
            <a:gdLst>
              <a:gd name="T0" fmla="*/ 0 w 278"/>
              <a:gd name="T1" fmla="*/ 284 h 284"/>
              <a:gd name="T2" fmla="*/ 149 w 278"/>
              <a:gd name="T3" fmla="*/ 284 h 284"/>
              <a:gd name="T4" fmla="*/ 149 w 278"/>
              <a:gd name="T5" fmla="*/ 249 h 284"/>
              <a:gd name="T6" fmla="*/ 149 w 278"/>
              <a:gd name="T7" fmla="*/ 220 h 284"/>
              <a:gd name="T8" fmla="*/ 149 w 278"/>
              <a:gd name="T9" fmla="*/ 58 h 284"/>
              <a:gd name="T10" fmla="*/ 167 w 278"/>
              <a:gd name="T11" fmla="*/ 39 h 284"/>
              <a:gd name="T12" fmla="*/ 185 w 278"/>
              <a:gd name="T13" fmla="*/ 58 h 284"/>
              <a:gd name="T14" fmla="*/ 185 w 278"/>
              <a:gd name="T15" fmla="*/ 204 h 284"/>
              <a:gd name="T16" fmla="*/ 185 w 278"/>
              <a:gd name="T17" fmla="*/ 249 h 284"/>
              <a:gd name="T18" fmla="*/ 185 w 278"/>
              <a:gd name="T19" fmla="*/ 284 h 284"/>
              <a:gd name="T20" fmla="*/ 278 w 278"/>
              <a:gd name="T21" fmla="*/ 284 h 284"/>
              <a:gd name="T22" fmla="*/ 278 w 278"/>
              <a:gd name="T23" fmla="*/ 38 h 284"/>
              <a:gd name="T24" fmla="*/ 278 w 278"/>
              <a:gd name="T25" fmla="*/ 37 h 284"/>
              <a:gd name="T26" fmla="*/ 274 w 278"/>
              <a:gd name="T27" fmla="*/ 0 h 284"/>
              <a:gd name="T28" fmla="*/ 0 w 278"/>
              <a:gd name="T29" fmla="*/ 0 h 284"/>
              <a:gd name="T30" fmla="*/ 0 w 278"/>
              <a:gd name="T31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8" h="284">
                <a:moveTo>
                  <a:pt x="0" y="284"/>
                </a:moveTo>
                <a:cubicBezTo>
                  <a:pt x="149" y="284"/>
                  <a:pt x="149" y="284"/>
                  <a:pt x="149" y="284"/>
                </a:cubicBezTo>
                <a:cubicBezTo>
                  <a:pt x="149" y="249"/>
                  <a:pt x="149" y="249"/>
                  <a:pt x="149" y="249"/>
                </a:cubicBezTo>
                <a:cubicBezTo>
                  <a:pt x="149" y="220"/>
                  <a:pt x="149" y="220"/>
                  <a:pt x="149" y="220"/>
                </a:cubicBezTo>
                <a:cubicBezTo>
                  <a:pt x="149" y="58"/>
                  <a:pt x="149" y="58"/>
                  <a:pt x="149" y="58"/>
                </a:cubicBezTo>
                <a:cubicBezTo>
                  <a:pt x="149" y="48"/>
                  <a:pt x="157" y="39"/>
                  <a:pt x="167" y="39"/>
                </a:cubicBezTo>
                <a:cubicBezTo>
                  <a:pt x="177" y="39"/>
                  <a:pt x="185" y="48"/>
                  <a:pt x="185" y="58"/>
                </a:cubicBezTo>
                <a:cubicBezTo>
                  <a:pt x="185" y="204"/>
                  <a:pt x="185" y="204"/>
                  <a:pt x="185" y="204"/>
                </a:cubicBezTo>
                <a:cubicBezTo>
                  <a:pt x="185" y="249"/>
                  <a:pt x="185" y="249"/>
                  <a:pt x="185" y="249"/>
                </a:cubicBezTo>
                <a:cubicBezTo>
                  <a:pt x="185" y="284"/>
                  <a:pt x="185" y="284"/>
                  <a:pt x="185" y="284"/>
                </a:cubicBezTo>
                <a:cubicBezTo>
                  <a:pt x="278" y="284"/>
                  <a:pt x="278" y="284"/>
                  <a:pt x="278" y="284"/>
                </a:cubicBezTo>
                <a:cubicBezTo>
                  <a:pt x="278" y="38"/>
                  <a:pt x="278" y="38"/>
                  <a:pt x="278" y="38"/>
                </a:cubicBezTo>
                <a:cubicBezTo>
                  <a:pt x="278" y="38"/>
                  <a:pt x="278" y="38"/>
                  <a:pt x="278" y="37"/>
                </a:cubicBezTo>
                <a:cubicBezTo>
                  <a:pt x="278" y="25"/>
                  <a:pt x="277" y="12"/>
                  <a:pt x="274" y="0"/>
                </a:cubicBezTo>
                <a:cubicBezTo>
                  <a:pt x="0" y="0"/>
                  <a:pt x="0" y="0"/>
                  <a:pt x="0" y="0"/>
                </a:cubicBezTo>
                <a:lnTo>
                  <a:pt x="0" y="2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090006" y="4652574"/>
            <a:ext cx="812760" cy="1141353"/>
            <a:chOff x="6096000" y="3978275"/>
            <a:chExt cx="887413" cy="1246188"/>
          </a:xfrm>
        </p:grpSpPr>
        <p:sp>
          <p:nvSpPr>
            <p:cNvPr id="28" name="Freeform 37"/>
            <p:cNvSpPr/>
            <p:nvPr/>
          </p:nvSpPr>
          <p:spPr bwMode="auto">
            <a:xfrm>
              <a:off x="6096000" y="3978275"/>
              <a:ext cx="476250" cy="1246188"/>
            </a:xfrm>
            <a:custGeom>
              <a:avLst/>
              <a:gdLst>
                <a:gd name="T0" fmla="*/ 300 w 300"/>
                <a:gd name="T1" fmla="*/ 125 h 785"/>
                <a:gd name="T2" fmla="*/ 300 w 300"/>
                <a:gd name="T3" fmla="*/ 0 h 785"/>
                <a:gd name="T4" fmla="*/ 0 w 300"/>
                <a:gd name="T5" fmla="*/ 0 h 785"/>
                <a:gd name="T6" fmla="*/ 0 w 300"/>
                <a:gd name="T7" fmla="*/ 195 h 785"/>
                <a:gd name="T8" fmla="*/ 62 w 300"/>
                <a:gd name="T9" fmla="*/ 195 h 785"/>
                <a:gd name="T10" fmla="*/ 62 w 300"/>
                <a:gd name="T11" fmla="*/ 785 h 785"/>
                <a:gd name="T12" fmla="*/ 300 w 300"/>
                <a:gd name="T13" fmla="*/ 785 h 785"/>
                <a:gd name="T14" fmla="*/ 300 w 300"/>
                <a:gd name="T15" fmla="*/ 195 h 785"/>
                <a:gd name="T16" fmla="*/ 300 w 300"/>
                <a:gd name="T17" fmla="*/ 125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" h="785">
                  <a:moveTo>
                    <a:pt x="300" y="125"/>
                  </a:moveTo>
                  <a:lnTo>
                    <a:pt x="300" y="0"/>
                  </a:lnTo>
                  <a:lnTo>
                    <a:pt x="0" y="0"/>
                  </a:lnTo>
                  <a:lnTo>
                    <a:pt x="0" y="195"/>
                  </a:lnTo>
                  <a:lnTo>
                    <a:pt x="62" y="195"/>
                  </a:lnTo>
                  <a:lnTo>
                    <a:pt x="62" y="785"/>
                  </a:lnTo>
                  <a:lnTo>
                    <a:pt x="300" y="785"/>
                  </a:lnTo>
                  <a:lnTo>
                    <a:pt x="300" y="195"/>
                  </a:lnTo>
                  <a:lnTo>
                    <a:pt x="300" y="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8"/>
            <p:cNvSpPr/>
            <p:nvPr/>
          </p:nvSpPr>
          <p:spPr bwMode="auto">
            <a:xfrm>
              <a:off x="6686550" y="3978275"/>
              <a:ext cx="296863" cy="207963"/>
            </a:xfrm>
            <a:custGeom>
              <a:avLst/>
              <a:gdLst>
                <a:gd name="T0" fmla="*/ 0 w 93"/>
                <a:gd name="T1" fmla="*/ 18 h 65"/>
                <a:gd name="T2" fmla="*/ 47 w 93"/>
                <a:gd name="T3" fmla="*/ 65 h 65"/>
                <a:gd name="T4" fmla="*/ 93 w 93"/>
                <a:gd name="T5" fmla="*/ 18 h 65"/>
                <a:gd name="T6" fmla="*/ 93 w 93"/>
                <a:gd name="T7" fmla="*/ 0 h 65"/>
                <a:gd name="T8" fmla="*/ 0 w 93"/>
                <a:gd name="T9" fmla="*/ 0 h 65"/>
                <a:gd name="T10" fmla="*/ 0 w 93"/>
                <a:gd name="T11" fmla="*/ 1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65">
                  <a:moveTo>
                    <a:pt x="0" y="18"/>
                  </a:moveTo>
                  <a:cubicBezTo>
                    <a:pt x="0" y="44"/>
                    <a:pt x="21" y="65"/>
                    <a:pt x="47" y="65"/>
                  </a:cubicBezTo>
                  <a:cubicBezTo>
                    <a:pt x="72" y="65"/>
                    <a:pt x="93" y="44"/>
                    <a:pt x="93" y="18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759795" y="3670645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/>
          <p:nvPr/>
        </p:nvSpPr>
        <p:spPr>
          <a:xfrm>
            <a:off x="8759795" y="3955860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759795" y="4583997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2"/>
          <p:cNvSpPr txBox="1"/>
          <p:nvPr/>
        </p:nvSpPr>
        <p:spPr>
          <a:xfrm>
            <a:off x="8759795" y="4869213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59795" y="5456391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2"/>
          <p:cNvSpPr txBox="1"/>
          <p:nvPr/>
        </p:nvSpPr>
        <p:spPr>
          <a:xfrm>
            <a:off x="8759795" y="5741607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7916284" y="3694726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22%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916284" y="4608078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916284" y="5480472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11%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759795" y="2752173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32"/>
          <p:cNvSpPr txBox="1"/>
          <p:nvPr/>
        </p:nvSpPr>
        <p:spPr>
          <a:xfrm>
            <a:off x="8759795" y="3037387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7916284" y="2776255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27%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819492" y="2956844"/>
            <a:ext cx="1771374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32"/>
          <p:cNvSpPr txBox="1"/>
          <p:nvPr/>
        </p:nvSpPr>
        <p:spPr>
          <a:xfrm>
            <a:off x="1975980" y="3574667"/>
            <a:ext cx="2614886" cy="12231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1975980" y="2776255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952669" y="4093183"/>
            <a:ext cx="2638198" cy="2089336"/>
          </a:xfrm>
          <a:prstGeom prst="roundRect">
            <a:avLst>
              <a:gd name="adj" fmla="val 0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4858" rIns="164858"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6891133" y="3037387"/>
            <a:ext cx="861135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7193950" y="4017477"/>
            <a:ext cx="558318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7079750" y="4912022"/>
            <a:ext cx="672518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6891133" y="5793926"/>
            <a:ext cx="861135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30" grpId="0"/>
      <p:bldP spid="31" grpId="0"/>
      <p:bldP spid="32" grpId="0"/>
      <p:bldP spid="33" grpId="0"/>
      <p:bldP spid="38" grpId="0"/>
      <p:bldP spid="41" grpId="0"/>
      <p:bldP spid="43" grpId="0" animBg="1"/>
      <p:bldP spid="45" grpId="0" animBg="1"/>
      <p:bldP spid="47" grpId="0" animBg="1"/>
      <p:bldP spid="49" grpId="0"/>
      <p:bldP spid="50" grpId="0"/>
      <p:bldP spid="51" grpId="0" animBg="1"/>
      <p:bldP spid="56" grpId="0"/>
      <p:bldP spid="57" grpId="0"/>
      <p:bldP spid="58" grpId="0" animBg="1"/>
      <p:bldP spid="5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363575" y="2204680"/>
            <a:ext cx="3000210" cy="300021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940591" y="2204680"/>
            <a:ext cx="3000210" cy="300021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517607" y="2204680"/>
            <a:ext cx="3000210" cy="300021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组合 29"/>
          <p:cNvGrpSpPr/>
          <p:nvPr/>
        </p:nvGrpSpPr>
        <p:grpSpPr bwMode="auto">
          <a:xfrm>
            <a:off x="2532184" y="1789553"/>
            <a:ext cx="662992" cy="665225"/>
            <a:chOff x="2484120" y="1661160"/>
            <a:chExt cx="472440" cy="472440"/>
          </a:xfrm>
        </p:grpSpPr>
        <p:sp>
          <p:nvSpPr>
            <p:cNvPr id="24" name="椭圆 23"/>
            <p:cNvSpPr/>
            <p:nvPr/>
          </p:nvSpPr>
          <p:spPr>
            <a:xfrm>
              <a:off x="2484120" y="1661160"/>
              <a:ext cx="472440" cy="472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8" name="矩形 26"/>
            <p:cNvSpPr>
              <a:spLocks noChangeArrowheads="1"/>
            </p:cNvSpPr>
            <p:nvPr/>
          </p:nvSpPr>
          <p:spPr bwMode="auto">
            <a:xfrm>
              <a:off x="2547824" y="1745731"/>
              <a:ext cx="332632" cy="280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7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183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30"/>
          <p:cNvGrpSpPr/>
          <p:nvPr/>
        </p:nvGrpSpPr>
        <p:grpSpPr bwMode="auto">
          <a:xfrm>
            <a:off x="6109200" y="1789553"/>
            <a:ext cx="662992" cy="665225"/>
            <a:chOff x="5151120" y="1661160"/>
            <a:chExt cx="472440" cy="472440"/>
          </a:xfrm>
        </p:grpSpPr>
        <p:sp>
          <p:nvSpPr>
            <p:cNvPr id="25" name="椭圆 24"/>
            <p:cNvSpPr/>
            <p:nvPr/>
          </p:nvSpPr>
          <p:spPr>
            <a:xfrm>
              <a:off x="5151120" y="1661160"/>
              <a:ext cx="472440" cy="472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6" name="矩形 27"/>
            <p:cNvSpPr>
              <a:spLocks noChangeArrowheads="1"/>
            </p:cNvSpPr>
            <p:nvPr/>
          </p:nvSpPr>
          <p:spPr bwMode="auto">
            <a:xfrm>
              <a:off x="5199584" y="1745731"/>
              <a:ext cx="332632" cy="280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7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183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31"/>
          <p:cNvGrpSpPr/>
          <p:nvPr/>
        </p:nvGrpSpPr>
        <p:grpSpPr bwMode="auto">
          <a:xfrm>
            <a:off x="9686216" y="1789553"/>
            <a:ext cx="662992" cy="665225"/>
            <a:chOff x="7856220" y="1661160"/>
            <a:chExt cx="472440" cy="472440"/>
          </a:xfrm>
        </p:grpSpPr>
        <p:sp>
          <p:nvSpPr>
            <p:cNvPr id="26" name="椭圆 25"/>
            <p:cNvSpPr/>
            <p:nvPr/>
          </p:nvSpPr>
          <p:spPr>
            <a:xfrm>
              <a:off x="7856220" y="1661160"/>
              <a:ext cx="472440" cy="4724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4" name="矩形 28"/>
            <p:cNvSpPr>
              <a:spLocks noChangeArrowheads="1"/>
            </p:cNvSpPr>
            <p:nvPr/>
          </p:nvSpPr>
          <p:spPr bwMode="auto">
            <a:xfrm>
              <a:off x="7912304" y="1745731"/>
              <a:ext cx="332632" cy="280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7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183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15"/>
          <p:cNvSpPr txBox="1"/>
          <p:nvPr/>
        </p:nvSpPr>
        <p:spPr>
          <a:xfrm>
            <a:off x="1667960" y="5748578"/>
            <a:ext cx="239144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3" name="TextBox 16"/>
          <p:cNvSpPr txBox="1"/>
          <p:nvPr/>
        </p:nvSpPr>
        <p:spPr>
          <a:xfrm>
            <a:off x="1955578" y="542784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" name="TextBox 15"/>
          <p:cNvSpPr txBox="1"/>
          <p:nvPr/>
        </p:nvSpPr>
        <p:spPr>
          <a:xfrm>
            <a:off x="5256120" y="5748578"/>
            <a:ext cx="239144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5" name="TextBox 16"/>
          <p:cNvSpPr txBox="1"/>
          <p:nvPr/>
        </p:nvSpPr>
        <p:spPr>
          <a:xfrm>
            <a:off x="5643927" y="542784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6" name="TextBox 15"/>
          <p:cNvSpPr txBox="1"/>
          <p:nvPr/>
        </p:nvSpPr>
        <p:spPr>
          <a:xfrm>
            <a:off x="8821992" y="5748578"/>
            <a:ext cx="239144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7" name="TextBox 16"/>
          <p:cNvSpPr txBox="1"/>
          <p:nvPr/>
        </p:nvSpPr>
        <p:spPr>
          <a:xfrm>
            <a:off x="9109610" y="542784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7" presetClass="entr" presetSubtype="1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7" presetClass="entr" presetSubtype="1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447093" y="2807005"/>
            <a:ext cx="3964564" cy="2552816"/>
            <a:chOff x="4368418" y="2523549"/>
            <a:chExt cx="3626941" cy="2335418"/>
          </a:xfrm>
        </p:grpSpPr>
        <p:sp>
          <p:nvSpPr>
            <p:cNvPr id="3" name="Freeform 69"/>
            <p:cNvSpPr/>
            <p:nvPr/>
          </p:nvSpPr>
          <p:spPr bwMode="auto">
            <a:xfrm rot="5400000">
              <a:off x="4570041" y="3489636"/>
              <a:ext cx="1059798" cy="404382"/>
            </a:xfrm>
            <a:custGeom>
              <a:avLst/>
              <a:gdLst>
                <a:gd name="T0" fmla="*/ 465 w 933"/>
                <a:gd name="T1" fmla="*/ 356 h 356"/>
                <a:gd name="T2" fmla="*/ 0 w 933"/>
                <a:gd name="T3" fmla="*/ 178 h 356"/>
                <a:gd name="T4" fmla="*/ 465 w 933"/>
                <a:gd name="T5" fmla="*/ 0 h 356"/>
                <a:gd name="T6" fmla="*/ 933 w 933"/>
                <a:gd name="T7" fmla="*/ 178 h 356"/>
                <a:gd name="T8" fmla="*/ 465 w 933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6">
                  <a:moveTo>
                    <a:pt x="465" y="356"/>
                  </a:moveTo>
                  <a:lnTo>
                    <a:pt x="0" y="178"/>
                  </a:lnTo>
                  <a:lnTo>
                    <a:pt x="465" y="0"/>
                  </a:lnTo>
                  <a:lnTo>
                    <a:pt x="933" y="178"/>
                  </a:lnTo>
                  <a:lnTo>
                    <a:pt x="465" y="3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Freeform 70"/>
            <p:cNvSpPr/>
            <p:nvPr/>
          </p:nvSpPr>
          <p:spPr bwMode="auto">
            <a:xfrm rot="5400000">
              <a:off x="4470082" y="3060265"/>
              <a:ext cx="528195" cy="731522"/>
            </a:xfrm>
            <a:custGeom>
              <a:avLst/>
              <a:gdLst>
                <a:gd name="T0" fmla="*/ 465 w 465"/>
                <a:gd name="T1" fmla="*/ 178 h 644"/>
                <a:gd name="T2" fmla="*/ 0 w 465"/>
                <a:gd name="T3" fmla="*/ 0 h 644"/>
                <a:gd name="T4" fmla="*/ 0 w 465"/>
                <a:gd name="T5" fmla="*/ 364 h 644"/>
                <a:gd name="T6" fmla="*/ 465 w 465"/>
                <a:gd name="T7" fmla="*/ 644 h 644"/>
                <a:gd name="T8" fmla="*/ 465 w 465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178"/>
                  </a:moveTo>
                  <a:lnTo>
                    <a:pt x="0" y="0"/>
                  </a:lnTo>
                  <a:lnTo>
                    <a:pt x="0" y="364"/>
                  </a:lnTo>
                  <a:lnTo>
                    <a:pt x="465" y="644"/>
                  </a:lnTo>
                  <a:lnTo>
                    <a:pt x="465" y="17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71"/>
            <p:cNvSpPr/>
            <p:nvPr/>
          </p:nvSpPr>
          <p:spPr bwMode="auto">
            <a:xfrm rot="5400000">
              <a:off x="4468378" y="3590164"/>
              <a:ext cx="531603" cy="731522"/>
            </a:xfrm>
            <a:custGeom>
              <a:avLst/>
              <a:gdLst>
                <a:gd name="T0" fmla="*/ 0 w 468"/>
                <a:gd name="T1" fmla="*/ 178 h 644"/>
                <a:gd name="T2" fmla="*/ 468 w 468"/>
                <a:gd name="T3" fmla="*/ 0 h 644"/>
                <a:gd name="T4" fmla="*/ 468 w 468"/>
                <a:gd name="T5" fmla="*/ 364 h 644"/>
                <a:gd name="T6" fmla="*/ 0 w 468"/>
                <a:gd name="T7" fmla="*/ 644 h 644"/>
                <a:gd name="T8" fmla="*/ 0 w 468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178"/>
                  </a:moveTo>
                  <a:lnTo>
                    <a:pt x="468" y="0"/>
                  </a:lnTo>
                  <a:lnTo>
                    <a:pt x="468" y="364"/>
                  </a:lnTo>
                  <a:lnTo>
                    <a:pt x="0" y="644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72"/>
            <p:cNvSpPr/>
            <p:nvPr/>
          </p:nvSpPr>
          <p:spPr bwMode="auto">
            <a:xfrm rot="5400000">
              <a:off x="4931827" y="3564038"/>
              <a:ext cx="1697039" cy="254442"/>
            </a:xfrm>
            <a:custGeom>
              <a:avLst/>
              <a:gdLst>
                <a:gd name="T0" fmla="*/ 746 w 1494"/>
                <a:gd name="T1" fmla="*/ 224 h 224"/>
                <a:gd name="T2" fmla="*/ 0 w 1494"/>
                <a:gd name="T3" fmla="*/ 112 h 224"/>
                <a:gd name="T4" fmla="*/ 746 w 1494"/>
                <a:gd name="T5" fmla="*/ 0 h 224"/>
                <a:gd name="T6" fmla="*/ 1494 w 1494"/>
                <a:gd name="T7" fmla="*/ 112 h 224"/>
                <a:gd name="T8" fmla="*/ 746 w 1494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224"/>
                  </a:moveTo>
                  <a:lnTo>
                    <a:pt x="0" y="112"/>
                  </a:lnTo>
                  <a:lnTo>
                    <a:pt x="746" y="0"/>
                  </a:lnTo>
                  <a:lnTo>
                    <a:pt x="1494" y="112"/>
                  </a:lnTo>
                  <a:lnTo>
                    <a:pt x="746" y="22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73"/>
            <p:cNvSpPr/>
            <p:nvPr/>
          </p:nvSpPr>
          <p:spPr bwMode="auto">
            <a:xfrm rot="5400000">
              <a:off x="5005661" y="2915437"/>
              <a:ext cx="847384" cy="701988"/>
            </a:xfrm>
            <a:custGeom>
              <a:avLst/>
              <a:gdLst>
                <a:gd name="T0" fmla="*/ 746 w 746"/>
                <a:gd name="T1" fmla="*/ 112 h 618"/>
                <a:gd name="T2" fmla="*/ 0 w 746"/>
                <a:gd name="T3" fmla="*/ 0 h 618"/>
                <a:gd name="T4" fmla="*/ 0 w 746"/>
                <a:gd name="T5" fmla="*/ 394 h 618"/>
                <a:gd name="T6" fmla="*/ 746 w 746"/>
                <a:gd name="T7" fmla="*/ 618 h 618"/>
                <a:gd name="T8" fmla="*/ 746 w 746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8">
                  <a:moveTo>
                    <a:pt x="746" y="112"/>
                  </a:moveTo>
                  <a:lnTo>
                    <a:pt x="0" y="0"/>
                  </a:lnTo>
                  <a:lnTo>
                    <a:pt x="0" y="394"/>
                  </a:lnTo>
                  <a:lnTo>
                    <a:pt x="746" y="618"/>
                  </a:lnTo>
                  <a:lnTo>
                    <a:pt x="746" y="11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4"/>
            <p:cNvSpPr/>
            <p:nvPr/>
          </p:nvSpPr>
          <p:spPr bwMode="auto">
            <a:xfrm rot="5400000">
              <a:off x="5004524" y="3763957"/>
              <a:ext cx="849656" cy="701988"/>
            </a:xfrm>
            <a:custGeom>
              <a:avLst/>
              <a:gdLst>
                <a:gd name="T0" fmla="*/ 0 w 748"/>
                <a:gd name="T1" fmla="*/ 112 h 618"/>
                <a:gd name="T2" fmla="*/ 748 w 748"/>
                <a:gd name="T3" fmla="*/ 0 h 618"/>
                <a:gd name="T4" fmla="*/ 748 w 748"/>
                <a:gd name="T5" fmla="*/ 394 h 618"/>
                <a:gd name="T6" fmla="*/ 0 w 748"/>
                <a:gd name="T7" fmla="*/ 618 h 618"/>
                <a:gd name="T8" fmla="*/ 0 w 748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8">
                  <a:moveTo>
                    <a:pt x="0" y="112"/>
                  </a:moveTo>
                  <a:lnTo>
                    <a:pt x="748" y="0"/>
                  </a:lnTo>
                  <a:lnTo>
                    <a:pt x="748" y="394"/>
                  </a:lnTo>
                  <a:lnTo>
                    <a:pt x="0" y="618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75"/>
            <p:cNvSpPr/>
            <p:nvPr/>
          </p:nvSpPr>
          <p:spPr bwMode="auto">
            <a:xfrm rot="5400000">
              <a:off x="6733368" y="3490203"/>
              <a:ext cx="1059798" cy="403246"/>
            </a:xfrm>
            <a:custGeom>
              <a:avLst/>
              <a:gdLst>
                <a:gd name="T0" fmla="*/ 465 w 933"/>
                <a:gd name="T1" fmla="*/ 0 h 355"/>
                <a:gd name="T2" fmla="*/ 0 w 933"/>
                <a:gd name="T3" fmla="*/ 177 h 355"/>
                <a:gd name="T4" fmla="*/ 465 w 933"/>
                <a:gd name="T5" fmla="*/ 355 h 355"/>
                <a:gd name="T6" fmla="*/ 933 w 933"/>
                <a:gd name="T7" fmla="*/ 177 h 355"/>
                <a:gd name="T8" fmla="*/ 465 w 933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5">
                  <a:moveTo>
                    <a:pt x="465" y="0"/>
                  </a:moveTo>
                  <a:lnTo>
                    <a:pt x="0" y="177"/>
                  </a:lnTo>
                  <a:lnTo>
                    <a:pt x="465" y="355"/>
                  </a:lnTo>
                  <a:lnTo>
                    <a:pt x="933" y="177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76"/>
            <p:cNvSpPr/>
            <p:nvPr/>
          </p:nvSpPr>
          <p:spPr bwMode="auto">
            <a:xfrm rot="5400000">
              <a:off x="7365499" y="3060265"/>
              <a:ext cx="528195" cy="731522"/>
            </a:xfrm>
            <a:custGeom>
              <a:avLst/>
              <a:gdLst>
                <a:gd name="T0" fmla="*/ 465 w 465"/>
                <a:gd name="T1" fmla="*/ 467 h 644"/>
                <a:gd name="T2" fmla="*/ 0 w 465"/>
                <a:gd name="T3" fmla="*/ 644 h 644"/>
                <a:gd name="T4" fmla="*/ 0 w 465"/>
                <a:gd name="T5" fmla="*/ 280 h 644"/>
                <a:gd name="T6" fmla="*/ 465 w 465"/>
                <a:gd name="T7" fmla="*/ 0 h 644"/>
                <a:gd name="T8" fmla="*/ 465 w 465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467"/>
                  </a:moveTo>
                  <a:lnTo>
                    <a:pt x="0" y="644"/>
                  </a:lnTo>
                  <a:lnTo>
                    <a:pt x="0" y="280"/>
                  </a:lnTo>
                  <a:lnTo>
                    <a:pt x="465" y="0"/>
                  </a:lnTo>
                  <a:lnTo>
                    <a:pt x="465" y="46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77"/>
            <p:cNvSpPr/>
            <p:nvPr/>
          </p:nvSpPr>
          <p:spPr bwMode="auto">
            <a:xfrm rot="5400000">
              <a:off x="7363796" y="3590164"/>
              <a:ext cx="531603" cy="731522"/>
            </a:xfrm>
            <a:custGeom>
              <a:avLst/>
              <a:gdLst>
                <a:gd name="T0" fmla="*/ 0 w 468"/>
                <a:gd name="T1" fmla="*/ 467 h 644"/>
                <a:gd name="T2" fmla="*/ 468 w 468"/>
                <a:gd name="T3" fmla="*/ 644 h 644"/>
                <a:gd name="T4" fmla="*/ 468 w 468"/>
                <a:gd name="T5" fmla="*/ 280 h 644"/>
                <a:gd name="T6" fmla="*/ 0 w 468"/>
                <a:gd name="T7" fmla="*/ 0 h 644"/>
                <a:gd name="T8" fmla="*/ 0 w 468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467"/>
                  </a:moveTo>
                  <a:lnTo>
                    <a:pt x="468" y="644"/>
                  </a:lnTo>
                  <a:lnTo>
                    <a:pt x="468" y="280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8"/>
            <p:cNvSpPr/>
            <p:nvPr/>
          </p:nvSpPr>
          <p:spPr bwMode="auto">
            <a:xfrm rot="5400000">
              <a:off x="5733774" y="3564038"/>
              <a:ext cx="1697039" cy="254442"/>
            </a:xfrm>
            <a:custGeom>
              <a:avLst/>
              <a:gdLst>
                <a:gd name="T0" fmla="*/ 746 w 1494"/>
                <a:gd name="T1" fmla="*/ 0 h 224"/>
                <a:gd name="T2" fmla="*/ 0 w 1494"/>
                <a:gd name="T3" fmla="*/ 111 h 224"/>
                <a:gd name="T4" fmla="*/ 746 w 1494"/>
                <a:gd name="T5" fmla="*/ 224 h 224"/>
                <a:gd name="T6" fmla="*/ 1494 w 1494"/>
                <a:gd name="T7" fmla="*/ 111 h 224"/>
                <a:gd name="T8" fmla="*/ 746 w 1494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0"/>
                  </a:moveTo>
                  <a:lnTo>
                    <a:pt x="0" y="111"/>
                  </a:lnTo>
                  <a:lnTo>
                    <a:pt x="746" y="224"/>
                  </a:lnTo>
                  <a:lnTo>
                    <a:pt x="1494" y="111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79"/>
            <p:cNvSpPr/>
            <p:nvPr/>
          </p:nvSpPr>
          <p:spPr bwMode="auto">
            <a:xfrm rot="5400000">
              <a:off x="6510164" y="2916005"/>
              <a:ext cx="847384" cy="700853"/>
            </a:xfrm>
            <a:custGeom>
              <a:avLst/>
              <a:gdLst>
                <a:gd name="T0" fmla="*/ 746 w 746"/>
                <a:gd name="T1" fmla="*/ 506 h 617"/>
                <a:gd name="T2" fmla="*/ 0 w 746"/>
                <a:gd name="T3" fmla="*/ 617 h 617"/>
                <a:gd name="T4" fmla="*/ 0 w 746"/>
                <a:gd name="T5" fmla="*/ 224 h 617"/>
                <a:gd name="T6" fmla="*/ 746 w 746"/>
                <a:gd name="T7" fmla="*/ 0 h 617"/>
                <a:gd name="T8" fmla="*/ 746 w 746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7">
                  <a:moveTo>
                    <a:pt x="746" y="506"/>
                  </a:moveTo>
                  <a:lnTo>
                    <a:pt x="0" y="617"/>
                  </a:lnTo>
                  <a:lnTo>
                    <a:pt x="0" y="224"/>
                  </a:lnTo>
                  <a:lnTo>
                    <a:pt x="746" y="0"/>
                  </a:lnTo>
                  <a:lnTo>
                    <a:pt x="746" y="50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80"/>
            <p:cNvSpPr/>
            <p:nvPr/>
          </p:nvSpPr>
          <p:spPr bwMode="auto">
            <a:xfrm rot="5400000">
              <a:off x="6509028" y="3764525"/>
              <a:ext cx="849656" cy="700853"/>
            </a:xfrm>
            <a:custGeom>
              <a:avLst/>
              <a:gdLst>
                <a:gd name="T0" fmla="*/ 0 w 748"/>
                <a:gd name="T1" fmla="*/ 506 h 617"/>
                <a:gd name="T2" fmla="*/ 748 w 748"/>
                <a:gd name="T3" fmla="*/ 617 h 617"/>
                <a:gd name="T4" fmla="*/ 748 w 748"/>
                <a:gd name="T5" fmla="*/ 224 h 617"/>
                <a:gd name="T6" fmla="*/ 0 w 748"/>
                <a:gd name="T7" fmla="*/ 0 h 617"/>
                <a:gd name="T8" fmla="*/ 0 w 748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7">
                  <a:moveTo>
                    <a:pt x="0" y="506"/>
                  </a:moveTo>
                  <a:lnTo>
                    <a:pt x="748" y="617"/>
                  </a:lnTo>
                  <a:lnTo>
                    <a:pt x="748" y="224"/>
                  </a:lnTo>
                  <a:lnTo>
                    <a:pt x="0" y="0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81"/>
            <p:cNvSpPr/>
            <p:nvPr/>
          </p:nvSpPr>
          <p:spPr bwMode="auto">
            <a:xfrm rot="5400000">
              <a:off x="5594058" y="2742779"/>
              <a:ext cx="1166573" cy="728114"/>
            </a:xfrm>
            <a:custGeom>
              <a:avLst/>
              <a:gdLst>
                <a:gd name="T0" fmla="*/ 1027 w 1027"/>
                <a:gd name="T1" fmla="*/ 641 h 641"/>
                <a:gd name="T2" fmla="*/ 0 w 1027"/>
                <a:gd name="T3" fmla="*/ 532 h 641"/>
                <a:gd name="T4" fmla="*/ 0 w 1027"/>
                <a:gd name="T5" fmla="*/ 111 h 641"/>
                <a:gd name="T6" fmla="*/ 1027 w 1027"/>
                <a:gd name="T7" fmla="*/ 0 h 641"/>
                <a:gd name="T8" fmla="*/ 1027 w 1027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7" h="641">
                  <a:moveTo>
                    <a:pt x="1027" y="641"/>
                  </a:moveTo>
                  <a:lnTo>
                    <a:pt x="0" y="532"/>
                  </a:lnTo>
                  <a:lnTo>
                    <a:pt x="0" y="111"/>
                  </a:lnTo>
                  <a:lnTo>
                    <a:pt x="1027" y="0"/>
                  </a:lnTo>
                  <a:lnTo>
                    <a:pt x="1027" y="64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82"/>
            <p:cNvSpPr/>
            <p:nvPr/>
          </p:nvSpPr>
          <p:spPr bwMode="auto">
            <a:xfrm rot="5400000">
              <a:off x="5592922" y="3910488"/>
              <a:ext cx="1168845" cy="728114"/>
            </a:xfrm>
            <a:custGeom>
              <a:avLst/>
              <a:gdLst>
                <a:gd name="T0" fmla="*/ 0 w 1029"/>
                <a:gd name="T1" fmla="*/ 641 h 641"/>
                <a:gd name="T2" fmla="*/ 1029 w 1029"/>
                <a:gd name="T3" fmla="*/ 532 h 641"/>
                <a:gd name="T4" fmla="*/ 1029 w 1029"/>
                <a:gd name="T5" fmla="*/ 111 h 641"/>
                <a:gd name="T6" fmla="*/ 0 w 1029"/>
                <a:gd name="T7" fmla="*/ 0 h 641"/>
                <a:gd name="T8" fmla="*/ 0 w 1029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9" h="641">
                  <a:moveTo>
                    <a:pt x="0" y="641"/>
                  </a:moveTo>
                  <a:lnTo>
                    <a:pt x="1029" y="532"/>
                  </a:lnTo>
                  <a:lnTo>
                    <a:pt x="1029" y="111"/>
                  </a:lnTo>
                  <a:lnTo>
                    <a:pt x="0" y="0"/>
                  </a:lnTo>
                  <a:lnTo>
                    <a:pt x="0" y="6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83"/>
            <p:cNvSpPr/>
            <p:nvPr/>
          </p:nvSpPr>
          <p:spPr bwMode="auto">
            <a:xfrm rot="5400000">
              <a:off x="7725013" y="3425457"/>
              <a:ext cx="9087" cy="531603"/>
            </a:xfrm>
            <a:custGeom>
              <a:avLst/>
              <a:gdLst>
                <a:gd name="T0" fmla="*/ 8 w 8"/>
                <a:gd name="T1" fmla="*/ 468 h 468"/>
                <a:gd name="T2" fmla="*/ 0 w 8"/>
                <a:gd name="T3" fmla="*/ 468 h 468"/>
                <a:gd name="T4" fmla="*/ 0 w 8"/>
                <a:gd name="T5" fmla="*/ 2 h 468"/>
                <a:gd name="T6" fmla="*/ 3 w 8"/>
                <a:gd name="T7" fmla="*/ 0 h 468"/>
                <a:gd name="T8" fmla="*/ 8 w 8"/>
                <a:gd name="T9" fmla="*/ 2 h 468"/>
                <a:gd name="T10" fmla="*/ 8 w 8"/>
                <a:gd name="T11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468"/>
                  </a:moveTo>
                  <a:lnTo>
                    <a:pt x="0" y="468"/>
                  </a:lnTo>
                  <a:lnTo>
                    <a:pt x="0" y="2"/>
                  </a:lnTo>
                  <a:lnTo>
                    <a:pt x="3" y="0"/>
                  </a:lnTo>
                  <a:lnTo>
                    <a:pt x="8" y="2"/>
                  </a:lnTo>
                  <a:lnTo>
                    <a:pt x="8" y="468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84"/>
            <p:cNvSpPr/>
            <p:nvPr/>
          </p:nvSpPr>
          <p:spPr bwMode="auto">
            <a:xfrm rot="5400000">
              <a:off x="6992355" y="3403875"/>
              <a:ext cx="9087" cy="574767"/>
            </a:xfrm>
            <a:custGeom>
              <a:avLst/>
              <a:gdLst>
                <a:gd name="T0" fmla="*/ 8 w 8"/>
                <a:gd name="T1" fmla="*/ 506 h 506"/>
                <a:gd name="T2" fmla="*/ 0 w 8"/>
                <a:gd name="T3" fmla="*/ 506 h 506"/>
                <a:gd name="T4" fmla="*/ 0 w 8"/>
                <a:gd name="T5" fmla="*/ 1 h 506"/>
                <a:gd name="T6" fmla="*/ 3 w 8"/>
                <a:gd name="T7" fmla="*/ 0 h 506"/>
                <a:gd name="T8" fmla="*/ 8 w 8"/>
                <a:gd name="T9" fmla="*/ 1 h 506"/>
                <a:gd name="T10" fmla="*/ 8 w 8"/>
                <a:gd name="T11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506"/>
                  </a:moveTo>
                  <a:lnTo>
                    <a:pt x="0" y="506"/>
                  </a:lnTo>
                  <a:lnTo>
                    <a:pt x="0" y="1"/>
                  </a:lnTo>
                  <a:lnTo>
                    <a:pt x="3" y="0"/>
                  </a:lnTo>
                  <a:lnTo>
                    <a:pt x="8" y="1"/>
                  </a:lnTo>
                  <a:lnTo>
                    <a:pt x="8" y="506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85"/>
            <p:cNvSpPr/>
            <p:nvPr/>
          </p:nvSpPr>
          <p:spPr bwMode="auto">
            <a:xfrm rot="5400000">
              <a:off x="4629676" y="3425457"/>
              <a:ext cx="9087" cy="531603"/>
            </a:xfrm>
            <a:custGeom>
              <a:avLst/>
              <a:gdLst>
                <a:gd name="T0" fmla="*/ 8 w 8"/>
                <a:gd name="T1" fmla="*/ 0 h 468"/>
                <a:gd name="T2" fmla="*/ 0 w 8"/>
                <a:gd name="T3" fmla="*/ 0 h 468"/>
                <a:gd name="T4" fmla="*/ 0 w 8"/>
                <a:gd name="T5" fmla="*/ 467 h 468"/>
                <a:gd name="T6" fmla="*/ 3 w 8"/>
                <a:gd name="T7" fmla="*/ 468 h 468"/>
                <a:gd name="T8" fmla="*/ 8 w 8"/>
                <a:gd name="T9" fmla="*/ 467 h 468"/>
                <a:gd name="T10" fmla="*/ 8 w 8"/>
                <a:gd name="T11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3" y="468"/>
                  </a:lnTo>
                  <a:lnTo>
                    <a:pt x="8" y="46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/>
            <p:nvPr/>
          </p:nvSpPr>
          <p:spPr bwMode="auto">
            <a:xfrm rot="5400000">
              <a:off x="5361198" y="3403875"/>
              <a:ext cx="9087" cy="574767"/>
            </a:xfrm>
            <a:custGeom>
              <a:avLst/>
              <a:gdLst>
                <a:gd name="T0" fmla="*/ 8 w 8"/>
                <a:gd name="T1" fmla="*/ 0 h 506"/>
                <a:gd name="T2" fmla="*/ 0 w 8"/>
                <a:gd name="T3" fmla="*/ 0 h 506"/>
                <a:gd name="T4" fmla="*/ 0 w 8"/>
                <a:gd name="T5" fmla="*/ 504 h 506"/>
                <a:gd name="T6" fmla="*/ 3 w 8"/>
                <a:gd name="T7" fmla="*/ 506 h 506"/>
                <a:gd name="T8" fmla="*/ 8 w 8"/>
                <a:gd name="T9" fmla="*/ 504 h 506"/>
                <a:gd name="T10" fmla="*/ 8 w 8"/>
                <a:gd name="T11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0"/>
                  </a:moveTo>
                  <a:lnTo>
                    <a:pt x="0" y="0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8" y="50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87"/>
            <p:cNvSpPr/>
            <p:nvPr/>
          </p:nvSpPr>
          <p:spPr bwMode="auto">
            <a:xfrm rot="5400000">
              <a:off x="6172801" y="3327202"/>
              <a:ext cx="9087" cy="728114"/>
            </a:xfrm>
            <a:custGeom>
              <a:avLst/>
              <a:gdLst>
                <a:gd name="T0" fmla="*/ 8 w 8"/>
                <a:gd name="T1" fmla="*/ 640 h 641"/>
                <a:gd name="T2" fmla="*/ 3 w 8"/>
                <a:gd name="T3" fmla="*/ 641 h 641"/>
                <a:gd name="T4" fmla="*/ 0 w 8"/>
                <a:gd name="T5" fmla="*/ 640 h 641"/>
                <a:gd name="T6" fmla="*/ 0 w 8"/>
                <a:gd name="T7" fmla="*/ 0 h 641"/>
                <a:gd name="T8" fmla="*/ 3 w 8"/>
                <a:gd name="T9" fmla="*/ 0 h 641"/>
                <a:gd name="T10" fmla="*/ 8 w 8"/>
                <a:gd name="T11" fmla="*/ 0 h 641"/>
                <a:gd name="T12" fmla="*/ 8 w 8"/>
                <a:gd name="T13" fmla="*/ 64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1">
                  <a:moveTo>
                    <a:pt x="8" y="640"/>
                  </a:moveTo>
                  <a:lnTo>
                    <a:pt x="3" y="641"/>
                  </a:lnTo>
                  <a:lnTo>
                    <a:pt x="0" y="640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64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88"/>
            <p:cNvSpPr/>
            <p:nvPr/>
          </p:nvSpPr>
          <p:spPr bwMode="auto">
            <a:xfrm rot="5400000">
              <a:off x="7303593" y="3529960"/>
              <a:ext cx="1059798" cy="323733"/>
            </a:xfrm>
            <a:custGeom>
              <a:avLst/>
              <a:gdLst>
                <a:gd name="T0" fmla="*/ 465 w 933"/>
                <a:gd name="T1" fmla="*/ 0 h 285"/>
                <a:gd name="T2" fmla="*/ 0 w 933"/>
                <a:gd name="T3" fmla="*/ 280 h 285"/>
                <a:gd name="T4" fmla="*/ 0 w 933"/>
                <a:gd name="T5" fmla="*/ 285 h 285"/>
                <a:gd name="T6" fmla="*/ 465 w 933"/>
                <a:gd name="T7" fmla="*/ 10 h 285"/>
                <a:gd name="T8" fmla="*/ 933 w 933"/>
                <a:gd name="T9" fmla="*/ 285 h 285"/>
                <a:gd name="T10" fmla="*/ 933 w 933"/>
                <a:gd name="T11" fmla="*/ 280 h 285"/>
                <a:gd name="T12" fmla="*/ 465 w 933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0"/>
                  </a:moveTo>
                  <a:lnTo>
                    <a:pt x="0" y="280"/>
                  </a:lnTo>
                  <a:lnTo>
                    <a:pt x="0" y="285"/>
                  </a:lnTo>
                  <a:lnTo>
                    <a:pt x="465" y="10"/>
                  </a:lnTo>
                  <a:lnTo>
                    <a:pt x="933" y="285"/>
                  </a:lnTo>
                  <a:lnTo>
                    <a:pt x="933" y="280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89"/>
            <p:cNvSpPr/>
            <p:nvPr/>
          </p:nvSpPr>
          <p:spPr bwMode="auto">
            <a:xfrm rot="5400000">
              <a:off x="6837871" y="3587891"/>
              <a:ext cx="1059798" cy="207871"/>
            </a:xfrm>
            <a:custGeom>
              <a:avLst/>
              <a:gdLst>
                <a:gd name="T0" fmla="*/ 0 w 933"/>
                <a:gd name="T1" fmla="*/ 183 h 183"/>
                <a:gd name="T2" fmla="*/ 462 w 933"/>
                <a:gd name="T3" fmla="*/ 7 h 183"/>
                <a:gd name="T4" fmla="*/ 470 w 933"/>
                <a:gd name="T5" fmla="*/ 7 h 183"/>
                <a:gd name="T6" fmla="*/ 933 w 933"/>
                <a:gd name="T7" fmla="*/ 183 h 183"/>
                <a:gd name="T8" fmla="*/ 933 w 933"/>
                <a:gd name="T9" fmla="*/ 178 h 183"/>
                <a:gd name="T10" fmla="*/ 470 w 933"/>
                <a:gd name="T11" fmla="*/ 0 h 183"/>
                <a:gd name="T12" fmla="*/ 462 w 933"/>
                <a:gd name="T13" fmla="*/ 0 h 183"/>
                <a:gd name="T14" fmla="*/ 0 w 933"/>
                <a:gd name="T15" fmla="*/ 178 h 183"/>
                <a:gd name="T16" fmla="*/ 0 w 933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183"/>
                  </a:moveTo>
                  <a:lnTo>
                    <a:pt x="462" y="7"/>
                  </a:lnTo>
                  <a:lnTo>
                    <a:pt x="470" y="7"/>
                  </a:lnTo>
                  <a:lnTo>
                    <a:pt x="933" y="183"/>
                  </a:lnTo>
                  <a:lnTo>
                    <a:pt x="933" y="178"/>
                  </a:lnTo>
                  <a:lnTo>
                    <a:pt x="470" y="0"/>
                  </a:lnTo>
                  <a:lnTo>
                    <a:pt x="462" y="0"/>
                  </a:lnTo>
                  <a:lnTo>
                    <a:pt x="0" y="178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90"/>
            <p:cNvSpPr/>
            <p:nvPr/>
          </p:nvSpPr>
          <p:spPr bwMode="auto">
            <a:xfrm rot="5400000">
              <a:off x="6303998" y="3559494"/>
              <a:ext cx="1697039" cy="263530"/>
            </a:xfrm>
            <a:custGeom>
              <a:avLst/>
              <a:gdLst>
                <a:gd name="T0" fmla="*/ 746 w 1494"/>
                <a:gd name="T1" fmla="*/ 0 h 232"/>
                <a:gd name="T2" fmla="*/ 0 w 1494"/>
                <a:gd name="T3" fmla="*/ 224 h 232"/>
                <a:gd name="T4" fmla="*/ 0 w 1494"/>
                <a:gd name="T5" fmla="*/ 232 h 232"/>
                <a:gd name="T6" fmla="*/ 746 w 1494"/>
                <a:gd name="T7" fmla="*/ 10 h 232"/>
                <a:gd name="T8" fmla="*/ 1494 w 1494"/>
                <a:gd name="T9" fmla="*/ 232 h 232"/>
                <a:gd name="T10" fmla="*/ 1494 w 1494"/>
                <a:gd name="T11" fmla="*/ 224 h 232"/>
                <a:gd name="T12" fmla="*/ 746 w 1494"/>
                <a:gd name="T13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2">
                  <a:moveTo>
                    <a:pt x="746" y="0"/>
                  </a:moveTo>
                  <a:lnTo>
                    <a:pt x="0" y="224"/>
                  </a:lnTo>
                  <a:lnTo>
                    <a:pt x="0" y="232"/>
                  </a:lnTo>
                  <a:lnTo>
                    <a:pt x="746" y="10"/>
                  </a:lnTo>
                  <a:lnTo>
                    <a:pt x="1494" y="232"/>
                  </a:lnTo>
                  <a:lnTo>
                    <a:pt x="1494" y="224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91"/>
            <p:cNvSpPr/>
            <p:nvPr/>
          </p:nvSpPr>
          <p:spPr bwMode="auto">
            <a:xfrm rot="5400000">
              <a:off x="5804200" y="3621969"/>
              <a:ext cx="1697039" cy="138580"/>
            </a:xfrm>
            <a:custGeom>
              <a:avLst/>
              <a:gdLst>
                <a:gd name="T0" fmla="*/ 743 w 1494"/>
                <a:gd name="T1" fmla="*/ 0 h 122"/>
                <a:gd name="T2" fmla="*/ 0 w 1494"/>
                <a:gd name="T3" fmla="*/ 113 h 122"/>
                <a:gd name="T4" fmla="*/ 0 w 1494"/>
                <a:gd name="T5" fmla="*/ 122 h 122"/>
                <a:gd name="T6" fmla="*/ 743 w 1494"/>
                <a:gd name="T7" fmla="*/ 11 h 122"/>
                <a:gd name="T8" fmla="*/ 751 w 1494"/>
                <a:gd name="T9" fmla="*/ 11 h 122"/>
                <a:gd name="T10" fmla="*/ 1494 w 1494"/>
                <a:gd name="T11" fmla="*/ 122 h 122"/>
                <a:gd name="T12" fmla="*/ 1494 w 1494"/>
                <a:gd name="T13" fmla="*/ 113 h 122"/>
                <a:gd name="T14" fmla="*/ 751 w 1494"/>
                <a:gd name="T15" fmla="*/ 0 h 122"/>
                <a:gd name="T16" fmla="*/ 743 w 1494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0"/>
                  </a:moveTo>
                  <a:lnTo>
                    <a:pt x="0" y="113"/>
                  </a:lnTo>
                  <a:lnTo>
                    <a:pt x="0" y="122"/>
                  </a:lnTo>
                  <a:lnTo>
                    <a:pt x="743" y="11"/>
                  </a:lnTo>
                  <a:lnTo>
                    <a:pt x="751" y="11"/>
                  </a:lnTo>
                  <a:lnTo>
                    <a:pt x="1494" y="122"/>
                  </a:lnTo>
                  <a:lnTo>
                    <a:pt x="1494" y="113"/>
                  </a:lnTo>
                  <a:lnTo>
                    <a:pt x="751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92"/>
            <p:cNvSpPr/>
            <p:nvPr/>
          </p:nvSpPr>
          <p:spPr bwMode="auto">
            <a:xfrm rot="5400000">
              <a:off x="4000386" y="3529960"/>
              <a:ext cx="1059798" cy="323733"/>
            </a:xfrm>
            <a:custGeom>
              <a:avLst/>
              <a:gdLst>
                <a:gd name="T0" fmla="*/ 465 w 933"/>
                <a:gd name="T1" fmla="*/ 285 h 285"/>
                <a:gd name="T2" fmla="*/ 0 w 933"/>
                <a:gd name="T3" fmla="*/ 5 h 285"/>
                <a:gd name="T4" fmla="*/ 0 w 933"/>
                <a:gd name="T5" fmla="*/ 0 h 285"/>
                <a:gd name="T6" fmla="*/ 465 w 933"/>
                <a:gd name="T7" fmla="*/ 275 h 285"/>
                <a:gd name="T8" fmla="*/ 933 w 933"/>
                <a:gd name="T9" fmla="*/ 0 h 285"/>
                <a:gd name="T10" fmla="*/ 933 w 933"/>
                <a:gd name="T11" fmla="*/ 5 h 285"/>
                <a:gd name="T12" fmla="*/ 465 w 933"/>
                <a:gd name="T1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28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65" y="275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65" y="285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93"/>
            <p:cNvSpPr/>
            <p:nvPr/>
          </p:nvSpPr>
          <p:spPr bwMode="auto">
            <a:xfrm rot="5400000">
              <a:off x="4466105" y="3587891"/>
              <a:ext cx="1059798" cy="207871"/>
            </a:xfrm>
            <a:custGeom>
              <a:avLst/>
              <a:gdLst>
                <a:gd name="T0" fmla="*/ 0 w 933"/>
                <a:gd name="T1" fmla="*/ 0 h 183"/>
                <a:gd name="T2" fmla="*/ 462 w 933"/>
                <a:gd name="T3" fmla="*/ 176 h 183"/>
                <a:gd name="T4" fmla="*/ 470 w 933"/>
                <a:gd name="T5" fmla="*/ 176 h 183"/>
                <a:gd name="T6" fmla="*/ 933 w 933"/>
                <a:gd name="T7" fmla="*/ 0 h 183"/>
                <a:gd name="T8" fmla="*/ 933 w 933"/>
                <a:gd name="T9" fmla="*/ 5 h 183"/>
                <a:gd name="T10" fmla="*/ 470 w 933"/>
                <a:gd name="T11" fmla="*/ 183 h 183"/>
                <a:gd name="T12" fmla="*/ 462 w 933"/>
                <a:gd name="T13" fmla="*/ 183 h 183"/>
                <a:gd name="T14" fmla="*/ 0 w 933"/>
                <a:gd name="T15" fmla="*/ 5 h 183"/>
                <a:gd name="T16" fmla="*/ 0 w 933"/>
                <a:gd name="T1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0"/>
                  </a:moveTo>
                  <a:lnTo>
                    <a:pt x="462" y="176"/>
                  </a:lnTo>
                  <a:lnTo>
                    <a:pt x="470" y="176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70" y="183"/>
                  </a:lnTo>
                  <a:lnTo>
                    <a:pt x="462" y="183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94"/>
            <p:cNvSpPr/>
            <p:nvPr/>
          </p:nvSpPr>
          <p:spPr bwMode="auto">
            <a:xfrm rot="5400000">
              <a:off x="4362170" y="3558926"/>
              <a:ext cx="1697039" cy="264666"/>
            </a:xfrm>
            <a:custGeom>
              <a:avLst/>
              <a:gdLst>
                <a:gd name="T0" fmla="*/ 746 w 1494"/>
                <a:gd name="T1" fmla="*/ 233 h 233"/>
                <a:gd name="T2" fmla="*/ 0 w 1494"/>
                <a:gd name="T3" fmla="*/ 9 h 233"/>
                <a:gd name="T4" fmla="*/ 0 w 1494"/>
                <a:gd name="T5" fmla="*/ 0 h 233"/>
                <a:gd name="T6" fmla="*/ 746 w 1494"/>
                <a:gd name="T7" fmla="*/ 222 h 233"/>
                <a:gd name="T8" fmla="*/ 1494 w 1494"/>
                <a:gd name="T9" fmla="*/ 0 h 233"/>
                <a:gd name="T10" fmla="*/ 1494 w 1494"/>
                <a:gd name="T11" fmla="*/ 9 h 233"/>
                <a:gd name="T12" fmla="*/ 746 w 1494"/>
                <a:gd name="T13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3">
                  <a:moveTo>
                    <a:pt x="746" y="23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6" y="22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46" y="23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5"/>
            <p:cNvSpPr/>
            <p:nvPr/>
          </p:nvSpPr>
          <p:spPr bwMode="auto">
            <a:xfrm rot="5400000">
              <a:off x="4862537" y="3621969"/>
              <a:ext cx="1697039" cy="138580"/>
            </a:xfrm>
            <a:custGeom>
              <a:avLst/>
              <a:gdLst>
                <a:gd name="T0" fmla="*/ 743 w 1494"/>
                <a:gd name="T1" fmla="*/ 122 h 122"/>
                <a:gd name="T2" fmla="*/ 0 w 1494"/>
                <a:gd name="T3" fmla="*/ 9 h 122"/>
                <a:gd name="T4" fmla="*/ 0 w 1494"/>
                <a:gd name="T5" fmla="*/ 0 h 122"/>
                <a:gd name="T6" fmla="*/ 743 w 1494"/>
                <a:gd name="T7" fmla="*/ 112 h 122"/>
                <a:gd name="T8" fmla="*/ 751 w 1494"/>
                <a:gd name="T9" fmla="*/ 112 h 122"/>
                <a:gd name="T10" fmla="*/ 1494 w 1494"/>
                <a:gd name="T11" fmla="*/ 0 h 122"/>
                <a:gd name="T12" fmla="*/ 1494 w 1494"/>
                <a:gd name="T13" fmla="*/ 9 h 122"/>
                <a:gd name="T14" fmla="*/ 751 w 1494"/>
                <a:gd name="T15" fmla="*/ 122 h 122"/>
                <a:gd name="T16" fmla="*/ 743 w 149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122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3" y="112"/>
                  </a:lnTo>
                  <a:lnTo>
                    <a:pt x="751" y="11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51" y="122"/>
                  </a:lnTo>
                  <a:lnTo>
                    <a:pt x="743" y="122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96"/>
            <p:cNvSpPr/>
            <p:nvPr/>
          </p:nvSpPr>
          <p:spPr bwMode="auto">
            <a:xfrm rot="5400000">
              <a:off x="5303835" y="3621400"/>
              <a:ext cx="2335417" cy="139716"/>
            </a:xfrm>
            <a:custGeom>
              <a:avLst/>
              <a:gdLst>
                <a:gd name="T0" fmla="*/ 1027 w 2056"/>
                <a:gd name="T1" fmla="*/ 0 h 123"/>
                <a:gd name="T2" fmla="*/ 0 w 2056"/>
                <a:gd name="T3" fmla="*/ 111 h 123"/>
                <a:gd name="T4" fmla="*/ 0 w 2056"/>
                <a:gd name="T5" fmla="*/ 123 h 123"/>
                <a:gd name="T6" fmla="*/ 1027 w 2056"/>
                <a:gd name="T7" fmla="*/ 14 h 123"/>
                <a:gd name="T8" fmla="*/ 2056 w 2056"/>
                <a:gd name="T9" fmla="*/ 123 h 123"/>
                <a:gd name="T10" fmla="*/ 2056 w 2056"/>
                <a:gd name="T11" fmla="*/ 111 h 123"/>
                <a:gd name="T12" fmla="*/ 1027 w 2056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23">
                  <a:moveTo>
                    <a:pt x="1027" y="0"/>
                  </a:moveTo>
                  <a:lnTo>
                    <a:pt x="0" y="111"/>
                  </a:lnTo>
                  <a:lnTo>
                    <a:pt x="0" y="123"/>
                  </a:lnTo>
                  <a:lnTo>
                    <a:pt x="1027" y="14"/>
                  </a:lnTo>
                  <a:lnTo>
                    <a:pt x="2056" y="123"/>
                  </a:lnTo>
                  <a:lnTo>
                    <a:pt x="2056" y="111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97"/>
            <p:cNvSpPr/>
            <p:nvPr/>
          </p:nvSpPr>
          <p:spPr bwMode="auto">
            <a:xfrm rot="5400000">
              <a:off x="4713165" y="3623672"/>
              <a:ext cx="2335417" cy="135173"/>
            </a:xfrm>
            <a:custGeom>
              <a:avLst/>
              <a:gdLst>
                <a:gd name="T0" fmla="*/ 1027 w 2056"/>
                <a:gd name="T1" fmla="*/ 119 h 119"/>
                <a:gd name="T2" fmla="*/ 0 w 2056"/>
                <a:gd name="T3" fmla="*/ 10 h 119"/>
                <a:gd name="T4" fmla="*/ 0 w 2056"/>
                <a:gd name="T5" fmla="*/ 0 h 119"/>
                <a:gd name="T6" fmla="*/ 1027 w 2056"/>
                <a:gd name="T7" fmla="*/ 104 h 119"/>
                <a:gd name="T8" fmla="*/ 2056 w 2056"/>
                <a:gd name="T9" fmla="*/ 0 h 119"/>
                <a:gd name="T10" fmla="*/ 2056 w 2056"/>
                <a:gd name="T11" fmla="*/ 10 h 119"/>
                <a:gd name="T12" fmla="*/ 1027 w 2056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19">
                  <a:moveTo>
                    <a:pt x="1027" y="119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1027" y="104"/>
                  </a:lnTo>
                  <a:lnTo>
                    <a:pt x="2056" y="0"/>
                  </a:lnTo>
                  <a:lnTo>
                    <a:pt x="2056" y="10"/>
                  </a:lnTo>
                  <a:lnTo>
                    <a:pt x="1027" y="119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672555" y="2929373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72555" y="2650487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72555" y="4785629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72555" y="4506743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55706" y="2125461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755707" y="1846574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55706" y="5740306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755707" y="5461420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55706" y="3869317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55707" y="3590431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2" name="Elbow Connector 41"/>
          <p:cNvCxnSpPr/>
          <p:nvPr/>
        </p:nvCxnSpPr>
        <p:spPr>
          <a:xfrm rot="10800000">
            <a:off x="3735603" y="2806055"/>
            <a:ext cx="834769" cy="762468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rot="10800000">
            <a:off x="3773079" y="4718355"/>
            <a:ext cx="1588294" cy="292563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rot="10800000" flipV="1">
            <a:off x="6822358" y="1939728"/>
            <a:ext cx="1931960" cy="96801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10800000">
            <a:off x="7882937" y="3435358"/>
            <a:ext cx="824223" cy="295429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39" idx="1"/>
          </p:cNvCxnSpPr>
          <p:nvPr/>
        </p:nvCxnSpPr>
        <p:spPr>
          <a:xfrm rot="10800000">
            <a:off x="7027317" y="5248562"/>
            <a:ext cx="1728391" cy="37713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80903" y="1960141"/>
            <a:ext cx="7897859" cy="2954013"/>
            <a:chOff x="3859486" y="1767172"/>
            <a:chExt cx="7489161" cy="2801149"/>
          </a:xfrm>
        </p:grpSpPr>
        <p:sp>
          <p:nvSpPr>
            <p:cNvPr id="40" name="TextBox 39"/>
            <p:cNvSpPr txBox="1"/>
            <p:nvPr/>
          </p:nvSpPr>
          <p:spPr>
            <a:xfrm>
              <a:off x="6845591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982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34812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63858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38802" y="4258170"/>
              <a:ext cx="609845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79170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49157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92533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0780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60382" y="4258170"/>
              <a:ext cx="421358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52536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859486" y="18533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59486" y="23105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2014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59486" y="2766884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2013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59486" y="32249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65810" y="3682163"/>
              <a:ext cx="539436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2011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Oval 77"/>
          <p:cNvSpPr/>
          <p:nvPr/>
        </p:nvSpPr>
        <p:spPr>
          <a:xfrm>
            <a:off x="2746286" y="5383766"/>
            <a:ext cx="307256" cy="3072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17517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676725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5227465" y="5383766"/>
            <a:ext cx="307256" cy="307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581493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57904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708643" y="5383766"/>
            <a:ext cx="307256" cy="3072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045469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639082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/>
      <p:bldP spid="81" grpId="0" animBg="1"/>
      <p:bldP spid="82" grpId="0"/>
      <p:bldP spid="83" grpId="0"/>
      <p:bldP spid="84" grpId="0" animBg="1"/>
      <p:bldP spid="85" grpId="0"/>
      <p:bldP spid="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_组合 4"/>
          <p:cNvGrpSpPr/>
          <p:nvPr>
            <p:custDataLst>
              <p:tags r:id="rId1"/>
            </p:custDataLst>
          </p:nvPr>
        </p:nvGrpSpPr>
        <p:grpSpPr>
          <a:xfrm>
            <a:off x="7724388" y="1549400"/>
            <a:ext cx="2146897" cy="1923976"/>
            <a:chOff x="8130387" y="1259068"/>
            <a:chExt cx="2794839" cy="2504640"/>
          </a:xfrm>
          <a:effectLst>
            <a:outerShdw blurRad="317500" dist="228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Freeform 6"/>
            <p:cNvSpPr/>
            <p:nvPr/>
          </p:nvSpPr>
          <p:spPr bwMode="auto">
            <a:xfrm>
              <a:off x="8130387" y="1259068"/>
              <a:ext cx="2794839" cy="2504640"/>
            </a:xfrm>
            <a:custGeom>
              <a:avLst/>
              <a:gdLst>
                <a:gd name="T0" fmla="*/ 561 w 1252"/>
                <a:gd name="T1" fmla="*/ 0 h 1122"/>
                <a:gd name="T2" fmla="*/ 634 w 1252"/>
                <a:gd name="T3" fmla="*/ 5 h 1122"/>
                <a:gd name="T4" fmla="*/ 704 w 1252"/>
                <a:gd name="T5" fmla="*/ 19 h 1122"/>
                <a:gd name="T6" fmla="*/ 770 w 1252"/>
                <a:gd name="T7" fmla="*/ 40 h 1122"/>
                <a:gd name="T8" fmla="*/ 833 w 1252"/>
                <a:gd name="T9" fmla="*/ 71 h 1122"/>
                <a:gd name="T10" fmla="*/ 891 w 1252"/>
                <a:gd name="T11" fmla="*/ 108 h 1122"/>
                <a:gd name="T12" fmla="*/ 945 w 1252"/>
                <a:gd name="T13" fmla="*/ 152 h 1122"/>
                <a:gd name="T14" fmla="*/ 992 w 1252"/>
                <a:gd name="T15" fmla="*/ 201 h 1122"/>
                <a:gd name="T16" fmla="*/ 1032 w 1252"/>
                <a:gd name="T17" fmla="*/ 256 h 1122"/>
                <a:gd name="T18" fmla="*/ 1065 w 1252"/>
                <a:gd name="T19" fmla="*/ 316 h 1122"/>
                <a:gd name="T20" fmla="*/ 1093 w 1252"/>
                <a:gd name="T21" fmla="*/ 380 h 1122"/>
                <a:gd name="T22" fmla="*/ 1111 w 1252"/>
                <a:gd name="T23" fmla="*/ 448 h 1122"/>
                <a:gd name="T24" fmla="*/ 1252 w 1252"/>
                <a:gd name="T25" fmla="*/ 562 h 1122"/>
                <a:gd name="T26" fmla="*/ 1111 w 1252"/>
                <a:gd name="T27" fmla="*/ 673 h 1122"/>
                <a:gd name="T28" fmla="*/ 1093 w 1252"/>
                <a:gd name="T29" fmla="*/ 741 h 1122"/>
                <a:gd name="T30" fmla="*/ 1065 w 1252"/>
                <a:gd name="T31" fmla="*/ 806 h 1122"/>
                <a:gd name="T32" fmla="*/ 1032 w 1252"/>
                <a:gd name="T33" fmla="*/ 867 h 1122"/>
                <a:gd name="T34" fmla="*/ 992 w 1252"/>
                <a:gd name="T35" fmla="*/ 921 h 1122"/>
                <a:gd name="T36" fmla="*/ 945 w 1252"/>
                <a:gd name="T37" fmla="*/ 972 h 1122"/>
                <a:gd name="T38" fmla="*/ 891 w 1252"/>
                <a:gd name="T39" fmla="*/ 1015 h 1122"/>
                <a:gd name="T40" fmla="*/ 833 w 1252"/>
                <a:gd name="T41" fmla="*/ 1052 h 1122"/>
                <a:gd name="T42" fmla="*/ 770 w 1252"/>
                <a:gd name="T43" fmla="*/ 1082 h 1122"/>
                <a:gd name="T44" fmla="*/ 704 w 1252"/>
                <a:gd name="T45" fmla="*/ 1104 h 1122"/>
                <a:gd name="T46" fmla="*/ 634 w 1252"/>
                <a:gd name="T47" fmla="*/ 1118 h 1122"/>
                <a:gd name="T48" fmla="*/ 561 w 1252"/>
                <a:gd name="T49" fmla="*/ 1122 h 1122"/>
                <a:gd name="T50" fmla="*/ 486 w 1252"/>
                <a:gd name="T51" fmla="*/ 1117 h 1122"/>
                <a:gd name="T52" fmla="*/ 412 w 1252"/>
                <a:gd name="T53" fmla="*/ 1103 h 1122"/>
                <a:gd name="T54" fmla="*/ 342 w 1252"/>
                <a:gd name="T55" fmla="*/ 1078 h 1122"/>
                <a:gd name="T56" fmla="*/ 278 w 1252"/>
                <a:gd name="T57" fmla="*/ 1045 h 1122"/>
                <a:gd name="T58" fmla="*/ 218 w 1252"/>
                <a:gd name="T59" fmla="*/ 1005 h 1122"/>
                <a:gd name="T60" fmla="*/ 164 w 1252"/>
                <a:gd name="T61" fmla="*/ 958 h 1122"/>
                <a:gd name="T62" fmla="*/ 117 w 1252"/>
                <a:gd name="T63" fmla="*/ 904 h 1122"/>
                <a:gd name="T64" fmla="*/ 77 w 1252"/>
                <a:gd name="T65" fmla="*/ 844 h 1122"/>
                <a:gd name="T66" fmla="*/ 44 w 1252"/>
                <a:gd name="T67" fmla="*/ 780 h 1122"/>
                <a:gd name="T68" fmla="*/ 19 w 1252"/>
                <a:gd name="T69" fmla="*/ 710 h 1122"/>
                <a:gd name="T70" fmla="*/ 5 w 1252"/>
                <a:gd name="T71" fmla="*/ 637 h 1122"/>
                <a:gd name="T72" fmla="*/ 0 w 1252"/>
                <a:gd name="T73" fmla="*/ 562 h 1122"/>
                <a:gd name="T74" fmla="*/ 5 w 1252"/>
                <a:gd name="T75" fmla="*/ 485 h 1122"/>
                <a:gd name="T76" fmla="*/ 19 w 1252"/>
                <a:gd name="T77" fmla="*/ 412 h 1122"/>
                <a:gd name="T78" fmla="*/ 44 w 1252"/>
                <a:gd name="T79" fmla="*/ 344 h 1122"/>
                <a:gd name="T80" fmla="*/ 77 w 1252"/>
                <a:gd name="T81" fmla="*/ 279 h 1122"/>
                <a:gd name="T82" fmla="*/ 117 w 1252"/>
                <a:gd name="T83" fmla="*/ 218 h 1122"/>
                <a:gd name="T84" fmla="*/ 164 w 1252"/>
                <a:gd name="T85" fmla="*/ 164 h 1122"/>
                <a:gd name="T86" fmla="*/ 218 w 1252"/>
                <a:gd name="T87" fmla="*/ 117 h 1122"/>
                <a:gd name="T88" fmla="*/ 278 w 1252"/>
                <a:gd name="T89" fmla="*/ 77 h 1122"/>
                <a:gd name="T90" fmla="*/ 342 w 1252"/>
                <a:gd name="T91" fmla="*/ 45 h 1122"/>
                <a:gd name="T92" fmla="*/ 412 w 1252"/>
                <a:gd name="T93" fmla="*/ 21 h 1122"/>
                <a:gd name="T94" fmla="*/ 486 w 1252"/>
                <a:gd name="T95" fmla="*/ 5 h 1122"/>
                <a:gd name="T96" fmla="*/ 561 w 1252"/>
                <a:gd name="T9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2" h="1122">
                  <a:moveTo>
                    <a:pt x="561" y="0"/>
                  </a:moveTo>
                  <a:lnTo>
                    <a:pt x="634" y="5"/>
                  </a:lnTo>
                  <a:lnTo>
                    <a:pt x="704" y="19"/>
                  </a:lnTo>
                  <a:lnTo>
                    <a:pt x="770" y="40"/>
                  </a:lnTo>
                  <a:lnTo>
                    <a:pt x="833" y="71"/>
                  </a:lnTo>
                  <a:lnTo>
                    <a:pt x="891" y="108"/>
                  </a:lnTo>
                  <a:lnTo>
                    <a:pt x="945" y="152"/>
                  </a:lnTo>
                  <a:lnTo>
                    <a:pt x="992" y="201"/>
                  </a:lnTo>
                  <a:lnTo>
                    <a:pt x="1032" y="256"/>
                  </a:lnTo>
                  <a:lnTo>
                    <a:pt x="1065" y="316"/>
                  </a:lnTo>
                  <a:lnTo>
                    <a:pt x="1093" y="380"/>
                  </a:lnTo>
                  <a:lnTo>
                    <a:pt x="1111" y="448"/>
                  </a:lnTo>
                  <a:lnTo>
                    <a:pt x="1252" y="562"/>
                  </a:lnTo>
                  <a:lnTo>
                    <a:pt x="1111" y="673"/>
                  </a:lnTo>
                  <a:lnTo>
                    <a:pt x="1093" y="741"/>
                  </a:lnTo>
                  <a:lnTo>
                    <a:pt x="1065" y="806"/>
                  </a:lnTo>
                  <a:lnTo>
                    <a:pt x="1032" y="867"/>
                  </a:lnTo>
                  <a:lnTo>
                    <a:pt x="992" y="921"/>
                  </a:lnTo>
                  <a:lnTo>
                    <a:pt x="945" y="972"/>
                  </a:lnTo>
                  <a:lnTo>
                    <a:pt x="891" y="1015"/>
                  </a:lnTo>
                  <a:lnTo>
                    <a:pt x="833" y="1052"/>
                  </a:lnTo>
                  <a:lnTo>
                    <a:pt x="770" y="1082"/>
                  </a:lnTo>
                  <a:lnTo>
                    <a:pt x="704" y="1104"/>
                  </a:lnTo>
                  <a:lnTo>
                    <a:pt x="634" y="1118"/>
                  </a:lnTo>
                  <a:lnTo>
                    <a:pt x="561" y="1122"/>
                  </a:lnTo>
                  <a:lnTo>
                    <a:pt x="486" y="1117"/>
                  </a:lnTo>
                  <a:lnTo>
                    <a:pt x="412" y="1103"/>
                  </a:lnTo>
                  <a:lnTo>
                    <a:pt x="342" y="1078"/>
                  </a:lnTo>
                  <a:lnTo>
                    <a:pt x="278" y="1045"/>
                  </a:lnTo>
                  <a:lnTo>
                    <a:pt x="218" y="1005"/>
                  </a:lnTo>
                  <a:lnTo>
                    <a:pt x="164" y="958"/>
                  </a:lnTo>
                  <a:lnTo>
                    <a:pt x="117" y="904"/>
                  </a:lnTo>
                  <a:lnTo>
                    <a:pt x="77" y="844"/>
                  </a:lnTo>
                  <a:lnTo>
                    <a:pt x="44" y="780"/>
                  </a:lnTo>
                  <a:lnTo>
                    <a:pt x="19" y="710"/>
                  </a:lnTo>
                  <a:lnTo>
                    <a:pt x="5" y="637"/>
                  </a:lnTo>
                  <a:lnTo>
                    <a:pt x="0" y="562"/>
                  </a:lnTo>
                  <a:lnTo>
                    <a:pt x="5" y="485"/>
                  </a:lnTo>
                  <a:lnTo>
                    <a:pt x="19" y="412"/>
                  </a:lnTo>
                  <a:lnTo>
                    <a:pt x="44" y="344"/>
                  </a:lnTo>
                  <a:lnTo>
                    <a:pt x="77" y="279"/>
                  </a:lnTo>
                  <a:lnTo>
                    <a:pt x="117" y="218"/>
                  </a:lnTo>
                  <a:lnTo>
                    <a:pt x="164" y="164"/>
                  </a:lnTo>
                  <a:lnTo>
                    <a:pt x="218" y="117"/>
                  </a:lnTo>
                  <a:lnTo>
                    <a:pt x="278" y="77"/>
                  </a:lnTo>
                  <a:lnTo>
                    <a:pt x="342" y="45"/>
                  </a:lnTo>
                  <a:lnTo>
                    <a:pt x="412" y="21"/>
                  </a:lnTo>
                  <a:lnTo>
                    <a:pt x="486" y="5"/>
                  </a:lnTo>
                  <a:lnTo>
                    <a:pt x="561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8250931" y="1384077"/>
              <a:ext cx="2261320" cy="2259087"/>
            </a:xfrm>
            <a:custGeom>
              <a:avLst/>
              <a:gdLst>
                <a:gd name="T0" fmla="*/ 507 w 1013"/>
                <a:gd name="T1" fmla="*/ 0 h 1012"/>
                <a:gd name="T2" fmla="*/ 582 w 1013"/>
                <a:gd name="T3" fmla="*/ 5 h 1012"/>
                <a:gd name="T4" fmla="*/ 653 w 1013"/>
                <a:gd name="T5" fmla="*/ 21 h 1012"/>
                <a:gd name="T6" fmla="*/ 720 w 1013"/>
                <a:gd name="T7" fmla="*/ 47 h 1012"/>
                <a:gd name="T8" fmla="*/ 782 w 1013"/>
                <a:gd name="T9" fmla="*/ 82 h 1012"/>
                <a:gd name="T10" fmla="*/ 838 w 1013"/>
                <a:gd name="T11" fmla="*/ 124 h 1012"/>
                <a:gd name="T12" fmla="*/ 889 w 1013"/>
                <a:gd name="T13" fmla="*/ 174 h 1012"/>
                <a:gd name="T14" fmla="*/ 931 w 1013"/>
                <a:gd name="T15" fmla="*/ 230 h 1012"/>
                <a:gd name="T16" fmla="*/ 966 w 1013"/>
                <a:gd name="T17" fmla="*/ 293 h 1012"/>
                <a:gd name="T18" fmla="*/ 992 w 1013"/>
                <a:gd name="T19" fmla="*/ 359 h 1012"/>
                <a:gd name="T20" fmla="*/ 1008 w 1013"/>
                <a:gd name="T21" fmla="*/ 431 h 1012"/>
                <a:gd name="T22" fmla="*/ 1013 w 1013"/>
                <a:gd name="T23" fmla="*/ 506 h 1012"/>
                <a:gd name="T24" fmla="*/ 1008 w 1013"/>
                <a:gd name="T25" fmla="*/ 581 h 1012"/>
                <a:gd name="T26" fmla="*/ 992 w 1013"/>
                <a:gd name="T27" fmla="*/ 651 h 1012"/>
                <a:gd name="T28" fmla="*/ 966 w 1013"/>
                <a:gd name="T29" fmla="*/ 719 h 1012"/>
                <a:gd name="T30" fmla="*/ 931 w 1013"/>
                <a:gd name="T31" fmla="*/ 781 h 1012"/>
                <a:gd name="T32" fmla="*/ 889 w 1013"/>
                <a:gd name="T33" fmla="*/ 837 h 1012"/>
                <a:gd name="T34" fmla="*/ 838 w 1013"/>
                <a:gd name="T35" fmla="*/ 886 h 1012"/>
                <a:gd name="T36" fmla="*/ 782 w 1013"/>
                <a:gd name="T37" fmla="*/ 930 h 1012"/>
                <a:gd name="T38" fmla="*/ 720 w 1013"/>
                <a:gd name="T39" fmla="*/ 965 h 1012"/>
                <a:gd name="T40" fmla="*/ 653 w 1013"/>
                <a:gd name="T41" fmla="*/ 989 h 1012"/>
                <a:gd name="T42" fmla="*/ 582 w 1013"/>
                <a:gd name="T43" fmla="*/ 1005 h 1012"/>
                <a:gd name="T44" fmla="*/ 507 w 1013"/>
                <a:gd name="T45" fmla="*/ 1012 h 1012"/>
                <a:gd name="T46" fmla="*/ 432 w 1013"/>
                <a:gd name="T47" fmla="*/ 1005 h 1012"/>
                <a:gd name="T48" fmla="*/ 362 w 1013"/>
                <a:gd name="T49" fmla="*/ 989 h 1012"/>
                <a:gd name="T50" fmla="*/ 294 w 1013"/>
                <a:gd name="T51" fmla="*/ 965 h 1012"/>
                <a:gd name="T52" fmla="*/ 231 w 1013"/>
                <a:gd name="T53" fmla="*/ 930 h 1012"/>
                <a:gd name="T54" fmla="*/ 175 w 1013"/>
                <a:gd name="T55" fmla="*/ 886 h 1012"/>
                <a:gd name="T56" fmla="*/ 126 w 1013"/>
                <a:gd name="T57" fmla="*/ 837 h 1012"/>
                <a:gd name="T58" fmla="*/ 82 w 1013"/>
                <a:gd name="T59" fmla="*/ 781 h 1012"/>
                <a:gd name="T60" fmla="*/ 47 w 1013"/>
                <a:gd name="T61" fmla="*/ 719 h 1012"/>
                <a:gd name="T62" fmla="*/ 23 w 1013"/>
                <a:gd name="T63" fmla="*/ 651 h 1012"/>
                <a:gd name="T64" fmla="*/ 7 w 1013"/>
                <a:gd name="T65" fmla="*/ 581 h 1012"/>
                <a:gd name="T66" fmla="*/ 0 w 1013"/>
                <a:gd name="T67" fmla="*/ 506 h 1012"/>
                <a:gd name="T68" fmla="*/ 7 w 1013"/>
                <a:gd name="T69" fmla="*/ 431 h 1012"/>
                <a:gd name="T70" fmla="*/ 23 w 1013"/>
                <a:gd name="T71" fmla="*/ 359 h 1012"/>
                <a:gd name="T72" fmla="*/ 47 w 1013"/>
                <a:gd name="T73" fmla="*/ 293 h 1012"/>
                <a:gd name="T74" fmla="*/ 82 w 1013"/>
                <a:gd name="T75" fmla="*/ 230 h 1012"/>
                <a:gd name="T76" fmla="*/ 126 w 1013"/>
                <a:gd name="T77" fmla="*/ 174 h 1012"/>
                <a:gd name="T78" fmla="*/ 175 w 1013"/>
                <a:gd name="T79" fmla="*/ 124 h 1012"/>
                <a:gd name="T80" fmla="*/ 231 w 1013"/>
                <a:gd name="T81" fmla="*/ 82 h 1012"/>
                <a:gd name="T82" fmla="*/ 294 w 1013"/>
                <a:gd name="T83" fmla="*/ 47 h 1012"/>
                <a:gd name="T84" fmla="*/ 362 w 1013"/>
                <a:gd name="T85" fmla="*/ 21 h 1012"/>
                <a:gd name="T86" fmla="*/ 432 w 1013"/>
                <a:gd name="T87" fmla="*/ 5 h 1012"/>
                <a:gd name="T88" fmla="*/ 507 w 1013"/>
                <a:gd name="T89" fmla="*/ 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3" h="1012">
                  <a:moveTo>
                    <a:pt x="507" y="0"/>
                  </a:moveTo>
                  <a:lnTo>
                    <a:pt x="582" y="5"/>
                  </a:lnTo>
                  <a:lnTo>
                    <a:pt x="653" y="21"/>
                  </a:lnTo>
                  <a:lnTo>
                    <a:pt x="720" y="47"/>
                  </a:lnTo>
                  <a:lnTo>
                    <a:pt x="782" y="82"/>
                  </a:lnTo>
                  <a:lnTo>
                    <a:pt x="838" y="124"/>
                  </a:lnTo>
                  <a:lnTo>
                    <a:pt x="889" y="174"/>
                  </a:lnTo>
                  <a:lnTo>
                    <a:pt x="931" y="230"/>
                  </a:lnTo>
                  <a:lnTo>
                    <a:pt x="966" y="293"/>
                  </a:lnTo>
                  <a:lnTo>
                    <a:pt x="992" y="359"/>
                  </a:lnTo>
                  <a:lnTo>
                    <a:pt x="1008" y="431"/>
                  </a:lnTo>
                  <a:lnTo>
                    <a:pt x="1013" y="506"/>
                  </a:lnTo>
                  <a:lnTo>
                    <a:pt x="1008" y="581"/>
                  </a:lnTo>
                  <a:lnTo>
                    <a:pt x="992" y="651"/>
                  </a:lnTo>
                  <a:lnTo>
                    <a:pt x="966" y="719"/>
                  </a:lnTo>
                  <a:lnTo>
                    <a:pt x="931" y="781"/>
                  </a:lnTo>
                  <a:lnTo>
                    <a:pt x="889" y="837"/>
                  </a:lnTo>
                  <a:lnTo>
                    <a:pt x="838" y="886"/>
                  </a:lnTo>
                  <a:lnTo>
                    <a:pt x="782" y="930"/>
                  </a:lnTo>
                  <a:lnTo>
                    <a:pt x="720" y="965"/>
                  </a:lnTo>
                  <a:lnTo>
                    <a:pt x="653" y="989"/>
                  </a:lnTo>
                  <a:lnTo>
                    <a:pt x="582" y="1005"/>
                  </a:lnTo>
                  <a:lnTo>
                    <a:pt x="507" y="1012"/>
                  </a:lnTo>
                  <a:lnTo>
                    <a:pt x="432" y="1005"/>
                  </a:lnTo>
                  <a:lnTo>
                    <a:pt x="362" y="989"/>
                  </a:lnTo>
                  <a:lnTo>
                    <a:pt x="294" y="965"/>
                  </a:lnTo>
                  <a:lnTo>
                    <a:pt x="231" y="930"/>
                  </a:lnTo>
                  <a:lnTo>
                    <a:pt x="175" y="886"/>
                  </a:lnTo>
                  <a:lnTo>
                    <a:pt x="126" y="837"/>
                  </a:lnTo>
                  <a:lnTo>
                    <a:pt x="82" y="781"/>
                  </a:lnTo>
                  <a:lnTo>
                    <a:pt x="47" y="719"/>
                  </a:lnTo>
                  <a:lnTo>
                    <a:pt x="23" y="651"/>
                  </a:lnTo>
                  <a:lnTo>
                    <a:pt x="7" y="581"/>
                  </a:lnTo>
                  <a:lnTo>
                    <a:pt x="0" y="506"/>
                  </a:lnTo>
                  <a:lnTo>
                    <a:pt x="7" y="431"/>
                  </a:lnTo>
                  <a:lnTo>
                    <a:pt x="23" y="359"/>
                  </a:lnTo>
                  <a:lnTo>
                    <a:pt x="47" y="293"/>
                  </a:lnTo>
                  <a:lnTo>
                    <a:pt x="82" y="230"/>
                  </a:lnTo>
                  <a:lnTo>
                    <a:pt x="126" y="174"/>
                  </a:lnTo>
                  <a:lnTo>
                    <a:pt x="175" y="124"/>
                  </a:lnTo>
                  <a:lnTo>
                    <a:pt x="231" y="82"/>
                  </a:lnTo>
                  <a:lnTo>
                    <a:pt x="294" y="47"/>
                  </a:lnTo>
                  <a:lnTo>
                    <a:pt x="362" y="21"/>
                  </a:lnTo>
                  <a:lnTo>
                    <a:pt x="432" y="5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innerShdw blurRad="1270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0" tIns="0" rIns="0" bIns="0" numCol="1" anchor="ctr" anchorCtr="1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8800" dirty="0">
                  <a:solidFill>
                    <a:srgbClr val="FFFFFF">
                      <a:lumMod val="65000"/>
                    </a:srgbClr>
                  </a:solidFill>
                  <a:latin typeface="Impact" panose="020B0806030902050204" pitchFamily="34" charset="0"/>
                </a:rPr>
                <a:t>9</a:t>
              </a:r>
              <a:endPara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" name="PA_组合 3"/>
          <p:cNvGrpSpPr/>
          <p:nvPr>
            <p:custDataLst>
              <p:tags r:id="rId2"/>
            </p:custDataLst>
          </p:nvPr>
        </p:nvGrpSpPr>
        <p:grpSpPr>
          <a:xfrm>
            <a:off x="6110787" y="1549400"/>
            <a:ext cx="2146897" cy="1923976"/>
            <a:chOff x="6029794" y="1259068"/>
            <a:chExt cx="2794839" cy="2504640"/>
          </a:xfrm>
          <a:effectLst>
            <a:outerShdw blurRad="317500" dist="228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Freeform 8"/>
            <p:cNvSpPr/>
            <p:nvPr/>
          </p:nvSpPr>
          <p:spPr bwMode="auto">
            <a:xfrm>
              <a:off x="6029794" y="1259068"/>
              <a:ext cx="2794839" cy="2504640"/>
            </a:xfrm>
            <a:custGeom>
              <a:avLst/>
              <a:gdLst>
                <a:gd name="T0" fmla="*/ 562 w 1252"/>
                <a:gd name="T1" fmla="*/ 0 h 1122"/>
                <a:gd name="T2" fmla="*/ 634 w 1252"/>
                <a:gd name="T3" fmla="*/ 5 h 1122"/>
                <a:gd name="T4" fmla="*/ 704 w 1252"/>
                <a:gd name="T5" fmla="*/ 19 h 1122"/>
                <a:gd name="T6" fmla="*/ 772 w 1252"/>
                <a:gd name="T7" fmla="*/ 40 h 1122"/>
                <a:gd name="T8" fmla="*/ 833 w 1252"/>
                <a:gd name="T9" fmla="*/ 71 h 1122"/>
                <a:gd name="T10" fmla="*/ 892 w 1252"/>
                <a:gd name="T11" fmla="*/ 108 h 1122"/>
                <a:gd name="T12" fmla="*/ 945 w 1252"/>
                <a:gd name="T13" fmla="*/ 152 h 1122"/>
                <a:gd name="T14" fmla="*/ 992 w 1252"/>
                <a:gd name="T15" fmla="*/ 201 h 1122"/>
                <a:gd name="T16" fmla="*/ 1032 w 1252"/>
                <a:gd name="T17" fmla="*/ 256 h 1122"/>
                <a:gd name="T18" fmla="*/ 1067 w 1252"/>
                <a:gd name="T19" fmla="*/ 316 h 1122"/>
                <a:gd name="T20" fmla="*/ 1093 w 1252"/>
                <a:gd name="T21" fmla="*/ 380 h 1122"/>
                <a:gd name="T22" fmla="*/ 1112 w 1252"/>
                <a:gd name="T23" fmla="*/ 448 h 1122"/>
                <a:gd name="T24" fmla="*/ 1252 w 1252"/>
                <a:gd name="T25" fmla="*/ 562 h 1122"/>
                <a:gd name="T26" fmla="*/ 1112 w 1252"/>
                <a:gd name="T27" fmla="*/ 673 h 1122"/>
                <a:gd name="T28" fmla="*/ 1093 w 1252"/>
                <a:gd name="T29" fmla="*/ 741 h 1122"/>
                <a:gd name="T30" fmla="*/ 1067 w 1252"/>
                <a:gd name="T31" fmla="*/ 806 h 1122"/>
                <a:gd name="T32" fmla="*/ 1032 w 1252"/>
                <a:gd name="T33" fmla="*/ 867 h 1122"/>
                <a:gd name="T34" fmla="*/ 992 w 1252"/>
                <a:gd name="T35" fmla="*/ 921 h 1122"/>
                <a:gd name="T36" fmla="*/ 945 w 1252"/>
                <a:gd name="T37" fmla="*/ 972 h 1122"/>
                <a:gd name="T38" fmla="*/ 892 w 1252"/>
                <a:gd name="T39" fmla="*/ 1015 h 1122"/>
                <a:gd name="T40" fmla="*/ 833 w 1252"/>
                <a:gd name="T41" fmla="*/ 1052 h 1122"/>
                <a:gd name="T42" fmla="*/ 772 w 1252"/>
                <a:gd name="T43" fmla="*/ 1082 h 1122"/>
                <a:gd name="T44" fmla="*/ 704 w 1252"/>
                <a:gd name="T45" fmla="*/ 1104 h 1122"/>
                <a:gd name="T46" fmla="*/ 634 w 1252"/>
                <a:gd name="T47" fmla="*/ 1118 h 1122"/>
                <a:gd name="T48" fmla="*/ 562 w 1252"/>
                <a:gd name="T49" fmla="*/ 1122 h 1122"/>
                <a:gd name="T50" fmla="*/ 485 w 1252"/>
                <a:gd name="T51" fmla="*/ 1117 h 1122"/>
                <a:gd name="T52" fmla="*/ 412 w 1252"/>
                <a:gd name="T53" fmla="*/ 1103 h 1122"/>
                <a:gd name="T54" fmla="*/ 344 w 1252"/>
                <a:gd name="T55" fmla="*/ 1078 h 1122"/>
                <a:gd name="T56" fmla="*/ 278 w 1252"/>
                <a:gd name="T57" fmla="*/ 1045 h 1122"/>
                <a:gd name="T58" fmla="*/ 218 w 1252"/>
                <a:gd name="T59" fmla="*/ 1005 h 1122"/>
                <a:gd name="T60" fmla="*/ 164 w 1252"/>
                <a:gd name="T61" fmla="*/ 958 h 1122"/>
                <a:gd name="T62" fmla="*/ 117 w 1252"/>
                <a:gd name="T63" fmla="*/ 904 h 1122"/>
                <a:gd name="T64" fmla="*/ 77 w 1252"/>
                <a:gd name="T65" fmla="*/ 844 h 1122"/>
                <a:gd name="T66" fmla="*/ 44 w 1252"/>
                <a:gd name="T67" fmla="*/ 780 h 1122"/>
                <a:gd name="T68" fmla="*/ 21 w 1252"/>
                <a:gd name="T69" fmla="*/ 710 h 1122"/>
                <a:gd name="T70" fmla="*/ 5 w 1252"/>
                <a:gd name="T71" fmla="*/ 637 h 1122"/>
                <a:gd name="T72" fmla="*/ 0 w 1252"/>
                <a:gd name="T73" fmla="*/ 562 h 1122"/>
                <a:gd name="T74" fmla="*/ 5 w 1252"/>
                <a:gd name="T75" fmla="*/ 485 h 1122"/>
                <a:gd name="T76" fmla="*/ 21 w 1252"/>
                <a:gd name="T77" fmla="*/ 412 h 1122"/>
                <a:gd name="T78" fmla="*/ 44 w 1252"/>
                <a:gd name="T79" fmla="*/ 344 h 1122"/>
                <a:gd name="T80" fmla="*/ 77 w 1252"/>
                <a:gd name="T81" fmla="*/ 279 h 1122"/>
                <a:gd name="T82" fmla="*/ 117 w 1252"/>
                <a:gd name="T83" fmla="*/ 218 h 1122"/>
                <a:gd name="T84" fmla="*/ 164 w 1252"/>
                <a:gd name="T85" fmla="*/ 164 h 1122"/>
                <a:gd name="T86" fmla="*/ 218 w 1252"/>
                <a:gd name="T87" fmla="*/ 117 h 1122"/>
                <a:gd name="T88" fmla="*/ 278 w 1252"/>
                <a:gd name="T89" fmla="*/ 77 h 1122"/>
                <a:gd name="T90" fmla="*/ 344 w 1252"/>
                <a:gd name="T91" fmla="*/ 45 h 1122"/>
                <a:gd name="T92" fmla="*/ 412 w 1252"/>
                <a:gd name="T93" fmla="*/ 21 h 1122"/>
                <a:gd name="T94" fmla="*/ 485 w 1252"/>
                <a:gd name="T95" fmla="*/ 5 h 1122"/>
                <a:gd name="T96" fmla="*/ 562 w 1252"/>
                <a:gd name="T9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2" h="1122">
                  <a:moveTo>
                    <a:pt x="562" y="0"/>
                  </a:moveTo>
                  <a:lnTo>
                    <a:pt x="634" y="5"/>
                  </a:lnTo>
                  <a:lnTo>
                    <a:pt x="704" y="19"/>
                  </a:lnTo>
                  <a:lnTo>
                    <a:pt x="772" y="40"/>
                  </a:lnTo>
                  <a:lnTo>
                    <a:pt x="833" y="71"/>
                  </a:lnTo>
                  <a:lnTo>
                    <a:pt x="892" y="108"/>
                  </a:lnTo>
                  <a:lnTo>
                    <a:pt x="945" y="152"/>
                  </a:lnTo>
                  <a:lnTo>
                    <a:pt x="992" y="201"/>
                  </a:lnTo>
                  <a:lnTo>
                    <a:pt x="1032" y="256"/>
                  </a:lnTo>
                  <a:lnTo>
                    <a:pt x="1067" y="316"/>
                  </a:lnTo>
                  <a:lnTo>
                    <a:pt x="1093" y="380"/>
                  </a:lnTo>
                  <a:lnTo>
                    <a:pt x="1112" y="448"/>
                  </a:lnTo>
                  <a:lnTo>
                    <a:pt x="1252" y="562"/>
                  </a:lnTo>
                  <a:lnTo>
                    <a:pt x="1112" y="673"/>
                  </a:lnTo>
                  <a:lnTo>
                    <a:pt x="1093" y="741"/>
                  </a:lnTo>
                  <a:lnTo>
                    <a:pt x="1067" y="806"/>
                  </a:lnTo>
                  <a:lnTo>
                    <a:pt x="1032" y="867"/>
                  </a:lnTo>
                  <a:lnTo>
                    <a:pt x="992" y="921"/>
                  </a:lnTo>
                  <a:lnTo>
                    <a:pt x="945" y="972"/>
                  </a:lnTo>
                  <a:lnTo>
                    <a:pt x="892" y="1015"/>
                  </a:lnTo>
                  <a:lnTo>
                    <a:pt x="833" y="1052"/>
                  </a:lnTo>
                  <a:lnTo>
                    <a:pt x="772" y="1082"/>
                  </a:lnTo>
                  <a:lnTo>
                    <a:pt x="704" y="1104"/>
                  </a:lnTo>
                  <a:lnTo>
                    <a:pt x="634" y="1118"/>
                  </a:lnTo>
                  <a:lnTo>
                    <a:pt x="562" y="1122"/>
                  </a:lnTo>
                  <a:lnTo>
                    <a:pt x="485" y="1117"/>
                  </a:lnTo>
                  <a:lnTo>
                    <a:pt x="412" y="1103"/>
                  </a:lnTo>
                  <a:lnTo>
                    <a:pt x="344" y="1078"/>
                  </a:lnTo>
                  <a:lnTo>
                    <a:pt x="278" y="1045"/>
                  </a:lnTo>
                  <a:lnTo>
                    <a:pt x="218" y="1005"/>
                  </a:lnTo>
                  <a:lnTo>
                    <a:pt x="164" y="958"/>
                  </a:lnTo>
                  <a:lnTo>
                    <a:pt x="117" y="904"/>
                  </a:lnTo>
                  <a:lnTo>
                    <a:pt x="77" y="844"/>
                  </a:lnTo>
                  <a:lnTo>
                    <a:pt x="44" y="780"/>
                  </a:lnTo>
                  <a:lnTo>
                    <a:pt x="21" y="710"/>
                  </a:lnTo>
                  <a:lnTo>
                    <a:pt x="5" y="637"/>
                  </a:lnTo>
                  <a:lnTo>
                    <a:pt x="0" y="562"/>
                  </a:lnTo>
                  <a:lnTo>
                    <a:pt x="5" y="485"/>
                  </a:lnTo>
                  <a:lnTo>
                    <a:pt x="21" y="412"/>
                  </a:lnTo>
                  <a:lnTo>
                    <a:pt x="44" y="344"/>
                  </a:lnTo>
                  <a:lnTo>
                    <a:pt x="77" y="279"/>
                  </a:lnTo>
                  <a:lnTo>
                    <a:pt x="117" y="218"/>
                  </a:lnTo>
                  <a:lnTo>
                    <a:pt x="164" y="164"/>
                  </a:lnTo>
                  <a:lnTo>
                    <a:pt x="218" y="117"/>
                  </a:lnTo>
                  <a:lnTo>
                    <a:pt x="278" y="77"/>
                  </a:lnTo>
                  <a:lnTo>
                    <a:pt x="344" y="45"/>
                  </a:lnTo>
                  <a:lnTo>
                    <a:pt x="412" y="21"/>
                  </a:lnTo>
                  <a:lnTo>
                    <a:pt x="485" y="5"/>
                  </a:lnTo>
                  <a:lnTo>
                    <a:pt x="562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Freeform 9"/>
            <p:cNvSpPr/>
            <p:nvPr/>
          </p:nvSpPr>
          <p:spPr bwMode="auto">
            <a:xfrm>
              <a:off x="6154804" y="1384077"/>
              <a:ext cx="2256855" cy="2259087"/>
            </a:xfrm>
            <a:custGeom>
              <a:avLst/>
              <a:gdLst>
                <a:gd name="T0" fmla="*/ 506 w 1011"/>
                <a:gd name="T1" fmla="*/ 0 h 1012"/>
                <a:gd name="T2" fmla="*/ 580 w 1011"/>
                <a:gd name="T3" fmla="*/ 5 h 1012"/>
                <a:gd name="T4" fmla="*/ 651 w 1011"/>
                <a:gd name="T5" fmla="*/ 21 h 1012"/>
                <a:gd name="T6" fmla="*/ 719 w 1011"/>
                <a:gd name="T7" fmla="*/ 47 h 1012"/>
                <a:gd name="T8" fmla="*/ 780 w 1011"/>
                <a:gd name="T9" fmla="*/ 82 h 1012"/>
                <a:gd name="T10" fmla="*/ 838 w 1011"/>
                <a:gd name="T11" fmla="*/ 124 h 1012"/>
                <a:gd name="T12" fmla="*/ 887 w 1011"/>
                <a:gd name="T13" fmla="*/ 174 h 1012"/>
                <a:gd name="T14" fmla="*/ 931 w 1011"/>
                <a:gd name="T15" fmla="*/ 230 h 1012"/>
                <a:gd name="T16" fmla="*/ 964 w 1011"/>
                <a:gd name="T17" fmla="*/ 293 h 1012"/>
                <a:gd name="T18" fmla="*/ 990 w 1011"/>
                <a:gd name="T19" fmla="*/ 359 h 1012"/>
                <a:gd name="T20" fmla="*/ 1006 w 1011"/>
                <a:gd name="T21" fmla="*/ 431 h 1012"/>
                <a:gd name="T22" fmla="*/ 1011 w 1011"/>
                <a:gd name="T23" fmla="*/ 506 h 1012"/>
                <a:gd name="T24" fmla="*/ 1006 w 1011"/>
                <a:gd name="T25" fmla="*/ 581 h 1012"/>
                <a:gd name="T26" fmla="*/ 990 w 1011"/>
                <a:gd name="T27" fmla="*/ 651 h 1012"/>
                <a:gd name="T28" fmla="*/ 964 w 1011"/>
                <a:gd name="T29" fmla="*/ 719 h 1012"/>
                <a:gd name="T30" fmla="*/ 931 w 1011"/>
                <a:gd name="T31" fmla="*/ 781 h 1012"/>
                <a:gd name="T32" fmla="*/ 887 w 1011"/>
                <a:gd name="T33" fmla="*/ 837 h 1012"/>
                <a:gd name="T34" fmla="*/ 838 w 1011"/>
                <a:gd name="T35" fmla="*/ 886 h 1012"/>
                <a:gd name="T36" fmla="*/ 780 w 1011"/>
                <a:gd name="T37" fmla="*/ 930 h 1012"/>
                <a:gd name="T38" fmla="*/ 719 w 1011"/>
                <a:gd name="T39" fmla="*/ 965 h 1012"/>
                <a:gd name="T40" fmla="*/ 651 w 1011"/>
                <a:gd name="T41" fmla="*/ 989 h 1012"/>
                <a:gd name="T42" fmla="*/ 580 w 1011"/>
                <a:gd name="T43" fmla="*/ 1005 h 1012"/>
                <a:gd name="T44" fmla="*/ 506 w 1011"/>
                <a:gd name="T45" fmla="*/ 1012 h 1012"/>
                <a:gd name="T46" fmla="*/ 431 w 1011"/>
                <a:gd name="T47" fmla="*/ 1005 h 1012"/>
                <a:gd name="T48" fmla="*/ 360 w 1011"/>
                <a:gd name="T49" fmla="*/ 989 h 1012"/>
                <a:gd name="T50" fmla="*/ 293 w 1011"/>
                <a:gd name="T51" fmla="*/ 965 h 1012"/>
                <a:gd name="T52" fmla="*/ 230 w 1011"/>
                <a:gd name="T53" fmla="*/ 930 h 1012"/>
                <a:gd name="T54" fmla="*/ 175 w 1011"/>
                <a:gd name="T55" fmla="*/ 886 h 1012"/>
                <a:gd name="T56" fmla="*/ 124 w 1011"/>
                <a:gd name="T57" fmla="*/ 837 h 1012"/>
                <a:gd name="T58" fmla="*/ 82 w 1011"/>
                <a:gd name="T59" fmla="*/ 781 h 1012"/>
                <a:gd name="T60" fmla="*/ 47 w 1011"/>
                <a:gd name="T61" fmla="*/ 719 h 1012"/>
                <a:gd name="T62" fmla="*/ 21 w 1011"/>
                <a:gd name="T63" fmla="*/ 651 h 1012"/>
                <a:gd name="T64" fmla="*/ 5 w 1011"/>
                <a:gd name="T65" fmla="*/ 581 h 1012"/>
                <a:gd name="T66" fmla="*/ 0 w 1011"/>
                <a:gd name="T67" fmla="*/ 506 h 1012"/>
                <a:gd name="T68" fmla="*/ 5 w 1011"/>
                <a:gd name="T69" fmla="*/ 431 h 1012"/>
                <a:gd name="T70" fmla="*/ 21 w 1011"/>
                <a:gd name="T71" fmla="*/ 359 h 1012"/>
                <a:gd name="T72" fmla="*/ 47 w 1011"/>
                <a:gd name="T73" fmla="*/ 293 h 1012"/>
                <a:gd name="T74" fmla="*/ 82 w 1011"/>
                <a:gd name="T75" fmla="*/ 230 h 1012"/>
                <a:gd name="T76" fmla="*/ 124 w 1011"/>
                <a:gd name="T77" fmla="*/ 174 h 1012"/>
                <a:gd name="T78" fmla="*/ 175 w 1011"/>
                <a:gd name="T79" fmla="*/ 124 h 1012"/>
                <a:gd name="T80" fmla="*/ 230 w 1011"/>
                <a:gd name="T81" fmla="*/ 82 h 1012"/>
                <a:gd name="T82" fmla="*/ 293 w 1011"/>
                <a:gd name="T83" fmla="*/ 47 h 1012"/>
                <a:gd name="T84" fmla="*/ 360 w 1011"/>
                <a:gd name="T85" fmla="*/ 21 h 1012"/>
                <a:gd name="T86" fmla="*/ 431 w 1011"/>
                <a:gd name="T87" fmla="*/ 5 h 1012"/>
                <a:gd name="T88" fmla="*/ 506 w 1011"/>
                <a:gd name="T89" fmla="*/ 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1" h="1012">
                  <a:moveTo>
                    <a:pt x="506" y="0"/>
                  </a:moveTo>
                  <a:lnTo>
                    <a:pt x="580" y="5"/>
                  </a:lnTo>
                  <a:lnTo>
                    <a:pt x="651" y="21"/>
                  </a:lnTo>
                  <a:lnTo>
                    <a:pt x="719" y="47"/>
                  </a:lnTo>
                  <a:lnTo>
                    <a:pt x="780" y="82"/>
                  </a:lnTo>
                  <a:lnTo>
                    <a:pt x="838" y="124"/>
                  </a:lnTo>
                  <a:lnTo>
                    <a:pt x="887" y="174"/>
                  </a:lnTo>
                  <a:lnTo>
                    <a:pt x="931" y="230"/>
                  </a:lnTo>
                  <a:lnTo>
                    <a:pt x="964" y="293"/>
                  </a:lnTo>
                  <a:lnTo>
                    <a:pt x="990" y="359"/>
                  </a:lnTo>
                  <a:lnTo>
                    <a:pt x="1006" y="431"/>
                  </a:lnTo>
                  <a:lnTo>
                    <a:pt x="1011" y="506"/>
                  </a:lnTo>
                  <a:lnTo>
                    <a:pt x="1006" y="581"/>
                  </a:lnTo>
                  <a:lnTo>
                    <a:pt x="990" y="651"/>
                  </a:lnTo>
                  <a:lnTo>
                    <a:pt x="964" y="719"/>
                  </a:lnTo>
                  <a:lnTo>
                    <a:pt x="931" y="781"/>
                  </a:lnTo>
                  <a:lnTo>
                    <a:pt x="887" y="837"/>
                  </a:lnTo>
                  <a:lnTo>
                    <a:pt x="838" y="886"/>
                  </a:lnTo>
                  <a:lnTo>
                    <a:pt x="780" y="930"/>
                  </a:lnTo>
                  <a:lnTo>
                    <a:pt x="719" y="965"/>
                  </a:lnTo>
                  <a:lnTo>
                    <a:pt x="651" y="989"/>
                  </a:lnTo>
                  <a:lnTo>
                    <a:pt x="580" y="1005"/>
                  </a:lnTo>
                  <a:lnTo>
                    <a:pt x="506" y="1012"/>
                  </a:lnTo>
                  <a:lnTo>
                    <a:pt x="431" y="1005"/>
                  </a:lnTo>
                  <a:lnTo>
                    <a:pt x="360" y="989"/>
                  </a:lnTo>
                  <a:lnTo>
                    <a:pt x="293" y="965"/>
                  </a:lnTo>
                  <a:lnTo>
                    <a:pt x="230" y="930"/>
                  </a:lnTo>
                  <a:lnTo>
                    <a:pt x="175" y="886"/>
                  </a:lnTo>
                  <a:lnTo>
                    <a:pt x="124" y="837"/>
                  </a:lnTo>
                  <a:lnTo>
                    <a:pt x="82" y="781"/>
                  </a:lnTo>
                  <a:lnTo>
                    <a:pt x="47" y="719"/>
                  </a:lnTo>
                  <a:lnTo>
                    <a:pt x="21" y="651"/>
                  </a:lnTo>
                  <a:lnTo>
                    <a:pt x="5" y="581"/>
                  </a:lnTo>
                  <a:lnTo>
                    <a:pt x="0" y="506"/>
                  </a:lnTo>
                  <a:lnTo>
                    <a:pt x="5" y="431"/>
                  </a:lnTo>
                  <a:lnTo>
                    <a:pt x="21" y="359"/>
                  </a:lnTo>
                  <a:lnTo>
                    <a:pt x="47" y="293"/>
                  </a:lnTo>
                  <a:lnTo>
                    <a:pt x="82" y="230"/>
                  </a:lnTo>
                  <a:lnTo>
                    <a:pt x="124" y="174"/>
                  </a:lnTo>
                  <a:lnTo>
                    <a:pt x="175" y="124"/>
                  </a:lnTo>
                  <a:lnTo>
                    <a:pt x="230" y="82"/>
                  </a:lnTo>
                  <a:lnTo>
                    <a:pt x="293" y="47"/>
                  </a:lnTo>
                  <a:lnTo>
                    <a:pt x="360" y="21"/>
                  </a:lnTo>
                  <a:lnTo>
                    <a:pt x="431" y="5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innerShdw blurRad="1270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0" tIns="0" rIns="0" bIns="0" numCol="1" anchor="ctr" anchorCtr="1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" name="PA_组合 2"/>
          <p:cNvGrpSpPr/>
          <p:nvPr>
            <p:custDataLst>
              <p:tags r:id="rId3"/>
            </p:custDataLst>
          </p:nvPr>
        </p:nvGrpSpPr>
        <p:grpSpPr>
          <a:xfrm>
            <a:off x="4500614" y="1549400"/>
            <a:ext cx="2146897" cy="1923976"/>
            <a:chOff x="3933664" y="1259068"/>
            <a:chExt cx="2794839" cy="2504640"/>
          </a:xfrm>
          <a:effectLst>
            <a:outerShdw blurRad="317500" dist="228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Freeform 10"/>
            <p:cNvSpPr/>
            <p:nvPr/>
          </p:nvSpPr>
          <p:spPr bwMode="auto">
            <a:xfrm>
              <a:off x="3933664" y="1259068"/>
              <a:ext cx="2794839" cy="2504640"/>
            </a:xfrm>
            <a:custGeom>
              <a:avLst/>
              <a:gdLst>
                <a:gd name="T0" fmla="*/ 560 w 1252"/>
                <a:gd name="T1" fmla="*/ 0 h 1122"/>
                <a:gd name="T2" fmla="*/ 633 w 1252"/>
                <a:gd name="T3" fmla="*/ 5 h 1122"/>
                <a:gd name="T4" fmla="*/ 703 w 1252"/>
                <a:gd name="T5" fmla="*/ 19 h 1122"/>
                <a:gd name="T6" fmla="*/ 770 w 1252"/>
                <a:gd name="T7" fmla="*/ 40 h 1122"/>
                <a:gd name="T8" fmla="*/ 833 w 1252"/>
                <a:gd name="T9" fmla="*/ 71 h 1122"/>
                <a:gd name="T10" fmla="*/ 890 w 1252"/>
                <a:gd name="T11" fmla="*/ 108 h 1122"/>
                <a:gd name="T12" fmla="*/ 944 w 1252"/>
                <a:gd name="T13" fmla="*/ 152 h 1122"/>
                <a:gd name="T14" fmla="*/ 991 w 1252"/>
                <a:gd name="T15" fmla="*/ 201 h 1122"/>
                <a:gd name="T16" fmla="*/ 1032 w 1252"/>
                <a:gd name="T17" fmla="*/ 256 h 1122"/>
                <a:gd name="T18" fmla="*/ 1065 w 1252"/>
                <a:gd name="T19" fmla="*/ 316 h 1122"/>
                <a:gd name="T20" fmla="*/ 1093 w 1252"/>
                <a:gd name="T21" fmla="*/ 380 h 1122"/>
                <a:gd name="T22" fmla="*/ 1110 w 1252"/>
                <a:gd name="T23" fmla="*/ 448 h 1122"/>
                <a:gd name="T24" fmla="*/ 1252 w 1252"/>
                <a:gd name="T25" fmla="*/ 562 h 1122"/>
                <a:gd name="T26" fmla="*/ 1110 w 1252"/>
                <a:gd name="T27" fmla="*/ 673 h 1122"/>
                <a:gd name="T28" fmla="*/ 1093 w 1252"/>
                <a:gd name="T29" fmla="*/ 741 h 1122"/>
                <a:gd name="T30" fmla="*/ 1065 w 1252"/>
                <a:gd name="T31" fmla="*/ 806 h 1122"/>
                <a:gd name="T32" fmla="*/ 1032 w 1252"/>
                <a:gd name="T33" fmla="*/ 867 h 1122"/>
                <a:gd name="T34" fmla="*/ 991 w 1252"/>
                <a:gd name="T35" fmla="*/ 921 h 1122"/>
                <a:gd name="T36" fmla="*/ 944 w 1252"/>
                <a:gd name="T37" fmla="*/ 972 h 1122"/>
                <a:gd name="T38" fmla="*/ 890 w 1252"/>
                <a:gd name="T39" fmla="*/ 1015 h 1122"/>
                <a:gd name="T40" fmla="*/ 833 w 1252"/>
                <a:gd name="T41" fmla="*/ 1052 h 1122"/>
                <a:gd name="T42" fmla="*/ 770 w 1252"/>
                <a:gd name="T43" fmla="*/ 1082 h 1122"/>
                <a:gd name="T44" fmla="*/ 703 w 1252"/>
                <a:gd name="T45" fmla="*/ 1104 h 1122"/>
                <a:gd name="T46" fmla="*/ 633 w 1252"/>
                <a:gd name="T47" fmla="*/ 1118 h 1122"/>
                <a:gd name="T48" fmla="*/ 560 w 1252"/>
                <a:gd name="T49" fmla="*/ 1122 h 1122"/>
                <a:gd name="T50" fmla="*/ 485 w 1252"/>
                <a:gd name="T51" fmla="*/ 1117 h 1122"/>
                <a:gd name="T52" fmla="*/ 412 w 1252"/>
                <a:gd name="T53" fmla="*/ 1103 h 1122"/>
                <a:gd name="T54" fmla="*/ 342 w 1252"/>
                <a:gd name="T55" fmla="*/ 1078 h 1122"/>
                <a:gd name="T56" fmla="*/ 277 w 1252"/>
                <a:gd name="T57" fmla="*/ 1045 h 1122"/>
                <a:gd name="T58" fmla="*/ 218 w 1252"/>
                <a:gd name="T59" fmla="*/ 1005 h 1122"/>
                <a:gd name="T60" fmla="*/ 164 w 1252"/>
                <a:gd name="T61" fmla="*/ 958 h 1122"/>
                <a:gd name="T62" fmla="*/ 117 w 1252"/>
                <a:gd name="T63" fmla="*/ 904 h 1122"/>
                <a:gd name="T64" fmla="*/ 77 w 1252"/>
                <a:gd name="T65" fmla="*/ 844 h 1122"/>
                <a:gd name="T66" fmla="*/ 43 w 1252"/>
                <a:gd name="T67" fmla="*/ 780 h 1122"/>
                <a:gd name="T68" fmla="*/ 19 w 1252"/>
                <a:gd name="T69" fmla="*/ 710 h 1122"/>
                <a:gd name="T70" fmla="*/ 5 w 1252"/>
                <a:gd name="T71" fmla="*/ 637 h 1122"/>
                <a:gd name="T72" fmla="*/ 0 w 1252"/>
                <a:gd name="T73" fmla="*/ 562 h 1122"/>
                <a:gd name="T74" fmla="*/ 5 w 1252"/>
                <a:gd name="T75" fmla="*/ 485 h 1122"/>
                <a:gd name="T76" fmla="*/ 19 w 1252"/>
                <a:gd name="T77" fmla="*/ 412 h 1122"/>
                <a:gd name="T78" fmla="*/ 43 w 1252"/>
                <a:gd name="T79" fmla="*/ 344 h 1122"/>
                <a:gd name="T80" fmla="*/ 77 w 1252"/>
                <a:gd name="T81" fmla="*/ 279 h 1122"/>
                <a:gd name="T82" fmla="*/ 117 w 1252"/>
                <a:gd name="T83" fmla="*/ 218 h 1122"/>
                <a:gd name="T84" fmla="*/ 164 w 1252"/>
                <a:gd name="T85" fmla="*/ 164 h 1122"/>
                <a:gd name="T86" fmla="*/ 218 w 1252"/>
                <a:gd name="T87" fmla="*/ 117 h 1122"/>
                <a:gd name="T88" fmla="*/ 277 w 1252"/>
                <a:gd name="T89" fmla="*/ 77 h 1122"/>
                <a:gd name="T90" fmla="*/ 342 w 1252"/>
                <a:gd name="T91" fmla="*/ 45 h 1122"/>
                <a:gd name="T92" fmla="*/ 412 w 1252"/>
                <a:gd name="T93" fmla="*/ 21 h 1122"/>
                <a:gd name="T94" fmla="*/ 485 w 1252"/>
                <a:gd name="T95" fmla="*/ 5 h 1122"/>
                <a:gd name="T96" fmla="*/ 560 w 1252"/>
                <a:gd name="T9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2" h="1122">
                  <a:moveTo>
                    <a:pt x="560" y="0"/>
                  </a:moveTo>
                  <a:lnTo>
                    <a:pt x="633" y="5"/>
                  </a:lnTo>
                  <a:lnTo>
                    <a:pt x="703" y="19"/>
                  </a:lnTo>
                  <a:lnTo>
                    <a:pt x="770" y="40"/>
                  </a:lnTo>
                  <a:lnTo>
                    <a:pt x="833" y="71"/>
                  </a:lnTo>
                  <a:lnTo>
                    <a:pt x="890" y="108"/>
                  </a:lnTo>
                  <a:lnTo>
                    <a:pt x="944" y="152"/>
                  </a:lnTo>
                  <a:lnTo>
                    <a:pt x="991" y="201"/>
                  </a:lnTo>
                  <a:lnTo>
                    <a:pt x="1032" y="256"/>
                  </a:lnTo>
                  <a:lnTo>
                    <a:pt x="1065" y="316"/>
                  </a:lnTo>
                  <a:lnTo>
                    <a:pt x="1093" y="380"/>
                  </a:lnTo>
                  <a:lnTo>
                    <a:pt x="1110" y="448"/>
                  </a:lnTo>
                  <a:lnTo>
                    <a:pt x="1252" y="562"/>
                  </a:lnTo>
                  <a:lnTo>
                    <a:pt x="1110" y="673"/>
                  </a:lnTo>
                  <a:lnTo>
                    <a:pt x="1093" y="741"/>
                  </a:lnTo>
                  <a:lnTo>
                    <a:pt x="1065" y="806"/>
                  </a:lnTo>
                  <a:lnTo>
                    <a:pt x="1032" y="867"/>
                  </a:lnTo>
                  <a:lnTo>
                    <a:pt x="991" y="921"/>
                  </a:lnTo>
                  <a:lnTo>
                    <a:pt x="944" y="972"/>
                  </a:lnTo>
                  <a:lnTo>
                    <a:pt x="890" y="1015"/>
                  </a:lnTo>
                  <a:lnTo>
                    <a:pt x="833" y="1052"/>
                  </a:lnTo>
                  <a:lnTo>
                    <a:pt x="770" y="1082"/>
                  </a:lnTo>
                  <a:lnTo>
                    <a:pt x="703" y="1104"/>
                  </a:lnTo>
                  <a:lnTo>
                    <a:pt x="633" y="1118"/>
                  </a:lnTo>
                  <a:lnTo>
                    <a:pt x="560" y="1122"/>
                  </a:lnTo>
                  <a:lnTo>
                    <a:pt x="485" y="1117"/>
                  </a:lnTo>
                  <a:lnTo>
                    <a:pt x="412" y="1103"/>
                  </a:lnTo>
                  <a:lnTo>
                    <a:pt x="342" y="1078"/>
                  </a:lnTo>
                  <a:lnTo>
                    <a:pt x="277" y="1045"/>
                  </a:lnTo>
                  <a:lnTo>
                    <a:pt x="218" y="1005"/>
                  </a:lnTo>
                  <a:lnTo>
                    <a:pt x="164" y="958"/>
                  </a:lnTo>
                  <a:lnTo>
                    <a:pt x="117" y="904"/>
                  </a:lnTo>
                  <a:lnTo>
                    <a:pt x="77" y="844"/>
                  </a:lnTo>
                  <a:lnTo>
                    <a:pt x="43" y="780"/>
                  </a:lnTo>
                  <a:lnTo>
                    <a:pt x="19" y="710"/>
                  </a:lnTo>
                  <a:lnTo>
                    <a:pt x="5" y="637"/>
                  </a:lnTo>
                  <a:lnTo>
                    <a:pt x="0" y="562"/>
                  </a:lnTo>
                  <a:lnTo>
                    <a:pt x="5" y="485"/>
                  </a:lnTo>
                  <a:lnTo>
                    <a:pt x="19" y="412"/>
                  </a:lnTo>
                  <a:lnTo>
                    <a:pt x="43" y="344"/>
                  </a:lnTo>
                  <a:lnTo>
                    <a:pt x="77" y="279"/>
                  </a:lnTo>
                  <a:lnTo>
                    <a:pt x="117" y="218"/>
                  </a:lnTo>
                  <a:lnTo>
                    <a:pt x="164" y="164"/>
                  </a:lnTo>
                  <a:lnTo>
                    <a:pt x="218" y="117"/>
                  </a:lnTo>
                  <a:lnTo>
                    <a:pt x="277" y="77"/>
                  </a:lnTo>
                  <a:lnTo>
                    <a:pt x="342" y="45"/>
                  </a:lnTo>
                  <a:lnTo>
                    <a:pt x="412" y="21"/>
                  </a:lnTo>
                  <a:lnTo>
                    <a:pt x="485" y="5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4054208" y="1384077"/>
              <a:ext cx="2259087" cy="2259087"/>
            </a:xfrm>
            <a:custGeom>
              <a:avLst/>
              <a:gdLst>
                <a:gd name="T0" fmla="*/ 506 w 1012"/>
                <a:gd name="T1" fmla="*/ 0 h 1012"/>
                <a:gd name="T2" fmla="*/ 581 w 1012"/>
                <a:gd name="T3" fmla="*/ 5 h 1012"/>
                <a:gd name="T4" fmla="*/ 653 w 1012"/>
                <a:gd name="T5" fmla="*/ 21 h 1012"/>
                <a:gd name="T6" fmla="*/ 719 w 1012"/>
                <a:gd name="T7" fmla="*/ 47 h 1012"/>
                <a:gd name="T8" fmla="*/ 782 w 1012"/>
                <a:gd name="T9" fmla="*/ 82 h 1012"/>
                <a:gd name="T10" fmla="*/ 838 w 1012"/>
                <a:gd name="T11" fmla="*/ 124 h 1012"/>
                <a:gd name="T12" fmla="*/ 889 w 1012"/>
                <a:gd name="T13" fmla="*/ 174 h 1012"/>
                <a:gd name="T14" fmla="*/ 930 w 1012"/>
                <a:gd name="T15" fmla="*/ 230 h 1012"/>
                <a:gd name="T16" fmla="*/ 965 w 1012"/>
                <a:gd name="T17" fmla="*/ 293 h 1012"/>
                <a:gd name="T18" fmla="*/ 992 w 1012"/>
                <a:gd name="T19" fmla="*/ 359 h 1012"/>
                <a:gd name="T20" fmla="*/ 1007 w 1012"/>
                <a:gd name="T21" fmla="*/ 431 h 1012"/>
                <a:gd name="T22" fmla="*/ 1012 w 1012"/>
                <a:gd name="T23" fmla="*/ 506 h 1012"/>
                <a:gd name="T24" fmla="*/ 1007 w 1012"/>
                <a:gd name="T25" fmla="*/ 581 h 1012"/>
                <a:gd name="T26" fmla="*/ 992 w 1012"/>
                <a:gd name="T27" fmla="*/ 651 h 1012"/>
                <a:gd name="T28" fmla="*/ 965 w 1012"/>
                <a:gd name="T29" fmla="*/ 719 h 1012"/>
                <a:gd name="T30" fmla="*/ 930 w 1012"/>
                <a:gd name="T31" fmla="*/ 781 h 1012"/>
                <a:gd name="T32" fmla="*/ 889 w 1012"/>
                <a:gd name="T33" fmla="*/ 837 h 1012"/>
                <a:gd name="T34" fmla="*/ 838 w 1012"/>
                <a:gd name="T35" fmla="*/ 886 h 1012"/>
                <a:gd name="T36" fmla="*/ 782 w 1012"/>
                <a:gd name="T37" fmla="*/ 930 h 1012"/>
                <a:gd name="T38" fmla="*/ 719 w 1012"/>
                <a:gd name="T39" fmla="*/ 965 h 1012"/>
                <a:gd name="T40" fmla="*/ 653 w 1012"/>
                <a:gd name="T41" fmla="*/ 989 h 1012"/>
                <a:gd name="T42" fmla="*/ 581 w 1012"/>
                <a:gd name="T43" fmla="*/ 1005 h 1012"/>
                <a:gd name="T44" fmla="*/ 506 w 1012"/>
                <a:gd name="T45" fmla="*/ 1012 h 1012"/>
                <a:gd name="T46" fmla="*/ 431 w 1012"/>
                <a:gd name="T47" fmla="*/ 1005 h 1012"/>
                <a:gd name="T48" fmla="*/ 359 w 1012"/>
                <a:gd name="T49" fmla="*/ 989 h 1012"/>
                <a:gd name="T50" fmla="*/ 293 w 1012"/>
                <a:gd name="T51" fmla="*/ 965 h 1012"/>
                <a:gd name="T52" fmla="*/ 230 w 1012"/>
                <a:gd name="T53" fmla="*/ 930 h 1012"/>
                <a:gd name="T54" fmla="*/ 174 w 1012"/>
                <a:gd name="T55" fmla="*/ 886 h 1012"/>
                <a:gd name="T56" fmla="*/ 124 w 1012"/>
                <a:gd name="T57" fmla="*/ 837 h 1012"/>
                <a:gd name="T58" fmla="*/ 82 w 1012"/>
                <a:gd name="T59" fmla="*/ 781 h 1012"/>
                <a:gd name="T60" fmla="*/ 47 w 1012"/>
                <a:gd name="T61" fmla="*/ 719 h 1012"/>
                <a:gd name="T62" fmla="*/ 23 w 1012"/>
                <a:gd name="T63" fmla="*/ 651 h 1012"/>
                <a:gd name="T64" fmla="*/ 7 w 1012"/>
                <a:gd name="T65" fmla="*/ 581 h 1012"/>
                <a:gd name="T66" fmla="*/ 0 w 1012"/>
                <a:gd name="T67" fmla="*/ 506 h 1012"/>
                <a:gd name="T68" fmla="*/ 7 w 1012"/>
                <a:gd name="T69" fmla="*/ 431 h 1012"/>
                <a:gd name="T70" fmla="*/ 23 w 1012"/>
                <a:gd name="T71" fmla="*/ 359 h 1012"/>
                <a:gd name="T72" fmla="*/ 47 w 1012"/>
                <a:gd name="T73" fmla="*/ 293 h 1012"/>
                <a:gd name="T74" fmla="*/ 82 w 1012"/>
                <a:gd name="T75" fmla="*/ 230 h 1012"/>
                <a:gd name="T76" fmla="*/ 124 w 1012"/>
                <a:gd name="T77" fmla="*/ 174 h 1012"/>
                <a:gd name="T78" fmla="*/ 174 w 1012"/>
                <a:gd name="T79" fmla="*/ 124 h 1012"/>
                <a:gd name="T80" fmla="*/ 230 w 1012"/>
                <a:gd name="T81" fmla="*/ 82 h 1012"/>
                <a:gd name="T82" fmla="*/ 293 w 1012"/>
                <a:gd name="T83" fmla="*/ 47 h 1012"/>
                <a:gd name="T84" fmla="*/ 359 w 1012"/>
                <a:gd name="T85" fmla="*/ 21 h 1012"/>
                <a:gd name="T86" fmla="*/ 431 w 1012"/>
                <a:gd name="T87" fmla="*/ 5 h 1012"/>
                <a:gd name="T88" fmla="*/ 506 w 1012"/>
                <a:gd name="T89" fmla="*/ 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2" h="1012">
                  <a:moveTo>
                    <a:pt x="506" y="0"/>
                  </a:moveTo>
                  <a:lnTo>
                    <a:pt x="581" y="5"/>
                  </a:lnTo>
                  <a:lnTo>
                    <a:pt x="653" y="21"/>
                  </a:lnTo>
                  <a:lnTo>
                    <a:pt x="719" y="47"/>
                  </a:lnTo>
                  <a:lnTo>
                    <a:pt x="782" y="82"/>
                  </a:lnTo>
                  <a:lnTo>
                    <a:pt x="838" y="124"/>
                  </a:lnTo>
                  <a:lnTo>
                    <a:pt x="889" y="174"/>
                  </a:lnTo>
                  <a:lnTo>
                    <a:pt x="930" y="230"/>
                  </a:lnTo>
                  <a:lnTo>
                    <a:pt x="965" y="293"/>
                  </a:lnTo>
                  <a:lnTo>
                    <a:pt x="992" y="359"/>
                  </a:lnTo>
                  <a:lnTo>
                    <a:pt x="1007" y="431"/>
                  </a:lnTo>
                  <a:lnTo>
                    <a:pt x="1012" y="506"/>
                  </a:lnTo>
                  <a:lnTo>
                    <a:pt x="1007" y="581"/>
                  </a:lnTo>
                  <a:lnTo>
                    <a:pt x="992" y="651"/>
                  </a:lnTo>
                  <a:lnTo>
                    <a:pt x="965" y="719"/>
                  </a:lnTo>
                  <a:lnTo>
                    <a:pt x="930" y="781"/>
                  </a:lnTo>
                  <a:lnTo>
                    <a:pt x="889" y="837"/>
                  </a:lnTo>
                  <a:lnTo>
                    <a:pt x="838" y="886"/>
                  </a:lnTo>
                  <a:lnTo>
                    <a:pt x="782" y="930"/>
                  </a:lnTo>
                  <a:lnTo>
                    <a:pt x="719" y="965"/>
                  </a:lnTo>
                  <a:lnTo>
                    <a:pt x="653" y="989"/>
                  </a:lnTo>
                  <a:lnTo>
                    <a:pt x="581" y="1005"/>
                  </a:lnTo>
                  <a:lnTo>
                    <a:pt x="506" y="1012"/>
                  </a:lnTo>
                  <a:lnTo>
                    <a:pt x="431" y="1005"/>
                  </a:lnTo>
                  <a:lnTo>
                    <a:pt x="359" y="989"/>
                  </a:lnTo>
                  <a:lnTo>
                    <a:pt x="293" y="965"/>
                  </a:lnTo>
                  <a:lnTo>
                    <a:pt x="230" y="930"/>
                  </a:lnTo>
                  <a:lnTo>
                    <a:pt x="174" y="886"/>
                  </a:lnTo>
                  <a:lnTo>
                    <a:pt x="124" y="837"/>
                  </a:lnTo>
                  <a:lnTo>
                    <a:pt x="82" y="781"/>
                  </a:lnTo>
                  <a:lnTo>
                    <a:pt x="47" y="719"/>
                  </a:lnTo>
                  <a:lnTo>
                    <a:pt x="23" y="651"/>
                  </a:lnTo>
                  <a:lnTo>
                    <a:pt x="7" y="581"/>
                  </a:lnTo>
                  <a:lnTo>
                    <a:pt x="0" y="506"/>
                  </a:lnTo>
                  <a:lnTo>
                    <a:pt x="7" y="431"/>
                  </a:lnTo>
                  <a:lnTo>
                    <a:pt x="23" y="359"/>
                  </a:lnTo>
                  <a:lnTo>
                    <a:pt x="47" y="293"/>
                  </a:lnTo>
                  <a:lnTo>
                    <a:pt x="82" y="230"/>
                  </a:lnTo>
                  <a:lnTo>
                    <a:pt x="124" y="174"/>
                  </a:lnTo>
                  <a:lnTo>
                    <a:pt x="174" y="124"/>
                  </a:lnTo>
                  <a:lnTo>
                    <a:pt x="230" y="82"/>
                  </a:lnTo>
                  <a:lnTo>
                    <a:pt x="293" y="47"/>
                  </a:lnTo>
                  <a:lnTo>
                    <a:pt x="359" y="21"/>
                  </a:lnTo>
                  <a:lnTo>
                    <a:pt x="431" y="5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innerShdw blurRad="1270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0" tIns="0" rIns="0" bIns="0" numCol="1" anchor="ctr" anchorCtr="1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</a:t>
              </a:r>
              <a:endPara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" name="PA_组合 1"/>
          <p:cNvGrpSpPr/>
          <p:nvPr>
            <p:custDataLst>
              <p:tags r:id="rId4"/>
            </p:custDataLst>
          </p:nvPr>
        </p:nvGrpSpPr>
        <p:grpSpPr>
          <a:xfrm>
            <a:off x="2887013" y="1549400"/>
            <a:ext cx="2145182" cy="1923976"/>
            <a:chOff x="1833072" y="1259068"/>
            <a:chExt cx="2792607" cy="2504640"/>
          </a:xfrm>
          <a:effectLst>
            <a:outerShdw blurRad="317500" dist="228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Freeform 12"/>
            <p:cNvSpPr/>
            <p:nvPr/>
          </p:nvSpPr>
          <p:spPr bwMode="auto">
            <a:xfrm>
              <a:off x="1833072" y="1259068"/>
              <a:ext cx="2792607" cy="2504640"/>
            </a:xfrm>
            <a:custGeom>
              <a:avLst/>
              <a:gdLst>
                <a:gd name="T0" fmla="*/ 562 w 1251"/>
                <a:gd name="T1" fmla="*/ 0 h 1122"/>
                <a:gd name="T2" fmla="*/ 633 w 1251"/>
                <a:gd name="T3" fmla="*/ 5 h 1122"/>
                <a:gd name="T4" fmla="*/ 703 w 1251"/>
                <a:gd name="T5" fmla="*/ 19 h 1122"/>
                <a:gd name="T6" fmla="*/ 771 w 1251"/>
                <a:gd name="T7" fmla="*/ 40 h 1122"/>
                <a:gd name="T8" fmla="*/ 832 w 1251"/>
                <a:gd name="T9" fmla="*/ 71 h 1122"/>
                <a:gd name="T10" fmla="*/ 892 w 1251"/>
                <a:gd name="T11" fmla="*/ 108 h 1122"/>
                <a:gd name="T12" fmla="*/ 944 w 1251"/>
                <a:gd name="T13" fmla="*/ 152 h 1122"/>
                <a:gd name="T14" fmla="*/ 991 w 1251"/>
                <a:gd name="T15" fmla="*/ 201 h 1122"/>
                <a:gd name="T16" fmla="*/ 1031 w 1251"/>
                <a:gd name="T17" fmla="*/ 256 h 1122"/>
                <a:gd name="T18" fmla="*/ 1066 w 1251"/>
                <a:gd name="T19" fmla="*/ 316 h 1122"/>
                <a:gd name="T20" fmla="*/ 1093 w 1251"/>
                <a:gd name="T21" fmla="*/ 380 h 1122"/>
                <a:gd name="T22" fmla="*/ 1112 w 1251"/>
                <a:gd name="T23" fmla="*/ 448 h 1122"/>
                <a:gd name="T24" fmla="*/ 1251 w 1251"/>
                <a:gd name="T25" fmla="*/ 562 h 1122"/>
                <a:gd name="T26" fmla="*/ 1112 w 1251"/>
                <a:gd name="T27" fmla="*/ 673 h 1122"/>
                <a:gd name="T28" fmla="*/ 1093 w 1251"/>
                <a:gd name="T29" fmla="*/ 741 h 1122"/>
                <a:gd name="T30" fmla="*/ 1066 w 1251"/>
                <a:gd name="T31" fmla="*/ 806 h 1122"/>
                <a:gd name="T32" fmla="*/ 1031 w 1251"/>
                <a:gd name="T33" fmla="*/ 867 h 1122"/>
                <a:gd name="T34" fmla="*/ 991 w 1251"/>
                <a:gd name="T35" fmla="*/ 921 h 1122"/>
                <a:gd name="T36" fmla="*/ 944 w 1251"/>
                <a:gd name="T37" fmla="*/ 972 h 1122"/>
                <a:gd name="T38" fmla="*/ 892 w 1251"/>
                <a:gd name="T39" fmla="*/ 1015 h 1122"/>
                <a:gd name="T40" fmla="*/ 832 w 1251"/>
                <a:gd name="T41" fmla="*/ 1052 h 1122"/>
                <a:gd name="T42" fmla="*/ 771 w 1251"/>
                <a:gd name="T43" fmla="*/ 1082 h 1122"/>
                <a:gd name="T44" fmla="*/ 703 w 1251"/>
                <a:gd name="T45" fmla="*/ 1104 h 1122"/>
                <a:gd name="T46" fmla="*/ 633 w 1251"/>
                <a:gd name="T47" fmla="*/ 1118 h 1122"/>
                <a:gd name="T48" fmla="*/ 562 w 1251"/>
                <a:gd name="T49" fmla="*/ 1122 h 1122"/>
                <a:gd name="T50" fmla="*/ 485 w 1251"/>
                <a:gd name="T51" fmla="*/ 1117 h 1122"/>
                <a:gd name="T52" fmla="*/ 412 w 1251"/>
                <a:gd name="T53" fmla="*/ 1103 h 1122"/>
                <a:gd name="T54" fmla="*/ 344 w 1251"/>
                <a:gd name="T55" fmla="*/ 1078 h 1122"/>
                <a:gd name="T56" fmla="*/ 277 w 1251"/>
                <a:gd name="T57" fmla="*/ 1045 h 1122"/>
                <a:gd name="T58" fmla="*/ 218 w 1251"/>
                <a:gd name="T59" fmla="*/ 1005 h 1122"/>
                <a:gd name="T60" fmla="*/ 164 w 1251"/>
                <a:gd name="T61" fmla="*/ 958 h 1122"/>
                <a:gd name="T62" fmla="*/ 117 w 1251"/>
                <a:gd name="T63" fmla="*/ 904 h 1122"/>
                <a:gd name="T64" fmla="*/ 76 w 1251"/>
                <a:gd name="T65" fmla="*/ 844 h 1122"/>
                <a:gd name="T66" fmla="*/ 43 w 1251"/>
                <a:gd name="T67" fmla="*/ 780 h 1122"/>
                <a:gd name="T68" fmla="*/ 21 w 1251"/>
                <a:gd name="T69" fmla="*/ 710 h 1122"/>
                <a:gd name="T70" fmla="*/ 5 w 1251"/>
                <a:gd name="T71" fmla="*/ 637 h 1122"/>
                <a:gd name="T72" fmla="*/ 0 w 1251"/>
                <a:gd name="T73" fmla="*/ 562 h 1122"/>
                <a:gd name="T74" fmla="*/ 5 w 1251"/>
                <a:gd name="T75" fmla="*/ 485 h 1122"/>
                <a:gd name="T76" fmla="*/ 21 w 1251"/>
                <a:gd name="T77" fmla="*/ 412 h 1122"/>
                <a:gd name="T78" fmla="*/ 43 w 1251"/>
                <a:gd name="T79" fmla="*/ 344 h 1122"/>
                <a:gd name="T80" fmla="*/ 76 w 1251"/>
                <a:gd name="T81" fmla="*/ 279 h 1122"/>
                <a:gd name="T82" fmla="*/ 117 w 1251"/>
                <a:gd name="T83" fmla="*/ 218 h 1122"/>
                <a:gd name="T84" fmla="*/ 164 w 1251"/>
                <a:gd name="T85" fmla="*/ 164 h 1122"/>
                <a:gd name="T86" fmla="*/ 218 w 1251"/>
                <a:gd name="T87" fmla="*/ 117 h 1122"/>
                <a:gd name="T88" fmla="*/ 277 w 1251"/>
                <a:gd name="T89" fmla="*/ 77 h 1122"/>
                <a:gd name="T90" fmla="*/ 344 w 1251"/>
                <a:gd name="T91" fmla="*/ 45 h 1122"/>
                <a:gd name="T92" fmla="*/ 412 w 1251"/>
                <a:gd name="T93" fmla="*/ 21 h 1122"/>
                <a:gd name="T94" fmla="*/ 485 w 1251"/>
                <a:gd name="T95" fmla="*/ 5 h 1122"/>
                <a:gd name="T96" fmla="*/ 562 w 1251"/>
                <a:gd name="T9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1" h="1122">
                  <a:moveTo>
                    <a:pt x="562" y="0"/>
                  </a:moveTo>
                  <a:lnTo>
                    <a:pt x="633" y="5"/>
                  </a:lnTo>
                  <a:lnTo>
                    <a:pt x="703" y="19"/>
                  </a:lnTo>
                  <a:lnTo>
                    <a:pt x="771" y="40"/>
                  </a:lnTo>
                  <a:lnTo>
                    <a:pt x="832" y="71"/>
                  </a:lnTo>
                  <a:lnTo>
                    <a:pt x="892" y="108"/>
                  </a:lnTo>
                  <a:lnTo>
                    <a:pt x="944" y="152"/>
                  </a:lnTo>
                  <a:lnTo>
                    <a:pt x="991" y="201"/>
                  </a:lnTo>
                  <a:lnTo>
                    <a:pt x="1031" y="256"/>
                  </a:lnTo>
                  <a:lnTo>
                    <a:pt x="1066" y="316"/>
                  </a:lnTo>
                  <a:lnTo>
                    <a:pt x="1093" y="380"/>
                  </a:lnTo>
                  <a:lnTo>
                    <a:pt x="1112" y="448"/>
                  </a:lnTo>
                  <a:lnTo>
                    <a:pt x="1251" y="562"/>
                  </a:lnTo>
                  <a:lnTo>
                    <a:pt x="1112" y="673"/>
                  </a:lnTo>
                  <a:lnTo>
                    <a:pt x="1093" y="741"/>
                  </a:lnTo>
                  <a:lnTo>
                    <a:pt x="1066" y="806"/>
                  </a:lnTo>
                  <a:lnTo>
                    <a:pt x="1031" y="867"/>
                  </a:lnTo>
                  <a:lnTo>
                    <a:pt x="991" y="921"/>
                  </a:lnTo>
                  <a:lnTo>
                    <a:pt x="944" y="972"/>
                  </a:lnTo>
                  <a:lnTo>
                    <a:pt x="892" y="1015"/>
                  </a:lnTo>
                  <a:lnTo>
                    <a:pt x="832" y="1052"/>
                  </a:lnTo>
                  <a:lnTo>
                    <a:pt x="771" y="1082"/>
                  </a:lnTo>
                  <a:lnTo>
                    <a:pt x="703" y="1104"/>
                  </a:lnTo>
                  <a:lnTo>
                    <a:pt x="633" y="1118"/>
                  </a:lnTo>
                  <a:lnTo>
                    <a:pt x="562" y="1122"/>
                  </a:lnTo>
                  <a:lnTo>
                    <a:pt x="485" y="1117"/>
                  </a:lnTo>
                  <a:lnTo>
                    <a:pt x="412" y="1103"/>
                  </a:lnTo>
                  <a:lnTo>
                    <a:pt x="344" y="1078"/>
                  </a:lnTo>
                  <a:lnTo>
                    <a:pt x="277" y="1045"/>
                  </a:lnTo>
                  <a:lnTo>
                    <a:pt x="218" y="1005"/>
                  </a:lnTo>
                  <a:lnTo>
                    <a:pt x="164" y="958"/>
                  </a:lnTo>
                  <a:lnTo>
                    <a:pt x="117" y="904"/>
                  </a:lnTo>
                  <a:lnTo>
                    <a:pt x="76" y="844"/>
                  </a:lnTo>
                  <a:lnTo>
                    <a:pt x="43" y="780"/>
                  </a:lnTo>
                  <a:lnTo>
                    <a:pt x="21" y="710"/>
                  </a:lnTo>
                  <a:lnTo>
                    <a:pt x="5" y="637"/>
                  </a:lnTo>
                  <a:lnTo>
                    <a:pt x="0" y="562"/>
                  </a:lnTo>
                  <a:lnTo>
                    <a:pt x="5" y="485"/>
                  </a:lnTo>
                  <a:lnTo>
                    <a:pt x="21" y="412"/>
                  </a:lnTo>
                  <a:lnTo>
                    <a:pt x="43" y="344"/>
                  </a:lnTo>
                  <a:lnTo>
                    <a:pt x="76" y="279"/>
                  </a:lnTo>
                  <a:lnTo>
                    <a:pt x="117" y="218"/>
                  </a:lnTo>
                  <a:lnTo>
                    <a:pt x="164" y="164"/>
                  </a:lnTo>
                  <a:lnTo>
                    <a:pt x="218" y="117"/>
                  </a:lnTo>
                  <a:lnTo>
                    <a:pt x="277" y="77"/>
                  </a:lnTo>
                  <a:lnTo>
                    <a:pt x="344" y="45"/>
                  </a:lnTo>
                  <a:lnTo>
                    <a:pt x="412" y="21"/>
                  </a:lnTo>
                  <a:lnTo>
                    <a:pt x="485" y="5"/>
                  </a:lnTo>
                  <a:lnTo>
                    <a:pt x="562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13"/>
            <p:cNvSpPr/>
            <p:nvPr/>
          </p:nvSpPr>
          <p:spPr bwMode="auto">
            <a:xfrm>
              <a:off x="1955848" y="1384077"/>
              <a:ext cx="2256855" cy="2259087"/>
            </a:xfrm>
            <a:custGeom>
              <a:avLst/>
              <a:gdLst>
                <a:gd name="T0" fmla="*/ 507 w 1011"/>
                <a:gd name="T1" fmla="*/ 0 h 1012"/>
                <a:gd name="T2" fmla="*/ 580 w 1011"/>
                <a:gd name="T3" fmla="*/ 5 h 1012"/>
                <a:gd name="T4" fmla="*/ 652 w 1011"/>
                <a:gd name="T5" fmla="*/ 21 h 1012"/>
                <a:gd name="T6" fmla="*/ 720 w 1011"/>
                <a:gd name="T7" fmla="*/ 47 h 1012"/>
                <a:gd name="T8" fmla="*/ 781 w 1011"/>
                <a:gd name="T9" fmla="*/ 82 h 1012"/>
                <a:gd name="T10" fmla="*/ 839 w 1011"/>
                <a:gd name="T11" fmla="*/ 124 h 1012"/>
                <a:gd name="T12" fmla="*/ 887 w 1011"/>
                <a:gd name="T13" fmla="*/ 174 h 1012"/>
                <a:gd name="T14" fmla="*/ 931 w 1011"/>
                <a:gd name="T15" fmla="*/ 230 h 1012"/>
                <a:gd name="T16" fmla="*/ 964 w 1011"/>
                <a:gd name="T17" fmla="*/ 293 h 1012"/>
                <a:gd name="T18" fmla="*/ 990 w 1011"/>
                <a:gd name="T19" fmla="*/ 359 h 1012"/>
                <a:gd name="T20" fmla="*/ 1006 w 1011"/>
                <a:gd name="T21" fmla="*/ 431 h 1012"/>
                <a:gd name="T22" fmla="*/ 1011 w 1011"/>
                <a:gd name="T23" fmla="*/ 506 h 1012"/>
                <a:gd name="T24" fmla="*/ 1006 w 1011"/>
                <a:gd name="T25" fmla="*/ 581 h 1012"/>
                <a:gd name="T26" fmla="*/ 990 w 1011"/>
                <a:gd name="T27" fmla="*/ 651 h 1012"/>
                <a:gd name="T28" fmla="*/ 964 w 1011"/>
                <a:gd name="T29" fmla="*/ 719 h 1012"/>
                <a:gd name="T30" fmla="*/ 931 w 1011"/>
                <a:gd name="T31" fmla="*/ 781 h 1012"/>
                <a:gd name="T32" fmla="*/ 887 w 1011"/>
                <a:gd name="T33" fmla="*/ 837 h 1012"/>
                <a:gd name="T34" fmla="*/ 839 w 1011"/>
                <a:gd name="T35" fmla="*/ 886 h 1012"/>
                <a:gd name="T36" fmla="*/ 781 w 1011"/>
                <a:gd name="T37" fmla="*/ 930 h 1012"/>
                <a:gd name="T38" fmla="*/ 720 w 1011"/>
                <a:gd name="T39" fmla="*/ 965 h 1012"/>
                <a:gd name="T40" fmla="*/ 652 w 1011"/>
                <a:gd name="T41" fmla="*/ 989 h 1012"/>
                <a:gd name="T42" fmla="*/ 580 w 1011"/>
                <a:gd name="T43" fmla="*/ 1005 h 1012"/>
                <a:gd name="T44" fmla="*/ 507 w 1011"/>
                <a:gd name="T45" fmla="*/ 1012 h 1012"/>
                <a:gd name="T46" fmla="*/ 432 w 1011"/>
                <a:gd name="T47" fmla="*/ 1005 h 1012"/>
                <a:gd name="T48" fmla="*/ 360 w 1011"/>
                <a:gd name="T49" fmla="*/ 989 h 1012"/>
                <a:gd name="T50" fmla="*/ 292 w 1011"/>
                <a:gd name="T51" fmla="*/ 965 h 1012"/>
                <a:gd name="T52" fmla="*/ 231 w 1011"/>
                <a:gd name="T53" fmla="*/ 930 h 1012"/>
                <a:gd name="T54" fmla="*/ 175 w 1011"/>
                <a:gd name="T55" fmla="*/ 886 h 1012"/>
                <a:gd name="T56" fmla="*/ 124 w 1011"/>
                <a:gd name="T57" fmla="*/ 837 h 1012"/>
                <a:gd name="T58" fmla="*/ 83 w 1011"/>
                <a:gd name="T59" fmla="*/ 781 h 1012"/>
                <a:gd name="T60" fmla="*/ 48 w 1011"/>
                <a:gd name="T61" fmla="*/ 719 h 1012"/>
                <a:gd name="T62" fmla="*/ 21 w 1011"/>
                <a:gd name="T63" fmla="*/ 651 h 1012"/>
                <a:gd name="T64" fmla="*/ 6 w 1011"/>
                <a:gd name="T65" fmla="*/ 581 h 1012"/>
                <a:gd name="T66" fmla="*/ 0 w 1011"/>
                <a:gd name="T67" fmla="*/ 506 h 1012"/>
                <a:gd name="T68" fmla="*/ 6 w 1011"/>
                <a:gd name="T69" fmla="*/ 431 h 1012"/>
                <a:gd name="T70" fmla="*/ 21 w 1011"/>
                <a:gd name="T71" fmla="*/ 359 h 1012"/>
                <a:gd name="T72" fmla="*/ 48 w 1011"/>
                <a:gd name="T73" fmla="*/ 293 h 1012"/>
                <a:gd name="T74" fmla="*/ 83 w 1011"/>
                <a:gd name="T75" fmla="*/ 230 h 1012"/>
                <a:gd name="T76" fmla="*/ 124 w 1011"/>
                <a:gd name="T77" fmla="*/ 174 h 1012"/>
                <a:gd name="T78" fmla="*/ 175 w 1011"/>
                <a:gd name="T79" fmla="*/ 124 h 1012"/>
                <a:gd name="T80" fmla="*/ 231 w 1011"/>
                <a:gd name="T81" fmla="*/ 82 h 1012"/>
                <a:gd name="T82" fmla="*/ 292 w 1011"/>
                <a:gd name="T83" fmla="*/ 47 h 1012"/>
                <a:gd name="T84" fmla="*/ 360 w 1011"/>
                <a:gd name="T85" fmla="*/ 21 h 1012"/>
                <a:gd name="T86" fmla="*/ 432 w 1011"/>
                <a:gd name="T87" fmla="*/ 5 h 1012"/>
                <a:gd name="T88" fmla="*/ 507 w 1011"/>
                <a:gd name="T89" fmla="*/ 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1" h="1012">
                  <a:moveTo>
                    <a:pt x="507" y="0"/>
                  </a:moveTo>
                  <a:lnTo>
                    <a:pt x="580" y="5"/>
                  </a:lnTo>
                  <a:lnTo>
                    <a:pt x="652" y="21"/>
                  </a:lnTo>
                  <a:lnTo>
                    <a:pt x="720" y="47"/>
                  </a:lnTo>
                  <a:lnTo>
                    <a:pt x="781" y="82"/>
                  </a:lnTo>
                  <a:lnTo>
                    <a:pt x="839" y="124"/>
                  </a:lnTo>
                  <a:lnTo>
                    <a:pt x="887" y="174"/>
                  </a:lnTo>
                  <a:lnTo>
                    <a:pt x="931" y="230"/>
                  </a:lnTo>
                  <a:lnTo>
                    <a:pt x="964" y="293"/>
                  </a:lnTo>
                  <a:lnTo>
                    <a:pt x="990" y="359"/>
                  </a:lnTo>
                  <a:lnTo>
                    <a:pt x="1006" y="431"/>
                  </a:lnTo>
                  <a:lnTo>
                    <a:pt x="1011" y="506"/>
                  </a:lnTo>
                  <a:lnTo>
                    <a:pt x="1006" y="581"/>
                  </a:lnTo>
                  <a:lnTo>
                    <a:pt x="990" y="651"/>
                  </a:lnTo>
                  <a:lnTo>
                    <a:pt x="964" y="719"/>
                  </a:lnTo>
                  <a:lnTo>
                    <a:pt x="931" y="781"/>
                  </a:lnTo>
                  <a:lnTo>
                    <a:pt x="887" y="837"/>
                  </a:lnTo>
                  <a:lnTo>
                    <a:pt x="839" y="886"/>
                  </a:lnTo>
                  <a:lnTo>
                    <a:pt x="781" y="930"/>
                  </a:lnTo>
                  <a:lnTo>
                    <a:pt x="720" y="965"/>
                  </a:lnTo>
                  <a:lnTo>
                    <a:pt x="652" y="989"/>
                  </a:lnTo>
                  <a:lnTo>
                    <a:pt x="580" y="1005"/>
                  </a:lnTo>
                  <a:lnTo>
                    <a:pt x="507" y="1012"/>
                  </a:lnTo>
                  <a:lnTo>
                    <a:pt x="432" y="1005"/>
                  </a:lnTo>
                  <a:lnTo>
                    <a:pt x="360" y="989"/>
                  </a:lnTo>
                  <a:lnTo>
                    <a:pt x="292" y="965"/>
                  </a:lnTo>
                  <a:lnTo>
                    <a:pt x="231" y="930"/>
                  </a:lnTo>
                  <a:lnTo>
                    <a:pt x="175" y="886"/>
                  </a:lnTo>
                  <a:lnTo>
                    <a:pt x="124" y="837"/>
                  </a:lnTo>
                  <a:lnTo>
                    <a:pt x="83" y="781"/>
                  </a:lnTo>
                  <a:lnTo>
                    <a:pt x="48" y="719"/>
                  </a:lnTo>
                  <a:lnTo>
                    <a:pt x="21" y="651"/>
                  </a:lnTo>
                  <a:lnTo>
                    <a:pt x="6" y="581"/>
                  </a:lnTo>
                  <a:lnTo>
                    <a:pt x="0" y="506"/>
                  </a:lnTo>
                  <a:lnTo>
                    <a:pt x="6" y="431"/>
                  </a:lnTo>
                  <a:lnTo>
                    <a:pt x="21" y="359"/>
                  </a:lnTo>
                  <a:lnTo>
                    <a:pt x="48" y="293"/>
                  </a:lnTo>
                  <a:lnTo>
                    <a:pt x="83" y="230"/>
                  </a:lnTo>
                  <a:lnTo>
                    <a:pt x="124" y="174"/>
                  </a:lnTo>
                  <a:lnTo>
                    <a:pt x="175" y="124"/>
                  </a:lnTo>
                  <a:lnTo>
                    <a:pt x="231" y="82"/>
                  </a:lnTo>
                  <a:lnTo>
                    <a:pt x="292" y="47"/>
                  </a:lnTo>
                  <a:lnTo>
                    <a:pt x="360" y="21"/>
                  </a:lnTo>
                  <a:lnTo>
                    <a:pt x="432" y="5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innerShdw blurRad="1270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0" tIns="0" rIns="0" bIns="0" numCol="1" anchor="ctr" anchorCtr="1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2" name="PA_矩形 25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710992" y="4350635"/>
            <a:ext cx="543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VENTURE FINANCING PPT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3" name="PA_矩形 25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61607" y="4674448"/>
            <a:ext cx="6735536" cy="6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solidFill>
                  <a:srgbClr val="FFFFFF">
                    <a:lumMod val="65000"/>
                  </a:srgbClr>
                </a:solidFill>
                <a:cs typeface="Arial" panose="020B0604020202020204" pitchFamily="34" charset="0"/>
              </a:rPr>
              <a:t>谢    谢    观    看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4" name="PA_矩形 25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066240" y="5828706"/>
            <a:ext cx="4726270" cy="215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汇报人：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XXX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 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Report Person: XXX</a:t>
            </a:r>
          </a:p>
        </p:txBody>
      </p:sp>
      <p:pic>
        <p:nvPicPr>
          <p:cNvPr id="7" name="PA_CouldThisBeLove 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124575" y="-77616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8" accel="20000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accel="20000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8" accel="20000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8" accel="20000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9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0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1" dur="500" tmFilter="0, 0; .2, .5; .8, .5; 1, 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250" autoRev="1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53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4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6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65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6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  <p:bldLst>
          <p:bldP spid="22" grpId="0"/>
          <p:bldP spid="22" grpId="1"/>
          <p:bldP spid="23" grpId="0"/>
          <p:bldP spid="23" grpId="1"/>
          <p:bldP spid="24" grpId="0"/>
          <p:bldP spid="24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8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8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8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1" dur="500" tmFilter="0, 0; .2, .5; .8, .5; 1, 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250" autoRev="1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53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4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6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65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6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  <p:bldLst>
          <p:bldP spid="22" grpId="0"/>
          <p:bldP spid="22" grpId="1"/>
          <p:bldP spid="23" grpId="0"/>
          <p:bldP spid="23" grpId="1"/>
          <p:bldP spid="24" grpId="0"/>
          <p:bldP spid="24" grpId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bt06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自定义设计方案">
  <a:themeElements>
    <a:clrScheme name="自定义 12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0F0"/>
      </a:accent1>
      <a:accent2>
        <a:srgbClr val="FFC000"/>
      </a:accent2>
      <a:accent3>
        <a:srgbClr val="00B0F0"/>
      </a:accent3>
      <a:accent4>
        <a:srgbClr val="FFC000"/>
      </a:accent4>
      <a:accent5>
        <a:srgbClr val="00B0F0"/>
      </a:accent5>
      <a:accent6>
        <a:srgbClr val="FFC000"/>
      </a:accent6>
      <a:hlink>
        <a:srgbClr val="00B0F0"/>
      </a:hlink>
      <a:folHlink>
        <a:srgbClr val="FFC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2551</Words>
  <Application>Microsoft Office PowerPoint</Application>
  <PresentationFormat>自定义</PresentationFormat>
  <Paragraphs>276</Paragraphs>
  <Slides>21</Slides>
  <Notes>21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6" baseType="lpstr">
      <vt:lpstr>FontAwesome</vt:lpstr>
      <vt:lpstr>Gill Sans</vt:lpstr>
      <vt:lpstr>Lato Regular</vt:lpstr>
      <vt:lpstr>League Gothic Regular</vt:lpstr>
      <vt:lpstr>맑은 고딕</vt:lpstr>
      <vt:lpstr>Source Sans Pro ExtraLight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bt063</dc:title>
  <dc:creator/>
  <cp:lastModifiedBy/>
  <cp:revision>2</cp:revision>
  <dcterms:created xsi:type="dcterms:W3CDTF">2016-11-03T17:29:00Z</dcterms:created>
  <dcterms:modified xsi:type="dcterms:W3CDTF">2018-05-17T01:12:09Z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