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xml" ContentType="application/xml"/>
  <Override PartName="/docProps/app.xml" ContentType="application/vnd.openxmlformats-officedocument.extended-properties+xml"/>
  <Override PartName="/docProps/core.xml" ContentType="application/vnd.openxmlformats-package.core-properties+xml"/>
  <Override PartName="/docProps/custom.xml" ContentType="application/vnd.openxmlformats-officedocument.custom-properties+xml"/>
  <Override PartName="/ppt/notesMasters/notesMaster1.xml" ContentType="application/vnd.openxmlformats-officedocument.presentationml.notesMaster+xml"/>
  <Override PartName="/ppt/notesSlides/notesSlide1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presProps.xml" ContentType="application/vnd.openxmlformats-officedocument.presentationml.presProps+xml"/>
  <Override PartName="/ppt/presentation.xml" ContentType="application/vnd.openxmlformats-officedocument.presentationml.presentation.main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tableStyles.xml" ContentType="application/vnd.openxmlformats-officedocument.presentationml.tableStyles+xml"/>
  <Override PartName="/ppt/theme/theme1.xml" ContentType="application/vnd.openxmlformats-officedocument.theme+xml"/>
  <Override PartName="/ppt/theme/theme2.xml" ContentType="application/vnd.openxmlformats-officedocument.theme+xml"/>
  <Override PartName="/ppt/viewProps.xml" ContentType="application/vnd.openxmlformats-officedocument.presentationml.viewProps+xml"/>
</Types>
</file>

<file path=_rels/.rels><?xml version="1.0" encoding="UTF-8" standalone="yes"?>
<Relationships xmlns="http://schemas.openxmlformats.org/package/2006/relationships"><Relationship Id="rId1" Type="http://schemas.openxmlformats.org/officeDocument/2006/relationships/officeDocument" Target="ppt/presentation.xml"/><Relationship Id="rId4" Type="http://schemas.openxmlformats.org/package/2006/relationships/metadata/thumbnail" Target="docProps/thumbnail.jpeg"/><Relationship Id="rId3" Type="http://schemas.openxmlformats.org/package/2006/relationships/metadata/core-properties" Target="docProps/core.xml"/><Relationship Id="rId2" Type="http://schemas.openxmlformats.org/officeDocument/2006/relationships/extended-properties" Target="docProps/app.xml"/><Relationship Id="rId5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>
  <p:sldMasterIdLst>
    <p:sldMasterId id="2147483648" r:id="rId1"/>
  </p:sldMasterIdLst>
  <p:notesMasterIdLst>
    <p:notesMasterId r:id="rId4"/>
  </p:notesMasterIdLst>
  <p:sldIdLst>
    <p:sldId id="259" r:id="rId3"/>
    <p:sldId id="262" r:id="rId5"/>
    <p:sldId id="263" r:id="rId6"/>
    <p:sldId id="269" r:id="rId7"/>
    <p:sldId id="271" r:id="rId8"/>
    <p:sldId id="264" r:id="rId9"/>
    <p:sldId id="272" r:id="rId10"/>
    <p:sldId id="274" r:id="rId11"/>
    <p:sldId id="265" r:id="rId12"/>
    <p:sldId id="275" r:id="rId13"/>
    <p:sldId id="270" r:id="rId14"/>
    <p:sldId id="266" r:id="rId15"/>
    <p:sldId id="276" r:id="rId16"/>
    <p:sldId id="277" r:id="rId17"/>
    <p:sldId id="278" r:id="rId18"/>
    <p:sldId id="281" r:id="rId19"/>
    <p:sldId id="258" r:id="rId2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CD9DAD"/>
    <a:srgbClr val="9FD8D7"/>
    <a:srgbClr val="FB9795"/>
    <a:srgbClr val="FF9409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4995" autoAdjust="0"/>
    <p:restoredTop sz="94660"/>
  </p:normalViewPr>
  <p:slideViewPr>
    <p:cSldViewPr snapToGrid="0">
      <p:cViewPr varScale="1">
        <p:scale>
          <a:sx n="116" d="100"/>
          <a:sy n="116" d="100"/>
        </p:scale>
        <p:origin x="390" y="10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9" Type="http://schemas.openxmlformats.org/officeDocument/2006/relationships/slide" Target="slides/slide6.xml"/><Relationship Id="rId8" Type="http://schemas.openxmlformats.org/officeDocument/2006/relationships/slide" Target="slides/slide5.xml"/><Relationship Id="rId7" Type="http://schemas.openxmlformats.org/officeDocument/2006/relationships/slide" Target="slides/slide4.xml"/><Relationship Id="rId6" Type="http://schemas.openxmlformats.org/officeDocument/2006/relationships/slide" Target="slides/slide3.xml"/><Relationship Id="rId5" Type="http://schemas.openxmlformats.org/officeDocument/2006/relationships/slide" Target="slides/slide2.xml"/><Relationship Id="rId4" Type="http://schemas.openxmlformats.org/officeDocument/2006/relationships/notesMaster" Target="notesMasters/notesMaster1.xml"/><Relationship Id="rId3" Type="http://schemas.openxmlformats.org/officeDocument/2006/relationships/slide" Target="slides/slide1.xml"/><Relationship Id="rId23" Type="http://schemas.openxmlformats.org/officeDocument/2006/relationships/tableStyles" Target="tableStyles.xml"/><Relationship Id="rId22" Type="http://schemas.openxmlformats.org/officeDocument/2006/relationships/viewProps" Target="viewProps.xml"/><Relationship Id="rId21" Type="http://schemas.openxmlformats.org/officeDocument/2006/relationships/presProps" Target="presProps.xml"/><Relationship Id="rId20" Type="http://schemas.openxmlformats.org/officeDocument/2006/relationships/slide" Target="slides/slide17.xml"/><Relationship Id="rId2" Type="http://schemas.openxmlformats.org/officeDocument/2006/relationships/theme" Target="theme/theme1.xml"/><Relationship Id="rId19" Type="http://schemas.openxmlformats.org/officeDocument/2006/relationships/slide" Target="slides/slide16.xml"/><Relationship Id="rId18" Type="http://schemas.openxmlformats.org/officeDocument/2006/relationships/slide" Target="slides/slide15.xml"/><Relationship Id="rId17" Type="http://schemas.openxmlformats.org/officeDocument/2006/relationships/slide" Target="slides/slide14.xml"/><Relationship Id="rId16" Type="http://schemas.openxmlformats.org/officeDocument/2006/relationships/slide" Target="slides/slide13.xml"/><Relationship Id="rId15" Type="http://schemas.openxmlformats.org/officeDocument/2006/relationships/slide" Target="slides/slide12.xml"/><Relationship Id="rId14" Type="http://schemas.openxmlformats.org/officeDocument/2006/relationships/slide" Target="slides/slide11.xml"/><Relationship Id="rId13" Type="http://schemas.openxmlformats.org/officeDocument/2006/relationships/slide" Target="slides/slide10.xml"/><Relationship Id="rId12" Type="http://schemas.openxmlformats.org/officeDocument/2006/relationships/slide" Target="slides/slide9.xml"/><Relationship Id="rId11" Type="http://schemas.openxmlformats.org/officeDocument/2006/relationships/slide" Target="slides/slide8.xml"/><Relationship Id="rId10" Type="http://schemas.openxmlformats.org/officeDocument/2006/relationships/slide" Target="slides/slide7.xml"/><Relationship Id="rId1" Type="http://schemas.openxmlformats.org/officeDocument/2006/relationships/slideMaster" Target="slideMasters/slideMaster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35DC4441-4DA8-43E1-8BFD-BF8D32D4434D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4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5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6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7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8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9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0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2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3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4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5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6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7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81CB2E4-DC2B-4C3D-B775-A914578697C3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 advTm="0"/>
    </mc:Choice>
    <mc:Fallback>
      <p:transition spd="slow" advClick="0" advTm="0"/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自定义版式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矩形 2"/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</p:spTree>
  </p:cSld>
  <p:clrMapOvr>
    <a:masterClrMapping/>
  </p:clrMapOvr>
  <p:transition spd="slow" advClick="0" advTm="0">
    <p:fade/>
  </p:transition>
</p:sldLayout>
</file>

<file path=ppt/slideMasters/_rels/slideMaster1.xml.rels><?xml version="1.0" encoding="UTF-8" standalone="yes"?>
<Relationships xmlns="http://schemas.openxmlformats.org/package/2006/relationships"><Relationship Id="rId4" Type="http://schemas.openxmlformats.org/officeDocument/2006/relationships/theme" Target="../theme/theme1.xml"/><Relationship Id="rId3" Type="http://schemas.openxmlformats.org/officeDocument/2006/relationships/image" Target="../media/image1.png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文本框 6"/>
          <p:cNvSpPr txBox="1"/>
          <p:nvPr userDrawn="1"/>
        </p:nvSpPr>
        <p:spPr>
          <a:xfrm>
            <a:off x="4318000" y="2971800"/>
            <a:ext cx="3556000" cy="22987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300" dirty="0">
                <a:solidFill>
                  <a:schemeClr val="bg1"/>
                </a:solidFill>
                <a:latin typeface="迷你简卡通" panose="03000509000000000000" pitchFamily="65" charset="-122"/>
                <a:ea typeface="迷你简卡通" panose="03000509000000000000" pitchFamily="65" charset="-122"/>
                <a:sym typeface="+mn-ea"/>
              </a:rPr>
              <a:t>感谢您下载包图网平台上提供的</a:t>
            </a:r>
            <a:r>
              <a:rPr lang="en-US" altLang="zh-CN" sz="300" dirty="0">
                <a:solidFill>
                  <a:schemeClr val="bg1"/>
                </a:solidFill>
                <a:latin typeface="迷你简卡通" panose="03000509000000000000" pitchFamily="65" charset="-122"/>
                <a:ea typeface="迷你简卡通" panose="03000509000000000000" pitchFamily="65" charset="-122"/>
                <a:sym typeface="+mn-ea"/>
              </a:rPr>
              <a:t>PPT</a:t>
            </a:r>
            <a:r>
              <a:rPr lang="zh-CN" altLang="en-US" sz="300" dirty="0">
                <a:solidFill>
                  <a:schemeClr val="bg1"/>
                </a:solidFill>
                <a:latin typeface="迷你简卡通" panose="03000509000000000000" pitchFamily="65" charset="-122"/>
                <a:ea typeface="迷你简卡通" panose="03000509000000000000" pitchFamily="65" charset="-122"/>
                <a:sym typeface="+mn-ea"/>
              </a:rPr>
              <a:t>作品，为了您和包图网以及原创作者的利益，请勿复制、传播、销售，否则将承担法律责任！包图网将对作品进行维权，按照传播下载次数进行十倍的索取赔偿！</a:t>
            </a:r>
            <a:endParaRPr lang="zh-CN" altLang="en-US" sz="300" dirty="0">
              <a:solidFill>
                <a:schemeClr val="bg1"/>
              </a:solidFill>
              <a:latin typeface="迷你简卡通" panose="03000509000000000000" pitchFamily="65" charset="-122"/>
              <a:ea typeface="迷你简卡通" panose="03000509000000000000" pitchFamily="65" charset="-122"/>
              <a:sym typeface="+mn-ea"/>
            </a:endParaRPr>
          </a:p>
          <a:p>
            <a:r>
              <a:rPr lang="en-US" altLang="zh-CN" sz="600" dirty="0">
                <a:solidFill>
                  <a:schemeClr val="bg1"/>
                </a:solidFill>
                <a:latin typeface="迷你简卡通" panose="03000509000000000000" pitchFamily="65" charset="-122"/>
                <a:ea typeface="迷你简卡通" panose="03000509000000000000" pitchFamily="65" charset="-122"/>
                <a:sym typeface="+mn-ea"/>
              </a:rPr>
              <a:t>ibaotu.com</a:t>
            </a:r>
            <a:endParaRPr lang="en-US" altLang="zh-CN" sz="600" dirty="0">
              <a:solidFill>
                <a:schemeClr val="bg1"/>
              </a:solidFill>
              <a:latin typeface="迷你简卡通" panose="03000509000000000000" pitchFamily="65" charset="-122"/>
              <a:ea typeface="迷你简卡通" panose="03000509000000000000" pitchFamily="65" charset="-122"/>
              <a:sym typeface="+mn-ea"/>
            </a:endParaRPr>
          </a:p>
        </p:txBody>
      </p:sp>
      <p:pic>
        <p:nvPicPr>
          <p:cNvPr id="2" name="图片 1"/>
          <p:cNvPicPr>
            <a:picLocks noChangeAspect="1"/>
          </p:cNvPicPr>
          <p:nvPr userDrawn="1"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" y="0"/>
            <a:ext cx="12192001" cy="6858000"/>
          </a:xfrm>
          <a:prstGeom prst="rect">
            <a:avLst/>
          </a:prstGeom>
        </p:spPr>
      </p:pic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</p:sldLayoutIdLst>
  <mc:AlternateContent xmlns:mc="http://schemas.openxmlformats.org/markup-compatibility/2006">
    <mc:Choice xmlns:p14="http://schemas.microsoft.com/office/powerpoint/2010/main" Requires="p14">
      <p:transition spd="slow" p14:dur="2000" advClick="0" advTm="0"/>
    </mc:Choice>
    <mc:Fallback>
      <p:transition spd="slow" advClick="0" advTm="0"/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1.xml"/><Relationship Id="rId7" Type="http://schemas.openxmlformats.org/officeDocument/2006/relationships/slideLayout" Target="../slideLayouts/slideLayout1.xml"/><Relationship Id="rId6" Type="http://schemas.openxmlformats.org/officeDocument/2006/relationships/image" Target="../media/image7.png"/><Relationship Id="rId5" Type="http://schemas.openxmlformats.org/officeDocument/2006/relationships/image" Target="../media/image6.png"/><Relationship Id="rId4" Type="http://schemas.openxmlformats.org/officeDocument/2006/relationships/image" Target="../media/image5.png"/><Relationship Id="rId3" Type="http://schemas.openxmlformats.org/officeDocument/2006/relationships/image" Target="../media/image4.png"/><Relationship Id="rId2" Type="http://schemas.openxmlformats.org/officeDocument/2006/relationships/image" Target="../media/image3.png"/><Relationship Id="rId1" Type="http://schemas.openxmlformats.org/officeDocument/2006/relationships/image" Target="../media/image2.png"/></Relationships>
</file>

<file path=ppt/slides/_rels/slide2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2.xml"/><Relationship Id="rId7" Type="http://schemas.openxmlformats.org/officeDocument/2006/relationships/slideLayout" Target="../slideLayouts/slideLayout1.xml"/><Relationship Id="rId6" Type="http://schemas.openxmlformats.org/officeDocument/2006/relationships/image" Target="../media/image13.png"/><Relationship Id="rId5" Type="http://schemas.openxmlformats.org/officeDocument/2006/relationships/image" Target="../media/image12.png"/><Relationship Id="rId4" Type="http://schemas.openxmlformats.org/officeDocument/2006/relationships/image" Target="../media/image11.png"/><Relationship Id="rId3" Type="http://schemas.openxmlformats.org/officeDocument/2006/relationships/image" Target="../media/image10.png"/><Relationship Id="rId2" Type="http://schemas.openxmlformats.org/officeDocument/2006/relationships/image" Target="../media/image9.png"/><Relationship Id="rId1" Type="http://schemas.openxmlformats.org/officeDocument/2006/relationships/image" Target="../media/image8.png"/></Relationships>
</file>

<file path=ppt/slides/_rels/slide3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3.xml"/><Relationship Id="rId7" Type="http://schemas.openxmlformats.org/officeDocument/2006/relationships/slideLayout" Target="../slideLayouts/slideLayout1.xml"/><Relationship Id="rId6" Type="http://schemas.openxmlformats.org/officeDocument/2006/relationships/image" Target="../media/image13.png"/><Relationship Id="rId5" Type="http://schemas.openxmlformats.org/officeDocument/2006/relationships/image" Target="../media/image12.png"/><Relationship Id="rId4" Type="http://schemas.openxmlformats.org/officeDocument/2006/relationships/image" Target="../media/image11.png"/><Relationship Id="rId3" Type="http://schemas.openxmlformats.org/officeDocument/2006/relationships/image" Target="../media/image10.png"/><Relationship Id="rId2" Type="http://schemas.openxmlformats.org/officeDocument/2006/relationships/image" Target="../media/image9.png"/><Relationship Id="rId1" Type="http://schemas.openxmlformats.org/officeDocument/2006/relationships/image" Target="../media/image8.png"/></Relationships>
</file>

<file path=ppt/slides/_rels/slide4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4.xml"/><Relationship Id="rId6" Type="http://schemas.openxmlformats.org/officeDocument/2006/relationships/slideLayout" Target="../slideLayouts/slideLayout1.xml"/><Relationship Id="rId5" Type="http://schemas.openxmlformats.org/officeDocument/2006/relationships/image" Target="../media/image13.png"/><Relationship Id="rId4" Type="http://schemas.openxmlformats.org/officeDocument/2006/relationships/image" Target="../media/image12.png"/><Relationship Id="rId3" Type="http://schemas.openxmlformats.org/officeDocument/2006/relationships/image" Target="../media/image11.png"/><Relationship Id="rId2" Type="http://schemas.openxmlformats.org/officeDocument/2006/relationships/image" Target="../media/image10.png"/><Relationship Id="rId1" Type="http://schemas.openxmlformats.org/officeDocument/2006/relationships/image" Target="../media/image9.png"/></Relationships>
</file>

<file path=ppt/slides/_rels/slide5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5.xml"/><Relationship Id="rId7" Type="http://schemas.openxmlformats.org/officeDocument/2006/relationships/slideLayout" Target="../slideLayouts/slideLayout1.xml"/><Relationship Id="rId6" Type="http://schemas.openxmlformats.org/officeDocument/2006/relationships/image" Target="../media/image13.png"/><Relationship Id="rId5" Type="http://schemas.openxmlformats.org/officeDocument/2006/relationships/image" Target="../media/image12.png"/><Relationship Id="rId4" Type="http://schemas.openxmlformats.org/officeDocument/2006/relationships/image" Target="../media/image11.png"/><Relationship Id="rId3" Type="http://schemas.openxmlformats.org/officeDocument/2006/relationships/image" Target="../media/image10.png"/><Relationship Id="rId2" Type="http://schemas.openxmlformats.org/officeDocument/2006/relationships/image" Target="../media/image9.png"/><Relationship Id="rId1" Type="http://schemas.openxmlformats.org/officeDocument/2006/relationships/image" Target="../media/image14.png"/></Relationships>
</file>

<file path=ppt/slides/_rels/slide6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6.xml"/><Relationship Id="rId7" Type="http://schemas.openxmlformats.org/officeDocument/2006/relationships/slideLayout" Target="../slideLayouts/slideLayout1.xml"/><Relationship Id="rId6" Type="http://schemas.openxmlformats.org/officeDocument/2006/relationships/image" Target="../media/image13.png"/><Relationship Id="rId5" Type="http://schemas.openxmlformats.org/officeDocument/2006/relationships/image" Target="../media/image12.png"/><Relationship Id="rId4" Type="http://schemas.openxmlformats.org/officeDocument/2006/relationships/image" Target="../media/image11.png"/><Relationship Id="rId3" Type="http://schemas.openxmlformats.org/officeDocument/2006/relationships/image" Target="../media/image10.png"/><Relationship Id="rId2" Type="http://schemas.openxmlformats.org/officeDocument/2006/relationships/image" Target="../media/image9.png"/><Relationship Id="rId1" Type="http://schemas.openxmlformats.org/officeDocument/2006/relationships/image" Target="../media/image8.png"/></Relationships>
</file>

<file path=ppt/slides/_rels/slide7.xml.rels><?xml version="1.0" encoding="UTF-8" standalone="yes"?>
<Relationships xmlns="http://schemas.openxmlformats.org/package/2006/relationships"><Relationship Id="rId9" Type="http://schemas.openxmlformats.org/officeDocument/2006/relationships/notesSlide" Target="../notesSlides/notesSlide7.xml"/><Relationship Id="rId8" Type="http://schemas.openxmlformats.org/officeDocument/2006/relationships/slideLayout" Target="../slideLayouts/slideLayout1.xml"/><Relationship Id="rId7" Type="http://schemas.openxmlformats.org/officeDocument/2006/relationships/image" Target="../media/image13.png"/><Relationship Id="rId6" Type="http://schemas.openxmlformats.org/officeDocument/2006/relationships/image" Target="../media/image12.png"/><Relationship Id="rId5" Type="http://schemas.openxmlformats.org/officeDocument/2006/relationships/image" Target="../media/image11.png"/><Relationship Id="rId4" Type="http://schemas.openxmlformats.org/officeDocument/2006/relationships/image" Target="../media/image10.png"/><Relationship Id="rId3" Type="http://schemas.openxmlformats.org/officeDocument/2006/relationships/image" Target="../media/image9.png"/><Relationship Id="rId2" Type="http://schemas.openxmlformats.org/officeDocument/2006/relationships/image" Target="../media/image16.png"/><Relationship Id="rId1" Type="http://schemas.openxmlformats.org/officeDocument/2006/relationships/image" Target="../media/image15.png"/></Relationships>
</file>

<file path=ppt/slides/_rels/slide8.xml.rels><?xml version="1.0" encoding="UTF-8" standalone="yes"?>
<Relationships xmlns="http://schemas.openxmlformats.org/package/2006/relationships"><Relationship Id="rId9" Type="http://schemas.openxmlformats.org/officeDocument/2006/relationships/notesSlide" Target="../notesSlides/notesSlide8.xml"/><Relationship Id="rId8" Type="http://schemas.openxmlformats.org/officeDocument/2006/relationships/slideLayout" Target="../slideLayouts/slideLayout1.xml"/><Relationship Id="rId7" Type="http://schemas.openxmlformats.org/officeDocument/2006/relationships/image" Target="../media/image18.jpeg"/><Relationship Id="rId6" Type="http://schemas.openxmlformats.org/officeDocument/2006/relationships/image" Target="../media/image17.png"/><Relationship Id="rId5" Type="http://schemas.openxmlformats.org/officeDocument/2006/relationships/image" Target="../media/image13.png"/><Relationship Id="rId4" Type="http://schemas.openxmlformats.org/officeDocument/2006/relationships/image" Target="../media/image12.png"/><Relationship Id="rId3" Type="http://schemas.openxmlformats.org/officeDocument/2006/relationships/image" Target="../media/image11.png"/><Relationship Id="rId2" Type="http://schemas.openxmlformats.org/officeDocument/2006/relationships/image" Target="../media/image10.png"/><Relationship Id="rId1" Type="http://schemas.openxmlformats.org/officeDocument/2006/relationships/image" Target="../media/image9.png"/></Relationships>
</file>

<file path=ppt/slides/_rels/slide9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9.xml"/><Relationship Id="rId7" Type="http://schemas.openxmlformats.org/officeDocument/2006/relationships/slideLayout" Target="../slideLayouts/slideLayout1.xml"/><Relationship Id="rId6" Type="http://schemas.openxmlformats.org/officeDocument/2006/relationships/image" Target="../media/image13.png"/><Relationship Id="rId5" Type="http://schemas.openxmlformats.org/officeDocument/2006/relationships/image" Target="../media/image12.png"/><Relationship Id="rId4" Type="http://schemas.openxmlformats.org/officeDocument/2006/relationships/image" Target="../media/image11.png"/><Relationship Id="rId3" Type="http://schemas.openxmlformats.org/officeDocument/2006/relationships/image" Target="../media/image10.png"/><Relationship Id="rId2" Type="http://schemas.openxmlformats.org/officeDocument/2006/relationships/image" Target="../media/image9.png"/><Relationship Id="rId1" Type="http://schemas.openxmlformats.org/officeDocument/2006/relationships/image" Target="../media/image8.png"/></Relationships>
</file>

<file path=ppt/slides/_rels/slide10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10.xml"/><Relationship Id="rId6" Type="http://schemas.openxmlformats.org/officeDocument/2006/relationships/slideLayout" Target="../slideLayouts/slideLayout1.xml"/><Relationship Id="rId5" Type="http://schemas.openxmlformats.org/officeDocument/2006/relationships/image" Target="../media/image13.png"/><Relationship Id="rId4" Type="http://schemas.openxmlformats.org/officeDocument/2006/relationships/image" Target="../media/image12.png"/><Relationship Id="rId3" Type="http://schemas.openxmlformats.org/officeDocument/2006/relationships/image" Target="../media/image11.png"/><Relationship Id="rId2" Type="http://schemas.openxmlformats.org/officeDocument/2006/relationships/image" Target="../media/image10.png"/><Relationship Id="rId1" Type="http://schemas.openxmlformats.org/officeDocument/2006/relationships/image" Target="../media/image9.png"/></Relationships>
</file>

<file path=ppt/slides/_rels/slide11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11.xml"/><Relationship Id="rId7" Type="http://schemas.openxmlformats.org/officeDocument/2006/relationships/slideLayout" Target="../slideLayouts/slideLayout1.xml"/><Relationship Id="rId6" Type="http://schemas.openxmlformats.org/officeDocument/2006/relationships/image" Target="../media/image13.png"/><Relationship Id="rId5" Type="http://schemas.openxmlformats.org/officeDocument/2006/relationships/image" Target="../media/image12.png"/><Relationship Id="rId4" Type="http://schemas.openxmlformats.org/officeDocument/2006/relationships/image" Target="../media/image11.png"/><Relationship Id="rId3" Type="http://schemas.openxmlformats.org/officeDocument/2006/relationships/image" Target="../media/image10.png"/><Relationship Id="rId2" Type="http://schemas.openxmlformats.org/officeDocument/2006/relationships/image" Target="../media/image9.png"/><Relationship Id="rId1" Type="http://schemas.openxmlformats.org/officeDocument/2006/relationships/image" Target="../media/image19.png"/></Relationships>
</file>

<file path=ppt/slides/_rels/slide12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12.xml"/><Relationship Id="rId7" Type="http://schemas.openxmlformats.org/officeDocument/2006/relationships/slideLayout" Target="../slideLayouts/slideLayout1.xml"/><Relationship Id="rId6" Type="http://schemas.openxmlformats.org/officeDocument/2006/relationships/image" Target="../media/image13.png"/><Relationship Id="rId5" Type="http://schemas.openxmlformats.org/officeDocument/2006/relationships/image" Target="../media/image12.png"/><Relationship Id="rId4" Type="http://schemas.openxmlformats.org/officeDocument/2006/relationships/image" Target="../media/image11.png"/><Relationship Id="rId3" Type="http://schemas.openxmlformats.org/officeDocument/2006/relationships/image" Target="../media/image10.png"/><Relationship Id="rId2" Type="http://schemas.openxmlformats.org/officeDocument/2006/relationships/image" Target="../media/image9.png"/><Relationship Id="rId1" Type="http://schemas.openxmlformats.org/officeDocument/2006/relationships/image" Target="../media/image8.png"/></Relationships>
</file>

<file path=ppt/slides/_rels/slide13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13.xml"/><Relationship Id="rId7" Type="http://schemas.openxmlformats.org/officeDocument/2006/relationships/slideLayout" Target="../slideLayouts/slideLayout1.xml"/><Relationship Id="rId6" Type="http://schemas.openxmlformats.org/officeDocument/2006/relationships/image" Target="../media/image13.png"/><Relationship Id="rId5" Type="http://schemas.openxmlformats.org/officeDocument/2006/relationships/image" Target="../media/image12.png"/><Relationship Id="rId4" Type="http://schemas.openxmlformats.org/officeDocument/2006/relationships/image" Target="../media/image11.png"/><Relationship Id="rId3" Type="http://schemas.openxmlformats.org/officeDocument/2006/relationships/image" Target="../media/image10.png"/><Relationship Id="rId2" Type="http://schemas.openxmlformats.org/officeDocument/2006/relationships/image" Target="../media/image9.png"/><Relationship Id="rId1" Type="http://schemas.openxmlformats.org/officeDocument/2006/relationships/image" Target="../media/image20.png"/></Relationships>
</file>

<file path=ppt/slides/_rels/slide14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14.xml"/><Relationship Id="rId7" Type="http://schemas.openxmlformats.org/officeDocument/2006/relationships/slideLayout" Target="../slideLayouts/slideLayout1.xml"/><Relationship Id="rId6" Type="http://schemas.openxmlformats.org/officeDocument/2006/relationships/image" Target="../media/image13.png"/><Relationship Id="rId5" Type="http://schemas.openxmlformats.org/officeDocument/2006/relationships/image" Target="../media/image12.png"/><Relationship Id="rId4" Type="http://schemas.openxmlformats.org/officeDocument/2006/relationships/image" Target="../media/image11.png"/><Relationship Id="rId3" Type="http://schemas.openxmlformats.org/officeDocument/2006/relationships/image" Target="../media/image10.png"/><Relationship Id="rId2" Type="http://schemas.openxmlformats.org/officeDocument/2006/relationships/image" Target="../media/image9.png"/><Relationship Id="rId1" Type="http://schemas.openxmlformats.org/officeDocument/2006/relationships/image" Target="../media/image21.png"/></Relationships>
</file>

<file path=ppt/slides/_rels/slide15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15.xml"/><Relationship Id="rId7" Type="http://schemas.openxmlformats.org/officeDocument/2006/relationships/slideLayout" Target="../slideLayouts/slideLayout1.xml"/><Relationship Id="rId6" Type="http://schemas.openxmlformats.org/officeDocument/2006/relationships/image" Target="../media/image13.png"/><Relationship Id="rId5" Type="http://schemas.openxmlformats.org/officeDocument/2006/relationships/image" Target="../media/image12.png"/><Relationship Id="rId4" Type="http://schemas.openxmlformats.org/officeDocument/2006/relationships/image" Target="../media/image11.png"/><Relationship Id="rId3" Type="http://schemas.openxmlformats.org/officeDocument/2006/relationships/image" Target="../media/image10.png"/><Relationship Id="rId2" Type="http://schemas.openxmlformats.org/officeDocument/2006/relationships/image" Target="../media/image9.png"/><Relationship Id="rId1" Type="http://schemas.openxmlformats.org/officeDocument/2006/relationships/image" Target="../media/image22.png"/></Relationships>
</file>

<file path=ppt/slides/_rels/slide16.xml.rels><?xml version="1.0" encoding="UTF-8" standalone="yes"?>
<Relationships xmlns="http://schemas.openxmlformats.org/package/2006/relationships"><Relationship Id="rId9" Type="http://schemas.openxmlformats.org/officeDocument/2006/relationships/notesSlide" Target="../notesSlides/notesSlide16.xml"/><Relationship Id="rId8" Type="http://schemas.openxmlformats.org/officeDocument/2006/relationships/slideLayout" Target="../slideLayouts/slideLayout1.xml"/><Relationship Id="rId7" Type="http://schemas.openxmlformats.org/officeDocument/2006/relationships/image" Target="../media/image13.png"/><Relationship Id="rId6" Type="http://schemas.openxmlformats.org/officeDocument/2006/relationships/image" Target="../media/image12.png"/><Relationship Id="rId5" Type="http://schemas.openxmlformats.org/officeDocument/2006/relationships/image" Target="../media/image11.png"/><Relationship Id="rId4" Type="http://schemas.openxmlformats.org/officeDocument/2006/relationships/image" Target="../media/image10.png"/><Relationship Id="rId3" Type="http://schemas.openxmlformats.org/officeDocument/2006/relationships/image" Target="../media/image9.png"/><Relationship Id="rId2" Type="http://schemas.openxmlformats.org/officeDocument/2006/relationships/image" Target="../media/image24.jpeg"/><Relationship Id="rId1" Type="http://schemas.openxmlformats.org/officeDocument/2006/relationships/image" Target="../media/image23.jpeg"/></Relationships>
</file>

<file path=ppt/slides/_rels/slide17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17.xml"/><Relationship Id="rId7" Type="http://schemas.openxmlformats.org/officeDocument/2006/relationships/slideLayout" Target="../slideLayouts/slideLayout1.xml"/><Relationship Id="rId6" Type="http://schemas.openxmlformats.org/officeDocument/2006/relationships/image" Target="../media/image7.png"/><Relationship Id="rId5" Type="http://schemas.openxmlformats.org/officeDocument/2006/relationships/image" Target="../media/image6.png"/><Relationship Id="rId4" Type="http://schemas.openxmlformats.org/officeDocument/2006/relationships/image" Target="../media/image5.png"/><Relationship Id="rId3" Type="http://schemas.openxmlformats.org/officeDocument/2006/relationships/image" Target="../media/image4.png"/><Relationship Id="rId2" Type="http://schemas.openxmlformats.org/officeDocument/2006/relationships/image" Target="../media/image3.png"/><Relationship Id="rId1" Type="http://schemas.openxmlformats.org/officeDocument/2006/relationships/image" Target="../media/image2.pn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928483" y="5529453"/>
            <a:ext cx="4377308" cy="1337511"/>
          </a:xfrm>
          <a:prstGeom prst="rect">
            <a:avLst/>
          </a:prstGeom>
        </p:spPr>
      </p:pic>
      <p:pic>
        <p:nvPicPr>
          <p:cNvPr id="3" name="图片 2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" y="4346912"/>
            <a:ext cx="1954306" cy="2502123"/>
          </a:xfrm>
          <a:prstGeom prst="rect">
            <a:avLst/>
          </a:prstGeom>
        </p:spPr>
      </p:pic>
      <p:pic>
        <p:nvPicPr>
          <p:cNvPr id="4" name="图片 3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979353" y="5585784"/>
            <a:ext cx="2509837" cy="1263251"/>
          </a:xfrm>
          <a:prstGeom prst="rect">
            <a:avLst/>
          </a:prstGeom>
        </p:spPr>
      </p:pic>
      <p:pic>
        <p:nvPicPr>
          <p:cNvPr id="5" name="图片 4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-8964"/>
            <a:ext cx="3170425" cy="2076763"/>
          </a:xfrm>
          <a:prstGeom prst="rect">
            <a:avLst/>
          </a:prstGeom>
        </p:spPr>
      </p:pic>
      <p:pic>
        <p:nvPicPr>
          <p:cNvPr id="6" name="图片 5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682162" y="3863197"/>
            <a:ext cx="2509837" cy="2985840"/>
          </a:xfrm>
          <a:prstGeom prst="rect">
            <a:avLst/>
          </a:prstGeom>
        </p:spPr>
      </p:pic>
      <p:pic>
        <p:nvPicPr>
          <p:cNvPr id="7" name="图片 6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10229620" y="-8963"/>
            <a:ext cx="1954306" cy="2502123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327833" y="299164"/>
            <a:ext cx="8075721" cy="3671231"/>
          </a:xfrm>
          <a:prstGeom prst="rect">
            <a:avLst/>
          </a:prstGeom>
        </p:spPr>
      </p:pic>
      <p:sp>
        <p:nvSpPr>
          <p:cNvPr id="9" name="文本框 8"/>
          <p:cNvSpPr txBox="1"/>
          <p:nvPr/>
        </p:nvSpPr>
        <p:spPr>
          <a:xfrm>
            <a:off x="3697061" y="4194512"/>
            <a:ext cx="5217459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600" b="1" dirty="0" smtClean="0">
                <a:solidFill>
                  <a:srgbClr val="FF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女王节活动策划方案</a:t>
            </a:r>
            <a:endParaRPr lang="zh-CN" altLang="en-US" sz="3600" b="1" dirty="0">
              <a:solidFill>
                <a:srgbClr val="FF0000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0" name="文本框 9"/>
          <p:cNvSpPr txBox="1"/>
          <p:nvPr/>
        </p:nvSpPr>
        <p:spPr>
          <a:xfrm>
            <a:off x="4808374" y="4880294"/>
            <a:ext cx="2820591" cy="33718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1600" dirty="0" smtClean="0">
                <a:solidFill>
                  <a:srgbClr val="FF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策划人：</a:t>
            </a:r>
            <a:endParaRPr lang="zh-CN" altLang="en-US" sz="1600" dirty="0">
              <a:solidFill>
                <a:srgbClr val="FF0000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Click="0" advTm="0">
        <p14:ripple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图片 22"/>
          <p:cNvPicPr>
            <a:picLocks noChangeAspect="1"/>
          </p:cNvPicPr>
          <p:nvPr/>
        </p:nvPicPr>
        <p:blipFill>
          <a:blip r:embed="rId1">
            <a:clrChange>
              <a:clrFrom>
                <a:srgbClr val="F6F6F6"/>
              </a:clrFrom>
              <a:clrTo>
                <a:srgbClr val="F6F6F6">
                  <a:alpha val="0"/>
                </a:srgbClr>
              </a:clrTo>
            </a:clrChange>
          </a:blip>
          <a:stretch>
            <a:fillRect/>
          </a:stretch>
        </p:blipFill>
        <p:spPr>
          <a:xfrm>
            <a:off x="468350" y="2634584"/>
            <a:ext cx="3108444" cy="2371117"/>
          </a:xfrm>
          <a:prstGeom prst="rect">
            <a:avLst/>
          </a:prstGeom>
        </p:spPr>
      </p:pic>
      <p:pic>
        <p:nvPicPr>
          <p:cNvPr id="24" name="图片 23"/>
          <p:cNvPicPr>
            <a:picLocks noChangeAspect="1"/>
          </p:cNvPicPr>
          <p:nvPr/>
        </p:nvPicPr>
        <p:blipFill>
          <a:blip r:embed="rId1">
            <a:clrChange>
              <a:clrFrom>
                <a:srgbClr val="F6F6F6"/>
              </a:clrFrom>
              <a:clrTo>
                <a:srgbClr val="F6F6F6">
                  <a:alpha val="0"/>
                </a:srgbClr>
              </a:clrTo>
            </a:clrChange>
          </a:blip>
          <a:stretch>
            <a:fillRect/>
          </a:stretch>
        </p:blipFill>
        <p:spPr>
          <a:xfrm>
            <a:off x="3248247" y="2634584"/>
            <a:ext cx="3108444" cy="2371117"/>
          </a:xfrm>
          <a:prstGeom prst="rect">
            <a:avLst/>
          </a:prstGeom>
        </p:spPr>
      </p:pic>
      <p:pic>
        <p:nvPicPr>
          <p:cNvPr id="25" name="图片 24"/>
          <p:cNvPicPr>
            <a:picLocks noChangeAspect="1"/>
          </p:cNvPicPr>
          <p:nvPr/>
        </p:nvPicPr>
        <p:blipFill>
          <a:blip r:embed="rId1">
            <a:clrChange>
              <a:clrFrom>
                <a:srgbClr val="F6F6F6"/>
              </a:clrFrom>
              <a:clrTo>
                <a:srgbClr val="F6F6F6">
                  <a:alpha val="0"/>
                </a:srgbClr>
              </a:clrTo>
            </a:clrChange>
          </a:blip>
          <a:stretch>
            <a:fillRect/>
          </a:stretch>
        </p:blipFill>
        <p:spPr>
          <a:xfrm>
            <a:off x="6028144" y="2634584"/>
            <a:ext cx="3108444" cy="2371117"/>
          </a:xfrm>
          <a:prstGeom prst="rect">
            <a:avLst/>
          </a:prstGeom>
        </p:spPr>
      </p:pic>
      <p:pic>
        <p:nvPicPr>
          <p:cNvPr id="26" name="图片 25"/>
          <p:cNvPicPr>
            <a:picLocks noChangeAspect="1"/>
          </p:cNvPicPr>
          <p:nvPr/>
        </p:nvPicPr>
        <p:blipFill>
          <a:blip r:embed="rId1">
            <a:clrChange>
              <a:clrFrom>
                <a:srgbClr val="F6F6F6"/>
              </a:clrFrom>
              <a:clrTo>
                <a:srgbClr val="F6F6F6">
                  <a:alpha val="0"/>
                </a:srgbClr>
              </a:clrTo>
            </a:clrChange>
          </a:blip>
          <a:stretch>
            <a:fillRect/>
          </a:stretch>
        </p:blipFill>
        <p:spPr>
          <a:xfrm>
            <a:off x="8808040" y="2634584"/>
            <a:ext cx="3108444" cy="2371117"/>
          </a:xfrm>
          <a:prstGeom prst="rect">
            <a:avLst/>
          </a:prstGeom>
        </p:spPr>
      </p:pic>
      <p:sp>
        <p:nvSpPr>
          <p:cNvPr id="27" name="文本框 1"/>
          <p:cNvSpPr txBox="1"/>
          <p:nvPr/>
        </p:nvSpPr>
        <p:spPr>
          <a:xfrm>
            <a:off x="1028719" y="3378513"/>
            <a:ext cx="195477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800" spc="300" dirty="0" smtClean="0">
                <a:solidFill>
                  <a:srgbClr val="CC574E"/>
                </a:solidFill>
                <a:latin typeface="浪漫雅圆" panose="02010601040101010101" pitchFamily="2" charset="-122"/>
                <a:ea typeface="浪漫雅圆" panose="02010601040101010101" pitchFamily="2" charset="-122"/>
              </a:rPr>
              <a:t>活动前期</a:t>
            </a:r>
            <a:endParaRPr lang="zh-CN" altLang="en-US" sz="2800" spc="300" dirty="0">
              <a:solidFill>
                <a:srgbClr val="CC574E"/>
              </a:solidFill>
              <a:latin typeface="浪漫雅圆" panose="02010601040101010101" pitchFamily="2" charset="-122"/>
              <a:ea typeface="浪漫雅圆" panose="02010601040101010101" pitchFamily="2" charset="-122"/>
            </a:endParaRPr>
          </a:p>
        </p:txBody>
      </p:sp>
      <p:sp>
        <p:nvSpPr>
          <p:cNvPr id="28" name="文本框 17"/>
          <p:cNvSpPr txBox="1"/>
          <p:nvPr/>
        </p:nvSpPr>
        <p:spPr>
          <a:xfrm>
            <a:off x="3804452" y="3378513"/>
            <a:ext cx="195477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800" spc="300" dirty="0" smtClean="0">
                <a:solidFill>
                  <a:srgbClr val="CC574E"/>
                </a:solidFill>
                <a:latin typeface="浪漫雅圆" panose="02010601040101010101" pitchFamily="2" charset="-122"/>
                <a:ea typeface="浪漫雅圆" panose="02010601040101010101" pitchFamily="2" charset="-122"/>
              </a:rPr>
              <a:t>活动中期</a:t>
            </a:r>
            <a:endParaRPr lang="zh-CN" altLang="en-US" sz="2800" spc="300" dirty="0">
              <a:solidFill>
                <a:srgbClr val="CC574E"/>
              </a:solidFill>
              <a:latin typeface="浪漫雅圆" panose="02010601040101010101" pitchFamily="2" charset="-122"/>
              <a:ea typeface="浪漫雅圆" panose="02010601040101010101" pitchFamily="2" charset="-122"/>
            </a:endParaRPr>
          </a:p>
        </p:txBody>
      </p:sp>
      <p:sp>
        <p:nvSpPr>
          <p:cNvPr id="29" name="文本框 18"/>
          <p:cNvSpPr txBox="1"/>
          <p:nvPr/>
        </p:nvSpPr>
        <p:spPr>
          <a:xfrm>
            <a:off x="6602491" y="3378513"/>
            <a:ext cx="195477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800" spc="300" dirty="0">
                <a:solidFill>
                  <a:srgbClr val="CC574E"/>
                </a:solidFill>
                <a:latin typeface="浪漫雅圆" panose="02010601040101010101" pitchFamily="2" charset="-122"/>
                <a:ea typeface="浪漫雅圆" panose="02010601040101010101" pitchFamily="2" charset="-122"/>
              </a:rPr>
              <a:t>活</a:t>
            </a:r>
            <a:r>
              <a:rPr lang="zh-CN" altLang="en-US" sz="2800" spc="300" dirty="0" smtClean="0">
                <a:solidFill>
                  <a:srgbClr val="CC574E"/>
                </a:solidFill>
                <a:latin typeface="浪漫雅圆" panose="02010601040101010101" pitchFamily="2" charset="-122"/>
                <a:ea typeface="浪漫雅圆" panose="02010601040101010101" pitchFamily="2" charset="-122"/>
              </a:rPr>
              <a:t>动后期</a:t>
            </a:r>
            <a:endParaRPr lang="zh-CN" altLang="en-US" sz="2800" spc="300" dirty="0">
              <a:solidFill>
                <a:srgbClr val="CC574E"/>
              </a:solidFill>
              <a:latin typeface="浪漫雅圆" panose="02010601040101010101" pitchFamily="2" charset="-122"/>
              <a:ea typeface="浪漫雅圆" panose="02010601040101010101" pitchFamily="2" charset="-122"/>
            </a:endParaRPr>
          </a:p>
        </p:txBody>
      </p:sp>
      <p:sp>
        <p:nvSpPr>
          <p:cNvPr id="30" name="文本框 19"/>
          <p:cNvSpPr txBox="1"/>
          <p:nvPr/>
        </p:nvSpPr>
        <p:spPr>
          <a:xfrm>
            <a:off x="9400540" y="3374945"/>
            <a:ext cx="195477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800" spc="300" dirty="0" smtClean="0">
                <a:solidFill>
                  <a:srgbClr val="CC574E"/>
                </a:solidFill>
                <a:latin typeface="浪漫雅圆" panose="02010601040101010101" pitchFamily="2" charset="-122"/>
                <a:ea typeface="浪漫雅圆" panose="02010601040101010101" pitchFamily="2" charset="-122"/>
              </a:rPr>
              <a:t>活动评估</a:t>
            </a:r>
            <a:endParaRPr lang="zh-CN" altLang="en-US" sz="2800" spc="300" dirty="0">
              <a:solidFill>
                <a:srgbClr val="CC574E"/>
              </a:solidFill>
              <a:latin typeface="浪漫雅圆" panose="02010601040101010101" pitchFamily="2" charset="-122"/>
              <a:ea typeface="浪漫雅圆" panose="02010601040101010101" pitchFamily="2" charset="-122"/>
            </a:endParaRPr>
          </a:p>
        </p:txBody>
      </p:sp>
      <p:pic>
        <p:nvPicPr>
          <p:cNvPr id="31" name="图片 30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516566" y="9954"/>
            <a:ext cx="2810107" cy="858645"/>
          </a:xfrm>
          <a:prstGeom prst="rect">
            <a:avLst/>
          </a:prstGeom>
        </p:spPr>
      </p:pic>
      <p:pic>
        <p:nvPicPr>
          <p:cNvPr id="32" name="图片 31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" y="5571"/>
            <a:ext cx="1560360" cy="1997749"/>
          </a:xfrm>
          <a:prstGeom prst="rect">
            <a:avLst/>
          </a:prstGeom>
        </p:spPr>
      </p:pic>
      <p:pic>
        <p:nvPicPr>
          <p:cNvPr id="33" name="图片 32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4491914" y="5570"/>
            <a:ext cx="2331236" cy="1173357"/>
          </a:xfrm>
          <a:prstGeom prst="rect">
            <a:avLst/>
          </a:prstGeom>
        </p:spPr>
      </p:pic>
      <p:pic>
        <p:nvPicPr>
          <p:cNvPr id="34" name="图片 33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277369" y="5570"/>
            <a:ext cx="1914630" cy="2277749"/>
          </a:xfrm>
          <a:prstGeom prst="rect">
            <a:avLst/>
          </a:prstGeom>
        </p:spPr>
      </p:pic>
      <p:pic>
        <p:nvPicPr>
          <p:cNvPr id="35" name="图片 34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225989" y="9954"/>
            <a:ext cx="3051379" cy="932367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500" advClick="0" advTm="0">
        <p:checker/>
      </p:transition>
    </mc:Choice>
    <mc:Fallback>
      <p:transition spd="slow" advClick="0" advTm="0">
        <p:checker/>
      </p:transition>
    </mc:Fallback>
  </mc:AlternateContent>
  <p:timing>
    <p:tnLst>
      <p:par>
        <p:cTn id="1" dur="indefinite" restart="never" nodeType="tmRoot"/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图片 5"/>
          <p:cNvPicPr>
            <a:picLocks noChangeAspect="1"/>
          </p:cNvPicPr>
          <p:nvPr/>
        </p:nvPicPr>
        <p:blipFill>
          <a:blip r:embed="rId1">
            <a:clrChange>
              <a:clrFrom>
                <a:srgbClr val="F6F6F6"/>
              </a:clrFrom>
              <a:clrTo>
                <a:srgbClr val="F6F6F6">
                  <a:alpha val="0"/>
                </a:srgbClr>
              </a:clrTo>
            </a:clrChange>
          </a:blip>
          <a:stretch>
            <a:fillRect/>
          </a:stretch>
        </p:blipFill>
        <p:spPr>
          <a:xfrm>
            <a:off x="3355770" y="1343142"/>
            <a:ext cx="5480462" cy="4180489"/>
          </a:xfrm>
          <a:prstGeom prst="rect">
            <a:avLst/>
          </a:prstGeom>
        </p:spPr>
      </p:pic>
      <p:sp>
        <p:nvSpPr>
          <p:cNvPr id="9" name="文本框 1"/>
          <p:cNvSpPr txBox="1"/>
          <p:nvPr/>
        </p:nvSpPr>
        <p:spPr>
          <a:xfrm>
            <a:off x="4328175" y="2998711"/>
            <a:ext cx="344644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3600" spc="300" dirty="0" smtClean="0">
                <a:solidFill>
                  <a:srgbClr val="CC574E"/>
                </a:solidFill>
                <a:latin typeface="浪漫雅圆" panose="02010601040101010101" pitchFamily="2" charset="-122"/>
                <a:ea typeface="浪漫雅圆" panose="02010601040101010101" pitchFamily="2" charset="-122"/>
              </a:rPr>
              <a:t>活动前期</a:t>
            </a:r>
            <a:endParaRPr lang="zh-CN" altLang="en-US" sz="3600" spc="300" dirty="0">
              <a:solidFill>
                <a:srgbClr val="CC574E"/>
              </a:solidFill>
              <a:latin typeface="浪漫雅圆" panose="02010601040101010101" pitchFamily="2" charset="-122"/>
              <a:ea typeface="浪漫雅圆" panose="02010601040101010101" pitchFamily="2" charset="-122"/>
            </a:endParaRPr>
          </a:p>
        </p:txBody>
      </p:sp>
      <p:pic>
        <p:nvPicPr>
          <p:cNvPr id="11" name="图片 10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516567" y="4384"/>
            <a:ext cx="2810107" cy="858645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2" y="1"/>
            <a:ext cx="1560360" cy="1997749"/>
          </a:xfrm>
          <a:prstGeom prst="rect">
            <a:avLst/>
          </a:prstGeom>
        </p:spPr>
      </p:pic>
      <p:pic>
        <p:nvPicPr>
          <p:cNvPr id="13" name="图片 12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4491915" y="0"/>
            <a:ext cx="2331236" cy="1173357"/>
          </a:xfrm>
          <a:prstGeom prst="rect">
            <a:avLst/>
          </a:prstGeom>
        </p:spPr>
      </p:pic>
      <p:pic>
        <p:nvPicPr>
          <p:cNvPr id="14" name="图片 13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277370" y="0"/>
            <a:ext cx="1914630" cy="2277749"/>
          </a:xfrm>
          <a:prstGeom prst="rect">
            <a:avLst/>
          </a:prstGeom>
        </p:spPr>
      </p:pic>
      <p:pic>
        <p:nvPicPr>
          <p:cNvPr id="15" name="图片 14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225990" y="4384"/>
            <a:ext cx="3051379" cy="932367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00" advClick="0" advTm="0">
        <p14:prism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任意多边形 1"/>
          <p:cNvSpPr/>
          <p:nvPr/>
        </p:nvSpPr>
        <p:spPr>
          <a:xfrm>
            <a:off x="4509341" y="2468095"/>
            <a:ext cx="1290637" cy="1289050"/>
          </a:xfrm>
          <a:custGeom>
            <a:avLst/>
            <a:gdLst>
              <a:gd name="connsiteX0" fmla="*/ 0 w 1594640"/>
              <a:gd name="connsiteY0" fmla="*/ 1594640 h 1594640"/>
              <a:gd name="connsiteX1" fmla="*/ 1594640 w 1594640"/>
              <a:gd name="connsiteY1" fmla="*/ 0 h 1594640"/>
              <a:gd name="connsiteX2" fmla="*/ 1594640 w 1594640"/>
              <a:gd name="connsiteY2" fmla="*/ 1594640 h 1594640"/>
              <a:gd name="connsiteX3" fmla="*/ 0 w 1594640"/>
              <a:gd name="connsiteY3" fmla="*/ 1594640 h 15946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594640" h="1594640">
                <a:moveTo>
                  <a:pt x="0" y="1594640"/>
                </a:moveTo>
                <a:cubicBezTo>
                  <a:pt x="0" y="713945"/>
                  <a:pt x="713945" y="0"/>
                  <a:pt x="1594640" y="0"/>
                </a:cubicBezTo>
                <a:lnTo>
                  <a:pt x="1594640" y="1594640"/>
                </a:lnTo>
                <a:lnTo>
                  <a:pt x="0" y="1594640"/>
                </a:lnTo>
                <a:close/>
              </a:path>
            </a:pathLst>
          </a:custGeom>
          <a:solidFill>
            <a:srgbClr val="CD9DAD"/>
          </a:solidFill>
        </p:spPr>
        <p:style>
          <a:lnRef idx="2">
            <a:schemeClr val="lt1">
              <a:hueOff val="0"/>
              <a:satOff val="0"/>
              <a:lumOff val="0"/>
              <a:alphaOff val="0"/>
            </a:schemeClr>
          </a:lnRef>
          <a:fillRef idx="1">
            <a:schemeClr val="accent1">
              <a:hueOff val="0"/>
              <a:satOff val="0"/>
              <a:lumOff val="0"/>
              <a:alphaOff val="0"/>
            </a:schemeClr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 lIns="414302" tIns="414302" rIns="189000" bIns="64008" spcCol="1270" anchor="b"/>
          <a:lstStyle/>
          <a:p>
            <a:pPr algn="ctr" defTabSz="400050" eaLnBrk="1" fontAlgn="auto" hangingPunct="1">
              <a:lnSpc>
                <a:spcPct val="90000"/>
              </a:lnSpc>
              <a:spcAft>
                <a:spcPct val="35000"/>
              </a:spcAft>
              <a:defRPr/>
            </a:pPr>
            <a:endParaRPr lang="th-TH" sz="900" b="1" dirty="0">
              <a:solidFill>
                <a:prstClr val="white"/>
              </a:solidFill>
              <a:latin typeface="Arial" panose="020B0604020202020204" pitchFamily="34" charset="0"/>
              <a:ea typeface="迷你简卡通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" name="任意多边形 2"/>
          <p:cNvSpPr/>
          <p:nvPr/>
        </p:nvSpPr>
        <p:spPr>
          <a:xfrm>
            <a:off x="5858716" y="2468095"/>
            <a:ext cx="1290637" cy="1289050"/>
          </a:xfrm>
          <a:custGeom>
            <a:avLst/>
            <a:gdLst>
              <a:gd name="connsiteX0" fmla="*/ 0 w 1594640"/>
              <a:gd name="connsiteY0" fmla="*/ 1594640 h 1594640"/>
              <a:gd name="connsiteX1" fmla="*/ 1594640 w 1594640"/>
              <a:gd name="connsiteY1" fmla="*/ 0 h 1594640"/>
              <a:gd name="connsiteX2" fmla="*/ 1594640 w 1594640"/>
              <a:gd name="connsiteY2" fmla="*/ 1594640 h 1594640"/>
              <a:gd name="connsiteX3" fmla="*/ 0 w 1594640"/>
              <a:gd name="connsiteY3" fmla="*/ 1594640 h 15946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594640" h="1594640">
                <a:moveTo>
                  <a:pt x="0" y="0"/>
                </a:moveTo>
                <a:cubicBezTo>
                  <a:pt x="880695" y="0"/>
                  <a:pt x="1594640" y="713945"/>
                  <a:pt x="1594640" y="1594640"/>
                </a:cubicBezTo>
                <a:lnTo>
                  <a:pt x="0" y="1594640"/>
                </a:lnTo>
                <a:lnTo>
                  <a:pt x="0" y="0"/>
                </a:lnTo>
                <a:close/>
              </a:path>
            </a:pathLst>
          </a:custGeom>
          <a:solidFill>
            <a:srgbClr val="9FD8D7"/>
          </a:solidFill>
        </p:spPr>
        <p:style>
          <a:lnRef idx="2">
            <a:schemeClr val="lt1">
              <a:hueOff val="0"/>
              <a:satOff val="0"/>
              <a:lumOff val="0"/>
              <a:alphaOff val="0"/>
            </a:schemeClr>
          </a:lnRef>
          <a:fillRef idx="1">
            <a:schemeClr val="accent1">
              <a:hueOff val="0"/>
              <a:satOff val="0"/>
              <a:lumOff val="0"/>
              <a:alphaOff val="0"/>
            </a:schemeClr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 lIns="189000" tIns="414302" rIns="414302" bIns="64008" spcCol="1270" anchor="b"/>
          <a:lstStyle/>
          <a:p>
            <a:pPr algn="ctr" defTabSz="400050" eaLnBrk="1" fontAlgn="auto" hangingPunct="1">
              <a:lnSpc>
                <a:spcPct val="90000"/>
              </a:lnSpc>
              <a:spcAft>
                <a:spcPct val="35000"/>
              </a:spcAft>
              <a:defRPr/>
            </a:pPr>
            <a:endParaRPr lang="th-TH" sz="900" b="1" dirty="0">
              <a:solidFill>
                <a:prstClr val="white"/>
              </a:solidFill>
              <a:latin typeface="Arial" panose="020B0604020202020204" pitchFamily="34" charset="0"/>
              <a:ea typeface="迷你简卡通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" name="任意多边形 3"/>
          <p:cNvSpPr/>
          <p:nvPr/>
        </p:nvSpPr>
        <p:spPr>
          <a:xfrm>
            <a:off x="5858716" y="3817470"/>
            <a:ext cx="1290637" cy="1289050"/>
          </a:xfrm>
          <a:custGeom>
            <a:avLst/>
            <a:gdLst>
              <a:gd name="connsiteX0" fmla="*/ 0 w 1594640"/>
              <a:gd name="connsiteY0" fmla="*/ 1594640 h 1594640"/>
              <a:gd name="connsiteX1" fmla="*/ 1594640 w 1594640"/>
              <a:gd name="connsiteY1" fmla="*/ 0 h 1594640"/>
              <a:gd name="connsiteX2" fmla="*/ 1594640 w 1594640"/>
              <a:gd name="connsiteY2" fmla="*/ 1594640 h 1594640"/>
              <a:gd name="connsiteX3" fmla="*/ 0 w 1594640"/>
              <a:gd name="connsiteY3" fmla="*/ 1594640 h 15946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594640" h="1594640">
                <a:moveTo>
                  <a:pt x="1594640" y="0"/>
                </a:moveTo>
                <a:cubicBezTo>
                  <a:pt x="1594640" y="880695"/>
                  <a:pt x="880695" y="1594640"/>
                  <a:pt x="0" y="1594640"/>
                </a:cubicBezTo>
                <a:lnTo>
                  <a:pt x="0" y="0"/>
                </a:lnTo>
                <a:lnTo>
                  <a:pt x="1594640" y="0"/>
                </a:lnTo>
                <a:close/>
              </a:path>
            </a:pathLst>
          </a:custGeom>
          <a:solidFill>
            <a:srgbClr val="CD9DAD"/>
          </a:solidFill>
        </p:spPr>
        <p:style>
          <a:lnRef idx="2">
            <a:schemeClr val="lt1">
              <a:hueOff val="0"/>
              <a:satOff val="0"/>
              <a:lumOff val="0"/>
              <a:alphaOff val="0"/>
            </a:schemeClr>
          </a:lnRef>
          <a:fillRef idx="1">
            <a:schemeClr val="accent1">
              <a:hueOff val="0"/>
              <a:satOff val="0"/>
              <a:lumOff val="0"/>
              <a:alphaOff val="0"/>
            </a:schemeClr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 lIns="189000" tIns="64009" rIns="414302" bIns="414302" spcCol="1270" anchor="b"/>
          <a:lstStyle/>
          <a:p>
            <a:pPr algn="ctr" defTabSz="400050" eaLnBrk="1" fontAlgn="auto" hangingPunct="1">
              <a:lnSpc>
                <a:spcPct val="90000"/>
              </a:lnSpc>
              <a:spcAft>
                <a:spcPct val="35000"/>
              </a:spcAft>
              <a:defRPr/>
            </a:pPr>
            <a:endParaRPr lang="th-TH" sz="900" b="1" dirty="0">
              <a:solidFill>
                <a:prstClr val="white"/>
              </a:solidFill>
              <a:latin typeface="Arial" panose="020B0604020202020204" pitchFamily="34" charset="0"/>
              <a:ea typeface="迷你简卡通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" name="任意多边形 4"/>
          <p:cNvSpPr/>
          <p:nvPr/>
        </p:nvSpPr>
        <p:spPr>
          <a:xfrm>
            <a:off x="4509341" y="3817470"/>
            <a:ext cx="1290637" cy="1289050"/>
          </a:xfrm>
          <a:custGeom>
            <a:avLst/>
            <a:gdLst>
              <a:gd name="connsiteX0" fmla="*/ 0 w 1594640"/>
              <a:gd name="connsiteY0" fmla="*/ 1594640 h 1594640"/>
              <a:gd name="connsiteX1" fmla="*/ 1594640 w 1594640"/>
              <a:gd name="connsiteY1" fmla="*/ 0 h 1594640"/>
              <a:gd name="connsiteX2" fmla="*/ 1594640 w 1594640"/>
              <a:gd name="connsiteY2" fmla="*/ 1594640 h 1594640"/>
              <a:gd name="connsiteX3" fmla="*/ 0 w 1594640"/>
              <a:gd name="connsiteY3" fmla="*/ 1594640 h 15946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594640" h="1594640">
                <a:moveTo>
                  <a:pt x="1594640" y="1594640"/>
                </a:moveTo>
                <a:cubicBezTo>
                  <a:pt x="713945" y="1594640"/>
                  <a:pt x="0" y="880695"/>
                  <a:pt x="0" y="0"/>
                </a:cubicBezTo>
                <a:lnTo>
                  <a:pt x="1594640" y="0"/>
                </a:lnTo>
                <a:lnTo>
                  <a:pt x="1594640" y="1594640"/>
                </a:lnTo>
                <a:close/>
              </a:path>
            </a:pathLst>
          </a:custGeom>
          <a:solidFill>
            <a:srgbClr val="9FD8D7"/>
          </a:solidFill>
        </p:spPr>
        <p:style>
          <a:lnRef idx="2">
            <a:schemeClr val="lt1">
              <a:hueOff val="0"/>
              <a:satOff val="0"/>
              <a:lumOff val="0"/>
              <a:alphaOff val="0"/>
            </a:schemeClr>
          </a:lnRef>
          <a:fillRef idx="1">
            <a:schemeClr val="accent1">
              <a:hueOff val="0"/>
              <a:satOff val="0"/>
              <a:lumOff val="0"/>
              <a:alphaOff val="0"/>
            </a:schemeClr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 lIns="414302" tIns="64008" rIns="162001" bIns="414302" spcCol="1270" anchor="b"/>
          <a:lstStyle/>
          <a:p>
            <a:pPr algn="ctr" defTabSz="400050" eaLnBrk="1" fontAlgn="auto" hangingPunct="1">
              <a:lnSpc>
                <a:spcPct val="90000"/>
              </a:lnSpc>
              <a:spcAft>
                <a:spcPct val="35000"/>
              </a:spcAft>
              <a:defRPr/>
            </a:pPr>
            <a:endParaRPr lang="th-TH" sz="900" b="1" dirty="0">
              <a:solidFill>
                <a:prstClr val="white"/>
              </a:solidFill>
              <a:latin typeface="Arial" panose="020B0604020202020204" pitchFamily="34" charset="0"/>
              <a:ea typeface="迷你简卡通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" name="环形箭头 5"/>
          <p:cNvSpPr/>
          <p:nvPr/>
        </p:nvSpPr>
        <p:spPr>
          <a:xfrm>
            <a:off x="5606303" y="3519020"/>
            <a:ext cx="446088" cy="387350"/>
          </a:xfrm>
          <a:prstGeom prst="circularArrow">
            <a:avLst/>
          </a:prstGeom>
          <a:solidFill>
            <a:schemeClr val="bg1"/>
          </a:solidFill>
          <a:ln>
            <a:noFill/>
          </a:ln>
        </p:spPr>
        <p:style>
          <a:lnRef idx="2">
            <a:scrgbClr r="0" g="0" b="0"/>
          </a:lnRef>
          <a:fillRef idx="1">
            <a:scrgbClr r="0" g="0" b="0"/>
          </a:fillRef>
          <a:effectRef idx="0">
            <a:schemeClr val="accent1">
              <a:tint val="60000"/>
              <a:hueOff val="0"/>
              <a:satOff val="0"/>
              <a:lumOff val="0"/>
              <a:alphaOff val="0"/>
            </a:schemeClr>
          </a:effectRef>
          <a:fontRef idx="minor">
            <a:schemeClr val="dk1">
              <a:hueOff val="0"/>
              <a:satOff val="0"/>
              <a:lumOff val="0"/>
              <a:alphaOff val="0"/>
            </a:schemeClr>
          </a:fontRef>
        </p:style>
        <p:txBody>
          <a:bodyPr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350" dirty="0">
              <a:latin typeface="Arial" panose="020B0604020202020204" pitchFamily="34" charset="0"/>
              <a:ea typeface="迷你简卡通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0" name="环形箭头 6"/>
          <p:cNvSpPr/>
          <p:nvPr/>
        </p:nvSpPr>
        <p:spPr>
          <a:xfrm rot="10800000">
            <a:off x="5606303" y="3668245"/>
            <a:ext cx="446088" cy="387350"/>
          </a:xfrm>
          <a:prstGeom prst="circularArrow">
            <a:avLst/>
          </a:prstGeom>
          <a:solidFill>
            <a:schemeClr val="bg1"/>
          </a:solidFill>
          <a:ln>
            <a:noFill/>
          </a:ln>
        </p:spPr>
        <p:style>
          <a:lnRef idx="2">
            <a:scrgbClr r="0" g="0" b="0"/>
          </a:lnRef>
          <a:fillRef idx="1">
            <a:scrgbClr r="0" g="0" b="0"/>
          </a:fillRef>
          <a:effectRef idx="0">
            <a:schemeClr val="accent1">
              <a:tint val="60000"/>
              <a:hueOff val="0"/>
              <a:satOff val="0"/>
              <a:lumOff val="0"/>
              <a:alphaOff val="0"/>
            </a:schemeClr>
          </a:effectRef>
          <a:fontRef idx="minor">
            <a:schemeClr val="dk1">
              <a:hueOff val="0"/>
              <a:satOff val="0"/>
              <a:lumOff val="0"/>
              <a:alphaOff val="0"/>
            </a:schemeClr>
          </a:fontRef>
        </p:style>
        <p:txBody>
          <a:bodyPr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350" dirty="0">
              <a:latin typeface="Arial" panose="020B0604020202020204" pitchFamily="34" charset="0"/>
              <a:ea typeface="迷你简卡通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1" name="Freeform 7"/>
          <p:cNvSpPr>
            <a:spLocks noChangeAspect="1" noEditPoints="1"/>
          </p:cNvSpPr>
          <p:nvPr/>
        </p:nvSpPr>
        <p:spPr bwMode="auto">
          <a:xfrm>
            <a:off x="5071316" y="4171483"/>
            <a:ext cx="393700" cy="393700"/>
          </a:xfrm>
          <a:custGeom>
            <a:avLst/>
            <a:gdLst>
              <a:gd name="T0" fmla="*/ 347 w 376"/>
              <a:gd name="T1" fmla="*/ 284 h 376"/>
              <a:gd name="T2" fmla="*/ 347 w 376"/>
              <a:gd name="T3" fmla="*/ 238 h 376"/>
              <a:gd name="T4" fmla="*/ 278 w 376"/>
              <a:gd name="T5" fmla="*/ 169 h 376"/>
              <a:gd name="T6" fmla="*/ 238 w 376"/>
              <a:gd name="T7" fmla="*/ 169 h 376"/>
              <a:gd name="T8" fmla="*/ 207 w 376"/>
              <a:gd name="T9" fmla="*/ 148 h 376"/>
              <a:gd name="T10" fmla="*/ 207 w 376"/>
              <a:gd name="T11" fmla="*/ 92 h 376"/>
              <a:gd name="T12" fmla="*/ 236 w 376"/>
              <a:gd name="T13" fmla="*/ 48 h 376"/>
              <a:gd name="T14" fmla="*/ 188 w 376"/>
              <a:gd name="T15" fmla="*/ 0 h 376"/>
              <a:gd name="T16" fmla="*/ 140 w 376"/>
              <a:gd name="T17" fmla="*/ 48 h 376"/>
              <a:gd name="T18" fmla="*/ 169 w 376"/>
              <a:gd name="T19" fmla="*/ 92 h 376"/>
              <a:gd name="T20" fmla="*/ 169 w 376"/>
              <a:gd name="T21" fmla="*/ 148 h 376"/>
              <a:gd name="T22" fmla="*/ 138 w 376"/>
              <a:gd name="T23" fmla="*/ 169 h 376"/>
              <a:gd name="T24" fmla="*/ 98 w 376"/>
              <a:gd name="T25" fmla="*/ 169 h 376"/>
              <a:gd name="T26" fmla="*/ 29 w 376"/>
              <a:gd name="T27" fmla="*/ 238 h 376"/>
              <a:gd name="T28" fmla="*/ 29 w 376"/>
              <a:gd name="T29" fmla="*/ 284 h 376"/>
              <a:gd name="T30" fmla="*/ 0 w 376"/>
              <a:gd name="T31" fmla="*/ 328 h 376"/>
              <a:gd name="T32" fmla="*/ 48 w 376"/>
              <a:gd name="T33" fmla="*/ 376 h 376"/>
              <a:gd name="T34" fmla="*/ 96 w 376"/>
              <a:gd name="T35" fmla="*/ 328 h 376"/>
              <a:gd name="T36" fmla="*/ 67 w 376"/>
              <a:gd name="T37" fmla="*/ 284 h 376"/>
              <a:gd name="T38" fmla="*/ 67 w 376"/>
              <a:gd name="T39" fmla="*/ 238 h 376"/>
              <a:gd name="T40" fmla="*/ 98 w 376"/>
              <a:gd name="T41" fmla="*/ 207 h 376"/>
              <a:gd name="T42" fmla="*/ 138 w 376"/>
              <a:gd name="T43" fmla="*/ 207 h 376"/>
              <a:gd name="T44" fmla="*/ 169 w 376"/>
              <a:gd name="T45" fmla="*/ 202 h 376"/>
              <a:gd name="T46" fmla="*/ 169 w 376"/>
              <a:gd name="T47" fmla="*/ 284 h 376"/>
              <a:gd name="T48" fmla="*/ 140 w 376"/>
              <a:gd name="T49" fmla="*/ 328 h 376"/>
              <a:gd name="T50" fmla="*/ 188 w 376"/>
              <a:gd name="T51" fmla="*/ 376 h 376"/>
              <a:gd name="T52" fmla="*/ 236 w 376"/>
              <a:gd name="T53" fmla="*/ 328 h 376"/>
              <a:gd name="T54" fmla="*/ 207 w 376"/>
              <a:gd name="T55" fmla="*/ 284 h 376"/>
              <a:gd name="T56" fmla="*/ 207 w 376"/>
              <a:gd name="T57" fmla="*/ 202 h 376"/>
              <a:gd name="T58" fmla="*/ 238 w 376"/>
              <a:gd name="T59" fmla="*/ 207 h 376"/>
              <a:gd name="T60" fmla="*/ 278 w 376"/>
              <a:gd name="T61" fmla="*/ 207 h 376"/>
              <a:gd name="T62" fmla="*/ 309 w 376"/>
              <a:gd name="T63" fmla="*/ 238 h 376"/>
              <a:gd name="T64" fmla="*/ 309 w 376"/>
              <a:gd name="T65" fmla="*/ 284 h 376"/>
              <a:gd name="T66" fmla="*/ 280 w 376"/>
              <a:gd name="T67" fmla="*/ 328 h 376"/>
              <a:gd name="T68" fmla="*/ 328 w 376"/>
              <a:gd name="T69" fmla="*/ 376 h 376"/>
              <a:gd name="T70" fmla="*/ 376 w 376"/>
              <a:gd name="T71" fmla="*/ 328 h 376"/>
              <a:gd name="T72" fmla="*/ 347 w 376"/>
              <a:gd name="T73" fmla="*/ 284 h 376"/>
              <a:gd name="T74" fmla="*/ 75 w 376"/>
              <a:gd name="T75" fmla="*/ 328 h 376"/>
              <a:gd name="T76" fmla="*/ 48 w 376"/>
              <a:gd name="T77" fmla="*/ 356 h 376"/>
              <a:gd name="T78" fmla="*/ 20 w 376"/>
              <a:gd name="T79" fmla="*/ 328 h 376"/>
              <a:gd name="T80" fmla="*/ 48 w 376"/>
              <a:gd name="T81" fmla="*/ 300 h 376"/>
              <a:gd name="T82" fmla="*/ 75 w 376"/>
              <a:gd name="T83" fmla="*/ 328 h 376"/>
              <a:gd name="T84" fmla="*/ 160 w 376"/>
              <a:gd name="T85" fmla="*/ 48 h 376"/>
              <a:gd name="T86" fmla="*/ 188 w 376"/>
              <a:gd name="T87" fmla="*/ 20 h 376"/>
              <a:gd name="T88" fmla="*/ 215 w 376"/>
              <a:gd name="T89" fmla="*/ 48 h 376"/>
              <a:gd name="T90" fmla="*/ 188 w 376"/>
              <a:gd name="T91" fmla="*/ 76 h 376"/>
              <a:gd name="T92" fmla="*/ 160 w 376"/>
              <a:gd name="T93" fmla="*/ 48 h 376"/>
              <a:gd name="T94" fmla="*/ 215 w 376"/>
              <a:gd name="T95" fmla="*/ 328 h 376"/>
              <a:gd name="T96" fmla="*/ 188 w 376"/>
              <a:gd name="T97" fmla="*/ 356 h 376"/>
              <a:gd name="T98" fmla="*/ 160 w 376"/>
              <a:gd name="T99" fmla="*/ 328 h 376"/>
              <a:gd name="T100" fmla="*/ 188 w 376"/>
              <a:gd name="T101" fmla="*/ 300 h 376"/>
              <a:gd name="T102" fmla="*/ 215 w 376"/>
              <a:gd name="T103" fmla="*/ 328 h 376"/>
              <a:gd name="T104" fmla="*/ 328 w 376"/>
              <a:gd name="T105" fmla="*/ 356 h 376"/>
              <a:gd name="T106" fmla="*/ 300 w 376"/>
              <a:gd name="T107" fmla="*/ 328 h 376"/>
              <a:gd name="T108" fmla="*/ 328 w 376"/>
              <a:gd name="T109" fmla="*/ 300 h 376"/>
              <a:gd name="T110" fmla="*/ 355 w 376"/>
              <a:gd name="T111" fmla="*/ 328 h 376"/>
              <a:gd name="T112" fmla="*/ 328 w 376"/>
              <a:gd name="T113" fmla="*/ 356 h 37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</a:cxnLst>
            <a:rect l="0" t="0" r="r" b="b"/>
            <a:pathLst>
              <a:path w="376" h="376">
                <a:moveTo>
                  <a:pt x="347" y="284"/>
                </a:moveTo>
                <a:cubicBezTo>
                  <a:pt x="347" y="238"/>
                  <a:pt x="347" y="238"/>
                  <a:pt x="347" y="238"/>
                </a:cubicBezTo>
                <a:cubicBezTo>
                  <a:pt x="347" y="210"/>
                  <a:pt x="328" y="169"/>
                  <a:pt x="278" y="169"/>
                </a:cubicBezTo>
                <a:cubicBezTo>
                  <a:pt x="238" y="169"/>
                  <a:pt x="238" y="169"/>
                  <a:pt x="238" y="169"/>
                </a:cubicBezTo>
                <a:cubicBezTo>
                  <a:pt x="210" y="169"/>
                  <a:pt x="207" y="155"/>
                  <a:pt x="207" y="148"/>
                </a:cubicBezTo>
                <a:cubicBezTo>
                  <a:pt x="207" y="92"/>
                  <a:pt x="207" y="92"/>
                  <a:pt x="207" y="92"/>
                </a:cubicBezTo>
                <a:cubicBezTo>
                  <a:pt x="224" y="85"/>
                  <a:pt x="236" y="68"/>
                  <a:pt x="236" y="48"/>
                </a:cubicBezTo>
                <a:cubicBezTo>
                  <a:pt x="236" y="21"/>
                  <a:pt x="214" y="0"/>
                  <a:pt x="188" y="0"/>
                </a:cubicBezTo>
                <a:cubicBezTo>
                  <a:pt x="161" y="0"/>
                  <a:pt x="140" y="21"/>
                  <a:pt x="140" y="48"/>
                </a:cubicBezTo>
                <a:cubicBezTo>
                  <a:pt x="140" y="68"/>
                  <a:pt x="152" y="85"/>
                  <a:pt x="169" y="92"/>
                </a:cubicBezTo>
                <a:cubicBezTo>
                  <a:pt x="169" y="148"/>
                  <a:pt x="169" y="148"/>
                  <a:pt x="169" y="148"/>
                </a:cubicBezTo>
                <a:cubicBezTo>
                  <a:pt x="169" y="153"/>
                  <a:pt x="167" y="169"/>
                  <a:pt x="138" y="169"/>
                </a:cubicBezTo>
                <a:cubicBezTo>
                  <a:pt x="98" y="169"/>
                  <a:pt x="98" y="169"/>
                  <a:pt x="98" y="169"/>
                </a:cubicBezTo>
                <a:cubicBezTo>
                  <a:pt x="47" y="169"/>
                  <a:pt x="29" y="210"/>
                  <a:pt x="29" y="238"/>
                </a:cubicBezTo>
                <a:cubicBezTo>
                  <a:pt x="29" y="284"/>
                  <a:pt x="29" y="284"/>
                  <a:pt x="29" y="284"/>
                </a:cubicBezTo>
                <a:cubicBezTo>
                  <a:pt x="12" y="291"/>
                  <a:pt x="0" y="308"/>
                  <a:pt x="0" y="328"/>
                </a:cubicBezTo>
                <a:cubicBezTo>
                  <a:pt x="0" y="354"/>
                  <a:pt x="21" y="376"/>
                  <a:pt x="48" y="376"/>
                </a:cubicBezTo>
                <a:cubicBezTo>
                  <a:pt x="74" y="376"/>
                  <a:pt x="96" y="354"/>
                  <a:pt x="96" y="328"/>
                </a:cubicBezTo>
                <a:cubicBezTo>
                  <a:pt x="96" y="308"/>
                  <a:pt x="84" y="291"/>
                  <a:pt x="67" y="284"/>
                </a:cubicBezTo>
                <a:cubicBezTo>
                  <a:pt x="67" y="238"/>
                  <a:pt x="67" y="238"/>
                  <a:pt x="67" y="238"/>
                </a:cubicBezTo>
                <a:cubicBezTo>
                  <a:pt x="67" y="233"/>
                  <a:pt x="68" y="207"/>
                  <a:pt x="98" y="207"/>
                </a:cubicBezTo>
                <a:cubicBezTo>
                  <a:pt x="138" y="207"/>
                  <a:pt x="138" y="207"/>
                  <a:pt x="138" y="207"/>
                </a:cubicBezTo>
                <a:cubicBezTo>
                  <a:pt x="150" y="207"/>
                  <a:pt x="160" y="205"/>
                  <a:pt x="169" y="202"/>
                </a:cubicBezTo>
                <a:cubicBezTo>
                  <a:pt x="169" y="284"/>
                  <a:pt x="169" y="284"/>
                  <a:pt x="169" y="284"/>
                </a:cubicBezTo>
                <a:cubicBezTo>
                  <a:pt x="152" y="291"/>
                  <a:pt x="140" y="308"/>
                  <a:pt x="140" y="328"/>
                </a:cubicBezTo>
                <a:cubicBezTo>
                  <a:pt x="140" y="354"/>
                  <a:pt x="161" y="376"/>
                  <a:pt x="188" y="376"/>
                </a:cubicBezTo>
                <a:cubicBezTo>
                  <a:pt x="214" y="376"/>
                  <a:pt x="236" y="354"/>
                  <a:pt x="236" y="328"/>
                </a:cubicBezTo>
                <a:cubicBezTo>
                  <a:pt x="236" y="308"/>
                  <a:pt x="224" y="291"/>
                  <a:pt x="207" y="284"/>
                </a:cubicBezTo>
                <a:cubicBezTo>
                  <a:pt x="207" y="202"/>
                  <a:pt x="207" y="202"/>
                  <a:pt x="207" y="202"/>
                </a:cubicBezTo>
                <a:cubicBezTo>
                  <a:pt x="215" y="205"/>
                  <a:pt x="226" y="207"/>
                  <a:pt x="238" y="207"/>
                </a:cubicBezTo>
                <a:cubicBezTo>
                  <a:pt x="278" y="207"/>
                  <a:pt x="278" y="207"/>
                  <a:pt x="278" y="207"/>
                </a:cubicBezTo>
                <a:cubicBezTo>
                  <a:pt x="306" y="207"/>
                  <a:pt x="309" y="231"/>
                  <a:pt x="309" y="238"/>
                </a:cubicBezTo>
                <a:cubicBezTo>
                  <a:pt x="309" y="284"/>
                  <a:pt x="309" y="284"/>
                  <a:pt x="309" y="284"/>
                </a:cubicBezTo>
                <a:cubicBezTo>
                  <a:pt x="292" y="291"/>
                  <a:pt x="280" y="308"/>
                  <a:pt x="280" y="328"/>
                </a:cubicBezTo>
                <a:cubicBezTo>
                  <a:pt x="280" y="354"/>
                  <a:pt x="301" y="376"/>
                  <a:pt x="328" y="376"/>
                </a:cubicBezTo>
                <a:cubicBezTo>
                  <a:pt x="354" y="376"/>
                  <a:pt x="376" y="354"/>
                  <a:pt x="376" y="328"/>
                </a:cubicBezTo>
                <a:cubicBezTo>
                  <a:pt x="376" y="308"/>
                  <a:pt x="364" y="291"/>
                  <a:pt x="347" y="284"/>
                </a:cubicBezTo>
                <a:close/>
                <a:moveTo>
                  <a:pt x="75" y="328"/>
                </a:moveTo>
                <a:cubicBezTo>
                  <a:pt x="75" y="343"/>
                  <a:pt x="63" y="356"/>
                  <a:pt x="48" y="356"/>
                </a:cubicBezTo>
                <a:cubicBezTo>
                  <a:pt x="32" y="356"/>
                  <a:pt x="20" y="343"/>
                  <a:pt x="20" y="328"/>
                </a:cubicBezTo>
                <a:cubicBezTo>
                  <a:pt x="20" y="313"/>
                  <a:pt x="32" y="300"/>
                  <a:pt x="48" y="300"/>
                </a:cubicBezTo>
                <a:cubicBezTo>
                  <a:pt x="63" y="300"/>
                  <a:pt x="75" y="313"/>
                  <a:pt x="75" y="328"/>
                </a:cubicBezTo>
                <a:close/>
                <a:moveTo>
                  <a:pt x="160" y="48"/>
                </a:moveTo>
                <a:cubicBezTo>
                  <a:pt x="160" y="33"/>
                  <a:pt x="172" y="20"/>
                  <a:pt x="188" y="20"/>
                </a:cubicBezTo>
                <a:cubicBezTo>
                  <a:pt x="203" y="20"/>
                  <a:pt x="215" y="33"/>
                  <a:pt x="215" y="48"/>
                </a:cubicBezTo>
                <a:cubicBezTo>
                  <a:pt x="215" y="63"/>
                  <a:pt x="203" y="76"/>
                  <a:pt x="188" y="76"/>
                </a:cubicBezTo>
                <a:cubicBezTo>
                  <a:pt x="172" y="76"/>
                  <a:pt x="160" y="63"/>
                  <a:pt x="160" y="48"/>
                </a:cubicBezTo>
                <a:close/>
                <a:moveTo>
                  <a:pt x="215" y="328"/>
                </a:moveTo>
                <a:cubicBezTo>
                  <a:pt x="215" y="343"/>
                  <a:pt x="203" y="356"/>
                  <a:pt x="188" y="356"/>
                </a:cubicBezTo>
                <a:cubicBezTo>
                  <a:pt x="172" y="356"/>
                  <a:pt x="160" y="343"/>
                  <a:pt x="160" y="328"/>
                </a:cubicBezTo>
                <a:cubicBezTo>
                  <a:pt x="160" y="313"/>
                  <a:pt x="172" y="300"/>
                  <a:pt x="188" y="300"/>
                </a:cubicBezTo>
                <a:cubicBezTo>
                  <a:pt x="203" y="300"/>
                  <a:pt x="215" y="313"/>
                  <a:pt x="215" y="328"/>
                </a:cubicBezTo>
                <a:close/>
                <a:moveTo>
                  <a:pt x="328" y="356"/>
                </a:moveTo>
                <a:cubicBezTo>
                  <a:pt x="312" y="356"/>
                  <a:pt x="300" y="343"/>
                  <a:pt x="300" y="328"/>
                </a:cubicBezTo>
                <a:cubicBezTo>
                  <a:pt x="300" y="313"/>
                  <a:pt x="312" y="300"/>
                  <a:pt x="328" y="300"/>
                </a:cubicBezTo>
                <a:cubicBezTo>
                  <a:pt x="343" y="300"/>
                  <a:pt x="355" y="313"/>
                  <a:pt x="355" y="328"/>
                </a:cubicBezTo>
                <a:cubicBezTo>
                  <a:pt x="355" y="343"/>
                  <a:pt x="343" y="356"/>
                  <a:pt x="328" y="356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en-US" sz="1050" dirty="0">
              <a:solidFill>
                <a:prstClr val="white"/>
              </a:solidFill>
              <a:latin typeface="Arial" panose="020B0604020202020204" pitchFamily="34" charset="0"/>
              <a:ea typeface="迷你简卡通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2" name="Freeform 17"/>
          <p:cNvSpPr>
            <a:spLocks noChangeAspect="1" noEditPoints="1"/>
          </p:cNvSpPr>
          <p:nvPr/>
        </p:nvSpPr>
        <p:spPr bwMode="auto">
          <a:xfrm>
            <a:off x="5107828" y="3038008"/>
            <a:ext cx="373063" cy="298450"/>
          </a:xfrm>
          <a:custGeom>
            <a:avLst/>
            <a:gdLst>
              <a:gd name="T0" fmla="*/ 200 w 400"/>
              <a:gd name="T1" fmla="*/ 120 h 320"/>
              <a:gd name="T2" fmla="*/ 140 w 400"/>
              <a:gd name="T3" fmla="*/ 180 h 320"/>
              <a:gd name="T4" fmla="*/ 200 w 400"/>
              <a:gd name="T5" fmla="*/ 240 h 320"/>
              <a:gd name="T6" fmla="*/ 260 w 400"/>
              <a:gd name="T7" fmla="*/ 180 h 320"/>
              <a:gd name="T8" fmla="*/ 200 w 400"/>
              <a:gd name="T9" fmla="*/ 120 h 320"/>
              <a:gd name="T10" fmla="*/ 360 w 400"/>
              <a:gd name="T11" fmla="*/ 60 h 320"/>
              <a:gd name="T12" fmla="*/ 312 w 400"/>
              <a:gd name="T13" fmla="*/ 60 h 320"/>
              <a:gd name="T14" fmla="*/ 296 w 400"/>
              <a:gd name="T15" fmla="*/ 49 h 320"/>
              <a:gd name="T16" fmla="*/ 284 w 400"/>
              <a:gd name="T17" fmla="*/ 11 h 320"/>
              <a:gd name="T18" fmla="*/ 268 w 400"/>
              <a:gd name="T19" fmla="*/ 0 h 320"/>
              <a:gd name="T20" fmla="*/ 132 w 400"/>
              <a:gd name="T21" fmla="*/ 0 h 320"/>
              <a:gd name="T22" fmla="*/ 116 w 400"/>
              <a:gd name="T23" fmla="*/ 11 h 320"/>
              <a:gd name="T24" fmla="*/ 104 w 400"/>
              <a:gd name="T25" fmla="*/ 49 h 320"/>
              <a:gd name="T26" fmla="*/ 88 w 400"/>
              <a:gd name="T27" fmla="*/ 60 h 320"/>
              <a:gd name="T28" fmla="*/ 40 w 400"/>
              <a:gd name="T29" fmla="*/ 60 h 320"/>
              <a:gd name="T30" fmla="*/ 0 w 400"/>
              <a:gd name="T31" fmla="*/ 100 h 320"/>
              <a:gd name="T32" fmla="*/ 0 w 400"/>
              <a:gd name="T33" fmla="*/ 280 h 320"/>
              <a:gd name="T34" fmla="*/ 40 w 400"/>
              <a:gd name="T35" fmla="*/ 320 h 320"/>
              <a:gd name="T36" fmla="*/ 360 w 400"/>
              <a:gd name="T37" fmla="*/ 320 h 320"/>
              <a:gd name="T38" fmla="*/ 400 w 400"/>
              <a:gd name="T39" fmla="*/ 280 h 320"/>
              <a:gd name="T40" fmla="*/ 400 w 400"/>
              <a:gd name="T41" fmla="*/ 100 h 320"/>
              <a:gd name="T42" fmla="*/ 360 w 400"/>
              <a:gd name="T43" fmla="*/ 60 h 320"/>
              <a:gd name="T44" fmla="*/ 200 w 400"/>
              <a:gd name="T45" fmla="*/ 280 h 320"/>
              <a:gd name="T46" fmla="*/ 100 w 400"/>
              <a:gd name="T47" fmla="*/ 180 h 320"/>
              <a:gd name="T48" fmla="*/ 200 w 400"/>
              <a:gd name="T49" fmla="*/ 80 h 320"/>
              <a:gd name="T50" fmla="*/ 300 w 400"/>
              <a:gd name="T51" fmla="*/ 180 h 320"/>
              <a:gd name="T52" fmla="*/ 200 w 400"/>
              <a:gd name="T53" fmla="*/ 280 h 320"/>
              <a:gd name="T54" fmla="*/ 346 w 400"/>
              <a:gd name="T55" fmla="*/ 128 h 320"/>
              <a:gd name="T56" fmla="*/ 332 w 400"/>
              <a:gd name="T57" fmla="*/ 114 h 320"/>
              <a:gd name="T58" fmla="*/ 346 w 400"/>
              <a:gd name="T59" fmla="*/ 100 h 320"/>
              <a:gd name="T60" fmla="*/ 360 w 400"/>
              <a:gd name="T61" fmla="*/ 114 h 320"/>
              <a:gd name="T62" fmla="*/ 346 w 400"/>
              <a:gd name="T63" fmla="*/ 128 h 32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400" h="320">
                <a:moveTo>
                  <a:pt x="200" y="120"/>
                </a:moveTo>
                <a:cubicBezTo>
                  <a:pt x="167" y="120"/>
                  <a:pt x="140" y="147"/>
                  <a:pt x="140" y="180"/>
                </a:cubicBezTo>
                <a:cubicBezTo>
                  <a:pt x="140" y="213"/>
                  <a:pt x="167" y="240"/>
                  <a:pt x="200" y="240"/>
                </a:cubicBezTo>
                <a:cubicBezTo>
                  <a:pt x="233" y="240"/>
                  <a:pt x="260" y="213"/>
                  <a:pt x="260" y="180"/>
                </a:cubicBezTo>
                <a:cubicBezTo>
                  <a:pt x="260" y="147"/>
                  <a:pt x="233" y="120"/>
                  <a:pt x="200" y="120"/>
                </a:cubicBezTo>
                <a:close/>
                <a:moveTo>
                  <a:pt x="360" y="60"/>
                </a:moveTo>
                <a:cubicBezTo>
                  <a:pt x="312" y="60"/>
                  <a:pt x="312" y="60"/>
                  <a:pt x="312" y="60"/>
                </a:cubicBezTo>
                <a:cubicBezTo>
                  <a:pt x="305" y="60"/>
                  <a:pt x="298" y="55"/>
                  <a:pt x="296" y="49"/>
                </a:cubicBezTo>
                <a:cubicBezTo>
                  <a:pt x="284" y="11"/>
                  <a:pt x="284" y="11"/>
                  <a:pt x="284" y="11"/>
                </a:cubicBezTo>
                <a:cubicBezTo>
                  <a:pt x="281" y="5"/>
                  <a:pt x="274" y="0"/>
                  <a:pt x="268" y="0"/>
                </a:cubicBezTo>
                <a:cubicBezTo>
                  <a:pt x="132" y="0"/>
                  <a:pt x="132" y="0"/>
                  <a:pt x="132" y="0"/>
                </a:cubicBezTo>
                <a:cubicBezTo>
                  <a:pt x="125" y="0"/>
                  <a:pt x="118" y="5"/>
                  <a:pt x="116" y="11"/>
                </a:cubicBezTo>
                <a:cubicBezTo>
                  <a:pt x="104" y="49"/>
                  <a:pt x="104" y="49"/>
                  <a:pt x="104" y="49"/>
                </a:cubicBezTo>
                <a:cubicBezTo>
                  <a:pt x="101" y="55"/>
                  <a:pt x="94" y="60"/>
                  <a:pt x="88" y="60"/>
                </a:cubicBezTo>
                <a:cubicBezTo>
                  <a:pt x="40" y="60"/>
                  <a:pt x="40" y="60"/>
                  <a:pt x="40" y="60"/>
                </a:cubicBezTo>
                <a:cubicBezTo>
                  <a:pt x="18" y="60"/>
                  <a:pt x="0" y="78"/>
                  <a:pt x="0" y="100"/>
                </a:cubicBezTo>
                <a:cubicBezTo>
                  <a:pt x="0" y="280"/>
                  <a:pt x="0" y="280"/>
                  <a:pt x="0" y="280"/>
                </a:cubicBezTo>
                <a:cubicBezTo>
                  <a:pt x="0" y="302"/>
                  <a:pt x="18" y="320"/>
                  <a:pt x="40" y="320"/>
                </a:cubicBezTo>
                <a:cubicBezTo>
                  <a:pt x="360" y="320"/>
                  <a:pt x="360" y="320"/>
                  <a:pt x="360" y="320"/>
                </a:cubicBezTo>
                <a:cubicBezTo>
                  <a:pt x="382" y="320"/>
                  <a:pt x="400" y="302"/>
                  <a:pt x="400" y="280"/>
                </a:cubicBezTo>
                <a:cubicBezTo>
                  <a:pt x="400" y="100"/>
                  <a:pt x="400" y="100"/>
                  <a:pt x="400" y="100"/>
                </a:cubicBezTo>
                <a:cubicBezTo>
                  <a:pt x="400" y="78"/>
                  <a:pt x="382" y="60"/>
                  <a:pt x="360" y="60"/>
                </a:cubicBezTo>
                <a:close/>
                <a:moveTo>
                  <a:pt x="200" y="280"/>
                </a:moveTo>
                <a:cubicBezTo>
                  <a:pt x="145" y="280"/>
                  <a:pt x="100" y="235"/>
                  <a:pt x="100" y="180"/>
                </a:cubicBezTo>
                <a:cubicBezTo>
                  <a:pt x="100" y="125"/>
                  <a:pt x="145" y="80"/>
                  <a:pt x="200" y="80"/>
                </a:cubicBezTo>
                <a:cubicBezTo>
                  <a:pt x="255" y="80"/>
                  <a:pt x="300" y="125"/>
                  <a:pt x="300" y="180"/>
                </a:cubicBezTo>
                <a:cubicBezTo>
                  <a:pt x="300" y="235"/>
                  <a:pt x="255" y="280"/>
                  <a:pt x="200" y="280"/>
                </a:cubicBezTo>
                <a:close/>
                <a:moveTo>
                  <a:pt x="346" y="128"/>
                </a:moveTo>
                <a:cubicBezTo>
                  <a:pt x="338" y="128"/>
                  <a:pt x="332" y="122"/>
                  <a:pt x="332" y="114"/>
                </a:cubicBezTo>
                <a:cubicBezTo>
                  <a:pt x="332" y="106"/>
                  <a:pt x="338" y="100"/>
                  <a:pt x="346" y="100"/>
                </a:cubicBezTo>
                <a:cubicBezTo>
                  <a:pt x="354" y="100"/>
                  <a:pt x="360" y="106"/>
                  <a:pt x="360" y="114"/>
                </a:cubicBezTo>
                <a:cubicBezTo>
                  <a:pt x="360" y="122"/>
                  <a:pt x="354" y="128"/>
                  <a:pt x="346" y="128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en-US" sz="1050" dirty="0">
              <a:solidFill>
                <a:prstClr val="white"/>
              </a:solidFill>
              <a:latin typeface="Arial" panose="020B0604020202020204" pitchFamily="34" charset="0"/>
              <a:ea typeface="迷你简卡通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" name="Freeform 27"/>
          <p:cNvSpPr>
            <a:spLocks noChangeAspect="1" noEditPoints="1"/>
          </p:cNvSpPr>
          <p:nvPr/>
        </p:nvSpPr>
        <p:spPr bwMode="auto">
          <a:xfrm>
            <a:off x="6217491" y="3053883"/>
            <a:ext cx="360362" cy="257175"/>
          </a:xfrm>
          <a:custGeom>
            <a:avLst/>
            <a:gdLst>
              <a:gd name="T0" fmla="*/ 392 w 392"/>
              <a:gd name="T1" fmla="*/ 40 h 280"/>
              <a:gd name="T2" fmla="*/ 392 w 392"/>
              <a:gd name="T3" fmla="*/ 16 h 280"/>
              <a:gd name="T4" fmla="*/ 376 w 392"/>
              <a:gd name="T5" fmla="*/ 0 h 280"/>
              <a:gd name="T6" fmla="*/ 16 w 392"/>
              <a:gd name="T7" fmla="*/ 0 h 280"/>
              <a:gd name="T8" fmla="*/ 0 w 392"/>
              <a:gd name="T9" fmla="*/ 16 h 280"/>
              <a:gd name="T10" fmla="*/ 0 w 392"/>
              <a:gd name="T11" fmla="*/ 40 h 280"/>
              <a:gd name="T12" fmla="*/ 40 w 392"/>
              <a:gd name="T13" fmla="*/ 40 h 280"/>
              <a:gd name="T14" fmla="*/ 40 w 392"/>
              <a:gd name="T15" fmla="*/ 80 h 280"/>
              <a:gd name="T16" fmla="*/ 0 w 392"/>
              <a:gd name="T17" fmla="*/ 80 h 280"/>
              <a:gd name="T18" fmla="*/ 0 w 392"/>
              <a:gd name="T19" fmla="*/ 120 h 280"/>
              <a:gd name="T20" fmla="*/ 40 w 392"/>
              <a:gd name="T21" fmla="*/ 120 h 280"/>
              <a:gd name="T22" fmla="*/ 40 w 392"/>
              <a:gd name="T23" fmla="*/ 160 h 280"/>
              <a:gd name="T24" fmla="*/ 0 w 392"/>
              <a:gd name="T25" fmla="*/ 160 h 280"/>
              <a:gd name="T26" fmla="*/ 0 w 392"/>
              <a:gd name="T27" fmla="*/ 200 h 280"/>
              <a:gd name="T28" fmla="*/ 40 w 392"/>
              <a:gd name="T29" fmla="*/ 200 h 280"/>
              <a:gd name="T30" fmla="*/ 40 w 392"/>
              <a:gd name="T31" fmla="*/ 240 h 280"/>
              <a:gd name="T32" fmla="*/ 0 w 392"/>
              <a:gd name="T33" fmla="*/ 240 h 280"/>
              <a:gd name="T34" fmla="*/ 0 w 392"/>
              <a:gd name="T35" fmla="*/ 264 h 280"/>
              <a:gd name="T36" fmla="*/ 16 w 392"/>
              <a:gd name="T37" fmla="*/ 280 h 280"/>
              <a:gd name="T38" fmla="*/ 376 w 392"/>
              <a:gd name="T39" fmla="*/ 280 h 280"/>
              <a:gd name="T40" fmla="*/ 392 w 392"/>
              <a:gd name="T41" fmla="*/ 264 h 280"/>
              <a:gd name="T42" fmla="*/ 392 w 392"/>
              <a:gd name="T43" fmla="*/ 240 h 280"/>
              <a:gd name="T44" fmla="*/ 352 w 392"/>
              <a:gd name="T45" fmla="*/ 240 h 280"/>
              <a:gd name="T46" fmla="*/ 352 w 392"/>
              <a:gd name="T47" fmla="*/ 200 h 280"/>
              <a:gd name="T48" fmla="*/ 392 w 392"/>
              <a:gd name="T49" fmla="*/ 200 h 280"/>
              <a:gd name="T50" fmla="*/ 392 w 392"/>
              <a:gd name="T51" fmla="*/ 160 h 280"/>
              <a:gd name="T52" fmla="*/ 352 w 392"/>
              <a:gd name="T53" fmla="*/ 160 h 280"/>
              <a:gd name="T54" fmla="*/ 352 w 392"/>
              <a:gd name="T55" fmla="*/ 120 h 280"/>
              <a:gd name="T56" fmla="*/ 392 w 392"/>
              <a:gd name="T57" fmla="*/ 120 h 280"/>
              <a:gd name="T58" fmla="*/ 392 w 392"/>
              <a:gd name="T59" fmla="*/ 80 h 280"/>
              <a:gd name="T60" fmla="*/ 352 w 392"/>
              <a:gd name="T61" fmla="*/ 80 h 280"/>
              <a:gd name="T62" fmla="*/ 352 w 392"/>
              <a:gd name="T63" fmla="*/ 40 h 280"/>
              <a:gd name="T64" fmla="*/ 392 w 392"/>
              <a:gd name="T65" fmla="*/ 40 h 280"/>
              <a:gd name="T66" fmla="*/ 152 w 392"/>
              <a:gd name="T67" fmla="*/ 200 h 280"/>
              <a:gd name="T68" fmla="*/ 152 w 392"/>
              <a:gd name="T69" fmla="*/ 80 h 280"/>
              <a:gd name="T70" fmla="*/ 252 w 392"/>
              <a:gd name="T71" fmla="*/ 140 h 280"/>
              <a:gd name="T72" fmla="*/ 152 w 392"/>
              <a:gd name="T73" fmla="*/ 200 h 28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392" h="280">
                <a:moveTo>
                  <a:pt x="392" y="40"/>
                </a:moveTo>
                <a:cubicBezTo>
                  <a:pt x="392" y="16"/>
                  <a:pt x="392" y="16"/>
                  <a:pt x="392" y="16"/>
                </a:cubicBezTo>
                <a:cubicBezTo>
                  <a:pt x="392" y="7"/>
                  <a:pt x="385" y="0"/>
                  <a:pt x="376" y="0"/>
                </a:cubicBezTo>
                <a:cubicBezTo>
                  <a:pt x="16" y="0"/>
                  <a:pt x="16" y="0"/>
                  <a:pt x="16" y="0"/>
                </a:cubicBezTo>
                <a:cubicBezTo>
                  <a:pt x="7" y="0"/>
                  <a:pt x="0" y="7"/>
                  <a:pt x="0" y="16"/>
                </a:cubicBezTo>
                <a:cubicBezTo>
                  <a:pt x="0" y="40"/>
                  <a:pt x="0" y="40"/>
                  <a:pt x="0" y="40"/>
                </a:cubicBezTo>
                <a:cubicBezTo>
                  <a:pt x="40" y="40"/>
                  <a:pt x="40" y="40"/>
                  <a:pt x="40" y="40"/>
                </a:cubicBezTo>
                <a:cubicBezTo>
                  <a:pt x="40" y="80"/>
                  <a:pt x="40" y="80"/>
                  <a:pt x="40" y="80"/>
                </a:cubicBezTo>
                <a:cubicBezTo>
                  <a:pt x="0" y="80"/>
                  <a:pt x="0" y="80"/>
                  <a:pt x="0" y="80"/>
                </a:cubicBezTo>
                <a:cubicBezTo>
                  <a:pt x="0" y="120"/>
                  <a:pt x="0" y="120"/>
                  <a:pt x="0" y="120"/>
                </a:cubicBezTo>
                <a:cubicBezTo>
                  <a:pt x="40" y="120"/>
                  <a:pt x="40" y="120"/>
                  <a:pt x="40" y="120"/>
                </a:cubicBezTo>
                <a:cubicBezTo>
                  <a:pt x="40" y="160"/>
                  <a:pt x="40" y="160"/>
                  <a:pt x="40" y="160"/>
                </a:cubicBezTo>
                <a:cubicBezTo>
                  <a:pt x="0" y="160"/>
                  <a:pt x="0" y="160"/>
                  <a:pt x="0" y="160"/>
                </a:cubicBezTo>
                <a:cubicBezTo>
                  <a:pt x="0" y="200"/>
                  <a:pt x="0" y="200"/>
                  <a:pt x="0" y="200"/>
                </a:cubicBezTo>
                <a:cubicBezTo>
                  <a:pt x="40" y="200"/>
                  <a:pt x="40" y="200"/>
                  <a:pt x="40" y="200"/>
                </a:cubicBezTo>
                <a:cubicBezTo>
                  <a:pt x="40" y="240"/>
                  <a:pt x="40" y="240"/>
                  <a:pt x="40" y="240"/>
                </a:cubicBezTo>
                <a:cubicBezTo>
                  <a:pt x="0" y="240"/>
                  <a:pt x="0" y="240"/>
                  <a:pt x="0" y="240"/>
                </a:cubicBezTo>
                <a:cubicBezTo>
                  <a:pt x="0" y="264"/>
                  <a:pt x="0" y="264"/>
                  <a:pt x="0" y="264"/>
                </a:cubicBezTo>
                <a:cubicBezTo>
                  <a:pt x="0" y="273"/>
                  <a:pt x="7" y="280"/>
                  <a:pt x="16" y="280"/>
                </a:cubicBezTo>
                <a:cubicBezTo>
                  <a:pt x="376" y="280"/>
                  <a:pt x="376" y="280"/>
                  <a:pt x="376" y="280"/>
                </a:cubicBezTo>
                <a:cubicBezTo>
                  <a:pt x="385" y="280"/>
                  <a:pt x="392" y="273"/>
                  <a:pt x="392" y="264"/>
                </a:cubicBezTo>
                <a:cubicBezTo>
                  <a:pt x="392" y="240"/>
                  <a:pt x="392" y="240"/>
                  <a:pt x="392" y="240"/>
                </a:cubicBezTo>
                <a:cubicBezTo>
                  <a:pt x="352" y="240"/>
                  <a:pt x="352" y="240"/>
                  <a:pt x="352" y="240"/>
                </a:cubicBezTo>
                <a:cubicBezTo>
                  <a:pt x="352" y="200"/>
                  <a:pt x="352" y="200"/>
                  <a:pt x="352" y="200"/>
                </a:cubicBezTo>
                <a:cubicBezTo>
                  <a:pt x="392" y="200"/>
                  <a:pt x="392" y="200"/>
                  <a:pt x="392" y="200"/>
                </a:cubicBezTo>
                <a:cubicBezTo>
                  <a:pt x="392" y="160"/>
                  <a:pt x="392" y="160"/>
                  <a:pt x="392" y="160"/>
                </a:cubicBezTo>
                <a:cubicBezTo>
                  <a:pt x="352" y="160"/>
                  <a:pt x="352" y="160"/>
                  <a:pt x="352" y="160"/>
                </a:cubicBezTo>
                <a:cubicBezTo>
                  <a:pt x="352" y="120"/>
                  <a:pt x="352" y="120"/>
                  <a:pt x="352" y="120"/>
                </a:cubicBezTo>
                <a:cubicBezTo>
                  <a:pt x="392" y="120"/>
                  <a:pt x="392" y="120"/>
                  <a:pt x="392" y="120"/>
                </a:cubicBezTo>
                <a:cubicBezTo>
                  <a:pt x="392" y="80"/>
                  <a:pt x="392" y="80"/>
                  <a:pt x="392" y="80"/>
                </a:cubicBezTo>
                <a:cubicBezTo>
                  <a:pt x="352" y="80"/>
                  <a:pt x="352" y="80"/>
                  <a:pt x="352" y="80"/>
                </a:cubicBezTo>
                <a:cubicBezTo>
                  <a:pt x="352" y="40"/>
                  <a:pt x="352" y="40"/>
                  <a:pt x="352" y="40"/>
                </a:cubicBezTo>
                <a:lnTo>
                  <a:pt x="392" y="40"/>
                </a:lnTo>
                <a:close/>
                <a:moveTo>
                  <a:pt x="152" y="200"/>
                </a:moveTo>
                <a:cubicBezTo>
                  <a:pt x="152" y="80"/>
                  <a:pt x="152" y="80"/>
                  <a:pt x="152" y="80"/>
                </a:cubicBezTo>
                <a:cubicBezTo>
                  <a:pt x="252" y="140"/>
                  <a:pt x="252" y="140"/>
                  <a:pt x="252" y="140"/>
                </a:cubicBezTo>
                <a:lnTo>
                  <a:pt x="152" y="20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en-US" sz="1050" dirty="0">
              <a:solidFill>
                <a:prstClr val="white"/>
              </a:solidFill>
              <a:latin typeface="Arial" panose="020B0604020202020204" pitchFamily="34" charset="0"/>
              <a:ea typeface="迷你简卡通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4" name="Freeform 6"/>
          <p:cNvSpPr>
            <a:spLocks noChangeAspect="1" noEditPoints="1"/>
          </p:cNvSpPr>
          <p:nvPr/>
        </p:nvSpPr>
        <p:spPr bwMode="auto">
          <a:xfrm>
            <a:off x="6193678" y="4163545"/>
            <a:ext cx="406400" cy="415925"/>
          </a:xfrm>
          <a:custGeom>
            <a:avLst/>
            <a:gdLst>
              <a:gd name="T0" fmla="*/ 121 w 417"/>
              <a:gd name="T1" fmla="*/ 94 h 426"/>
              <a:gd name="T2" fmla="*/ 85 w 417"/>
              <a:gd name="T3" fmla="*/ 341 h 426"/>
              <a:gd name="T4" fmla="*/ 332 w 417"/>
              <a:gd name="T5" fmla="*/ 305 h 426"/>
              <a:gd name="T6" fmla="*/ 267 w 417"/>
              <a:gd name="T7" fmla="*/ 159 h 426"/>
              <a:gd name="T8" fmla="*/ 121 w 417"/>
              <a:gd name="T9" fmla="*/ 94 h 426"/>
              <a:gd name="T10" fmla="*/ 306 w 417"/>
              <a:gd name="T11" fmla="*/ 286 h 426"/>
              <a:gd name="T12" fmla="*/ 199 w 417"/>
              <a:gd name="T13" fmla="*/ 227 h 426"/>
              <a:gd name="T14" fmla="*/ 140 w 417"/>
              <a:gd name="T15" fmla="*/ 120 h 426"/>
              <a:gd name="T16" fmla="*/ 247 w 417"/>
              <a:gd name="T17" fmla="*/ 179 h 426"/>
              <a:gd name="T18" fmla="*/ 306 w 417"/>
              <a:gd name="T19" fmla="*/ 286 h 426"/>
              <a:gd name="T20" fmla="*/ 309 w 417"/>
              <a:gd name="T21" fmla="*/ 128 h 426"/>
              <a:gd name="T22" fmla="*/ 323 w 417"/>
              <a:gd name="T23" fmla="*/ 122 h 426"/>
              <a:gd name="T24" fmla="*/ 361 w 417"/>
              <a:gd name="T25" fmla="*/ 84 h 426"/>
              <a:gd name="T26" fmla="*/ 361 w 417"/>
              <a:gd name="T27" fmla="*/ 56 h 426"/>
              <a:gd name="T28" fmla="*/ 333 w 417"/>
              <a:gd name="T29" fmla="*/ 56 h 426"/>
              <a:gd name="T30" fmla="*/ 295 w 417"/>
              <a:gd name="T31" fmla="*/ 94 h 426"/>
              <a:gd name="T32" fmla="*/ 295 w 417"/>
              <a:gd name="T33" fmla="*/ 122 h 426"/>
              <a:gd name="T34" fmla="*/ 309 w 417"/>
              <a:gd name="T35" fmla="*/ 128 h 426"/>
              <a:gd name="T36" fmla="*/ 237 w 417"/>
              <a:gd name="T37" fmla="*/ 79 h 426"/>
              <a:gd name="T38" fmla="*/ 247 w 417"/>
              <a:gd name="T39" fmla="*/ 81 h 426"/>
              <a:gd name="T40" fmla="*/ 264 w 417"/>
              <a:gd name="T41" fmla="*/ 71 h 426"/>
              <a:gd name="T42" fmla="*/ 286 w 417"/>
              <a:gd name="T43" fmla="*/ 33 h 426"/>
              <a:gd name="T44" fmla="*/ 278 w 417"/>
              <a:gd name="T45" fmla="*/ 5 h 426"/>
              <a:gd name="T46" fmla="*/ 251 w 417"/>
              <a:gd name="T47" fmla="*/ 13 h 426"/>
              <a:gd name="T48" fmla="*/ 229 w 417"/>
              <a:gd name="T49" fmla="*/ 52 h 426"/>
              <a:gd name="T50" fmla="*/ 237 w 417"/>
              <a:gd name="T51" fmla="*/ 79 h 426"/>
              <a:gd name="T52" fmla="*/ 412 w 417"/>
              <a:gd name="T53" fmla="*/ 139 h 426"/>
              <a:gd name="T54" fmla="*/ 385 w 417"/>
              <a:gd name="T55" fmla="*/ 131 h 426"/>
              <a:gd name="T56" fmla="*/ 346 w 417"/>
              <a:gd name="T57" fmla="*/ 153 h 426"/>
              <a:gd name="T58" fmla="*/ 338 w 417"/>
              <a:gd name="T59" fmla="*/ 180 h 426"/>
              <a:gd name="T60" fmla="*/ 356 w 417"/>
              <a:gd name="T61" fmla="*/ 190 h 426"/>
              <a:gd name="T62" fmla="*/ 366 w 417"/>
              <a:gd name="T63" fmla="*/ 188 h 426"/>
              <a:gd name="T64" fmla="*/ 404 w 417"/>
              <a:gd name="T65" fmla="*/ 166 h 426"/>
              <a:gd name="T66" fmla="*/ 412 w 417"/>
              <a:gd name="T67" fmla="*/ 139 h 42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</a:cxnLst>
            <a:rect l="0" t="0" r="r" b="b"/>
            <a:pathLst>
              <a:path w="417" h="426">
                <a:moveTo>
                  <a:pt x="121" y="94"/>
                </a:moveTo>
                <a:cubicBezTo>
                  <a:pt x="98" y="116"/>
                  <a:pt x="0" y="256"/>
                  <a:pt x="85" y="341"/>
                </a:cubicBezTo>
                <a:cubicBezTo>
                  <a:pt x="170" y="426"/>
                  <a:pt x="309" y="328"/>
                  <a:pt x="332" y="305"/>
                </a:cubicBezTo>
                <a:cubicBezTo>
                  <a:pt x="354" y="283"/>
                  <a:pt x="325" y="217"/>
                  <a:pt x="267" y="159"/>
                </a:cubicBezTo>
                <a:cubicBezTo>
                  <a:pt x="209" y="101"/>
                  <a:pt x="143" y="72"/>
                  <a:pt x="121" y="94"/>
                </a:cubicBezTo>
                <a:close/>
                <a:moveTo>
                  <a:pt x="306" y="286"/>
                </a:moveTo>
                <a:cubicBezTo>
                  <a:pt x="299" y="292"/>
                  <a:pt x="248" y="277"/>
                  <a:pt x="199" y="227"/>
                </a:cubicBezTo>
                <a:cubicBezTo>
                  <a:pt x="149" y="178"/>
                  <a:pt x="134" y="127"/>
                  <a:pt x="140" y="120"/>
                </a:cubicBezTo>
                <a:cubicBezTo>
                  <a:pt x="147" y="113"/>
                  <a:pt x="198" y="129"/>
                  <a:pt x="247" y="179"/>
                </a:cubicBezTo>
                <a:cubicBezTo>
                  <a:pt x="297" y="228"/>
                  <a:pt x="313" y="279"/>
                  <a:pt x="306" y="286"/>
                </a:cubicBezTo>
                <a:close/>
                <a:moveTo>
                  <a:pt x="309" y="128"/>
                </a:moveTo>
                <a:cubicBezTo>
                  <a:pt x="314" y="128"/>
                  <a:pt x="319" y="126"/>
                  <a:pt x="323" y="122"/>
                </a:cubicBezTo>
                <a:cubicBezTo>
                  <a:pt x="361" y="84"/>
                  <a:pt x="361" y="84"/>
                  <a:pt x="361" y="84"/>
                </a:cubicBezTo>
                <a:cubicBezTo>
                  <a:pt x="369" y="76"/>
                  <a:pt x="369" y="64"/>
                  <a:pt x="361" y="56"/>
                </a:cubicBezTo>
                <a:cubicBezTo>
                  <a:pt x="353" y="48"/>
                  <a:pt x="341" y="48"/>
                  <a:pt x="333" y="56"/>
                </a:cubicBezTo>
                <a:cubicBezTo>
                  <a:pt x="295" y="94"/>
                  <a:pt x="295" y="94"/>
                  <a:pt x="295" y="94"/>
                </a:cubicBezTo>
                <a:cubicBezTo>
                  <a:pt x="287" y="102"/>
                  <a:pt x="287" y="115"/>
                  <a:pt x="295" y="122"/>
                </a:cubicBezTo>
                <a:cubicBezTo>
                  <a:pt x="299" y="126"/>
                  <a:pt x="304" y="128"/>
                  <a:pt x="309" y="128"/>
                </a:cubicBezTo>
                <a:close/>
                <a:moveTo>
                  <a:pt x="237" y="79"/>
                </a:moveTo>
                <a:cubicBezTo>
                  <a:pt x="240" y="81"/>
                  <a:pt x="243" y="81"/>
                  <a:pt x="247" y="81"/>
                </a:cubicBezTo>
                <a:cubicBezTo>
                  <a:pt x="254" y="81"/>
                  <a:pt x="260" y="78"/>
                  <a:pt x="264" y="71"/>
                </a:cubicBezTo>
                <a:cubicBezTo>
                  <a:pt x="286" y="33"/>
                  <a:pt x="286" y="33"/>
                  <a:pt x="286" y="33"/>
                </a:cubicBezTo>
                <a:cubicBezTo>
                  <a:pt x="291" y="23"/>
                  <a:pt x="288" y="11"/>
                  <a:pt x="278" y="5"/>
                </a:cubicBezTo>
                <a:cubicBezTo>
                  <a:pt x="268" y="0"/>
                  <a:pt x="256" y="3"/>
                  <a:pt x="251" y="13"/>
                </a:cubicBezTo>
                <a:cubicBezTo>
                  <a:pt x="229" y="52"/>
                  <a:pt x="229" y="52"/>
                  <a:pt x="229" y="52"/>
                </a:cubicBezTo>
                <a:cubicBezTo>
                  <a:pt x="224" y="61"/>
                  <a:pt x="227" y="73"/>
                  <a:pt x="237" y="79"/>
                </a:cubicBezTo>
                <a:close/>
                <a:moveTo>
                  <a:pt x="412" y="139"/>
                </a:moveTo>
                <a:cubicBezTo>
                  <a:pt x="406" y="129"/>
                  <a:pt x="394" y="126"/>
                  <a:pt x="385" y="131"/>
                </a:cubicBezTo>
                <a:cubicBezTo>
                  <a:pt x="346" y="153"/>
                  <a:pt x="346" y="153"/>
                  <a:pt x="346" y="153"/>
                </a:cubicBezTo>
                <a:cubicBezTo>
                  <a:pt x="336" y="158"/>
                  <a:pt x="333" y="171"/>
                  <a:pt x="338" y="180"/>
                </a:cubicBezTo>
                <a:cubicBezTo>
                  <a:pt x="342" y="187"/>
                  <a:pt x="349" y="190"/>
                  <a:pt x="356" y="190"/>
                </a:cubicBezTo>
                <a:cubicBezTo>
                  <a:pt x="359" y="190"/>
                  <a:pt x="363" y="190"/>
                  <a:pt x="366" y="188"/>
                </a:cubicBezTo>
                <a:cubicBezTo>
                  <a:pt x="404" y="166"/>
                  <a:pt x="404" y="166"/>
                  <a:pt x="404" y="166"/>
                </a:cubicBezTo>
                <a:cubicBezTo>
                  <a:pt x="414" y="161"/>
                  <a:pt x="417" y="149"/>
                  <a:pt x="412" y="139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en-US" sz="1050" dirty="0">
              <a:solidFill>
                <a:prstClr val="white"/>
              </a:solidFill>
              <a:latin typeface="Arial" panose="020B0604020202020204" pitchFamily="34" charset="0"/>
              <a:ea typeface="迷你简卡通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3" name="文本框 22"/>
          <p:cNvSpPr txBox="1"/>
          <p:nvPr/>
        </p:nvSpPr>
        <p:spPr>
          <a:xfrm>
            <a:off x="1066035" y="2177100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squar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01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24" name="文本框 23"/>
          <p:cNvSpPr txBox="1"/>
          <p:nvPr/>
        </p:nvSpPr>
        <p:spPr>
          <a:xfrm>
            <a:off x="1792516" y="2286398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25" name="文本框 24"/>
          <p:cNvSpPr txBox="1"/>
          <p:nvPr/>
        </p:nvSpPr>
        <p:spPr>
          <a:xfrm>
            <a:off x="1066035" y="2703957"/>
            <a:ext cx="30072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6" name="文本框 25"/>
          <p:cNvSpPr txBox="1"/>
          <p:nvPr/>
        </p:nvSpPr>
        <p:spPr>
          <a:xfrm>
            <a:off x="8082047" y="2177100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02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27" name="文本框 26"/>
          <p:cNvSpPr txBox="1"/>
          <p:nvPr/>
        </p:nvSpPr>
        <p:spPr>
          <a:xfrm>
            <a:off x="8808528" y="2286398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28" name="文本框 27"/>
          <p:cNvSpPr txBox="1"/>
          <p:nvPr/>
        </p:nvSpPr>
        <p:spPr>
          <a:xfrm>
            <a:off x="8082047" y="2703957"/>
            <a:ext cx="30072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9" name="文本框 28"/>
          <p:cNvSpPr txBox="1"/>
          <p:nvPr/>
        </p:nvSpPr>
        <p:spPr>
          <a:xfrm>
            <a:off x="1030698" y="4102609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03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30" name="文本框 29"/>
          <p:cNvSpPr txBox="1"/>
          <p:nvPr/>
        </p:nvSpPr>
        <p:spPr>
          <a:xfrm>
            <a:off x="1757179" y="4211907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31" name="文本框 30"/>
          <p:cNvSpPr txBox="1"/>
          <p:nvPr/>
        </p:nvSpPr>
        <p:spPr>
          <a:xfrm>
            <a:off x="1030698" y="4629466"/>
            <a:ext cx="30072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2" name="文本框 31"/>
          <p:cNvSpPr txBox="1"/>
          <p:nvPr/>
        </p:nvSpPr>
        <p:spPr>
          <a:xfrm>
            <a:off x="8082047" y="4137847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04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33" name="文本框 32"/>
          <p:cNvSpPr txBox="1"/>
          <p:nvPr/>
        </p:nvSpPr>
        <p:spPr>
          <a:xfrm>
            <a:off x="8808528" y="4247145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34" name="文本框 33"/>
          <p:cNvSpPr txBox="1"/>
          <p:nvPr/>
        </p:nvSpPr>
        <p:spPr>
          <a:xfrm>
            <a:off x="8082047" y="4664704"/>
            <a:ext cx="30072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35" name="图片 34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516567" y="4384"/>
            <a:ext cx="2810107" cy="858645"/>
          </a:xfrm>
          <a:prstGeom prst="rect">
            <a:avLst/>
          </a:prstGeom>
        </p:spPr>
      </p:pic>
      <p:pic>
        <p:nvPicPr>
          <p:cNvPr id="36" name="图片 35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2" y="1"/>
            <a:ext cx="1560360" cy="1997749"/>
          </a:xfrm>
          <a:prstGeom prst="rect">
            <a:avLst/>
          </a:prstGeom>
        </p:spPr>
      </p:pic>
      <p:pic>
        <p:nvPicPr>
          <p:cNvPr id="37" name="图片 36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4491915" y="0"/>
            <a:ext cx="2331236" cy="1173357"/>
          </a:xfrm>
          <a:prstGeom prst="rect">
            <a:avLst/>
          </a:prstGeom>
        </p:spPr>
      </p:pic>
      <p:pic>
        <p:nvPicPr>
          <p:cNvPr id="38" name="图片 37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277370" y="0"/>
            <a:ext cx="1914630" cy="2277749"/>
          </a:xfrm>
          <a:prstGeom prst="rect">
            <a:avLst/>
          </a:prstGeom>
        </p:spPr>
      </p:pic>
      <p:pic>
        <p:nvPicPr>
          <p:cNvPr id="39" name="图片 38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225990" y="4384"/>
            <a:ext cx="3051379" cy="932367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5="http://schemas.microsoft.com/office/powerpoint/2012/main" Requires="p15">
      <p:transition xmlns:p14="http://schemas.microsoft.com/office/powerpoint/2010/main" spd="slow" Requires="p14" p14:dur="1250" advClick="0" advTm="0">
        <p15:prstTrans prst="pageCurlDouble"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7" fill="hold">
                      <p:stCondLst>
                        <p:cond delay="indefinite"/>
                      </p:stCondLst>
                      <p:childTnLst>
                        <p:par>
                          <p:cTn id="18" fill="hold">
                            <p:stCondLst>
                              <p:cond delay="0"/>
                            </p:stCondLst>
                            <p:childTnLst>
                              <p:par>
                                <p:cTn id="19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1" fill="hold">
                      <p:stCondLst>
                        <p:cond delay="indefinite"/>
                      </p:stCondLst>
                      <p:childTnLst>
                        <p:par>
                          <p:cTn id="32" fill="hold">
                            <p:stCondLst>
                              <p:cond delay="0"/>
                            </p:stCondLst>
                            <p:childTnLst>
                              <p:par>
                                <p:cTn id="33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5" fill="hold">
                      <p:stCondLst>
                        <p:cond delay="indefinite"/>
                      </p:stCondLst>
                      <p:childTnLst>
                        <p:par>
                          <p:cTn id="46" fill="hold">
                            <p:stCondLst>
                              <p:cond delay="0"/>
                            </p:stCondLst>
                            <p:childTnLst>
                              <p:par>
                                <p:cTn id="47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3" grpId="0" animBg="1"/>
      <p:bldP spid="24" grpId="0"/>
      <p:bldP spid="25" grpId="0"/>
      <p:bldP spid="26" grpId="0" animBg="1"/>
      <p:bldP spid="27" grpId="0"/>
      <p:bldP spid="28" grpId="0"/>
      <p:bldP spid="29" grpId="0" animBg="1"/>
      <p:bldP spid="30" grpId="0"/>
      <p:bldP spid="31" grpId="0"/>
      <p:bldP spid="32" grpId="0" animBg="1"/>
      <p:bldP spid="33" grpId="0"/>
      <p:bldP spid="34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图片 5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362751" y="1852821"/>
            <a:ext cx="3991308" cy="4050438"/>
          </a:xfrm>
          <a:prstGeom prst="rect">
            <a:avLst/>
          </a:prstGeom>
        </p:spPr>
      </p:pic>
      <p:sp>
        <p:nvSpPr>
          <p:cNvPr id="7" name="文本框 6"/>
          <p:cNvSpPr txBox="1"/>
          <p:nvPr/>
        </p:nvSpPr>
        <p:spPr>
          <a:xfrm>
            <a:off x="6461128" y="1852917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01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8" name="文本框 7"/>
          <p:cNvSpPr txBox="1"/>
          <p:nvPr/>
        </p:nvSpPr>
        <p:spPr>
          <a:xfrm>
            <a:off x="7187609" y="1962215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9" name="文本框 8"/>
          <p:cNvSpPr txBox="1"/>
          <p:nvPr/>
        </p:nvSpPr>
        <p:spPr>
          <a:xfrm>
            <a:off x="6461127" y="2379774"/>
            <a:ext cx="460580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0" name="文本框 9"/>
          <p:cNvSpPr txBox="1"/>
          <p:nvPr/>
        </p:nvSpPr>
        <p:spPr>
          <a:xfrm>
            <a:off x="6429734" y="3142264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02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1" name="文本框 10"/>
          <p:cNvSpPr txBox="1"/>
          <p:nvPr/>
        </p:nvSpPr>
        <p:spPr>
          <a:xfrm>
            <a:off x="7156215" y="3251562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12" name="文本框 11"/>
          <p:cNvSpPr txBox="1"/>
          <p:nvPr/>
        </p:nvSpPr>
        <p:spPr>
          <a:xfrm>
            <a:off x="6429734" y="3669121"/>
            <a:ext cx="46371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3" name="文本框 12"/>
          <p:cNvSpPr txBox="1"/>
          <p:nvPr/>
        </p:nvSpPr>
        <p:spPr>
          <a:xfrm>
            <a:off x="6429734" y="4528745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03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4" name="文本框 13"/>
          <p:cNvSpPr txBox="1"/>
          <p:nvPr/>
        </p:nvSpPr>
        <p:spPr>
          <a:xfrm>
            <a:off x="7156215" y="4638043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15" name="文本框 14"/>
          <p:cNvSpPr txBox="1"/>
          <p:nvPr/>
        </p:nvSpPr>
        <p:spPr>
          <a:xfrm>
            <a:off x="6429734" y="5055602"/>
            <a:ext cx="46371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16" name="图片 15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516567" y="4384"/>
            <a:ext cx="2810107" cy="858645"/>
          </a:xfrm>
          <a:prstGeom prst="rect">
            <a:avLst/>
          </a:prstGeom>
        </p:spPr>
      </p:pic>
      <p:pic>
        <p:nvPicPr>
          <p:cNvPr id="17" name="图片 16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2" y="1"/>
            <a:ext cx="1560360" cy="1997749"/>
          </a:xfrm>
          <a:prstGeom prst="rect">
            <a:avLst/>
          </a:prstGeom>
        </p:spPr>
      </p:pic>
      <p:pic>
        <p:nvPicPr>
          <p:cNvPr id="18" name="图片 17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4491915" y="0"/>
            <a:ext cx="2331236" cy="1173357"/>
          </a:xfrm>
          <a:prstGeom prst="rect">
            <a:avLst/>
          </a:prstGeom>
        </p:spPr>
      </p:pic>
      <p:pic>
        <p:nvPicPr>
          <p:cNvPr id="19" name="图片 18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277370" y="0"/>
            <a:ext cx="1914630" cy="2277749"/>
          </a:xfrm>
          <a:prstGeom prst="rect">
            <a:avLst/>
          </a:prstGeom>
        </p:spPr>
      </p:pic>
      <p:pic>
        <p:nvPicPr>
          <p:cNvPr id="20" name="图片 19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225990" y="4384"/>
            <a:ext cx="3051379" cy="932367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5="http://schemas.microsoft.com/office/powerpoint/2012/main" Requires="p15">
      <p:transition xmlns:p14="http://schemas.microsoft.com/office/powerpoint/2010/main" spd="slow" Requires="p14" p14:dur="1250" advClick="0" advTm="0">
        <p15:prstTrans prst="pageCurlDouble"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5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2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2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2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4" fill="hold">
                      <p:stCondLst>
                        <p:cond delay="indefinite"/>
                      </p:stCondLst>
                      <p:childTnLst>
                        <p:par>
                          <p:cTn id="25" fill="hold">
                            <p:stCondLst>
                              <p:cond delay="0"/>
                            </p:stCondLst>
                            <p:childTnLst>
                              <p:par>
                                <p:cTn id="26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8" fill="hold">
                      <p:stCondLst>
                        <p:cond delay="indefinite"/>
                      </p:stCondLst>
                      <p:childTnLst>
                        <p:par>
                          <p:cTn id="39" fill="hold">
                            <p:stCondLst>
                              <p:cond delay="0"/>
                            </p:stCondLst>
                            <p:childTnLst>
                              <p:par>
                                <p:cTn id="40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8" grpId="0"/>
      <p:bldP spid="9" grpId="0"/>
      <p:bldP spid="10" grpId="0" animBg="1"/>
      <p:bldP spid="11" grpId="0"/>
      <p:bldP spid="12" grpId="0"/>
      <p:bldP spid="13" grpId="0" animBg="1"/>
      <p:bldP spid="14" grpId="0"/>
      <p:bldP spid="15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图片 5"/>
          <p:cNvPicPr>
            <a:picLocks noChangeAspect="1"/>
          </p:cNvPicPr>
          <p:nvPr/>
        </p:nvPicPr>
        <p:blipFill>
          <a:blip r:embed="rId1">
            <a:clrChange>
              <a:clrFrom>
                <a:srgbClr val="F6F6F6"/>
              </a:clrFrom>
              <a:clrTo>
                <a:srgbClr val="F6F6F6">
                  <a:alpha val="0"/>
                </a:srgbClr>
              </a:clrTo>
            </a:clrChange>
          </a:blip>
          <a:stretch>
            <a:fillRect/>
          </a:stretch>
        </p:blipFill>
        <p:spPr>
          <a:xfrm>
            <a:off x="3355770" y="1343142"/>
            <a:ext cx="5480462" cy="4180489"/>
          </a:xfrm>
          <a:prstGeom prst="rect">
            <a:avLst/>
          </a:prstGeom>
        </p:spPr>
      </p:pic>
      <p:sp>
        <p:nvSpPr>
          <p:cNvPr id="9" name="文本框 1"/>
          <p:cNvSpPr txBox="1"/>
          <p:nvPr/>
        </p:nvSpPr>
        <p:spPr>
          <a:xfrm>
            <a:off x="4328175" y="2998711"/>
            <a:ext cx="344644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3600" spc="300" dirty="0" smtClean="0">
                <a:solidFill>
                  <a:srgbClr val="CC574E"/>
                </a:solidFill>
                <a:latin typeface="浪漫雅圆" panose="02010601040101010101" pitchFamily="2" charset="-122"/>
                <a:ea typeface="浪漫雅圆" panose="02010601040101010101" pitchFamily="2" charset="-122"/>
              </a:rPr>
              <a:t>活动中期</a:t>
            </a:r>
            <a:endParaRPr lang="zh-CN" altLang="en-US" sz="3600" spc="300" dirty="0">
              <a:solidFill>
                <a:srgbClr val="CC574E"/>
              </a:solidFill>
              <a:latin typeface="浪漫雅圆" panose="02010601040101010101" pitchFamily="2" charset="-122"/>
              <a:ea typeface="浪漫雅圆" panose="02010601040101010101" pitchFamily="2" charset="-122"/>
            </a:endParaRPr>
          </a:p>
        </p:txBody>
      </p:sp>
      <p:pic>
        <p:nvPicPr>
          <p:cNvPr id="11" name="图片 10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516567" y="4384"/>
            <a:ext cx="2810107" cy="858645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2" y="1"/>
            <a:ext cx="1560360" cy="1997749"/>
          </a:xfrm>
          <a:prstGeom prst="rect">
            <a:avLst/>
          </a:prstGeom>
        </p:spPr>
      </p:pic>
      <p:pic>
        <p:nvPicPr>
          <p:cNvPr id="13" name="图片 12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4491915" y="0"/>
            <a:ext cx="2331236" cy="1173357"/>
          </a:xfrm>
          <a:prstGeom prst="rect">
            <a:avLst/>
          </a:prstGeom>
        </p:spPr>
      </p:pic>
      <p:pic>
        <p:nvPicPr>
          <p:cNvPr id="14" name="图片 13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277370" y="0"/>
            <a:ext cx="1914630" cy="2277749"/>
          </a:xfrm>
          <a:prstGeom prst="rect">
            <a:avLst/>
          </a:prstGeom>
        </p:spPr>
      </p:pic>
      <p:pic>
        <p:nvPicPr>
          <p:cNvPr id="15" name="图片 14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225990" y="4384"/>
            <a:ext cx="3051379" cy="932367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00" advClick="0" advTm="0">
        <p14:prism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: 圆角 4"/>
          <p:cNvSpPr/>
          <p:nvPr/>
        </p:nvSpPr>
        <p:spPr>
          <a:xfrm>
            <a:off x="1023097" y="1506070"/>
            <a:ext cx="4866714" cy="4450977"/>
          </a:xfrm>
          <a:prstGeom prst="roundRect">
            <a:avLst/>
          </a:prstGeom>
          <a:solidFill>
            <a:srgbClr val="CD9DAD"/>
          </a:solidFill>
          <a:ln>
            <a:solidFill>
              <a:srgbClr val="CD9DAD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7" name="图片 6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902324" y="0"/>
            <a:ext cx="5715000" cy="6858000"/>
          </a:xfrm>
          <a:prstGeom prst="rect">
            <a:avLst/>
          </a:prstGeom>
        </p:spPr>
      </p:pic>
      <p:sp>
        <p:nvSpPr>
          <p:cNvPr id="8" name="文本框 7"/>
          <p:cNvSpPr txBox="1"/>
          <p:nvPr/>
        </p:nvSpPr>
        <p:spPr>
          <a:xfrm>
            <a:off x="1449858" y="2217686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01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9" name="文本框 8"/>
          <p:cNvSpPr txBox="1"/>
          <p:nvPr/>
        </p:nvSpPr>
        <p:spPr>
          <a:xfrm>
            <a:off x="2176339" y="2326984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10" name="文本框 9"/>
          <p:cNvSpPr txBox="1"/>
          <p:nvPr/>
        </p:nvSpPr>
        <p:spPr>
          <a:xfrm>
            <a:off x="1449857" y="2744543"/>
            <a:ext cx="256086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文本框 10"/>
          <p:cNvSpPr txBox="1"/>
          <p:nvPr/>
        </p:nvSpPr>
        <p:spPr>
          <a:xfrm>
            <a:off x="1418464" y="3985012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02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2" name="文本框 11"/>
          <p:cNvSpPr txBox="1"/>
          <p:nvPr/>
        </p:nvSpPr>
        <p:spPr>
          <a:xfrm>
            <a:off x="2144945" y="4094310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13" name="文本框 12"/>
          <p:cNvSpPr txBox="1"/>
          <p:nvPr/>
        </p:nvSpPr>
        <p:spPr>
          <a:xfrm>
            <a:off x="1418464" y="4511869"/>
            <a:ext cx="3207323" cy="8890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15" name="图片 14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769038" y="2660657"/>
            <a:ext cx="4370050" cy="4450976"/>
          </a:xfrm>
          <a:prstGeom prst="rect">
            <a:avLst/>
          </a:prstGeom>
        </p:spPr>
      </p:pic>
      <p:pic>
        <p:nvPicPr>
          <p:cNvPr id="14" name="图片 13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516567" y="4384"/>
            <a:ext cx="2810107" cy="858645"/>
          </a:xfrm>
          <a:prstGeom prst="rect">
            <a:avLst/>
          </a:prstGeom>
        </p:spPr>
      </p:pic>
      <p:pic>
        <p:nvPicPr>
          <p:cNvPr id="16" name="图片 15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2" y="1"/>
            <a:ext cx="1560360" cy="1997749"/>
          </a:xfrm>
          <a:prstGeom prst="rect">
            <a:avLst/>
          </a:prstGeom>
        </p:spPr>
      </p:pic>
      <p:pic>
        <p:nvPicPr>
          <p:cNvPr id="17" name="图片 16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4491915" y="0"/>
            <a:ext cx="2331236" cy="1173357"/>
          </a:xfrm>
          <a:prstGeom prst="rect">
            <a:avLst/>
          </a:prstGeom>
        </p:spPr>
      </p:pic>
      <p:pic>
        <p:nvPicPr>
          <p:cNvPr id="18" name="图片 17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277370" y="0"/>
            <a:ext cx="1914630" cy="2277749"/>
          </a:xfrm>
          <a:prstGeom prst="rect">
            <a:avLst/>
          </a:prstGeom>
        </p:spPr>
      </p:pic>
      <p:pic>
        <p:nvPicPr>
          <p:cNvPr id="19" name="图片 18"/>
          <p:cNvPicPr>
            <a:picLocks noChangeAspect="1"/>
          </p:cNvPicPr>
          <p:nvPr/>
        </p:nvPicPr>
        <p:blipFill>
          <a:blip r:embed="rId7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225990" y="4384"/>
            <a:ext cx="3051379" cy="932367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5="http://schemas.microsoft.com/office/powerpoint/2012/main" Requires="p15">
      <p:transition xmlns:p14="http://schemas.microsoft.com/office/powerpoint/2010/main" spd="slow" Requires="p14" p14:dur="1250" advClick="0" advTm="0">
        <p15:prstTrans prst="pageCurlDouble"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9" fill="hold">
                      <p:stCondLst>
                        <p:cond delay="indefinite"/>
                      </p:stCondLst>
                      <p:childTnLst>
                        <p:par>
                          <p:cTn id="30" fill="hold">
                            <p:stCondLst>
                              <p:cond delay="0"/>
                            </p:stCondLst>
                            <p:childTnLst>
                              <p:par>
                                <p:cTn id="31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8" grpId="0" animBg="1"/>
      <p:bldP spid="9" grpId="0"/>
      <p:bldP spid="10" grpId="0"/>
      <p:bldP spid="11" grpId="0" animBg="1"/>
      <p:bldP spid="12" grpId="0"/>
      <p:bldP spid="13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6678294" y="1983785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01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7" name="文本框 6"/>
          <p:cNvSpPr txBox="1"/>
          <p:nvPr/>
        </p:nvSpPr>
        <p:spPr>
          <a:xfrm>
            <a:off x="7404775" y="2093083"/>
            <a:ext cx="1107996" cy="369332"/>
          </a:xfrm>
          <a:prstGeom prst="rect">
            <a:avLst/>
          </a:prstGeom>
          <a:solidFill>
            <a:srgbClr val="9FD8D7"/>
          </a:solidFill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8" name="文本框 7"/>
          <p:cNvSpPr txBox="1"/>
          <p:nvPr/>
        </p:nvSpPr>
        <p:spPr>
          <a:xfrm>
            <a:off x="6678293" y="2510642"/>
            <a:ext cx="460580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9" name="文本框 8"/>
          <p:cNvSpPr txBox="1"/>
          <p:nvPr/>
        </p:nvSpPr>
        <p:spPr>
          <a:xfrm>
            <a:off x="6646900" y="3273132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02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0" name="文本框 9"/>
          <p:cNvSpPr txBox="1"/>
          <p:nvPr/>
        </p:nvSpPr>
        <p:spPr>
          <a:xfrm>
            <a:off x="7373381" y="3382430"/>
            <a:ext cx="1107996" cy="369332"/>
          </a:xfrm>
          <a:prstGeom prst="rect">
            <a:avLst/>
          </a:prstGeom>
          <a:solidFill>
            <a:srgbClr val="CD9DAD"/>
          </a:solidFill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11" name="文本框 10"/>
          <p:cNvSpPr txBox="1"/>
          <p:nvPr/>
        </p:nvSpPr>
        <p:spPr>
          <a:xfrm>
            <a:off x="6646900" y="3799989"/>
            <a:ext cx="46371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" name="文本框 11"/>
          <p:cNvSpPr txBox="1"/>
          <p:nvPr/>
        </p:nvSpPr>
        <p:spPr>
          <a:xfrm>
            <a:off x="6646900" y="4659613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03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3" name="文本框 12"/>
          <p:cNvSpPr txBox="1"/>
          <p:nvPr/>
        </p:nvSpPr>
        <p:spPr>
          <a:xfrm>
            <a:off x="7373381" y="4768911"/>
            <a:ext cx="1107996" cy="369332"/>
          </a:xfrm>
          <a:prstGeom prst="rect">
            <a:avLst/>
          </a:prstGeom>
          <a:solidFill>
            <a:srgbClr val="9FD8D7"/>
          </a:solidFill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14" name="文本框 13"/>
          <p:cNvSpPr txBox="1"/>
          <p:nvPr/>
        </p:nvSpPr>
        <p:spPr>
          <a:xfrm>
            <a:off x="6646900" y="5186470"/>
            <a:ext cx="46371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15" name="图片 14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516567" y="4384"/>
            <a:ext cx="2810107" cy="858645"/>
          </a:xfrm>
          <a:prstGeom prst="rect">
            <a:avLst/>
          </a:prstGeom>
        </p:spPr>
      </p:pic>
      <p:pic>
        <p:nvPicPr>
          <p:cNvPr id="16" name="图片 15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2" y="1"/>
            <a:ext cx="1560360" cy="1997749"/>
          </a:xfrm>
          <a:prstGeom prst="rect">
            <a:avLst/>
          </a:prstGeom>
        </p:spPr>
      </p:pic>
      <p:pic>
        <p:nvPicPr>
          <p:cNvPr id="17" name="图片 16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4491915" y="0"/>
            <a:ext cx="2331236" cy="1173357"/>
          </a:xfrm>
          <a:prstGeom prst="rect">
            <a:avLst/>
          </a:prstGeom>
        </p:spPr>
      </p:pic>
      <p:pic>
        <p:nvPicPr>
          <p:cNvPr id="18" name="图片 17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277370" y="0"/>
            <a:ext cx="1914630" cy="2277749"/>
          </a:xfrm>
          <a:prstGeom prst="rect">
            <a:avLst/>
          </a:prstGeom>
        </p:spPr>
      </p:pic>
      <p:pic>
        <p:nvPicPr>
          <p:cNvPr id="19" name="图片 18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225990" y="4384"/>
            <a:ext cx="3051379" cy="932367"/>
          </a:xfrm>
          <a:prstGeom prst="rect">
            <a:avLst/>
          </a:prstGeom>
        </p:spPr>
      </p:pic>
      <p:grpSp>
        <p:nvGrpSpPr>
          <p:cNvPr id="20" name="组合 19"/>
          <p:cNvGrpSpPr/>
          <p:nvPr/>
        </p:nvGrpSpPr>
        <p:grpSpPr>
          <a:xfrm>
            <a:off x="819529" y="1983785"/>
            <a:ext cx="4945071" cy="4089301"/>
            <a:chOff x="960439" y="1975953"/>
            <a:chExt cx="3609975" cy="4010025"/>
          </a:xfrm>
        </p:grpSpPr>
        <p:pic>
          <p:nvPicPr>
            <p:cNvPr id="21" name="图片 20"/>
            <p:cNvPicPr>
              <a:picLocks noChangeAspect="1"/>
            </p:cNvPicPr>
            <p:nvPr/>
          </p:nvPicPr>
          <p:blipFill>
            <a:blip r:embed="rId6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960439" y="1975953"/>
              <a:ext cx="3609975" cy="4010025"/>
            </a:xfrm>
            <a:prstGeom prst="rect">
              <a:avLst/>
            </a:prstGeom>
          </p:spPr>
        </p:pic>
        <p:sp>
          <p:nvSpPr>
            <p:cNvPr id="22" name="矩形 21"/>
            <p:cNvSpPr/>
            <p:nvPr/>
          </p:nvSpPr>
          <p:spPr>
            <a:xfrm>
              <a:off x="1577426" y="2242614"/>
              <a:ext cx="2376000" cy="3397587"/>
            </a:xfrm>
            <a:prstGeom prst="rect">
              <a:avLst/>
            </a:prstGeom>
            <a:blipFill dpi="0" rotWithShape="1">
              <a:blip r:embed="rId7"/>
              <a:srcRect/>
              <a:tile tx="863600" ty="0" sx="50000" sy="50000" flip="none" algn="ctr"/>
            </a:blip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5="http://schemas.microsoft.com/office/powerpoint/2012/main" Requires="p15">
      <p:transition xmlns:p14="http://schemas.microsoft.com/office/powerpoint/2010/main" spd="slow" Requires="p14" p14:dur="1250" advClick="0" advTm="0">
        <p15:prstTrans prst="pageCurlDouble"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7" fill="hold">
                      <p:stCondLst>
                        <p:cond delay="indefinite"/>
                      </p:stCondLst>
                      <p:childTnLst>
                        <p:par>
                          <p:cTn id="18" fill="hold">
                            <p:stCondLst>
                              <p:cond delay="0"/>
                            </p:stCondLst>
                            <p:childTnLst>
                              <p:par>
                                <p:cTn id="19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1" fill="hold">
                      <p:stCondLst>
                        <p:cond delay="indefinite"/>
                      </p:stCondLst>
                      <p:childTnLst>
                        <p:par>
                          <p:cTn id="32" fill="hold">
                            <p:stCondLst>
                              <p:cond delay="0"/>
                            </p:stCondLst>
                            <p:childTnLst>
                              <p:par>
                                <p:cTn id="33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  <p:bldP spid="7" grpId="0" animBg="1"/>
      <p:bldP spid="8" grpId="0"/>
      <p:bldP spid="9" grpId="0" animBg="1"/>
      <p:bldP spid="10" grpId="0" animBg="1"/>
      <p:bldP spid="11" grpId="0"/>
      <p:bldP spid="12" grpId="0" animBg="1"/>
      <p:bldP spid="13" grpId="0" animBg="1"/>
      <p:bldP spid="14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图片 5"/>
          <p:cNvPicPr>
            <a:picLocks noChangeAspect="1"/>
          </p:cNvPicPr>
          <p:nvPr/>
        </p:nvPicPr>
        <p:blipFill>
          <a:blip r:embed="rId1">
            <a:clrChange>
              <a:clrFrom>
                <a:srgbClr val="F6F6F6"/>
              </a:clrFrom>
              <a:clrTo>
                <a:srgbClr val="F6F6F6">
                  <a:alpha val="0"/>
                </a:srgbClr>
              </a:clrTo>
            </a:clrChange>
          </a:blip>
          <a:stretch>
            <a:fillRect/>
          </a:stretch>
        </p:blipFill>
        <p:spPr>
          <a:xfrm>
            <a:off x="3355770" y="1343142"/>
            <a:ext cx="5480462" cy="4180489"/>
          </a:xfrm>
          <a:prstGeom prst="rect">
            <a:avLst/>
          </a:prstGeom>
        </p:spPr>
      </p:pic>
      <p:sp>
        <p:nvSpPr>
          <p:cNvPr id="9" name="文本框 1"/>
          <p:cNvSpPr txBox="1"/>
          <p:nvPr/>
        </p:nvSpPr>
        <p:spPr>
          <a:xfrm>
            <a:off x="4328175" y="2998711"/>
            <a:ext cx="344644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3600" spc="300" dirty="0" smtClean="0">
                <a:solidFill>
                  <a:srgbClr val="CC574E"/>
                </a:solidFill>
                <a:latin typeface="浪漫雅圆" panose="02010601040101010101" pitchFamily="2" charset="-122"/>
                <a:ea typeface="浪漫雅圆" panose="02010601040101010101" pitchFamily="2" charset="-122"/>
              </a:rPr>
              <a:t>活动后期</a:t>
            </a:r>
            <a:endParaRPr lang="zh-CN" altLang="en-US" sz="3600" spc="300" dirty="0">
              <a:solidFill>
                <a:srgbClr val="CC574E"/>
              </a:solidFill>
              <a:latin typeface="浪漫雅圆" panose="02010601040101010101" pitchFamily="2" charset="-122"/>
              <a:ea typeface="浪漫雅圆" panose="02010601040101010101" pitchFamily="2" charset="-122"/>
            </a:endParaRPr>
          </a:p>
        </p:txBody>
      </p:sp>
      <p:pic>
        <p:nvPicPr>
          <p:cNvPr id="11" name="图片 10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516567" y="4384"/>
            <a:ext cx="2810107" cy="858645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2" y="1"/>
            <a:ext cx="1560360" cy="1997749"/>
          </a:xfrm>
          <a:prstGeom prst="rect">
            <a:avLst/>
          </a:prstGeom>
        </p:spPr>
      </p:pic>
      <p:pic>
        <p:nvPicPr>
          <p:cNvPr id="13" name="图片 12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4491915" y="0"/>
            <a:ext cx="2331236" cy="1173357"/>
          </a:xfrm>
          <a:prstGeom prst="rect">
            <a:avLst/>
          </a:prstGeom>
        </p:spPr>
      </p:pic>
      <p:pic>
        <p:nvPicPr>
          <p:cNvPr id="14" name="图片 13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277370" y="0"/>
            <a:ext cx="1914630" cy="2277749"/>
          </a:xfrm>
          <a:prstGeom prst="rect">
            <a:avLst/>
          </a:prstGeom>
        </p:spPr>
      </p:pic>
      <p:pic>
        <p:nvPicPr>
          <p:cNvPr id="15" name="图片 14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225990" y="4384"/>
            <a:ext cx="3051379" cy="932367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00" advClick="0" advTm="0">
        <p14:prism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AutoShape 4"/>
          <p:cNvSpPr/>
          <p:nvPr/>
        </p:nvSpPr>
        <p:spPr bwMode="auto">
          <a:xfrm>
            <a:off x="6136377" y="4006738"/>
            <a:ext cx="869950" cy="869950"/>
          </a:xfrm>
          <a:prstGeom prst="diamond">
            <a:avLst/>
          </a:prstGeom>
          <a:solidFill>
            <a:srgbClr val="9FD8D7"/>
          </a:solidFill>
          <a:ln w="25400">
            <a:solidFill>
              <a:schemeClr val="tx1">
                <a:alpha val="0"/>
              </a:schemeClr>
            </a:solidFill>
            <a:miter lim="800000"/>
          </a:ln>
        </p:spPr>
        <p:txBody>
          <a:bodyPr lIns="0" tIns="0" rIns="0" bIns="0"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endParaRPr lang="es-ES" altLang="en-US" sz="2900">
              <a:latin typeface="微软雅黑" panose="020B0503020204020204" pitchFamily="34" charset="-122"/>
              <a:ea typeface="微软雅黑" panose="020B0503020204020204" pitchFamily="34" charset="-122"/>
              <a:cs typeface="ヒラギノ角ゴ ProN W3"/>
              <a:sym typeface="Gill Sans"/>
            </a:endParaRPr>
          </a:p>
        </p:txBody>
      </p:sp>
      <p:sp>
        <p:nvSpPr>
          <p:cNvPr id="12" name="AutoShape 5"/>
          <p:cNvSpPr/>
          <p:nvPr/>
        </p:nvSpPr>
        <p:spPr bwMode="auto">
          <a:xfrm>
            <a:off x="4833704" y="3930322"/>
            <a:ext cx="869950" cy="869950"/>
          </a:xfrm>
          <a:prstGeom prst="diamond">
            <a:avLst/>
          </a:prstGeom>
          <a:solidFill>
            <a:srgbClr val="CD9DAD"/>
          </a:solidFill>
          <a:ln w="25400">
            <a:solidFill>
              <a:schemeClr val="tx1">
                <a:alpha val="0"/>
              </a:schemeClr>
            </a:solidFill>
            <a:miter lim="800000"/>
          </a:ln>
        </p:spPr>
        <p:txBody>
          <a:bodyPr lIns="0" tIns="0" rIns="0" bIns="0"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endParaRPr lang="es-ES" altLang="en-US" sz="2900">
              <a:latin typeface="微软雅黑" panose="020B0503020204020204" pitchFamily="34" charset="-122"/>
              <a:ea typeface="微软雅黑" panose="020B0503020204020204" pitchFamily="34" charset="-122"/>
              <a:cs typeface="ヒラギノ角ゴ ProN W3"/>
              <a:sym typeface="Gill Sans"/>
            </a:endParaRPr>
          </a:p>
        </p:txBody>
      </p:sp>
      <p:sp>
        <p:nvSpPr>
          <p:cNvPr id="13" name="AutoShape 6"/>
          <p:cNvSpPr/>
          <p:nvPr/>
        </p:nvSpPr>
        <p:spPr bwMode="auto">
          <a:xfrm>
            <a:off x="6114122" y="2431898"/>
            <a:ext cx="869950" cy="869950"/>
          </a:xfrm>
          <a:prstGeom prst="diamond">
            <a:avLst/>
          </a:prstGeom>
          <a:solidFill>
            <a:srgbClr val="CD9DAD"/>
          </a:solidFill>
          <a:ln w="25400">
            <a:solidFill>
              <a:schemeClr val="tx1">
                <a:alpha val="0"/>
              </a:schemeClr>
            </a:solidFill>
            <a:miter lim="800000"/>
          </a:ln>
        </p:spPr>
        <p:txBody>
          <a:bodyPr lIns="0" tIns="0" rIns="0" bIns="0"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endParaRPr lang="es-ES" altLang="en-US" sz="2900">
              <a:latin typeface="微软雅黑" panose="020B0503020204020204" pitchFamily="34" charset="-122"/>
              <a:ea typeface="微软雅黑" panose="020B0503020204020204" pitchFamily="34" charset="-122"/>
              <a:cs typeface="ヒラギノ角ゴ ProN W3"/>
              <a:sym typeface="Gill Sans"/>
            </a:endParaRPr>
          </a:p>
        </p:txBody>
      </p:sp>
      <p:sp>
        <p:nvSpPr>
          <p:cNvPr id="14" name="AutoShape 7"/>
          <p:cNvSpPr/>
          <p:nvPr/>
        </p:nvSpPr>
        <p:spPr bwMode="auto">
          <a:xfrm>
            <a:off x="4833705" y="2406470"/>
            <a:ext cx="869950" cy="869950"/>
          </a:xfrm>
          <a:prstGeom prst="diamond">
            <a:avLst/>
          </a:prstGeom>
          <a:solidFill>
            <a:srgbClr val="9FD8D7"/>
          </a:solidFill>
          <a:ln w="25400">
            <a:solidFill>
              <a:schemeClr val="tx1">
                <a:alpha val="0"/>
              </a:schemeClr>
            </a:solidFill>
            <a:miter lim="800000"/>
          </a:ln>
        </p:spPr>
        <p:txBody>
          <a:bodyPr lIns="0" tIns="0" rIns="0" bIns="0"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endParaRPr lang="es-ES" altLang="en-US" sz="2900">
              <a:latin typeface="微软雅黑" panose="020B0503020204020204" pitchFamily="34" charset="-122"/>
              <a:ea typeface="微软雅黑" panose="020B0503020204020204" pitchFamily="34" charset="-122"/>
              <a:cs typeface="ヒラギノ角ゴ ProN W3"/>
              <a:sym typeface="Gill Sans"/>
            </a:endParaRPr>
          </a:p>
        </p:txBody>
      </p:sp>
      <p:sp>
        <p:nvSpPr>
          <p:cNvPr id="15" name="AutoShape 23"/>
          <p:cNvSpPr/>
          <p:nvPr/>
        </p:nvSpPr>
        <p:spPr bwMode="auto">
          <a:xfrm>
            <a:off x="5086118" y="2660470"/>
            <a:ext cx="357187" cy="298450"/>
          </a:xfrm>
          <a:custGeom>
            <a:avLst/>
            <a:gdLst>
              <a:gd name="T0" fmla="*/ 335078 w 21600"/>
              <a:gd name="T1" fmla="*/ 44533 h 21600"/>
              <a:gd name="T2" fmla="*/ 350705 w 21600"/>
              <a:gd name="T3" fmla="*/ 51317 h 21600"/>
              <a:gd name="T4" fmla="*/ 357187 w 21600"/>
              <a:gd name="T5" fmla="*/ 67220 h 21600"/>
              <a:gd name="T6" fmla="*/ 357187 w 21600"/>
              <a:gd name="T7" fmla="*/ 276122 h 21600"/>
              <a:gd name="T8" fmla="*/ 350705 w 21600"/>
              <a:gd name="T9" fmla="*/ 291832 h 21600"/>
              <a:gd name="T10" fmla="*/ 335078 w 21600"/>
              <a:gd name="T11" fmla="*/ 298450 h 21600"/>
              <a:gd name="T12" fmla="*/ 22308 w 21600"/>
              <a:gd name="T13" fmla="*/ 298450 h 21600"/>
              <a:gd name="T14" fmla="*/ 6598 w 21600"/>
              <a:gd name="T15" fmla="*/ 291832 h 21600"/>
              <a:gd name="T16" fmla="*/ 0 w 21600"/>
              <a:gd name="T17" fmla="*/ 276122 h 21600"/>
              <a:gd name="T18" fmla="*/ 0 w 21600"/>
              <a:gd name="T19" fmla="*/ 67220 h 21600"/>
              <a:gd name="T20" fmla="*/ 6598 w 21600"/>
              <a:gd name="T21" fmla="*/ 51317 h 21600"/>
              <a:gd name="T22" fmla="*/ 22308 w 21600"/>
              <a:gd name="T23" fmla="*/ 44533 h 21600"/>
              <a:gd name="T24" fmla="*/ 93232 w 21600"/>
              <a:gd name="T25" fmla="*/ 44533 h 21600"/>
              <a:gd name="T26" fmla="*/ 104494 w 21600"/>
              <a:gd name="T27" fmla="*/ 20173 h 21600"/>
              <a:gd name="T28" fmla="*/ 117243 w 21600"/>
              <a:gd name="T29" fmla="*/ 5886 h 21600"/>
              <a:gd name="T30" fmla="*/ 135665 w 21600"/>
              <a:gd name="T31" fmla="*/ 0 h 21600"/>
              <a:gd name="T32" fmla="*/ 221522 w 21600"/>
              <a:gd name="T33" fmla="*/ 0 h 21600"/>
              <a:gd name="T34" fmla="*/ 239944 w 21600"/>
              <a:gd name="T35" fmla="*/ 5886 h 21600"/>
              <a:gd name="T36" fmla="*/ 252908 w 21600"/>
              <a:gd name="T37" fmla="*/ 20173 h 21600"/>
              <a:gd name="T38" fmla="*/ 263955 w 21600"/>
              <a:gd name="T39" fmla="*/ 44533 h 21600"/>
              <a:gd name="T40" fmla="*/ 335078 w 21600"/>
              <a:gd name="T41" fmla="*/ 44533 h 21600"/>
              <a:gd name="T42" fmla="*/ 178693 w 21600"/>
              <a:gd name="T43" fmla="*/ 265082 h 21600"/>
              <a:gd name="T44" fmla="*/ 214759 w 21600"/>
              <a:gd name="T45" fmla="*/ 257689 h 21600"/>
              <a:gd name="T46" fmla="*/ 244326 w 21600"/>
              <a:gd name="T47" fmla="*/ 237599 h 21600"/>
              <a:gd name="T48" fmla="*/ 264153 w 21600"/>
              <a:gd name="T49" fmla="*/ 207920 h 21600"/>
              <a:gd name="T50" fmla="*/ 271528 w 21600"/>
              <a:gd name="T51" fmla="*/ 171636 h 21600"/>
              <a:gd name="T52" fmla="*/ 264153 w 21600"/>
              <a:gd name="T53" fmla="*/ 135339 h 21600"/>
              <a:gd name="T54" fmla="*/ 244326 w 21600"/>
              <a:gd name="T55" fmla="*/ 105632 h 21600"/>
              <a:gd name="T56" fmla="*/ 214759 w 21600"/>
              <a:gd name="T57" fmla="*/ 85652 h 21600"/>
              <a:gd name="T58" fmla="*/ 178693 w 21600"/>
              <a:gd name="T59" fmla="*/ 78302 h 21600"/>
              <a:gd name="T60" fmla="*/ 142544 w 21600"/>
              <a:gd name="T61" fmla="*/ 85652 h 21600"/>
              <a:gd name="T62" fmla="*/ 112911 w 21600"/>
              <a:gd name="T63" fmla="*/ 105632 h 21600"/>
              <a:gd name="T64" fmla="*/ 93034 w 21600"/>
              <a:gd name="T65" fmla="*/ 135256 h 21600"/>
              <a:gd name="T66" fmla="*/ 85659 w 21600"/>
              <a:gd name="T67" fmla="*/ 171636 h 21600"/>
              <a:gd name="T68" fmla="*/ 93034 w 21600"/>
              <a:gd name="T69" fmla="*/ 207920 h 21600"/>
              <a:gd name="T70" fmla="*/ 112911 w 21600"/>
              <a:gd name="T71" fmla="*/ 237599 h 21600"/>
              <a:gd name="T72" fmla="*/ 142544 w 21600"/>
              <a:gd name="T73" fmla="*/ 257689 h 21600"/>
              <a:gd name="T74" fmla="*/ 178693 w 21600"/>
              <a:gd name="T75" fmla="*/ 265082 h 21600"/>
              <a:gd name="T76" fmla="*/ 178693 w 21600"/>
              <a:gd name="T77" fmla="*/ 108230 h 21600"/>
              <a:gd name="T78" fmla="*/ 203315 w 21600"/>
              <a:gd name="T79" fmla="*/ 113176 h 21600"/>
              <a:gd name="T80" fmla="*/ 223275 w 21600"/>
              <a:gd name="T81" fmla="*/ 126689 h 21600"/>
              <a:gd name="T82" fmla="*/ 236752 w 21600"/>
              <a:gd name="T83" fmla="*/ 146793 h 21600"/>
              <a:gd name="T84" fmla="*/ 241680 w 21600"/>
              <a:gd name="T85" fmla="*/ 171636 h 21600"/>
              <a:gd name="T86" fmla="*/ 236752 w 21600"/>
              <a:gd name="T87" fmla="*/ 196272 h 21600"/>
              <a:gd name="T88" fmla="*/ 223275 w 21600"/>
              <a:gd name="T89" fmla="*/ 216487 h 21600"/>
              <a:gd name="T90" fmla="*/ 203233 w 21600"/>
              <a:gd name="T91" fmla="*/ 230207 h 21600"/>
              <a:gd name="T92" fmla="*/ 178693 w 21600"/>
              <a:gd name="T93" fmla="*/ 235126 h 21600"/>
              <a:gd name="T94" fmla="*/ 154004 w 21600"/>
              <a:gd name="T95" fmla="*/ 230207 h 21600"/>
              <a:gd name="T96" fmla="*/ 133962 w 21600"/>
              <a:gd name="T97" fmla="*/ 216487 h 21600"/>
              <a:gd name="T98" fmla="*/ 120484 w 21600"/>
              <a:gd name="T99" fmla="*/ 196189 h 21600"/>
              <a:gd name="T100" fmla="*/ 115507 w 21600"/>
              <a:gd name="T101" fmla="*/ 171636 h 21600"/>
              <a:gd name="T102" fmla="*/ 120484 w 21600"/>
              <a:gd name="T103" fmla="*/ 146793 h 21600"/>
              <a:gd name="T104" fmla="*/ 133962 w 21600"/>
              <a:gd name="T105" fmla="*/ 126689 h 21600"/>
              <a:gd name="T106" fmla="*/ 154004 w 21600"/>
              <a:gd name="T107" fmla="*/ 113176 h 21600"/>
              <a:gd name="T108" fmla="*/ 178693 w 21600"/>
              <a:gd name="T109" fmla="*/ 108230 h 21600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60000 65536"/>
              <a:gd name="T145" fmla="*/ 0 60000 65536"/>
              <a:gd name="T146" fmla="*/ 0 60000 65536"/>
              <a:gd name="T147" fmla="*/ 0 60000 65536"/>
              <a:gd name="T148" fmla="*/ 0 60000 65536"/>
              <a:gd name="T149" fmla="*/ 0 60000 65536"/>
              <a:gd name="T150" fmla="*/ 0 60000 65536"/>
              <a:gd name="T151" fmla="*/ 0 60000 65536"/>
              <a:gd name="T152" fmla="*/ 0 60000 65536"/>
              <a:gd name="T153" fmla="*/ 0 60000 65536"/>
              <a:gd name="T154" fmla="*/ 0 60000 65536"/>
              <a:gd name="T155" fmla="*/ 0 60000 65536"/>
              <a:gd name="T156" fmla="*/ 0 60000 65536"/>
              <a:gd name="T157" fmla="*/ 0 60000 65536"/>
              <a:gd name="T158" fmla="*/ 0 60000 65536"/>
              <a:gd name="T159" fmla="*/ 0 60000 65536"/>
              <a:gd name="T160" fmla="*/ 0 60000 65536"/>
              <a:gd name="T161" fmla="*/ 0 60000 65536"/>
              <a:gd name="T162" fmla="*/ 0 60000 65536"/>
              <a:gd name="T163" fmla="*/ 0 60000 65536"/>
              <a:gd name="T164" fmla="*/ 0 60000 65536"/>
            </a:gdLst>
            <a:ahLst/>
            <a:cxnLst>
              <a:cxn ang="T110">
                <a:pos x="T0" y="T1"/>
              </a:cxn>
              <a:cxn ang="T111">
                <a:pos x="T2" y="T3"/>
              </a:cxn>
              <a:cxn ang="T112">
                <a:pos x="T4" y="T5"/>
              </a:cxn>
              <a:cxn ang="T113">
                <a:pos x="T6" y="T7"/>
              </a:cxn>
              <a:cxn ang="T114">
                <a:pos x="T8" y="T9"/>
              </a:cxn>
              <a:cxn ang="T115">
                <a:pos x="T10" y="T11"/>
              </a:cxn>
              <a:cxn ang="T116">
                <a:pos x="T12" y="T13"/>
              </a:cxn>
              <a:cxn ang="T117">
                <a:pos x="T14" y="T15"/>
              </a:cxn>
              <a:cxn ang="T118">
                <a:pos x="T16" y="T17"/>
              </a:cxn>
              <a:cxn ang="T119">
                <a:pos x="T18" y="T19"/>
              </a:cxn>
              <a:cxn ang="T120">
                <a:pos x="T20" y="T21"/>
              </a:cxn>
              <a:cxn ang="T121">
                <a:pos x="T22" y="T23"/>
              </a:cxn>
              <a:cxn ang="T122">
                <a:pos x="T24" y="T25"/>
              </a:cxn>
              <a:cxn ang="T123">
                <a:pos x="T26" y="T27"/>
              </a:cxn>
              <a:cxn ang="T124">
                <a:pos x="T28" y="T29"/>
              </a:cxn>
              <a:cxn ang="T125">
                <a:pos x="T30" y="T31"/>
              </a:cxn>
              <a:cxn ang="T126">
                <a:pos x="T32" y="T33"/>
              </a:cxn>
              <a:cxn ang="T127">
                <a:pos x="T34" y="T35"/>
              </a:cxn>
              <a:cxn ang="T128">
                <a:pos x="T36" y="T37"/>
              </a:cxn>
              <a:cxn ang="T129">
                <a:pos x="T38" y="T39"/>
              </a:cxn>
              <a:cxn ang="T130">
                <a:pos x="T40" y="T41"/>
              </a:cxn>
              <a:cxn ang="T131">
                <a:pos x="T42" y="T43"/>
              </a:cxn>
              <a:cxn ang="T132">
                <a:pos x="T44" y="T45"/>
              </a:cxn>
              <a:cxn ang="T133">
                <a:pos x="T46" y="T47"/>
              </a:cxn>
              <a:cxn ang="T134">
                <a:pos x="T48" y="T49"/>
              </a:cxn>
              <a:cxn ang="T135">
                <a:pos x="T50" y="T51"/>
              </a:cxn>
              <a:cxn ang="T136">
                <a:pos x="T52" y="T53"/>
              </a:cxn>
              <a:cxn ang="T137">
                <a:pos x="T54" y="T55"/>
              </a:cxn>
              <a:cxn ang="T138">
                <a:pos x="T56" y="T57"/>
              </a:cxn>
              <a:cxn ang="T139">
                <a:pos x="T58" y="T59"/>
              </a:cxn>
              <a:cxn ang="T140">
                <a:pos x="T60" y="T61"/>
              </a:cxn>
              <a:cxn ang="T141">
                <a:pos x="T62" y="T63"/>
              </a:cxn>
              <a:cxn ang="T142">
                <a:pos x="T64" y="T65"/>
              </a:cxn>
              <a:cxn ang="T143">
                <a:pos x="T66" y="T67"/>
              </a:cxn>
              <a:cxn ang="T144">
                <a:pos x="T68" y="T69"/>
              </a:cxn>
              <a:cxn ang="T145">
                <a:pos x="T70" y="T71"/>
              </a:cxn>
              <a:cxn ang="T146">
                <a:pos x="T72" y="T73"/>
              </a:cxn>
              <a:cxn ang="T147">
                <a:pos x="T74" y="T75"/>
              </a:cxn>
              <a:cxn ang="T148">
                <a:pos x="T76" y="T77"/>
              </a:cxn>
              <a:cxn ang="T149">
                <a:pos x="T78" y="T79"/>
              </a:cxn>
              <a:cxn ang="T150">
                <a:pos x="T80" y="T81"/>
              </a:cxn>
              <a:cxn ang="T151">
                <a:pos x="T82" y="T83"/>
              </a:cxn>
              <a:cxn ang="T152">
                <a:pos x="T84" y="T85"/>
              </a:cxn>
              <a:cxn ang="T153">
                <a:pos x="T86" y="T87"/>
              </a:cxn>
              <a:cxn ang="T154">
                <a:pos x="T88" y="T89"/>
              </a:cxn>
              <a:cxn ang="T155">
                <a:pos x="T90" y="T91"/>
              </a:cxn>
              <a:cxn ang="T156">
                <a:pos x="T92" y="T93"/>
              </a:cxn>
              <a:cxn ang="T157">
                <a:pos x="T94" y="T95"/>
              </a:cxn>
              <a:cxn ang="T158">
                <a:pos x="T96" y="T97"/>
              </a:cxn>
              <a:cxn ang="T159">
                <a:pos x="T98" y="T99"/>
              </a:cxn>
              <a:cxn ang="T160">
                <a:pos x="T100" y="T101"/>
              </a:cxn>
              <a:cxn ang="T161">
                <a:pos x="T102" y="T103"/>
              </a:cxn>
              <a:cxn ang="T162">
                <a:pos x="T104" y="T105"/>
              </a:cxn>
              <a:cxn ang="T163">
                <a:pos x="T106" y="T107"/>
              </a:cxn>
              <a:cxn ang="T164">
                <a:pos x="T108" y="T109"/>
              </a:cxn>
            </a:cxnLst>
            <a:rect l="0" t="0" r="r" b="b"/>
            <a:pathLst>
              <a:path w="21600" h="21600">
                <a:moveTo>
                  <a:pt x="20263" y="3223"/>
                </a:moveTo>
                <a:cubicBezTo>
                  <a:pt x="20633" y="3223"/>
                  <a:pt x="20946" y="3385"/>
                  <a:pt x="21208" y="3714"/>
                </a:cubicBezTo>
                <a:cubicBezTo>
                  <a:pt x="21470" y="4043"/>
                  <a:pt x="21600" y="4428"/>
                  <a:pt x="21600" y="4865"/>
                </a:cubicBezTo>
                <a:lnTo>
                  <a:pt x="21600" y="19984"/>
                </a:lnTo>
                <a:cubicBezTo>
                  <a:pt x="21600" y="20422"/>
                  <a:pt x="21470" y="20804"/>
                  <a:pt x="21208" y="21121"/>
                </a:cubicBezTo>
                <a:cubicBezTo>
                  <a:pt x="20946" y="21441"/>
                  <a:pt x="20633" y="21600"/>
                  <a:pt x="20263" y="21600"/>
                </a:cubicBezTo>
                <a:lnTo>
                  <a:pt x="1349" y="21600"/>
                </a:lnTo>
                <a:cubicBezTo>
                  <a:pt x="982" y="21600"/>
                  <a:pt x="663" y="21441"/>
                  <a:pt x="399" y="21121"/>
                </a:cubicBezTo>
                <a:cubicBezTo>
                  <a:pt x="135" y="20804"/>
                  <a:pt x="0" y="20422"/>
                  <a:pt x="0" y="19984"/>
                </a:cubicBezTo>
                <a:lnTo>
                  <a:pt x="0" y="4865"/>
                </a:lnTo>
                <a:cubicBezTo>
                  <a:pt x="0" y="4428"/>
                  <a:pt x="135" y="4043"/>
                  <a:pt x="399" y="3714"/>
                </a:cubicBezTo>
                <a:cubicBezTo>
                  <a:pt x="663" y="3385"/>
                  <a:pt x="982" y="3223"/>
                  <a:pt x="1349" y="3223"/>
                </a:cubicBezTo>
                <a:lnTo>
                  <a:pt x="5638" y="3223"/>
                </a:lnTo>
                <a:lnTo>
                  <a:pt x="6319" y="1460"/>
                </a:lnTo>
                <a:cubicBezTo>
                  <a:pt x="6458" y="1058"/>
                  <a:pt x="6718" y="714"/>
                  <a:pt x="7090" y="426"/>
                </a:cubicBezTo>
                <a:cubicBezTo>
                  <a:pt x="7467" y="144"/>
                  <a:pt x="7839" y="0"/>
                  <a:pt x="8204" y="0"/>
                </a:cubicBezTo>
                <a:lnTo>
                  <a:pt x="13396" y="0"/>
                </a:lnTo>
                <a:cubicBezTo>
                  <a:pt x="13763" y="0"/>
                  <a:pt x="14136" y="144"/>
                  <a:pt x="14510" y="426"/>
                </a:cubicBezTo>
                <a:cubicBezTo>
                  <a:pt x="14885" y="714"/>
                  <a:pt x="15147" y="1058"/>
                  <a:pt x="15294" y="1460"/>
                </a:cubicBezTo>
                <a:lnTo>
                  <a:pt x="15962" y="3223"/>
                </a:lnTo>
                <a:lnTo>
                  <a:pt x="20263" y="3223"/>
                </a:lnTo>
                <a:close/>
                <a:moveTo>
                  <a:pt x="10806" y="19185"/>
                </a:moveTo>
                <a:cubicBezTo>
                  <a:pt x="11572" y="19185"/>
                  <a:pt x="12299" y="19003"/>
                  <a:pt x="12987" y="18650"/>
                </a:cubicBezTo>
                <a:cubicBezTo>
                  <a:pt x="13673" y="18295"/>
                  <a:pt x="14270" y="17810"/>
                  <a:pt x="14775" y="17196"/>
                </a:cubicBezTo>
                <a:cubicBezTo>
                  <a:pt x="15279" y="16582"/>
                  <a:pt x="15678" y="15862"/>
                  <a:pt x="15974" y="15048"/>
                </a:cubicBezTo>
                <a:cubicBezTo>
                  <a:pt x="16270" y="14235"/>
                  <a:pt x="16420" y="13356"/>
                  <a:pt x="16420" y="12422"/>
                </a:cubicBezTo>
                <a:cubicBezTo>
                  <a:pt x="16420" y="11499"/>
                  <a:pt x="16270" y="10624"/>
                  <a:pt x="15974" y="9795"/>
                </a:cubicBezTo>
                <a:cubicBezTo>
                  <a:pt x="15678" y="8967"/>
                  <a:pt x="15279" y="8250"/>
                  <a:pt x="14775" y="7645"/>
                </a:cubicBezTo>
                <a:cubicBezTo>
                  <a:pt x="14270" y="7036"/>
                  <a:pt x="13673" y="6558"/>
                  <a:pt x="12987" y="6199"/>
                </a:cubicBezTo>
                <a:cubicBezTo>
                  <a:pt x="12299" y="5844"/>
                  <a:pt x="11572" y="5667"/>
                  <a:pt x="10806" y="5667"/>
                </a:cubicBezTo>
                <a:cubicBezTo>
                  <a:pt x="10040" y="5667"/>
                  <a:pt x="9313" y="5847"/>
                  <a:pt x="8620" y="6199"/>
                </a:cubicBezTo>
                <a:cubicBezTo>
                  <a:pt x="7930" y="6558"/>
                  <a:pt x="7332" y="7036"/>
                  <a:pt x="6828" y="7645"/>
                </a:cubicBezTo>
                <a:cubicBezTo>
                  <a:pt x="6324" y="8250"/>
                  <a:pt x="5922" y="8964"/>
                  <a:pt x="5626" y="9789"/>
                </a:cubicBezTo>
                <a:cubicBezTo>
                  <a:pt x="5330" y="10612"/>
                  <a:pt x="5180" y="11491"/>
                  <a:pt x="5180" y="12422"/>
                </a:cubicBezTo>
                <a:cubicBezTo>
                  <a:pt x="5180" y="13356"/>
                  <a:pt x="5330" y="14235"/>
                  <a:pt x="5626" y="15048"/>
                </a:cubicBezTo>
                <a:cubicBezTo>
                  <a:pt x="5922" y="15862"/>
                  <a:pt x="6324" y="16582"/>
                  <a:pt x="6828" y="17196"/>
                </a:cubicBezTo>
                <a:cubicBezTo>
                  <a:pt x="7332" y="17810"/>
                  <a:pt x="7930" y="18295"/>
                  <a:pt x="8620" y="18650"/>
                </a:cubicBezTo>
                <a:cubicBezTo>
                  <a:pt x="9313" y="19006"/>
                  <a:pt x="10040" y="19185"/>
                  <a:pt x="10806" y="19185"/>
                </a:cubicBezTo>
                <a:moveTo>
                  <a:pt x="10806" y="7833"/>
                </a:moveTo>
                <a:cubicBezTo>
                  <a:pt x="11337" y="7833"/>
                  <a:pt x="11834" y="7953"/>
                  <a:pt x="12295" y="8191"/>
                </a:cubicBezTo>
                <a:cubicBezTo>
                  <a:pt x="12755" y="8432"/>
                  <a:pt x="13159" y="8755"/>
                  <a:pt x="13502" y="9169"/>
                </a:cubicBezTo>
                <a:cubicBezTo>
                  <a:pt x="13847" y="9584"/>
                  <a:pt x="14118" y="10069"/>
                  <a:pt x="14317" y="10624"/>
                </a:cubicBezTo>
                <a:cubicBezTo>
                  <a:pt x="14515" y="11185"/>
                  <a:pt x="14615" y="11781"/>
                  <a:pt x="14615" y="12422"/>
                </a:cubicBezTo>
                <a:cubicBezTo>
                  <a:pt x="14615" y="13056"/>
                  <a:pt x="14515" y="13650"/>
                  <a:pt x="14317" y="14205"/>
                </a:cubicBezTo>
                <a:cubicBezTo>
                  <a:pt x="14118" y="14757"/>
                  <a:pt x="13847" y="15245"/>
                  <a:pt x="13502" y="15668"/>
                </a:cubicBezTo>
                <a:cubicBezTo>
                  <a:pt x="13159" y="16091"/>
                  <a:pt x="12752" y="16420"/>
                  <a:pt x="12290" y="16661"/>
                </a:cubicBezTo>
                <a:cubicBezTo>
                  <a:pt x="11825" y="16899"/>
                  <a:pt x="11330" y="17017"/>
                  <a:pt x="10806" y="17017"/>
                </a:cubicBezTo>
                <a:cubicBezTo>
                  <a:pt x="10275" y="17017"/>
                  <a:pt x="9778" y="16899"/>
                  <a:pt x="9313" y="16661"/>
                </a:cubicBezTo>
                <a:cubicBezTo>
                  <a:pt x="8848" y="16420"/>
                  <a:pt x="8444" y="16091"/>
                  <a:pt x="8101" y="15668"/>
                </a:cubicBezTo>
                <a:cubicBezTo>
                  <a:pt x="7756" y="15245"/>
                  <a:pt x="7484" y="14755"/>
                  <a:pt x="7286" y="14199"/>
                </a:cubicBezTo>
                <a:cubicBezTo>
                  <a:pt x="7085" y="13641"/>
                  <a:pt x="6985" y="13045"/>
                  <a:pt x="6985" y="12422"/>
                </a:cubicBezTo>
                <a:cubicBezTo>
                  <a:pt x="6985" y="11781"/>
                  <a:pt x="7085" y="11185"/>
                  <a:pt x="7286" y="10624"/>
                </a:cubicBezTo>
                <a:cubicBezTo>
                  <a:pt x="7484" y="10068"/>
                  <a:pt x="7756" y="9584"/>
                  <a:pt x="8101" y="9169"/>
                </a:cubicBezTo>
                <a:cubicBezTo>
                  <a:pt x="8444" y="8755"/>
                  <a:pt x="8848" y="8432"/>
                  <a:pt x="9313" y="8191"/>
                </a:cubicBezTo>
                <a:cubicBezTo>
                  <a:pt x="9778" y="7953"/>
                  <a:pt x="10275" y="7833"/>
                  <a:pt x="10806" y="7833"/>
                </a:cubicBezTo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</a14:hiddenLine>
            </a:ext>
          </a:extLst>
        </p:spPr>
        <p:txBody>
          <a:bodyPr lIns="0" tIns="0" rIns="0" bIns="0"/>
          <a:lstStyle/>
          <a:p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6" name="AutoShape 24"/>
          <p:cNvSpPr/>
          <p:nvPr/>
        </p:nvSpPr>
        <p:spPr bwMode="auto">
          <a:xfrm>
            <a:off x="5082942" y="4198610"/>
            <a:ext cx="357187" cy="296862"/>
          </a:xfrm>
          <a:custGeom>
            <a:avLst/>
            <a:gdLst>
              <a:gd name="T0" fmla="*/ 357187 w 21600"/>
              <a:gd name="T1" fmla="*/ 22237 h 21600"/>
              <a:gd name="T2" fmla="*/ 335078 w 21600"/>
              <a:gd name="T3" fmla="*/ 296862 h 21600"/>
              <a:gd name="T4" fmla="*/ 0 w 21600"/>
              <a:gd name="T5" fmla="*/ 274625 h 21600"/>
              <a:gd name="T6" fmla="*/ 22258 w 21600"/>
              <a:gd name="T7" fmla="*/ 0 h 21600"/>
              <a:gd name="T8" fmla="*/ 64889 w 21600"/>
              <a:gd name="T9" fmla="*/ 24505 h 21600"/>
              <a:gd name="T10" fmla="*/ 24490 w 21600"/>
              <a:gd name="T11" fmla="*/ 24422 h 21600"/>
              <a:gd name="T12" fmla="*/ 24375 w 21600"/>
              <a:gd name="T13" fmla="*/ 64705 h 21600"/>
              <a:gd name="T14" fmla="*/ 64773 w 21600"/>
              <a:gd name="T15" fmla="*/ 64829 h 21600"/>
              <a:gd name="T16" fmla="*/ 67006 w 21600"/>
              <a:gd name="T17" fmla="*/ 98981 h 21600"/>
              <a:gd name="T18" fmla="*/ 29799 w 21600"/>
              <a:gd name="T19" fmla="*/ 91477 h 21600"/>
              <a:gd name="T20" fmla="*/ 22225 w 21600"/>
              <a:gd name="T21" fmla="*/ 128778 h 21600"/>
              <a:gd name="T22" fmla="*/ 59432 w 21600"/>
              <a:gd name="T23" fmla="*/ 136282 h 21600"/>
              <a:gd name="T24" fmla="*/ 67006 w 21600"/>
              <a:gd name="T25" fmla="*/ 98981 h 21600"/>
              <a:gd name="T26" fmla="*/ 59432 w 21600"/>
              <a:gd name="T27" fmla="*/ 160622 h 21600"/>
              <a:gd name="T28" fmla="*/ 22225 w 21600"/>
              <a:gd name="T29" fmla="*/ 168126 h 21600"/>
              <a:gd name="T30" fmla="*/ 29799 w 21600"/>
              <a:gd name="T31" fmla="*/ 205426 h 21600"/>
              <a:gd name="T32" fmla="*/ 67006 w 21600"/>
              <a:gd name="T33" fmla="*/ 197922 h 21600"/>
              <a:gd name="T34" fmla="*/ 64889 w 21600"/>
              <a:gd name="T35" fmla="*/ 232240 h 21600"/>
              <a:gd name="T36" fmla="*/ 24490 w 21600"/>
              <a:gd name="T37" fmla="*/ 232157 h 21600"/>
              <a:gd name="T38" fmla="*/ 24375 w 21600"/>
              <a:gd name="T39" fmla="*/ 272440 h 21600"/>
              <a:gd name="T40" fmla="*/ 64773 w 21600"/>
              <a:gd name="T41" fmla="*/ 272522 h 21600"/>
              <a:gd name="T42" fmla="*/ 267791 w 21600"/>
              <a:gd name="T43" fmla="*/ 29837 h 21600"/>
              <a:gd name="T44" fmla="*/ 96870 w 21600"/>
              <a:gd name="T45" fmla="*/ 22278 h 21600"/>
              <a:gd name="T46" fmla="*/ 89313 w 21600"/>
              <a:gd name="T47" fmla="*/ 128778 h 21600"/>
              <a:gd name="T48" fmla="*/ 260234 w 21600"/>
              <a:gd name="T49" fmla="*/ 136282 h 21600"/>
              <a:gd name="T50" fmla="*/ 267791 w 21600"/>
              <a:gd name="T51" fmla="*/ 29837 h 21600"/>
              <a:gd name="T52" fmla="*/ 260234 w 21600"/>
              <a:gd name="T53" fmla="*/ 160622 h 21600"/>
              <a:gd name="T54" fmla="*/ 89313 w 21600"/>
              <a:gd name="T55" fmla="*/ 168126 h 21600"/>
              <a:gd name="T56" fmla="*/ 96870 w 21600"/>
              <a:gd name="T57" fmla="*/ 274625 h 21600"/>
              <a:gd name="T58" fmla="*/ 267791 w 21600"/>
              <a:gd name="T59" fmla="*/ 267066 h 21600"/>
              <a:gd name="T60" fmla="*/ 332862 w 21600"/>
              <a:gd name="T61" fmla="*/ 24505 h 21600"/>
              <a:gd name="T62" fmla="*/ 292331 w 21600"/>
              <a:gd name="T63" fmla="*/ 24422 h 21600"/>
              <a:gd name="T64" fmla="*/ 292331 w 21600"/>
              <a:gd name="T65" fmla="*/ 64705 h 21600"/>
              <a:gd name="T66" fmla="*/ 332862 w 21600"/>
              <a:gd name="T67" fmla="*/ 64829 h 21600"/>
              <a:gd name="T68" fmla="*/ 335078 w 21600"/>
              <a:gd name="T69" fmla="*/ 98981 h 21600"/>
              <a:gd name="T70" fmla="*/ 297672 w 21600"/>
              <a:gd name="T71" fmla="*/ 91477 h 21600"/>
              <a:gd name="T72" fmla="*/ 290148 w 21600"/>
              <a:gd name="T73" fmla="*/ 128778 h 21600"/>
              <a:gd name="T74" fmla="*/ 327521 w 21600"/>
              <a:gd name="T75" fmla="*/ 136282 h 21600"/>
              <a:gd name="T76" fmla="*/ 335078 w 21600"/>
              <a:gd name="T77" fmla="*/ 98981 h 21600"/>
              <a:gd name="T78" fmla="*/ 327521 w 21600"/>
              <a:gd name="T79" fmla="*/ 160622 h 21600"/>
              <a:gd name="T80" fmla="*/ 290148 w 21600"/>
              <a:gd name="T81" fmla="*/ 168126 h 21600"/>
              <a:gd name="T82" fmla="*/ 297672 w 21600"/>
              <a:gd name="T83" fmla="*/ 205426 h 21600"/>
              <a:gd name="T84" fmla="*/ 335078 w 21600"/>
              <a:gd name="T85" fmla="*/ 197922 h 21600"/>
              <a:gd name="T86" fmla="*/ 332862 w 21600"/>
              <a:gd name="T87" fmla="*/ 232240 h 21600"/>
              <a:gd name="T88" fmla="*/ 292331 w 21600"/>
              <a:gd name="T89" fmla="*/ 232157 h 21600"/>
              <a:gd name="T90" fmla="*/ 292331 w 21600"/>
              <a:gd name="T91" fmla="*/ 272440 h 21600"/>
              <a:gd name="T92" fmla="*/ 332862 w 21600"/>
              <a:gd name="T93" fmla="*/ 272522 h 21600"/>
              <a:gd name="T94" fmla="*/ 335078 w 21600"/>
              <a:gd name="T95" fmla="*/ 237558 h 21600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</a:gdLst>
            <a:ahLst/>
            <a:cxnLst>
              <a:cxn ang="T96">
                <a:pos x="T0" y="T1"/>
              </a:cxn>
              <a:cxn ang="T97">
                <a:pos x="T2" y="T3"/>
              </a:cxn>
              <a:cxn ang="T98">
                <a:pos x="T4" y="T5"/>
              </a:cxn>
              <a:cxn ang="T99">
                <a:pos x="T6" y="T7"/>
              </a:cxn>
              <a:cxn ang="T100">
                <a:pos x="T8" y="T9"/>
              </a:cxn>
              <a:cxn ang="T101">
                <a:pos x="T10" y="T11"/>
              </a:cxn>
              <a:cxn ang="T102">
                <a:pos x="T12" y="T13"/>
              </a:cxn>
              <a:cxn ang="T103">
                <a:pos x="T14" y="T15"/>
              </a:cxn>
              <a:cxn ang="T104">
                <a:pos x="T16" y="T17"/>
              </a:cxn>
              <a:cxn ang="T105">
                <a:pos x="T18" y="T19"/>
              </a:cxn>
              <a:cxn ang="T106">
                <a:pos x="T20" y="T21"/>
              </a:cxn>
              <a:cxn ang="T107">
                <a:pos x="T22" y="T23"/>
              </a:cxn>
              <a:cxn ang="T108">
                <a:pos x="T24" y="T25"/>
              </a:cxn>
              <a:cxn ang="T109">
                <a:pos x="T26" y="T27"/>
              </a:cxn>
              <a:cxn ang="T110">
                <a:pos x="T28" y="T29"/>
              </a:cxn>
              <a:cxn ang="T111">
                <a:pos x="T30" y="T31"/>
              </a:cxn>
              <a:cxn ang="T112">
                <a:pos x="T32" y="T33"/>
              </a:cxn>
              <a:cxn ang="T113">
                <a:pos x="T34" y="T35"/>
              </a:cxn>
              <a:cxn ang="T114">
                <a:pos x="T36" y="T37"/>
              </a:cxn>
              <a:cxn ang="T115">
                <a:pos x="T38" y="T39"/>
              </a:cxn>
              <a:cxn ang="T116">
                <a:pos x="T40" y="T41"/>
              </a:cxn>
              <a:cxn ang="T117">
                <a:pos x="T42" y="T43"/>
              </a:cxn>
              <a:cxn ang="T118">
                <a:pos x="T44" y="T45"/>
              </a:cxn>
              <a:cxn ang="T119">
                <a:pos x="T46" y="T47"/>
              </a:cxn>
              <a:cxn ang="T120">
                <a:pos x="T48" y="T49"/>
              </a:cxn>
              <a:cxn ang="T121">
                <a:pos x="T50" y="T51"/>
              </a:cxn>
              <a:cxn ang="T122">
                <a:pos x="T52" y="T53"/>
              </a:cxn>
              <a:cxn ang="T123">
                <a:pos x="T54" y="T55"/>
              </a:cxn>
              <a:cxn ang="T124">
                <a:pos x="T56" y="T57"/>
              </a:cxn>
              <a:cxn ang="T125">
                <a:pos x="T58" y="T59"/>
              </a:cxn>
              <a:cxn ang="T126">
                <a:pos x="T60" y="T61"/>
              </a:cxn>
              <a:cxn ang="T127">
                <a:pos x="T62" y="T63"/>
              </a:cxn>
              <a:cxn ang="T128">
                <a:pos x="T64" y="T65"/>
              </a:cxn>
              <a:cxn ang="T129">
                <a:pos x="T66" y="T67"/>
              </a:cxn>
              <a:cxn ang="T130">
                <a:pos x="T68" y="T69"/>
              </a:cxn>
              <a:cxn ang="T131">
                <a:pos x="T70" y="T71"/>
              </a:cxn>
              <a:cxn ang="T132">
                <a:pos x="T72" y="T73"/>
              </a:cxn>
              <a:cxn ang="T133">
                <a:pos x="T74" y="T75"/>
              </a:cxn>
              <a:cxn ang="T134">
                <a:pos x="T76" y="T77"/>
              </a:cxn>
              <a:cxn ang="T135">
                <a:pos x="T78" y="T79"/>
              </a:cxn>
              <a:cxn ang="T136">
                <a:pos x="T80" y="T81"/>
              </a:cxn>
              <a:cxn ang="T137">
                <a:pos x="T82" y="T83"/>
              </a:cxn>
              <a:cxn ang="T138">
                <a:pos x="T84" y="T85"/>
              </a:cxn>
              <a:cxn ang="T139">
                <a:pos x="T86" y="T87"/>
              </a:cxn>
              <a:cxn ang="T140">
                <a:pos x="T88" y="T89"/>
              </a:cxn>
              <a:cxn ang="T141">
                <a:pos x="T90" y="T91"/>
              </a:cxn>
              <a:cxn ang="T142">
                <a:pos x="T92" y="T93"/>
              </a:cxn>
              <a:cxn ang="T143">
                <a:pos x="T94" y="T95"/>
              </a:cxn>
            </a:cxnLst>
            <a:rect l="0" t="0" r="r" b="b"/>
            <a:pathLst>
              <a:path w="21600" h="21600">
                <a:moveTo>
                  <a:pt x="20263" y="0"/>
                </a:moveTo>
                <a:cubicBezTo>
                  <a:pt x="20631" y="0"/>
                  <a:pt x="20944" y="162"/>
                  <a:pt x="21206" y="479"/>
                </a:cubicBezTo>
                <a:cubicBezTo>
                  <a:pt x="21468" y="799"/>
                  <a:pt x="21600" y="1178"/>
                  <a:pt x="21600" y="1618"/>
                </a:cubicBezTo>
                <a:lnTo>
                  <a:pt x="21600" y="19982"/>
                </a:lnTo>
                <a:cubicBezTo>
                  <a:pt x="21600" y="20422"/>
                  <a:pt x="21468" y="20801"/>
                  <a:pt x="21206" y="21121"/>
                </a:cubicBezTo>
                <a:cubicBezTo>
                  <a:pt x="20944" y="21438"/>
                  <a:pt x="20631" y="21600"/>
                  <a:pt x="20263" y="21600"/>
                </a:cubicBezTo>
                <a:lnTo>
                  <a:pt x="1346" y="21600"/>
                </a:lnTo>
                <a:cubicBezTo>
                  <a:pt x="982" y="21600"/>
                  <a:pt x="663" y="21438"/>
                  <a:pt x="399" y="21121"/>
                </a:cubicBezTo>
                <a:cubicBezTo>
                  <a:pt x="132" y="20801"/>
                  <a:pt x="0" y="20422"/>
                  <a:pt x="0" y="19982"/>
                </a:cubicBezTo>
                <a:lnTo>
                  <a:pt x="0" y="1618"/>
                </a:lnTo>
                <a:cubicBezTo>
                  <a:pt x="0" y="1178"/>
                  <a:pt x="132" y="799"/>
                  <a:pt x="399" y="479"/>
                </a:cubicBezTo>
                <a:cubicBezTo>
                  <a:pt x="663" y="162"/>
                  <a:pt x="982" y="0"/>
                  <a:pt x="1346" y="0"/>
                </a:cubicBezTo>
                <a:lnTo>
                  <a:pt x="20263" y="0"/>
                </a:lnTo>
                <a:close/>
                <a:moveTo>
                  <a:pt x="4052" y="2171"/>
                </a:moveTo>
                <a:cubicBezTo>
                  <a:pt x="4052" y="2021"/>
                  <a:pt x="4010" y="1892"/>
                  <a:pt x="3924" y="1783"/>
                </a:cubicBezTo>
                <a:cubicBezTo>
                  <a:pt x="3839" y="1677"/>
                  <a:pt x="3729" y="1621"/>
                  <a:pt x="3594" y="1621"/>
                </a:cubicBezTo>
                <a:lnTo>
                  <a:pt x="1802" y="1621"/>
                </a:lnTo>
                <a:cubicBezTo>
                  <a:pt x="1677" y="1621"/>
                  <a:pt x="1569" y="1674"/>
                  <a:pt x="1481" y="1777"/>
                </a:cubicBezTo>
                <a:cubicBezTo>
                  <a:pt x="1391" y="1880"/>
                  <a:pt x="1344" y="2012"/>
                  <a:pt x="1344" y="2171"/>
                </a:cubicBezTo>
                <a:lnTo>
                  <a:pt x="1344" y="4321"/>
                </a:lnTo>
                <a:cubicBezTo>
                  <a:pt x="1344" y="4470"/>
                  <a:pt x="1388" y="4603"/>
                  <a:pt x="1474" y="4708"/>
                </a:cubicBezTo>
                <a:cubicBezTo>
                  <a:pt x="1559" y="4817"/>
                  <a:pt x="1670" y="4867"/>
                  <a:pt x="1802" y="4867"/>
                </a:cubicBezTo>
                <a:lnTo>
                  <a:pt x="3594" y="4867"/>
                </a:lnTo>
                <a:cubicBezTo>
                  <a:pt x="3721" y="4867"/>
                  <a:pt x="3829" y="4820"/>
                  <a:pt x="3917" y="4717"/>
                </a:cubicBezTo>
                <a:cubicBezTo>
                  <a:pt x="4008" y="4614"/>
                  <a:pt x="4052" y="4482"/>
                  <a:pt x="4052" y="4321"/>
                </a:cubicBezTo>
                <a:lnTo>
                  <a:pt x="4052" y="2171"/>
                </a:lnTo>
                <a:close/>
                <a:moveTo>
                  <a:pt x="4052" y="7202"/>
                </a:moveTo>
                <a:cubicBezTo>
                  <a:pt x="4052" y="7055"/>
                  <a:pt x="4010" y="6926"/>
                  <a:pt x="3924" y="6817"/>
                </a:cubicBezTo>
                <a:cubicBezTo>
                  <a:pt x="3839" y="6709"/>
                  <a:pt x="3729" y="6656"/>
                  <a:pt x="3594" y="6656"/>
                </a:cubicBezTo>
                <a:lnTo>
                  <a:pt x="1802" y="6656"/>
                </a:lnTo>
                <a:cubicBezTo>
                  <a:pt x="1677" y="6656"/>
                  <a:pt x="1569" y="6709"/>
                  <a:pt x="1481" y="6817"/>
                </a:cubicBezTo>
                <a:cubicBezTo>
                  <a:pt x="1391" y="6926"/>
                  <a:pt x="1344" y="7055"/>
                  <a:pt x="1344" y="7202"/>
                </a:cubicBezTo>
                <a:lnTo>
                  <a:pt x="1344" y="9370"/>
                </a:lnTo>
                <a:cubicBezTo>
                  <a:pt x="1344" y="9516"/>
                  <a:pt x="1388" y="9646"/>
                  <a:pt x="1474" y="9757"/>
                </a:cubicBezTo>
                <a:cubicBezTo>
                  <a:pt x="1559" y="9863"/>
                  <a:pt x="1670" y="9916"/>
                  <a:pt x="1802" y="9916"/>
                </a:cubicBezTo>
                <a:lnTo>
                  <a:pt x="3594" y="9916"/>
                </a:lnTo>
                <a:cubicBezTo>
                  <a:pt x="3721" y="9916"/>
                  <a:pt x="3829" y="9863"/>
                  <a:pt x="3917" y="9757"/>
                </a:cubicBezTo>
                <a:cubicBezTo>
                  <a:pt x="4008" y="9646"/>
                  <a:pt x="4052" y="9516"/>
                  <a:pt x="4052" y="9370"/>
                </a:cubicBezTo>
                <a:lnTo>
                  <a:pt x="4052" y="7202"/>
                </a:lnTo>
                <a:close/>
                <a:moveTo>
                  <a:pt x="4052" y="12233"/>
                </a:moveTo>
                <a:cubicBezTo>
                  <a:pt x="4052" y="12084"/>
                  <a:pt x="4010" y="11957"/>
                  <a:pt x="3924" y="11846"/>
                </a:cubicBezTo>
                <a:cubicBezTo>
                  <a:pt x="3839" y="11740"/>
                  <a:pt x="3729" y="11687"/>
                  <a:pt x="3594" y="11687"/>
                </a:cubicBezTo>
                <a:lnTo>
                  <a:pt x="1802" y="11687"/>
                </a:lnTo>
                <a:cubicBezTo>
                  <a:pt x="1677" y="11687"/>
                  <a:pt x="1569" y="11740"/>
                  <a:pt x="1481" y="11846"/>
                </a:cubicBezTo>
                <a:cubicBezTo>
                  <a:pt x="1391" y="11957"/>
                  <a:pt x="1344" y="12084"/>
                  <a:pt x="1344" y="12233"/>
                </a:cubicBezTo>
                <a:lnTo>
                  <a:pt x="1344" y="14401"/>
                </a:lnTo>
                <a:cubicBezTo>
                  <a:pt x="1344" y="14548"/>
                  <a:pt x="1388" y="14677"/>
                  <a:pt x="1474" y="14786"/>
                </a:cubicBezTo>
                <a:cubicBezTo>
                  <a:pt x="1559" y="14894"/>
                  <a:pt x="1670" y="14947"/>
                  <a:pt x="1802" y="14947"/>
                </a:cubicBezTo>
                <a:lnTo>
                  <a:pt x="3594" y="14947"/>
                </a:lnTo>
                <a:cubicBezTo>
                  <a:pt x="3721" y="14947"/>
                  <a:pt x="3829" y="14894"/>
                  <a:pt x="3917" y="14786"/>
                </a:cubicBezTo>
                <a:cubicBezTo>
                  <a:pt x="4008" y="14677"/>
                  <a:pt x="4052" y="14548"/>
                  <a:pt x="4052" y="14401"/>
                </a:cubicBezTo>
                <a:lnTo>
                  <a:pt x="4052" y="12233"/>
                </a:lnTo>
                <a:close/>
                <a:moveTo>
                  <a:pt x="4052" y="17285"/>
                </a:moveTo>
                <a:cubicBezTo>
                  <a:pt x="4052" y="17136"/>
                  <a:pt x="4010" y="17006"/>
                  <a:pt x="3924" y="16898"/>
                </a:cubicBezTo>
                <a:cubicBezTo>
                  <a:pt x="3839" y="16792"/>
                  <a:pt x="3729" y="16736"/>
                  <a:pt x="3594" y="16736"/>
                </a:cubicBezTo>
                <a:lnTo>
                  <a:pt x="1802" y="16736"/>
                </a:lnTo>
                <a:cubicBezTo>
                  <a:pt x="1677" y="16736"/>
                  <a:pt x="1569" y="16789"/>
                  <a:pt x="1481" y="16892"/>
                </a:cubicBezTo>
                <a:cubicBezTo>
                  <a:pt x="1391" y="16995"/>
                  <a:pt x="1344" y="17124"/>
                  <a:pt x="1344" y="17285"/>
                </a:cubicBezTo>
                <a:lnTo>
                  <a:pt x="1344" y="19435"/>
                </a:lnTo>
                <a:cubicBezTo>
                  <a:pt x="1344" y="19585"/>
                  <a:pt x="1388" y="19714"/>
                  <a:pt x="1474" y="19823"/>
                </a:cubicBezTo>
                <a:cubicBezTo>
                  <a:pt x="1559" y="19929"/>
                  <a:pt x="1670" y="19985"/>
                  <a:pt x="1802" y="19985"/>
                </a:cubicBezTo>
                <a:lnTo>
                  <a:pt x="3594" y="19985"/>
                </a:lnTo>
                <a:cubicBezTo>
                  <a:pt x="3721" y="19985"/>
                  <a:pt x="3829" y="19932"/>
                  <a:pt x="3917" y="19829"/>
                </a:cubicBezTo>
                <a:cubicBezTo>
                  <a:pt x="4008" y="19726"/>
                  <a:pt x="4052" y="19597"/>
                  <a:pt x="4052" y="19435"/>
                </a:cubicBezTo>
                <a:lnTo>
                  <a:pt x="4052" y="17285"/>
                </a:lnTo>
                <a:close/>
                <a:moveTo>
                  <a:pt x="16194" y="2171"/>
                </a:moveTo>
                <a:cubicBezTo>
                  <a:pt x="16194" y="2021"/>
                  <a:pt x="16150" y="1892"/>
                  <a:pt x="16065" y="1783"/>
                </a:cubicBezTo>
                <a:cubicBezTo>
                  <a:pt x="15979" y="1677"/>
                  <a:pt x="15871" y="1621"/>
                  <a:pt x="15737" y="1621"/>
                </a:cubicBezTo>
                <a:lnTo>
                  <a:pt x="5858" y="1621"/>
                </a:lnTo>
                <a:cubicBezTo>
                  <a:pt x="5731" y="1621"/>
                  <a:pt x="5623" y="1674"/>
                  <a:pt x="5535" y="1777"/>
                </a:cubicBezTo>
                <a:cubicBezTo>
                  <a:pt x="5445" y="1880"/>
                  <a:pt x="5401" y="2012"/>
                  <a:pt x="5401" y="2171"/>
                </a:cubicBezTo>
                <a:lnTo>
                  <a:pt x="5401" y="9370"/>
                </a:lnTo>
                <a:cubicBezTo>
                  <a:pt x="5401" y="9516"/>
                  <a:pt x="5442" y="9646"/>
                  <a:pt x="5528" y="9757"/>
                </a:cubicBezTo>
                <a:cubicBezTo>
                  <a:pt x="5616" y="9863"/>
                  <a:pt x="5724" y="9916"/>
                  <a:pt x="5858" y="9916"/>
                </a:cubicBezTo>
                <a:lnTo>
                  <a:pt x="15737" y="9916"/>
                </a:lnTo>
                <a:cubicBezTo>
                  <a:pt x="15862" y="9916"/>
                  <a:pt x="15969" y="9863"/>
                  <a:pt x="16060" y="9757"/>
                </a:cubicBezTo>
                <a:cubicBezTo>
                  <a:pt x="16148" y="9646"/>
                  <a:pt x="16194" y="9516"/>
                  <a:pt x="16194" y="9370"/>
                </a:cubicBezTo>
                <a:lnTo>
                  <a:pt x="16194" y="2171"/>
                </a:lnTo>
                <a:close/>
                <a:moveTo>
                  <a:pt x="16194" y="12233"/>
                </a:moveTo>
                <a:cubicBezTo>
                  <a:pt x="16194" y="12084"/>
                  <a:pt x="16150" y="11957"/>
                  <a:pt x="16065" y="11846"/>
                </a:cubicBezTo>
                <a:cubicBezTo>
                  <a:pt x="15979" y="11740"/>
                  <a:pt x="15871" y="11687"/>
                  <a:pt x="15737" y="11687"/>
                </a:cubicBezTo>
                <a:lnTo>
                  <a:pt x="5858" y="11687"/>
                </a:lnTo>
                <a:cubicBezTo>
                  <a:pt x="5731" y="11687"/>
                  <a:pt x="5623" y="11740"/>
                  <a:pt x="5535" y="11846"/>
                </a:cubicBezTo>
                <a:cubicBezTo>
                  <a:pt x="5445" y="11957"/>
                  <a:pt x="5401" y="12084"/>
                  <a:pt x="5401" y="12233"/>
                </a:cubicBezTo>
                <a:lnTo>
                  <a:pt x="5401" y="19432"/>
                </a:lnTo>
                <a:cubicBezTo>
                  <a:pt x="5401" y="19582"/>
                  <a:pt x="5442" y="19711"/>
                  <a:pt x="5528" y="19820"/>
                </a:cubicBezTo>
                <a:cubicBezTo>
                  <a:pt x="5616" y="19926"/>
                  <a:pt x="5724" y="19982"/>
                  <a:pt x="5858" y="19982"/>
                </a:cubicBezTo>
                <a:lnTo>
                  <a:pt x="15737" y="19982"/>
                </a:lnTo>
                <a:cubicBezTo>
                  <a:pt x="15862" y="19982"/>
                  <a:pt x="15969" y="19929"/>
                  <a:pt x="16060" y="19826"/>
                </a:cubicBezTo>
                <a:cubicBezTo>
                  <a:pt x="16148" y="19723"/>
                  <a:pt x="16194" y="19594"/>
                  <a:pt x="16194" y="19432"/>
                </a:cubicBezTo>
                <a:lnTo>
                  <a:pt x="16194" y="12233"/>
                </a:lnTo>
                <a:close/>
                <a:moveTo>
                  <a:pt x="20263" y="2171"/>
                </a:moveTo>
                <a:cubicBezTo>
                  <a:pt x="20263" y="2021"/>
                  <a:pt x="20217" y="1892"/>
                  <a:pt x="20129" y="1783"/>
                </a:cubicBezTo>
                <a:cubicBezTo>
                  <a:pt x="20038" y="1677"/>
                  <a:pt x="19930" y="1621"/>
                  <a:pt x="19806" y="1621"/>
                </a:cubicBezTo>
                <a:lnTo>
                  <a:pt x="18001" y="1621"/>
                </a:lnTo>
                <a:cubicBezTo>
                  <a:pt x="17876" y="1621"/>
                  <a:pt x="17769" y="1674"/>
                  <a:pt x="17678" y="1777"/>
                </a:cubicBezTo>
                <a:cubicBezTo>
                  <a:pt x="17590" y="1880"/>
                  <a:pt x="17546" y="2012"/>
                  <a:pt x="17546" y="2171"/>
                </a:cubicBezTo>
                <a:lnTo>
                  <a:pt x="17546" y="4321"/>
                </a:lnTo>
                <a:cubicBezTo>
                  <a:pt x="17546" y="4470"/>
                  <a:pt x="17590" y="4603"/>
                  <a:pt x="17678" y="4708"/>
                </a:cubicBezTo>
                <a:cubicBezTo>
                  <a:pt x="17769" y="4817"/>
                  <a:pt x="17876" y="4867"/>
                  <a:pt x="18001" y="4867"/>
                </a:cubicBezTo>
                <a:lnTo>
                  <a:pt x="19806" y="4867"/>
                </a:lnTo>
                <a:cubicBezTo>
                  <a:pt x="19930" y="4867"/>
                  <a:pt x="20038" y="4820"/>
                  <a:pt x="20129" y="4717"/>
                </a:cubicBezTo>
                <a:cubicBezTo>
                  <a:pt x="20217" y="4614"/>
                  <a:pt x="20263" y="4482"/>
                  <a:pt x="20263" y="4321"/>
                </a:cubicBezTo>
                <a:lnTo>
                  <a:pt x="20263" y="2171"/>
                </a:lnTo>
                <a:close/>
                <a:moveTo>
                  <a:pt x="20263" y="7202"/>
                </a:moveTo>
                <a:cubicBezTo>
                  <a:pt x="20263" y="7055"/>
                  <a:pt x="20217" y="6926"/>
                  <a:pt x="20129" y="6817"/>
                </a:cubicBezTo>
                <a:cubicBezTo>
                  <a:pt x="20038" y="6709"/>
                  <a:pt x="19930" y="6656"/>
                  <a:pt x="19806" y="6656"/>
                </a:cubicBezTo>
                <a:lnTo>
                  <a:pt x="18001" y="6656"/>
                </a:lnTo>
                <a:cubicBezTo>
                  <a:pt x="17876" y="6656"/>
                  <a:pt x="17769" y="6709"/>
                  <a:pt x="17678" y="6817"/>
                </a:cubicBezTo>
                <a:cubicBezTo>
                  <a:pt x="17590" y="6926"/>
                  <a:pt x="17546" y="7055"/>
                  <a:pt x="17546" y="7202"/>
                </a:cubicBezTo>
                <a:lnTo>
                  <a:pt x="17546" y="9370"/>
                </a:lnTo>
                <a:cubicBezTo>
                  <a:pt x="17546" y="9516"/>
                  <a:pt x="17590" y="9646"/>
                  <a:pt x="17678" y="9757"/>
                </a:cubicBezTo>
                <a:cubicBezTo>
                  <a:pt x="17769" y="9863"/>
                  <a:pt x="17876" y="9916"/>
                  <a:pt x="18001" y="9916"/>
                </a:cubicBezTo>
                <a:lnTo>
                  <a:pt x="19806" y="9916"/>
                </a:lnTo>
                <a:cubicBezTo>
                  <a:pt x="19930" y="9916"/>
                  <a:pt x="20038" y="9863"/>
                  <a:pt x="20129" y="9757"/>
                </a:cubicBezTo>
                <a:cubicBezTo>
                  <a:pt x="20217" y="9646"/>
                  <a:pt x="20263" y="9516"/>
                  <a:pt x="20263" y="9370"/>
                </a:cubicBezTo>
                <a:lnTo>
                  <a:pt x="20263" y="7202"/>
                </a:lnTo>
                <a:close/>
                <a:moveTo>
                  <a:pt x="20263" y="12233"/>
                </a:moveTo>
                <a:cubicBezTo>
                  <a:pt x="20263" y="12084"/>
                  <a:pt x="20217" y="11957"/>
                  <a:pt x="20129" y="11846"/>
                </a:cubicBezTo>
                <a:cubicBezTo>
                  <a:pt x="20038" y="11740"/>
                  <a:pt x="19930" y="11687"/>
                  <a:pt x="19806" y="11687"/>
                </a:cubicBezTo>
                <a:lnTo>
                  <a:pt x="18001" y="11687"/>
                </a:lnTo>
                <a:cubicBezTo>
                  <a:pt x="17876" y="11687"/>
                  <a:pt x="17769" y="11740"/>
                  <a:pt x="17678" y="11846"/>
                </a:cubicBezTo>
                <a:cubicBezTo>
                  <a:pt x="17590" y="11957"/>
                  <a:pt x="17546" y="12084"/>
                  <a:pt x="17546" y="12233"/>
                </a:cubicBezTo>
                <a:lnTo>
                  <a:pt x="17546" y="14401"/>
                </a:lnTo>
                <a:cubicBezTo>
                  <a:pt x="17546" y="14548"/>
                  <a:pt x="17590" y="14677"/>
                  <a:pt x="17678" y="14786"/>
                </a:cubicBezTo>
                <a:cubicBezTo>
                  <a:pt x="17769" y="14894"/>
                  <a:pt x="17876" y="14947"/>
                  <a:pt x="18001" y="14947"/>
                </a:cubicBezTo>
                <a:lnTo>
                  <a:pt x="19806" y="14947"/>
                </a:lnTo>
                <a:cubicBezTo>
                  <a:pt x="19930" y="14947"/>
                  <a:pt x="20038" y="14894"/>
                  <a:pt x="20129" y="14786"/>
                </a:cubicBezTo>
                <a:cubicBezTo>
                  <a:pt x="20217" y="14677"/>
                  <a:pt x="20263" y="14548"/>
                  <a:pt x="20263" y="14401"/>
                </a:cubicBezTo>
                <a:lnTo>
                  <a:pt x="20263" y="12233"/>
                </a:lnTo>
                <a:close/>
                <a:moveTo>
                  <a:pt x="20263" y="17285"/>
                </a:moveTo>
                <a:cubicBezTo>
                  <a:pt x="20263" y="17136"/>
                  <a:pt x="20217" y="17006"/>
                  <a:pt x="20129" y="16898"/>
                </a:cubicBezTo>
                <a:cubicBezTo>
                  <a:pt x="20038" y="16792"/>
                  <a:pt x="19930" y="16736"/>
                  <a:pt x="19806" y="16736"/>
                </a:cubicBezTo>
                <a:lnTo>
                  <a:pt x="18001" y="16736"/>
                </a:lnTo>
                <a:cubicBezTo>
                  <a:pt x="17876" y="16736"/>
                  <a:pt x="17769" y="16789"/>
                  <a:pt x="17678" y="16892"/>
                </a:cubicBezTo>
                <a:cubicBezTo>
                  <a:pt x="17590" y="16995"/>
                  <a:pt x="17546" y="17124"/>
                  <a:pt x="17546" y="17285"/>
                </a:cubicBezTo>
                <a:lnTo>
                  <a:pt x="17546" y="19435"/>
                </a:lnTo>
                <a:cubicBezTo>
                  <a:pt x="17546" y="19585"/>
                  <a:pt x="17590" y="19714"/>
                  <a:pt x="17678" y="19823"/>
                </a:cubicBezTo>
                <a:cubicBezTo>
                  <a:pt x="17769" y="19929"/>
                  <a:pt x="17876" y="19985"/>
                  <a:pt x="18001" y="19985"/>
                </a:cubicBezTo>
                <a:lnTo>
                  <a:pt x="19806" y="19985"/>
                </a:lnTo>
                <a:cubicBezTo>
                  <a:pt x="19930" y="19985"/>
                  <a:pt x="20038" y="19932"/>
                  <a:pt x="20129" y="19829"/>
                </a:cubicBezTo>
                <a:cubicBezTo>
                  <a:pt x="20217" y="19726"/>
                  <a:pt x="20263" y="19597"/>
                  <a:pt x="20263" y="19435"/>
                </a:cubicBezTo>
                <a:lnTo>
                  <a:pt x="20263" y="17285"/>
                </a:lnTo>
                <a:close/>
                <a:moveTo>
                  <a:pt x="20263" y="17285"/>
                </a:moveTo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</a14:hiddenLine>
            </a:ext>
          </a:extLst>
        </p:spPr>
        <p:txBody>
          <a:bodyPr lIns="0" tIns="0" rIns="0" bIns="0"/>
          <a:lstStyle/>
          <a:p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9" name="组合 33"/>
          <p:cNvGrpSpPr/>
          <p:nvPr/>
        </p:nvGrpSpPr>
        <p:grpSpPr bwMode="auto">
          <a:xfrm>
            <a:off x="6383997" y="2709711"/>
            <a:ext cx="304800" cy="314325"/>
            <a:chOff x="0" y="0"/>
            <a:chExt cx="304955" cy="314715"/>
          </a:xfrm>
        </p:grpSpPr>
        <p:sp>
          <p:nvSpPr>
            <p:cNvPr id="30" name="Freeform 278"/>
            <p:cNvSpPr/>
            <p:nvPr/>
          </p:nvSpPr>
          <p:spPr bwMode="auto">
            <a:xfrm>
              <a:off x="0" y="0"/>
              <a:ext cx="304955" cy="214689"/>
            </a:xfrm>
            <a:custGeom>
              <a:avLst/>
              <a:gdLst>
                <a:gd name="T0" fmla="*/ 269014 w 280"/>
                <a:gd name="T1" fmla="*/ 96391 h 196"/>
                <a:gd name="T2" fmla="*/ 269014 w 280"/>
                <a:gd name="T3" fmla="*/ 92010 h 196"/>
                <a:gd name="T4" fmla="*/ 176438 w 280"/>
                <a:gd name="T5" fmla="*/ 0 h 196"/>
                <a:gd name="T6" fmla="*/ 95843 w 280"/>
                <a:gd name="T7" fmla="*/ 50386 h 196"/>
                <a:gd name="T8" fmla="*/ 70793 w 280"/>
                <a:gd name="T9" fmla="*/ 42719 h 196"/>
                <a:gd name="T10" fmla="*/ 27228 w 280"/>
                <a:gd name="T11" fmla="*/ 86533 h 196"/>
                <a:gd name="T12" fmla="*/ 29406 w 280"/>
                <a:gd name="T13" fmla="*/ 97486 h 196"/>
                <a:gd name="T14" fmla="*/ 0 w 280"/>
                <a:gd name="T15" fmla="*/ 151159 h 196"/>
                <a:gd name="T16" fmla="*/ 53367 w 280"/>
                <a:gd name="T17" fmla="*/ 213594 h 196"/>
                <a:gd name="T18" fmla="*/ 71882 w 280"/>
                <a:gd name="T19" fmla="*/ 197163 h 196"/>
                <a:gd name="T20" fmla="*/ 75150 w 280"/>
                <a:gd name="T21" fmla="*/ 193877 h 196"/>
                <a:gd name="T22" fmla="*/ 62080 w 280"/>
                <a:gd name="T23" fmla="*/ 193877 h 196"/>
                <a:gd name="T24" fmla="*/ 62080 w 280"/>
                <a:gd name="T25" fmla="*/ 193877 h 196"/>
                <a:gd name="T26" fmla="*/ 62080 w 280"/>
                <a:gd name="T27" fmla="*/ 193877 h 196"/>
                <a:gd name="T28" fmla="*/ 62080 w 280"/>
                <a:gd name="T29" fmla="*/ 193877 h 196"/>
                <a:gd name="T30" fmla="*/ 20693 w 280"/>
                <a:gd name="T31" fmla="*/ 151159 h 196"/>
                <a:gd name="T32" fmla="*/ 41387 w 280"/>
                <a:gd name="T33" fmla="*/ 115012 h 196"/>
                <a:gd name="T34" fmla="*/ 53367 w 280"/>
                <a:gd name="T35" fmla="*/ 107345 h 196"/>
                <a:gd name="T36" fmla="*/ 49011 w 280"/>
                <a:gd name="T37" fmla="*/ 93105 h 196"/>
                <a:gd name="T38" fmla="*/ 47922 w 280"/>
                <a:gd name="T39" fmla="*/ 86533 h 196"/>
                <a:gd name="T40" fmla="*/ 70793 w 280"/>
                <a:gd name="T41" fmla="*/ 63530 h 196"/>
                <a:gd name="T42" fmla="*/ 84952 w 280"/>
                <a:gd name="T43" fmla="*/ 69007 h 196"/>
                <a:gd name="T44" fmla="*/ 103467 w 280"/>
                <a:gd name="T45" fmla="*/ 83247 h 196"/>
                <a:gd name="T46" fmla="*/ 113269 w 280"/>
                <a:gd name="T47" fmla="*/ 61340 h 196"/>
                <a:gd name="T48" fmla="*/ 176438 w 280"/>
                <a:gd name="T49" fmla="*/ 20812 h 196"/>
                <a:gd name="T50" fmla="*/ 247231 w 280"/>
                <a:gd name="T51" fmla="*/ 92010 h 196"/>
                <a:gd name="T52" fmla="*/ 247231 w 280"/>
                <a:gd name="T53" fmla="*/ 95296 h 196"/>
                <a:gd name="T54" fmla="*/ 247231 w 280"/>
                <a:gd name="T55" fmla="*/ 96391 h 196"/>
                <a:gd name="T56" fmla="*/ 247231 w 280"/>
                <a:gd name="T57" fmla="*/ 110631 h 196"/>
                <a:gd name="T58" fmla="*/ 259212 w 280"/>
                <a:gd name="T59" fmla="*/ 115012 h 196"/>
                <a:gd name="T60" fmla="*/ 284262 w 280"/>
                <a:gd name="T61" fmla="*/ 153349 h 196"/>
                <a:gd name="T62" fmla="*/ 243964 w 280"/>
                <a:gd name="T63" fmla="*/ 193877 h 196"/>
                <a:gd name="T64" fmla="*/ 242875 w 280"/>
                <a:gd name="T65" fmla="*/ 193877 h 196"/>
                <a:gd name="T66" fmla="*/ 241786 w 280"/>
                <a:gd name="T67" fmla="*/ 193877 h 196"/>
                <a:gd name="T68" fmla="*/ 240697 w 280"/>
                <a:gd name="T69" fmla="*/ 193877 h 196"/>
                <a:gd name="T70" fmla="*/ 240697 w 280"/>
                <a:gd name="T71" fmla="*/ 193877 h 196"/>
                <a:gd name="T72" fmla="*/ 236340 w 280"/>
                <a:gd name="T73" fmla="*/ 193877 h 196"/>
                <a:gd name="T74" fmla="*/ 217825 w 280"/>
                <a:gd name="T75" fmla="*/ 210308 h 196"/>
                <a:gd name="T76" fmla="*/ 213469 w 280"/>
                <a:gd name="T77" fmla="*/ 214689 h 196"/>
                <a:gd name="T78" fmla="*/ 240697 w 280"/>
                <a:gd name="T79" fmla="*/ 214689 h 196"/>
                <a:gd name="T80" fmla="*/ 243964 w 280"/>
                <a:gd name="T81" fmla="*/ 214689 h 196"/>
                <a:gd name="T82" fmla="*/ 304955 w 280"/>
                <a:gd name="T83" fmla="*/ 153349 h 196"/>
                <a:gd name="T84" fmla="*/ 269014 w 280"/>
                <a:gd name="T85" fmla="*/ 96391 h 19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280" h="196">
                  <a:moveTo>
                    <a:pt x="247" y="88"/>
                  </a:moveTo>
                  <a:cubicBezTo>
                    <a:pt x="247" y="87"/>
                    <a:pt x="247" y="86"/>
                    <a:pt x="247" y="84"/>
                  </a:cubicBezTo>
                  <a:cubicBezTo>
                    <a:pt x="247" y="38"/>
                    <a:pt x="209" y="0"/>
                    <a:pt x="162" y="0"/>
                  </a:cubicBezTo>
                  <a:cubicBezTo>
                    <a:pt x="130" y="0"/>
                    <a:pt x="101" y="19"/>
                    <a:pt x="88" y="46"/>
                  </a:cubicBezTo>
                  <a:cubicBezTo>
                    <a:pt x="81" y="42"/>
                    <a:pt x="73" y="39"/>
                    <a:pt x="65" y="39"/>
                  </a:cubicBezTo>
                  <a:cubicBezTo>
                    <a:pt x="43" y="39"/>
                    <a:pt x="25" y="57"/>
                    <a:pt x="25" y="79"/>
                  </a:cubicBezTo>
                  <a:cubicBezTo>
                    <a:pt x="25" y="83"/>
                    <a:pt x="26" y="86"/>
                    <a:pt x="27" y="89"/>
                  </a:cubicBezTo>
                  <a:cubicBezTo>
                    <a:pt x="10" y="100"/>
                    <a:pt x="0" y="118"/>
                    <a:pt x="0" y="138"/>
                  </a:cubicBezTo>
                  <a:cubicBezTo>
                    <a:pt x="0" y="167"/>
                    <a:pt x="21" y="191"/>
                    <a:pt x="49" y="195"/>
                  </a:cubicBezTo>
                  <a:cubicBezTo>
                    <a:pt x="66" y="180"/>
                    <a:pt x="66" y="180"/>
                    <a:pt x="66" y="180"/>
                  </a:cubicBezTo>
                  <a:cubicBezTo>
                    <a:pt x="69" y="177"/>
                    <a:pt x="69" y="177"/>
                    <a:pt x="69" y="177"/>
                  </a:cubicBezTo>
                  <a:cubicBezTo>
                    <a:pt x="57" y="177"/>
                    <a:pt x="57" y="177"/>
                    <a:pt x="57" y="177"/>
                  </a:cubicBezTo>
                  <a:cubicBezTo>
                    <a:pt x="57" y="177"/>
                    <a:pt x="57" y="177"/>
                    <a:pt x="57" y="177"/>
                  </a:cubicBezTo>
                  <a:cubicBezTo>
                    <a:pt x="57" y="177"/>
                    <a:pt x="57" y="177"/>
                    <a:pt x="57" y="177"/>
                  </a:cubicBezTo>
                  <a:cubicBezTo>
                    <a:pt x="57" y="177"/>
                    <a:pt x="57" y="177"/>
                    <a:pt x="57" y="177"/>
                  </a:cubicBezTo>
                  <a:cubicBezTo>
                    <a:pt x="36" y="176"/>
                    <a:pt x="19" y="159"/>
                    <a:pt x="19" y="138"/>
                  </a:cubicBezTo>
                  <a:cubicBezTo>
                    <a:pt x="19" y="125"/>
                    <a:pt x="26" y="112"/>
                    <a:pt x="38" y="105"/>
                  </a:cubicBezTo>
                  <a:cubicBezTo>
                    <a:pt x="49" y="98"/>
                    <a:pt x="49" y="98"/>
                    <a:pt x="49" y="98"/>
                  </a:cubicBezTo>
                  <a:cubicBezTo>
                    <a:pt x="45" y="85"/>
                    <a:pt x="45" y="85"/>
                    <a:pt x="45" y="85"/>
                  </a:cubicBezTo>
                  <a:cubicBezTo>
                    <a:pt x="45" y="83"/>
                    <a:pt x="44" y="81"/>
                    <a:pt x="44" y="79"/>
                  </a:cubicBezTo>
                  <a:cubicBezTo>
                    <a:pt x="44" y="68"/>
                    <a:pt x="54" y="58"/>
                    <a:pt x="65" y="58"/>
                  </a:cubicBezTo>
                  <a:cubicBezTo>
                    <a:pt x="70" y="58"/>
                    <a:pt x="74" y="60"/>
                    <a:pt x="78" y="63"/>
                  </a:cubicBezTo>
                  <a:cubicBezTo>
                    <a:pt x="95" y="76"/>
                    <a:pt x="95" y="76"/>
                    <a:pt x="95" y="76"/>
                  </a:cubicBezTo>
                  <a:cubicBezTo>
                    <a:pt x="104" y="56"/>
                    <a:pt x="104" y="56"/>
                    <a:pt x="104" y="56"/>
                  </a:cubicBezTo>
                  <a:cubicBezTo>
                    <a:pt x="115" y="34"/>
                    <a:pt x="138" y="19"/>
                    <a:pt x="162" y="19"/>
                  </a:cubicBezTo>
                  <a:cubicBezTo>
                    <a:pt x="198" y="19"/>
                    <a:pt x="227" y="49"/>
                    <a:pt x="227" y="84"/>
                  </a:cubicBezTo>
                  <a:cubicBezTo>
                    <a:pt x="227" y="85"/>
                    <a:pt x="227" y="86"/>
                    <a:pt x="227" y="87"/>
                  </a:cubicBezTo>
                  <a:cubicBezTo>
                    <a:pt x="227" y="88"/>
                    <a:pt x="227" y="88"/>
                    <a:pt x="227" y="88"/>
                  </a:cubicBezTo>
                  <a:cubicBezTo>
                    <a:pt x="227" y="101"/>
                    <a:pt x="227" y="101"/>
                    <a:pt x="227" y="101"/>
                  </a:cubicBezTo>
                  <a:cubicBezTo>
                    <a:pt x="238" y="105"/>
                    <a:pt x="238" y="105"/>
                    <a:pt x="238" y="105"/>
                  </a:cubicBezTo>
                  <a:cubicBezTo>
                    <a:pt x="252" y="111"/>
                    <a:pt x="261" y="125"/>
                    <a:pt x="261" y="140"/>
                  </a:cubicBezTo>
                  <a:cubicBezTo>
                    <a:pt x="261" y="160"/>
                    <a:pt x="244" y="177"/>
                    <a:pt x="224" y="177"/>
                  </a:cubicBezTo>
                  <a:cubicBezTo>
                    <a:pt x="223" y="177"/>
                    <a:pt x="223" y="177"/>
                    <a:pt x="223" y="177"/>
                  </a:cubicBezTo>
                  <a:cubicBezTo>
                    <a:pt x="222" y="177"/>
                    <a:pt x="222" y="177"/>
                    <a:pt x="222" y="177"/>
                  </a:cubicBezTo>
                  <a:cubicBezTo>
                    <a:pt x="221" y="177"/>
                    <a:pt x="221" y="177"/>
                    <a:pt x="221" y="177"/>
                  </a:cubicBezTo>
                  <a:cubicBezTo>
                    <a:pt x="221" y="177"/>
                    <a:pt x="221" y="177"/>
                    <a:pt x="221" y="177"/>
                  </a:cubicBezTo>
                  <a:cubicBezTo>
                    <a:pt x="217" y="177"/>
                    <a:pt x="217" y="177"/>
                    <a:pt x="217" y="177"/>
                  </a:cubicBezTo>
                  <a:cubicBezTo>
                    <a:pt x="200" y="192"/>
                    <a:pt x="200" y="192"/>
                    <a:pt x="200" y="192"/>
                  </a:cubicBezTo>
                  <a:cubicBezTo>
                    <a:pt x="196" y="196"/>
                    <a:pt x="196" y="196"/>
                    <a:pt x="196" y="196"/>
                  </a:cubicBezTo>
                  <a:cubicBezTo>
                    <a:pt x="221" y="196"/>
                    <a:pt x="221" y="196"/>
                    <a:pt x="221" y="196"/>
                  </a:cubicBezTo>
                  <a:cubicBezTo>
                    <a:pt x="221" y="196"/>
                    <a:pt x="222" y="196"/>
                    <a:pt x="224" y="196"/>
                  </a:cubicBezTo>
                  <a:cubicBezTo>
                    <a:pt x="255" y="196"/>
                    <a:pt x="280" y="171"/>
                    <a:pt x="280" y="140"/>
                  </a:cubicBezTo>
                  <a:cubicBezTo>
                    <a:pt x="280" y="117"/>
                    <a:pt x="266" y="97"/>
                    <a:pt x="247" y="88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1" name="Freeform 279"/>
            <p:cNvSpPr/>
            <p:nvPr/>
          </p:nvSpPr>
          <p:spPr bwMode="auto">
            <a:xfrm>
              <a:off x="68310" y="102465"/>
              <a:ext cx="141499" cy="212250"/>
            </a:xfrm>
            <a:custGeom>
              <a:avLst/>
              <a:gdLst>
                <a:gd name="T0" fmla="*/ 131740 w 58"/>
                <a:gd name="T1" fmla="*/ 87828 h 87"/>
                <a:gd name="T2" fmla="*/ 92706 w 58"/>
                <a:gd name="T3" fmla="*/ 87828 h 87"/>
                <a:gd name="T4" fmla="*/ 141499 w 58"/>
                <a:gd name="T5" fmla="*/ 0 h 87"/>
                <a:gd name="T6" fmla="*/ 21957 w 58"/>
                <a:gd name="T7" fmla="*/ 112224 h 87"/>
                <a:gd name="T8" fmla="*/ 63431 w 58"/>
                <a:gd name="T9" fmla="*/ 112224 h 87"/>
                <a:gd name="T10" fmla="*/ 0 w 58"/>
                <a:gd name="T11" fmla="*/ 212250 h 87"/>
                <a:gd name="T12" fmla="*/ 131740 w 58"/>
                <a:gd name="T13" fmla="*/ 87828 h 87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58" h="87">
                  <a:moveTo>
                    <a:pt x="54" y="36"/>
                  </a:moveTo>
                  <a:lnTo>
                    <a:pt x="38" y="36"/>
                  </a:lnTo>
                  <a:lnTo>
                    <a:pt x="58" y="0"/>
                  </a:lnTo>
                  <a:lnTo>
                    <a:pt x="9" y="46"/>
                  </a:lnTo>
                  <a:lnTo>
                    <a:pt x="26" y="46"/>
                  </a:lnTo>
                  <a:lnTo>
                    <a:pt x="0" y="87"/>
                  </a:lnTo>
                  <a:lnTo>
                    <a:pt x="54" y="36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sp>
        <p:nvSpPr>
          <p:cNvPr id="32" name="Freeform 414"/>
          <p:cNvSpPr/>
          <p:nvPr/>
        </p:nvSpPr>
        <p:spPr bwMode="auto">
          <a:xfrm>
            <a:off x="6425302" y="4275026"/>
            <a:ext cx="268288" cy="314325"/>
          </a:xfrm>
          <a:custGeom>
            <a:avLst/>
            <a:gdLst>
              <a:gd name="T0" fmla="*/ 268288 w 247"/>
              <a:gd name="T1" fmla="*/ 0 h 288"/>
              <a:gd name="T2" fmla="*/ 236789 w 247"/>
              <a:gd name="T3" fmla="*/ 7640 h 288"/>
              <a:gd name="T4" fmla="*/ 81464 w 247"/>
              <a:gd name="T5" fmla="*/ 44748 h 288"/>
              <a:gd name="T6" fmla="*/ 80378 w 247"/>
              <a:gd name="T7" fmla="*/ 44748 h 288"/>
              <a:gd name="T8" fmla="*/ 80378 w 247"/>
              <a:gd name="T9" fmla="*/ 229195 h 288"/>
              <a:gd name="T10" fmla="*/ 55395 w 247"/>
              <a:gd name="T11" fmla="*/ 223738 h 288"/>
              <a:gd name="T12" fmla="*/ 0 w 247"/>
              <a:gd name="T13" fmla="*/ 269577 h 288"/>
              <a:gd name="T14" fmla="*/ 55395 w 247"/>
              <a:gd name="T15" fmla="*/ 314325 h 288"/>
              <a:gd name="T16" fmla="*/ 111877 w 247"/>
              <a:gd name="T17" fmla="*/ 269577 h 288"/>
              <a:gd name="T18" fmla="*/ 111877 w 247"/>
              <a:gd name="T19" fmla="*/ 269577 h 288"/>
              <a:gd name="T20" fmla="*/ 111877 w 247"/>
              <a:gd name="T21" fmla="*/ 92770 h 288"/>
              <a:gd name="T22" fmla="*/ 236789 w 247"/>
              <a:gd name="T23" fmla="*/ 62210 h 288"/>
              <a:gd name="T24" fmla="*/ 236789 w 247"/>
              <a:gd name="T25" fmla="*/ 172442 h 288"/>
              <a:gd name="T26" fmla="*/ 211806 w 247"/>
              <a:gd name="T27" fmla="*/ 168077 h 288"/>
              <a:gd name="T28" fmla="*/ 156411 w 247"/>
              <a:gd name="T29" fmla="*/ 213916 h 288"/>
              <a:gd name="T30" fmla="*/ 211806 w 247"/>
              <a:gd name="T31" fmla="*/ 258663 h 288"/>
              <a:gd name="T32" fmla="*/ 268288 w 247"/>
              <a:gd name="T33" fmla="*/ 213916 h 288"/>
              <a:gd name="T34" fmla="*/ 268288 w 247"/>
              <a:gd name="T35" fmla="*/ 213916 h 288"/>
              <a:gd name="T36" fmla="*/ 268288 w 247"/>
              <a:gd name="T37" fmla="*/ 30559 h 288"/>
              <a:gd name="T38" fmla="*/ 268288 w 247"/>
              <a:gd name="T39" fmla="*/ 30559 h 288"/>
              <a:gd name="T40" fmla="*/ 268288 w 247"/>
              <a:gd name="T41" fmla="*/ 0 h 288"/>
              <a:gd name="T42" fmla="*/ 0 60000 65536"/>
              <a:gd name="T43" fmla="*/ 0 60000 65536"/>
              <a:gd name="T44" fmla="*/ 0 60000 65536"/>
              <a:gd name="T45" fmla="*/ 0 60000 65536"/>
              <a:gd name="T46" fmla="*/ 0 60000 65536"/>
              <a:gd name="T47" fmla="*/ 0 60000 65536"/>
              <a:gd name="T48" fmla="*/ 0 60000 65536"/>
              <a:gd name="T49" fmla="*/ 0 60000 65536"/>
              <a:gd name="T50" fmla="*/ 0 60000 65536"/>
              <a:gd name="T51" fmla="*/ 0 60000 65536"/>
              <a:gd name="T52" fmla="*/ 0 60000 65536"/>
              <a:gd name="T53" fmla="*/ 0 60000 65536"/>
              <a:gd name="T54" fmla="*/ 0 60000 65536"/>
              <a:gd name="T55" fmla="*/ 0 60000 65536"/>
              <a:gd name="T56" fmla="*/ 0 60000 65536"/>
              <a:gd name="T57" fmla="*/ 0 60000 6553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</a:gdLst>
            <a:ahLst/>
            <a:cxnLst>
              <a:cxn ang="T42">
                <a:pos x="T0" y="T1"/>
              </a:cxn>
              <a:cxn ang="T43">
                <a:pos x="T2" y="T3"/>
              </a:cxn>
              <a:cxn ang="T44">
                <a:pos x="T4" y="T5"/>
              </a:cxn>
              <a:cxn ang="T45">
                <a:pos x="T6" y="T7"/>
              </a:cxn>
              <a:cxn ang="T46">
                <a:pos x="T8" y="T9"/>
              </a:cxn>
              <a:cxn ang="T47">
                <a:pos x="T10" y="T11"/>
              </a:cxn>
              <a:cxn ang="T48">
                <a:pos x="T12" y="T13"/>
              </a:cxn>
              <a:cxn ang="T49">
                <a:pos x="T14" y="T15"/>
              </a:cxn>
              <a:cxn ang="T50">
                <a:pos x="T16" y="T17"/>
              </a:cxn>
              <a:cxn ang="T51">
                <a:pos x="T18" y="T19"/>
              </a:cxn>
              <a:cxn ang="T52">
                <a:pos x="T20" y="T21"/>
              </a:cxn>
              <a:cxn ang="T53">
                <a:pos x="T22" y="T23"/>
              </a:cxn>
              <a:cxn ang="T54">
                <a:pos x="T24" y="T25"/>
              </a:cxn>
              <a:cxn ang="T55">
                <a:pos x="T26" y="T27"/>
              </a:cxn>
              <a:cxn ang="T56">
                <a:pos x="T28" y="T29"/>
              </a:cxn>
              <a:cxn ang="T57">
                <a:pos x="T30" y="T31"/>
              </a:cxn>
              <a:cxn ang="T58">
                <a:pos x="T32" y="T33"/>
              </a:cxn>
              <a:cxn ang="T59">
                <a:pos x="T34" y="T35"/>
              </a:cxn>
              <a:cxn ang="T60">
                <a:pos x="T36" y="T37"/>
              </a:cxn>
              <a:cxn ang="T61">
                <a:pos x="T38" y="T39"/>
              </a:cxn>
              <a:cxn ang="T62">
                <a:pos x="T40" y="T41"/>
              </a:cxn>
            </a:cxnLst>
            <a:rect l="0" t="0" r="r" b="b"/>
            <a:pathLst>
              <a:path w="247" h="288">
                <a:moveTo>
                  <a:pt x="247" y="0"/>
                </a:moveTo>
                <a:cubicBezTo>
                  <a:pt x="218" y="7"/>
                  <a:pt x="218" y="7"/>
                  <a:pt x="218" y="7"/>
                </a:cubicBezTo>
                <a:cubicBezTo>
                  <a:pt x="75" y="41"/>
                  <a:pt x="75" y="41"/>
                  <a:pt x="75" y="41"/>
                </a:cubicBezTo>
                <a:cubicBezTo>
                  <a:pt x="74" y="41"/>
                  <a:pt x="74" y="41"/>
                  <a:pt x="74" y="41"/>
                </a:cubicBezTo>
                <a:cubicBezTo>
                  <a:pt x="74" y="210"/>
                  <a:pt x="74" y="210"/>
                  <a:pt x="74" y="210"/>
                </a:cubicBezTo>
                <a:cubicBezTo>
                  <a:pt x="67" y="207"/>
                  <a:pt x="59" y="205"/>
                  <a:pt x="51" y="205"/>
                </a:cubicBezTo>
                <a:cubicBezTo>
                  <a:pt x="23" y="205"/>
                  <a:pt x="0" y="224"/>
                  <a:pt x="0" y="247"/>
                </a:cubicBezTo>
                <a:cubicBezTo>
                  <a:pt x="0" y="270"/>
                  <a:pt x="23" y="288"/>
                  <a:pt x="51" y="288"/>
                </a:cubicBezTo>
                <a:cubicBezTo>
                  <a:pt x="79" y="288"/>
                  <a:pt x="102" y="270"/>
                  <a:pt x="103" y="247"/>
                </a:cubicBezTo>
                <a:cubicBezTo>
                  <a:pt x="103" y="247"/>
                  <a:pt x="103" y="247"/>
                  <a:pt x="103" y="247"/>
                </a:cubicBezTo>
                <a:cubicBezTo>
                  <a:pt x="103" y="85"/>
                  <a:pt x="103" y="85"/>
                  <a:pt x="103" y="85"/>
                </a:cubicBezTo>
                <a:cubicBezTo>
                  <a:pt x="218" y="57"/>
                  <a:pt x="218" y="57"/>
                  <a:pt x="218" y="57"/>
                </a:cubicBezTo>
                <a:cubicBezTo>
                  <a:pt x="218" y="158"/>
                  <a:pt x="218" y="158"/>
                  <a:pt x="218" y="158"/>
                </a:cubicBezTo>
                <a:cubicBezTo>
                  <a:pt x="211" y="156"/>
                  <a:pt x="204" y="154"/>
                  <a:pt x="195" y="154"/>
                </a:cubicBezTo>
                <a:cubicBezTo>
                  <a:pt x="167" y="154"/>
                  <a:pt x="144" y="173"/>
                  <a:pt x="144" y="196"/>
                </a:cubicBezTo>
                <a:cubicBezTo>
                  <a:pt x="144" y="218"/>
                  <a:pt x="167" y="237"/>
                  <a:pt x="195" y="237"/>
                </a:cubicBezTo>
                <a:cubicBezTo>
                  <a:pt x="224" y="237"/>
                  <a:pt x="246" y="219"/>
                  <a:pt x="247" y="196"/>
                </a:cubicBezTo>
                <a:cubicBezTo>
                  <a:pt x="247" y="196"/>
                  <a:pt x="247" y="196"/>
                  <a:pt x="247" y="196"/>
                </a:cubicBezTo>
                <a:cubicBezTo>
                  <a:pt x="247" y="28"/>
                  <a:pt x="247" y="28"/>
                  <a:pt x="247" y="28"/>
                </a:cubicBezTo>
                <a:cubicBezTo>
                  <a:pt x="247" y="28"/>
                  <a:pt x="247" y="28"/>
                  <a:pt x="247" y="28"/>
                </a:cubicBezTo>
                <a:cubicBezTo>
                  <a:pt x="247" y="0"/>
                  <a:pt x="247" y="0"/>
                  <a:pt x="247" y="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</a14:hiddenLine>
            </a:ext>
          </a:extLst>
        </p:spPr>
        <p:txBody>
          <a:bodyPr/>
          <a:lstStyle/>
          <a:p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5" name="文本框 34"/>
          <p:cNvSpPr txBox="1"/>
          <p:nvPr/>
        </p:nvSpPr>
        <p:spPr>
          <a:xfrm>
            <a:off x="1866783" y="2113104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squar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01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36" name="文本框 35"/>
          <p:cNvSpPr txBox="1"/>
          <p:nvPr/>
        </p:nvSpPr>
        <p:spPr>
          <a:xfrm>
            <a:off x="2593264" y="2222402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37" name="文本框 36"/>
          <p:cNvSpPr txBox="1"/>
          <p:nvPr/>
        </p:nvSpPr>
        <p:spPr>
          <a:xfrm>
            <a:off x="1866783" y="2639961"/>
            <a:ext cx="30072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8" name="文本框 37"/>
          <p:cNvSpPr txBox="1"/>
          <p:nvPr/>
        </p:nvSpPr>
        <p:spPr>
          <a:xfrm>
            <a:off x="1831446" y="4038613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02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39" name="文本框 38"/>
          <p:cNvSpPr txBox="1"/>
          <p:nvPr/>
        </p:nvSpPr>
        <p:spPr>
          <a:xfrm>
            <a:off x="2557927" y="4147911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40" name="文本框 39"/>
          <p:cNvSpPr txBox="1"/>
          <p:nvPr/>
        </p:nvSpPr>
        <p:spPr>
          <a:xfrm>
            <a:off x="1831446" y="4565470"/>
            <a:ext cx="30072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1" name="文本框 40"/>
          <p:cNvSpPr txBox="1"/>
          <p:nvPr/>
        </p:nvSpPr>
        <p:spPr>
          <a:xfrm>
            <a:off x="7425433" y="2103294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03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42" name="文本框 41"/>
          <p:cNvSpPr txBox="1"/>
          <p:nvPr/>
        </p:nvSpPr>
        <p:spPr>
          <a:xfrm>
            <a:off x="8151914" y="2212592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43" name="文本框 42"/>
          <p:cNvSpPr txBox="1"/>
          <p:nvPr/>
        </p:nvSpPr>
        <p:spPr>
          <a:xfrm>
            <a:off x="7425433" y="2630151"/>
            <a:ext cx="30072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4" name="文本框 43"/>
          <p:cNvSpPr txBox="1"/>
          <p:nvPr/>
        </p:nvSpPr>
        <p:spPr>
          <a:xfrm>
            <a:off x="7425433" y="4064041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04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45" name="文本框 44"/>
          <p:cNvSpPr txBox="1"/>
          <p:nvPr/>
        </p:nvSpPr>
        <p:spPr>
          <a:xfrm>
            <a:off x="8151914" y="4173339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46" name="文本框 45"/>
          <p:cNvSpPr txBox="1"/>
          <p:nvPr/>
        </p:nvSpPr>
        <p:spPr>
          <a:xfrm>
            <a:off x="7425433" y="4590898"/>
            <a:ext cx="30072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47" name="图片 46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516567" y="4384"/>
            <a:ext cx="2810107" cy="858645"/>
          </a:xfrm>
          <a:prstGeom prst="rect">
            <a:avLst/>
          </a:prstGeom>
        </p:spPr>
      </p:pic>
      <p:pic>
        <p:nvPicPr>
          <p:cNvPr id="48" name="图片 47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2" y="1"/>
            <a:ext cx="1560360" cy="1997749"/>
          </a:xfrm>
          <a:prstGeom prst="rect">
            <a:avLst/>
          </a:prstGeom>
        </p:spPr>
      </p:pic>
      <p:pic>
        <p:nvPicPr>
          <p:cNvPr id="49" name="图片 48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4491915" y="0"/>
            <a:ext cx="2331236" cy="1173357"/>
          </a:xfrm>
          <a:prstGeom prst="rect">
            <a:avLst/>
          </a:prstGeom>
        </p:spPr>
      </p:pic>
      <p:pic>
        <p:nvPicPr>
          <p:cNvPr id="50" name="图片 49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277370" y="0"/>
            <a:ext cx="1914630" cy="2277749"/>
          </a:xfrm>
          <a:prstGeom prst="rect">
            <a:avLst/>
          </a:prstGeom>
        </p:spPr>
      </p:pic>
      <p:pic>
        <p:nvPicPr>
          <p:cNvPr id="51" name="图片 50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225990" y="4384"/>
            <a:ext cx="3051379" cy="932367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5="http://schemas.microsoft.com/office/powerpoint/2012/main" Requires="p15">
      <p:transition xmlns:p14="http://schemas.microsoft.com/office/powerpoint/2010/main" spd="slow" Requires="p14" p14:dur="1250" advClick="0" advTm="0">
        <p15:prstTrans prst="pageCurlDouble"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10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5" fill="hold">
                      <p:stCondLst>
                        <p:cond delay="indefinite"/>
                      </p:stCondLst>
                      <p:childTnLst>
                        <p:par>
                          <p:cTn id="26" fill="hold">
                            <p:stCondLst>
                              <p:cond delay="0"/>
                            </p:stCondLst>
                            <p:childTnLst>
                              <p:par>
                                <p:cTn id="27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9" fill="hold">
                      <p:stCondLst>
                        <p:cond delay="indefinite"/>
                      </p:stCondLst>
                      <p:childTnLst>
                        <p:par>
                          <p:cTn id="40" fill="hold">
                            <p:stCondLst>
                              <p:cond delay="0"/>
                            </p:stCondLst>
                            <p:childTnLst>
                              <p:par>
                                <p:cTn id="41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3" fill="hold">
                      <p:stCondLst>
                        <p:cond delay="indefinite"/>
                      </p:stCondLst>
                      <p:childTnLst>
                        <p:par>
                          <p:cTn id="54" fill="hold">
                            <p:stCondLst>
                              <p:cond delay="0"/>
                            </p:stCondLst>
                            <p:childTnLst>
                              <p:par>
                                <p:cTn id="55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8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1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3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7" dur="10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8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9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10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3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5" fill="hold">
                      <p:stCondLst>
                        <p:cond delay="indefinite"/>
                      </p:stCondLst>
                      <p:childTnLst>
                        <p:par>
                          <p:cTn id="76" fill="hold">
                            <p:stCondLst>
                              <p:cond delay="0"/>
                            </p:stCondLst>
                            <p:childTnLst>
                              <p:par>
                                <p:cTn id="77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9" fill="hold">
                      <p:stCondLst>
                        <p:cond delay="indefinite"/>
                      </p:stCondLst>
                      <p:childTnLst>
                        <p:par>
                          <p:cTn id="90" fill="hold">
                            <p:stCondLst>
                              <p:cond delay="0"/>
                            </p:stCondLst>
                            <p:childTnLst>
                              <p:par>
                                <p:cTn id="91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8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13" grpId="0" animBg="1"/>
      <p:bldP spid="14" grpId="0" animBg="1"/>
      <p:bldP spid="15" grpId="0" animBg="1"/>
      <p:bldP spid="16" grpId="0" animBg="1"/>
      <p:bldP spid="32" grpId="0" animBg="1"/>
      <p:bldP spid="35" grpId="0" animBg="1"/>
      <p:bldP spid="36" grpId="0"/>
      <p:bldP spid="37" grpId="0"/>
      <p:bldP spid="38" grpId="0" animBg="1"/>
      <p:bldP spid="39" grpId="0"/>
      <p:bldP spid="40" grpId="0"/>
      <p:bldP spid="41" grpId="0" animBg="1"/>
      <p:bldP spid="42" grpId="0"/>
      <p:bldP spid="43" grpId="0"/>
      <p:bldP spid="44" grpId="0" animBg="1"/>
      <p:bldP spid="45" grpId="0"/>
      <p:bldP spid="46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318741" y="1169894"/>
            <a:ext cx="3509429" cy="5109883"/>
          </a:xfrm>
          <a:prstGeom prst="rect">
            <a:avLst/>
          </a:prstGeom>
        </p:spPr>
      </p:pic>
      <p:sp>
        <p:nvSpPr>
          <p:cNvPr id="6" name="文本框 5"/>
          <p:cNvSpPr txBox="1"/>
          <p:nvPr/>
        </p:nvSpPr>
        <p:spPr>
          <a:xfrm>
            <a:off x="6595598" y="1786170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01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7" name="文本框 6"/>
          <p:cNvSpPr txBox="1"/>
          <p:nvPr/>
        </p:nvSpPr>
        <p:spPr>
          <a:xfrm>
            <a:off x="7322079" y="1895468"/>
            <a:ext cx="1107996" cy="369332"/>
          </a:xfrm>
          <a:prstGeom prst="rect">
            <a:avLst/>
          </a:prstGeom>
          <a:solidFill>
            <a:srgbClr val="CD9DAD"/>
          </a:solidFill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8" name="文本框 7"/>
          <p:cNvSpPr txBox="1"/>
          <p:nvPr/>
        </p:nvSpPr>
        <p:spPr>
          <a:xfrm>
            <a:off x="6595597" y="2313027"/>
            <a:ext cx="460580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9" name="文本框 8"/>
          <p:cNvSpPr txBox="1"/>
          <p:nvPr/>
        </p:nvSpPr>
        <p:spPr>
          <a:xfrm>
            <a:off x="6564204" y="3075517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02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0" name="文本框 9"/>
          <p:cNvSpPr txBox="1"/>
          <p:nvPr/>
        </p:nvSpPr>
        <p:spPr>
          <a:xfrm>
            <a:off x="7290685" y="3184815"/>
            <a:ext cx="1107996" cy="369332"/>
          </a:xfrm>
          <a:prstGeom prst="rect">
            <a:avLst/>
          </a:prstGeom>
          <a:solidFill>
            <a:srgbClr val="9FD8D7"/>
          </a:solidFill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11" name="文本框 10"/>
          <p:cNvSpPr txBox="1"/>
          <p:nvPr/>
        </p:nvSpPr>
        <p:spPr>
          <a:xfrm>
            <a:off x="6564204" y="3602374"/>
            <a:ext cx="46371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" name="文本框 11"/>
          <p:cNvSpPr txBox="1"/>
          <p:nvPr/>
        </p:nvSpPr>
        <p:spPr>
          <a:xfrm>
            <a:off x="6564204" y="4461998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03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3" name="文本框 12"/>
          <p:cNvSpPr txBox="1"/>
          <p:nvPr/>
        </p:nvSpPr>
        <p:spPr>
          <a:xfrm>
            <a:off x="7290685" y="4571296"/>
            <a:ext cx="1107996" cy="369332"/>
          </a:xfrm>
          <a:prstGeom prst="rect">
            <a:avLst/>
          </a:prstGeom>
          <a:solidFill>
            <a:srgbClr val="CD9DAD"/>
          </a:solidFill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14" name="文本框 13"/>
          <p:cNvSpPr txBox="1"/>
          <p:nvPr/>
        </p:nvSpPr>
        <p:spPr>
          <a:xfrm>
            <a:off x="6564204" y="4988855"/>
            <a:ext cx="46371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15" name="图片 14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516567" y="4384"/>
            <a:ext cx="2810107" cy="858645"/>
          </a:xfrm>
          <a:prstGeom prst="rect">
            <a:avLst/>
          </a:prstGeom>
        </p:spPr>
      </p:pic>
      <p:pic>
        <p:nvPicPr>
          <p:cNvPr id="16" name="图片 15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2" y="1"/>
            <a:ext cx="1560360" cy="1997749"/>
          </a:xfrm>
          <a:prstGeom prst="rect">
            <a:avLst/>
          </a:prstGeom>
        </p:spPr>
      </p:pic>
      <p:pic>
        <p:nvPicPr>
          <p:cNvPr id="17" name="图片 16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4491915" y="0"/>
            <a:ext cx="2331236" cy="1173357"/>
          </a:xfrm>
          <a:prstGeom prst="rect">
            <a:avLst/>
          </a:prstGeom>
        </p:spPr>
      </p:pic>
      <p:pic>
        <p:nvPicPr>
          <p:cNvPr id="18" name="图片 17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277370" y="0"/>
            <a:ext cx="1914630" cy="2277749"/>
          </a:xfrm>
          <a:prstGeom prst="rect">
            <a:avLst/>
          </a:prstGeom>
        </p:spPr>
      </p:pic>
      <p:pic>
        <p:nvPicPr>
          <p:cNvPr id="19" name="图片 18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225990" y="4384"/>
            <a:ext cx="3051379" cy="932367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5="http://schemas.microsoft.com/office/powerpoint/2012/main" Requires="p15">
      <p:transition xmlns:p14="http://schemas.microsoft.com/office/powerpoint/2010/main" spd="slow" Requires="p14" p14:dur="1250" advClick="0" advTm="0">
        <p15:prstTrans prst="pageCurlDouble"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4" fill="hold">
                      <p:stCondLst>
                        <p:cond delay="indefinite"/>
                      </p:stCondLst>
                      <p:childTnLst>
                        <p:par>
                          <p:cTn id="25" fill="hold">
                            <p:stCondLst>
                              <p:cond delay="0"/>
                            </p:stCondLst>
                            <p:childTnLst>
                              <p:par>
                                <p:cTn id="26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8" fill="hold">
                      <p:stCondLst>
                        <p:cond delay="indefinite"/>
                      </p:stCondLst>
                      <p:childTnLst>
                        <p:par>
                          <p:cTn id="39" fill="hold">
                            <p:stCondLst>
                              <p:cond delay="0"/>
                            </p:stCondLst>
                            <p:childTnLst>
                              <p:par>
                                <p:cTn id="40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  <p:bldP spid="7" grpId="0" animBg="1"/>
      <p:bldP spid="8" grpId="0"/>
      <p:bldP spid="9" grpId="0" animBg="1"/>
      <p:bldP spid="10" grpId="0" animBg="1"/>
      <p:bldP spid="11" grpId="0"/>
      <p:bldP spid="12" grpId="0" animBg="1"/>
      <p:bldP spid="13" grpId="0" animBg="1"/>
      <p:bldP spid="14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图片 5"/>
          <p:cNvPicPr>
            <a:picLocks noChangeAspect="1"/>
          </p:cNvPicPr>
          <p:nvPr/>
        </p:nvPicPr>
        <p:blipFill>
          <a:blip r:embed="rId1">
            <a:clrChange>
              <a:clrFrom>
                <a:srgbClr val="F6F6F6"/>
              </a:clrFrom>
              <a:clrTo>
                <a:srgbClr val="F6F6F6">
                  <a:alpha val="0"/>
                </a:srgbClr>
              </a:clrTo>
            </a:clrChange>
          </a:blip>
          <a:stretch>
            <a:fillRect/>
          </a:stretch>
        </p:blipFill>
        <p:spPr>
          <a:xfrm>
            <a:off x="3355770" y="1343142"/>
            <a:ext cx="5480462" cy="4180489"/>
          </a:xfrm>
          <a:prstGeom prst="rect">
            <a:avLst/>
          </a:prstGeom>
        </p:spPr>
      </p:pic>
      <p:sp>
        <p:nvSpPr>
          <p:cNvPr id="9" name="文本框 1"/>
          <p:cNvSpPr txBox="1"/>
          <p:nvPr/>
        </p:nvSpPr>
        <p:spPr>
          <a:xfrm>
            <a:off x="4328175" y="2998711"/>
            <a:ext cx="344644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3600" spc="300" dirty="0" smtClean="0">
                <a:solidFill>
                  <a:srgbClr val="CC574E"/>
                </a:solidFill>
                <a:latin typeface="浪漫雅圆" panose="02010601040101010101" pitchFamily="2" charset="-122"/>
                <a:ea typeface="浪漫雅圆" panose="02010601040101010101" pitchFamily="2" charset="-122"/>
              </a:rPr>
              <a:t>活动评估</a:t>
            </a:r>
            <a:endParaRPr lang="zh-CN" altLang="en-US" sz="3600" spc="300" dirty="0">
              <a:solidFill>
                <a:srgbClr val="CC574E"/>
              </a:solidFill>
              <a:latin typeface="浪漫雅圆" panose="02010601040101010101" pitchFamily="2" charset="-122"/>
              <a:ea typeface="浪漫雅圆" panose="02010601040101010101" pitchFamily="2" charset="-122"/>
            </a:endParaRPr>
          </a:p>
        </p:txBody>
      </p:sp>
      <p:pic>
        <p:nvPicPr>
          <p:cNvPr id="11" name="图片 10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516567" y="4384"/>
            <a:ext cx="2810107" cy="858645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2" y="1"/>
            <a:ext cx="1560360" cy="1997749"/>
          </a:xfrm>
          <a:prstGeom prst="rect">
            <a:avLst/>
          </a:prstGeom>
        </p:spPr>
      </p:pic>
      <p:pic>
        <p:nvPicPr>
          <p:cNvPr id="13" name="图片 12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4491915" y="0"/>
            <a:ext cx="2331236" cy="1173357"/>
          </a:xfrm>
          <a:prstGeom prst="rect">
            <a:avLst/>
          </a:prstGeom>
        </p:spPr>
      </p:pic>
      <p:pic>
        <p:nvPicPr>
          <p:cNvPr id="14" name="图片 13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277370" y="0"/>
            <a:ext cx="1914630" cy="2277749"/>
          </a:xfrm>
          <a:prstGeom prst="rect">
            <a:avLst/>
          </a:prstGeom>
        </p:spPr>
      </p:pic>
      <p:pic>
        <p:nvPicPr>
          <p:cNvPr id="15" name="图片 14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225990" y="4384"/>
            <a:ext cx="3051379" cy="932367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00" advClick="0" advTm="0">
        <p14:prism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图片 5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059923" y="1997750"/>
            <a:ext cx="3465734" cy="3469342"/>
          </a:xfrm>
          <a:prstGeom prst="rect">
            <a:avLst/>
          </a:prstGeom>
        </p:spPr>
      </p:pic>
      <p:sp>
        <p:nvSpPr>
          <p:cNvPr id="7" name="文本框 6"/>
          <p:cNvSpPr txBox="1"/>
          <p:nvPr/>
        </p:nvSpPr>
        <p:spPr>
          <a:xfrm>
            <a:off x="1092929" y="2025381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squar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01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8" name="文本框 7"/>
          <p:cNvSpPr txBox="1"/>
          <p:nvPr/>
        </p:nvSpPr>
        <p:spPr>
          <a:xfrm>
            <a:off x="1819410" y="2134679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9" name="文本框 8"/>
          <p:cNvSpPr txBox="1"/>
          <p:nvPr/>
        </p:nvSpPr>
        <p:spPr>
          <a:xfrm>
            <a:off x="1092929" y="2552238"/>
            <a:ext cx="30072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0" name="文本框 9"/>
          <p:cNvSpPr txBox="1"/>
          <p:nvPr/>
        </p:nvSpPr>
        <p:spPr>
          <a:xfrm>
            <a:off x="8108941" y="2025381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02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1" name="文本框 10"/>
          <p:cNvSpPr txBox="1"/>
          <p:nvPr/>
        </p:nvSpPr>
        <p:spPr>
          <a:xfrm>
            <a:off x="8835422" y="2134679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12" name="文本框 11"/>
          <p:cNvSpPr txBox="1"/>
          <p:nvPr/>
        </p:nvSpPr>
        <p:spPr>
          <a:xfrm>
            <a:off x="8108941" y="2552238"/>
            <a:ext cx="30072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3" name="文本框 12"/>
          <p:cNvSpPr txBox="1"/>
          <p:nvPr/>
        </p:nvSpPr>
        <p:spPr>
          <a:xfrm>
            <a:off x="1057592" y="3950890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03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4" name="文本框 13"/>
          <p:cNvSpPr txBox="1"/>
          <p:nvPr/>
        </p:nvSpPr>
        <p:spPr>
          <a:xfrm>
            <a:off x="1784073" y="4060188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15" name="文本框 14"/>
          <p:cNvSpPr txBox="1"/>
          <p:nvPr/>
        </p:nvSpPr>
        <p:spPr>
          <a:xfrm>
            <a:off x="1057592" y="4477747"/>
            <a:ext cx="30072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6" name="文本框 15"/>
          <p:cNvSpPr txBox="1"/>
          <p:nvPr/>
        </p:nvSpPr>
        <p:spPr>
          <a:xfrm>
            <a:off x="8108941" y="3986128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04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7" name="文本框 16"/>
          <p:cNvSpPr txBox="1"/>
          <p:nvPr/>
        </p:nvSpPr>
        <p:spPr>
          <a:xfrm>
            <a:off x="8835422" y="4095426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18" name="文本框 17"/>
          <p:cNvSpPr txBox="1"/>
          <p:nvPr/>
        </p:nvSpPr>
        <p:spPr>
          <a:xfrm>
            <a:off x="8108941" y="4512985"/>
            <a:ext cx="30072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19" name="图片 18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516567" y="4384"/>
            <a:ext cx="2810107" cy="858645"/>
          </a:xfrm>
          <a:prstGeom prst="rect">
            <a:avLst/>
          </a:prstGeom>
        </p:spPr>
      </p:pic>
      <p:pic>
        <p:nvPicPr>
          <p:cNvPr id="20" name="图片 19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2" y="1"/>
            <a:ext cx="1560360" cy="1997749"/>
          </a:xfrm>
          <a:prstGeom prst="rect">
            <a:avLst/>
          </a:prstGeom>
        </p:spPr>
      </p:pic>
      <p:pic>
        <p:nvPicPr>
          <p:cNvPr id="21" name="图片 20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4491915" y="0"/>
            <a:ext cx="2331236" cy="1173357"/>
          </a:xfrm>
          <a:prstGeom prst="rect">
            <a:avLst/>
          </a:prstGeom>
        </p:spPr>
      </p:pic>
      <p:pic>
        <p:nvPicPr>
          <p:cNvPr id="22" name="图片 21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277370" y="0"/>
            <a:ext cx="1914630" cy="2277749"/>
          </a:xfrm>
          <a:prstGeom prst="rect">
            <a:avLst/>
          </a:prstGeom>
        </p:spPr>
      </p:pic>
      <p:pic>
        <p:nvPicPr>
          <p:cNvPr id="23" name="图片 22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225990" y="4384"/>
            <a:ext cx="3051379" cy="932367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5="http://schemas.microsoft.com/office/powerpoint/2012/main" Requires="p15">
      <p:transition xmlns:p14="http://schemas.microsoft.com/office/powerpoint/2010/main" spd="slow" Requires="p14" p14:dur="1250" advClick="0" advTm="0">
        <p15:prstTrans prst="pageCurlDouble"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4" fill="hold">
                      <p:stCondLst>
                        <p:cond delay="indefinite"/>
                      </p:stCondLst>
                      <p:childTnLst>
                        <p:par>
                          <p:cTn id="25" fill="hold">
                            <p:stCondLst>
                              <p:cond delay="0"/>
                            </p:stCondLst>
                            <p:childTnLst>
                              <p:par>
                                <p:cTn id="26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8" fill="hold">
                      <p:stCondLst>
                        <p:cond delay="indefinite"/>
                      </p:stCondLst>
                      <p:childTnLst>
                        <p:par>
                          <p:cTn id="39" fill="hold">
                            <p:stCondLst>
                              <p:cond delay="0"/>
                            </p:stCondLst>
                            <p:childTnLst>
                              <p:par>
                                <p:cTn id="40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2" fill="hold">
                      <p:stCondLst>
                        <p:cond delay="indefinite"/>
                      </p:stCondLst>
                      <p:childTnLst>
                        <p:par>
                          <p:cTn id="53" fill="hold">
                            <p:stCondLst>
                              <p:cond delay="0"/>
                            </p:stCondLst>
                            <p:childTnLst>
                              <p:par>
                                <p:cTn id="54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8" grpId="0"/>
      <p:bldP spid="9" grpId="0"/>
      <p:bldP spid="10" grpId="0" animBg="1"/>
      <p:bldP spid="11" grpId="0"/>
      <p:bldP spid="12" grpId="0"/>
      <p:bldP spid="13" grpId="0" animBg="1"/>
      <p:bldP spid="14" grpId="0"/>
      <p:bldP spid="15" grpId="0"/>
      <p:bldP spid="16" grpId="0" animBg="1"/>
      <p:bldP spid="17" grpId="0"/>
      <p:bldP spid="18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reeform 17"/>
          <p:cNvSpPr>
            <a:spLocks noChangeAspect="1"/>
          </p:cNvSpPr>
          <p:nvPr/>
        </p:nvSpPr>
        <p:spPr bwMode="auto">
          <a:xfrm>
            <a:off x="6376614" y="2928190"/>
            <a:ext cx="1454150" cy="1431925"/>
          </a:xfrm>
          <a:custGeom>
            <a:avLst/>
            <a:gdLst>
              <a:gd name="T0" fmla="*/ 145 w 145"/>
              <a:gd name="T1" fmla="*/ 74 h 143"/>
              <a:gd name="T2" fmla="*/ 133 w 145"/>
              <a:gd name="T3" fmla="*/ 88 h 143"/>
              <a:gd name="T4" fmla="*/ 8 w 145"/>
              <a:gd name="T5" fmla="*/ 143 h 143"/>
              <a:gd name="T6" fmla="*/ 2 w 145"/>
              <a:gd name="T7" fmla="*/ 141 h 143"/>
              <a:gd name="T8" fmla="*/ 0 w 145"/>
              <a:gd name="T9" fmla="*/ 135 h 143"/>
              <a:gd name="T10" fmla="*/ 6 w 145"/>
              <a:gd name="T11" fmla="*/ 108 h 143"/>
              <a:gd name="T12" fmla="*/ 50 w 145"/>
              <a:gd name="T13" fmla="*/ 73 h 143"/>
              <a:gd name="T14" fmla="*/ 21 w 145"/>
              <a:gd name="T15" fmla="*/ 44 h 143"/>
              <a:gd name="T16" fmla="*/ 29 w 145"/>
              <a:gd name="T17" fmla="*/ 8 h 143"/>
              <a:gd name="T18" fmla="*/ 36 w 145"/>
              <a:gd name="T19" fmla="*/ 1 h 143"/>
              <a:gd name="T20" fmla="*/ 44 w 145"/>
              <a:gd name="T21" fmla="*/ 3 h 143"/>
              <a:gd name="T22" fmla="*/ 138 w 145"/>
              <a:gd name="T23" fmla="*/ 61 h 143"/>
              <a:gd name="T24" fmla="*/ 145 w 145"/>
              <a:gd name="T25" fmla="*/ 74 h 1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145" h="143">
                <a:moveTo>
                  <a:pt x="145" y="74"/>
                </a:moveTo>
                <a:cubicBezTo>
                  <a:pt x="145" y="82"/>
                  <a:pt x="133" y="88"/>
                  <a:pt x="133" y="88"/>
                </a:cubicBezTo>
                <a:cubicBezTo>
                  <a:pt x="8" y="143"/>
                  <a:pt x="8" y="143"/>
                  <a:pt x="8" y="143"/>
                </a:cubicBezTo>
                <a:cubicBezTo>
                  <a:pt x="8" y="143"/>
                  <a:pt x="4" y="143"/>
                  <a:pt x="2" y="141"/>
                </a:cubicBezTo>
                <a:cubicBezTo>
                  <a:pt x="0" y="139"/>
                  <a:pt x="0" y="135"/>
                  <a:pt x="0" y="135"/>
                </a:cubicBezTo>
                <a:cubicBezTo>
                  <a:pt x="6" y="108"/>
                  <a:pt x="6" y="108"/>
                  <a:pt x="6" y="108"/>
                </a:cubicBezTo>
                <a:cubicBezTo>
                  <a:pt x="6" y="108"/>
                  <a:pt x="50" y="92"/>
                  <a:pt x="50" y="73"/>
                </a:cubicBezTo>
                <a:cubicBezTo>
                  <a:pt x="49" y="57"/>
                  <a:pt x="21" y="44"/>
                  <a:pt x="21" y="44"/>
                </a:cubicBezTo>
                <a:cubicBezTo>
                  <a:pt x="29" y="8"/>
                  <a:pt x="29" y="8"/>
                  <a:pt x="29" y="8"/>
                </a:cubicBezTo>
                <a:cubicBezTo>
                  <a:pt x="29" y="8"/>
                  <a:pt x="31" y="3"/>
                  <a:pt x="36" y="1"/>
                </a:cubicBezTo>
                <a:cubicBezTo>
                  <a:pt x="40" y="0"/>
                  <a:pt x="44" y="3"/>
                  <a:pt x="44" y="3"/>
                </a:cubicBezTo>
                <a:cubicBezTo>
                  <a:pt x="138" y="61"/>
                  <a:pt x="138" y="61"/>
                  <a:pt x="138" y="61"/>
                </a:cubicBezTo>
                <a:cubicBezTo>
                  <a:pt x="138" y="61"/>
                  <a:pt x="145" y="65"/>
                  <a:pt x="145" y="74"/>
                </a:cubicBezTo>
                <a:close/>
              </a:path>
            </a:pathLst>
          </a:custGeom>
          <a:solidFill>
            <a:srgbClr val="CD9DAD"/>
          </a:solidFill>
          <a:ln w="3175" cap="flat" cmpd="sng" algn="ctr">
            <a:noFill/>
            <a:prstDash val="solid"/>
          </a:ln>
          <a:effectLst/>
        </p:spPr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750" kern="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" name="Freeform 17"/>
          <p:cNvSpPr/>
          <p:nvPr/>
        </p:nvSpPr>
        <p:spPr bwMode="auto">
          <a:xfrm>
            <a:off x="5627314" y="3107578"/>
            <a:ext cx="1111250" cy="1093787"/>
          </a:xfrm>
          <a:custGeom>
            <a:avLst/>
            <a:gdLst>
              <a:gd name="T0" fmla="*/ 145 w 145"/>
              <a:gd name="T1" fmla="*/ 74 h 143"/>
              <a:gd name="T2" fmla="*/ 133 w 145"/>
              <a:gd name="T3" fmla="*/ 88 h 143"/>
              <a:gd name="T4" fmla="*/ 8 w 145"/>
              <a:gd name="T5" fmla="*/ 143 h 143"/>
              <a:gd name="T6" fmla="*/ 2 w 145"/>
              <a:gd name="T7" fmla="*/ 141 h 143"/>
              <a:gd name="T8" fmla="*/ 0 w 145"/>
              <a:gd name="T9" fmla="*/ 135 h 143"/>
              <a:gd name="T10" fmla="*/ 6 w 145"/>
              <a:gd name="T11" fmla="*/ 108 h 143"/>
              <a:gd name="T12" fmla="*/ 50 w 145"/>
              <a:gd name="T13" fmla="*/ 73 h 143"/>
              <a:gd name="T14" fmla="*/ 21 w 145"/>
              <a:gd name="T15" fmla="*/ 44 h 143"/>
              <a:gd name="T16" fmla="*/ 29 w 145"/>
              <a:gd name="T17" fmla="*/ 8 h 143"/>
              <a:gd name="T18" fmla="*/ 36 w 145"/>
              <a:gd name="T19" fmla="*/ 1 h 143"/>
              <a:gd name="T20" fmla="*/ 44 w 145"/>
              <a:gd name="T21" fmla="*/ 3 h 143"/>
              <a:gd name="T22" fmla="*/ 138 w 145"/>
              <a:gd name="T23" fmla="*/ 61 h 143"/>
              <a:gd name="T24" fmla="*/ 145 w 145"/>
              <a:gd name="T25" fmla="*/ 74 h 1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145" h="143">
                <a:moveTo>
                  <a:pt x="145" y="74"/>
                </a:moveTo>
                <a:cubicBezTo>
                  <a:pt x="145" y="82"/>
                  <a:pt x="133" y="88"/>
                  <a:pt x="133" y="88"/>
                </a:cubicBezTo>
                <a:cubicBezTo>
                  <a:pt x="8" y="143"/>
                  <a:pt x="8" y="143"/>
                  <a:pt x="8" y="143"/>
                </a:cubicBezTo>
                <a:cubicBezTo>
                  <a:pt x="8" y="143"/>
                  <a:pt x="4" y="143"/>
                  <a:pt x="2" y="141"/>
                </a:cubicBezTo>
                <a:cubicBezTo>
                  <a:pt x="0" y="139"/>
                  <a:pt x="0" y="135"/>
                  <a:pt x="0" y="135"/>
                </a:cubicBezTo>
                <a:cubicBezTo>
                  <a:pt x="6" y="108"/>
                  <a:pt x="6" y="108"/>
                  <a:pt x="6" y="108"/>
                </a:cubicBezTo>
                <a:cubicBezTo>
                  <a:pt x="6" y="108"/>
                  <a:pt x="50" y="92"/>
                  <a:pt x="50" y="73"/>
                </a:cubicBezTo>
                <a:cubicBezTo>
                  <a:pt x="49" y="57"/>
                  <a:pt x="21" y="44"/>
                  <a:pt x="21" y="44"/>
                </a:cubicBezTo>
                <a:cubicBezTo>
                  <a:pt x="29" y="8"/>
                  <a:pt x="29" y="8"/>
                  <a:pt x="29" y="8"/>
                </a:cubicBezTo>
                <a:cubicBezTo>
                  <a:pt x="29" y="8"/>
                  <a:pt x="31" y="3"/>
                  <a:pt x="36" y="1"/>
                </a:cubicBezTo>
                <a:cubicBezTo>
                  <a:pt x="40" y="0"/>
                  <a:pt x="44" y="3"/>
                  <a:pt x="44" y="3"/>
                </a:cubicBezTo>
                <a:cubicBezTo>
                  <a:pt x="138" y="61"/>
                  <a:pt x="138" y="61"/>
                  <a:pt x="138" y="61"/>
                </a:cubicBezTo>
                <a:cubicBezTo>
                  <a:pt x="138" y="61"/>
                  <a:pt x="145" y="65"/>
                  <a:pt x="145" y="74"/>
                </a:cubicBezTo>
                <a:close/>
              </a:path>
            </a:pathLst>
          </a:custGeom>
          <a:solidFill>
            <a:srgbClr val="9FD8D7"/>
          </a:solidFill>
          <a:ln w="3175" cap="flat" cmpd="sng" algn="ctr">
            <a:noFill/>
            <a:prstDash val="solid"/>
          </a:ln>
          <a:effectLst/>
        </p:spPr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750" kern="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" name="Freeform 18"/>
          <p:cNvSpPr/>
          <p:nvPr/>
        </p:nvSpPr>
        <p:spPr bwMode="auto">
          <a:xfrm>
            <a:off x="4936751" y="3198065"/>
            <a:ext cx="973138" cy="949325"/>
          </a:xfrm>
          <a:custGeom>
            <a:avLst/>
            <a:gdLst>
              <a:gd name="T0" fmla="*/ 127 w 127"/>
              <a:gd name="T1" fmla="*/ 64 h 124"/>
              <a:gd name="T2" fmla="*/ 117 w 127"/>
              <a:gd name="T3" fmla="*/ 76 h 124"/>
              <a:gd name="T4" fmla="*/ 8 w 127"/>
              <a:gd name="T5" fmla="*/ 124 h 124"/>
              <a:gd name="T6" fmla="*/ 2 w 127"/>
              <a:gd name="T7" fmla="*/ 123 h 124"/>
              <a:gd name="T8" fmla="*/ 1 w 127"/>
              <a:gd name="T9" fmla="*/ 118 h 124"/>
              <a:gd name="T10" fmla="*/ 6 w 127"/>
              <a:gd name="T11" fmla="*/ 94 h 124"/>
              <a:gd name="T12" fmla="*/ 39 w 127"/>
              <a:gd name="T13" fmla="*/ 62 h 124"/>
              <a:gd name="T14" fmla="*/ 19 w 127"/>
              <a:gd name="T15" fmla="*/ 38 h 124"/>
              <a:gd name="T16" fmla="*/ 26 w 127"/>
              <a:gd name="T17" fmla="*/ 6 h 124"/>
              <a:gd name="T18" fmla="*/ 32 w 127"/>
              <a:gd name="T19" fmla="*/ 1 h 124"/>
              <a:gd name="T20" fmla="*/ 39 w 127"/>
              <a:gd name="T21" fmla="*/ 2 h 124"/>
              <a:gd name="T22" fmla="*/ 121 w 127"/>
              <a:gd name="T23" fmla="*/ 52 h 124"/>
              <a:gd name="T24" fmla="*/ 127 w 127"/>
              <a:gd name="T25" fmla="*/ 64 h 1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127" h="124">
                <a:moveTo>
                  <a:pt x="127" y="64"/>
                </a:moveTo>
                <a:cubicBezTo>
                  <a:pt x="127" y="71"/>
                  <a:pt x="117" y="76"/>
                  <a:pt x="117" y="76"/>
                </a:cubicBezTo>
                <a:cubicBezTo>
                  <a:pt x="8" y="124"/>
                  <a:pt x="8" y="124"/>
                  <a:pt x="8" y="124"/>
                </a:cubicBezTo>
                <a:cubicBezTo>
                  <a:pt x="8" y="124"/>
                  <a:pt x="4" y="124"/>
                  <a:pt x="2" y="123"/>
                </a:cubicBezTo>
                <a:cubicBezTo>
                  <a:pt x="0" y="121"/>
                  <a:pt x="1" y="118"/>
                  <a:pt x="1" y="118"/>
                </a:cubicBezTo>
                <a:cubicBezTo>
                  <a:pt x="6" y="94"/>
                  <a:pt x="6" y="94"/>
                  <a:pt x="6" y="94"/>
                </a:cubicBezTo>
                <a:cubicBezTo>
                  <a:pt x="6" y="94"/>
                  <a:pt x="39" y="81"/>
                  <a:pt x="39" y="62"/>
                </a:cubicBezTo>
                <a:cubicBezTo>
                  <a:pt x="40" y="48"/>
                  <a:pt x="19" y="38"/>
                  <a:pt x="19" y="38"/>
                </a:cubicBezTo>
                <a:cubicBezTo>
                  <a:pt x="26" y="6"/>
                  <a:pt x="26" y="6"/>
                  <a:pt x="26" y="6"/>
                </a:cubicBezTo>
                <a:cubicBezTo>
                  <a:pt x="26" y="6"/>
                  <a:pt x="28" y="2"/>
                  <a:pt x="32" y="1"/>
                </a:cubicBezTo>
                <a:cubicBezTo>
                  <a:pt x="36" y="0"/>
                  <a:pt x="39" y="2"/>
                  <a:pt x="39" y="2"/>
                </a:cubicBezTo>
                <a:cubicBezTo>
                  <a:pt x="121" y="52"/>
                  <a:pt x="121" y="52"/>
                  <a:pt x="121" y="52"/>
                </a:cubicBezTo>
                <a:cubicBezTo>
                  <a:pt x="121" y="52"/>
                  <a:pt x="127" y="57"/>
                  <a:pt x="127" y="64"/>
                </a:cubicBezTo>
                <a:close/>
              </a:path>
            </a:pathLst>
          </a:custGeom>
          <a:solidFill>
            <a:srgbClr val="CD9DAD"/>
          </a:solidFill>
          <a:ln w="3175" cap="flat" cmpd="sng" algn="ctr">
            <a:noFill/>
            <a:prstDash val="solid"/>
          </a:ln>
          <a:effectLst/>
        </p:spPr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750" kern="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" name="Freeform 19"/>
          <p:cNvSpPr/>
          <p:nvPr/>
        </p:nvSpPr>
        <p:spPr bwMode="auto">
          <a:xfrm>
            <a:off x="4395414" y="3291728"/>
            <a:ext cx="771525" cy="781050"/>
          </a:xfrm>
          <a:custGeom>
            <a:avLst/>
            <a:gdLst>
              <a:gd name="T0" fmla="*/ 15 w 101"/>
              <a:gd name="T1" fmla="*/ 31 h 102"/>
              <a:gd name="T2" fmla="*/ 21 w 101"/>
              <a:gd name="T3" fmla="*/ 5 h 102"/>
              <a:gd name="T4" fmla="*/ 26 w 101"/>
              <a:gd name="T5" fmla="*/ 1 h 102"/>
              <a:gd name="T6" fmla="*/ 32 w 101"/>
              <a:gd name="T7" fmla="*/ 2 h 102"/>
              <a:gd name="T8" fmla="*/ 95 w 101"/>
              <a:gd name="T9" fmla="*/ 41 h 102"/>
              <a:gd name="T10" fmla="*/ 101 w 101"/>
              <a:gd name="T11" fmla="*/ 51 h 102"/>
              <a:gd name="T12" fmla="*/ 94 w 101"/>
              <a:gd name="T13" fmla="*/ 63 h 102"/>
              <a:gd name="T14" fmla="*/ 6 w 101"/>
              <a:gd name="T15" fmla="*/ 102 h 102"/>
              <a:gd name="T16" fmla="*/ 2 w 101"/>
              <a:gd name="T17" fmla="*/ 101 h 102"/>
              <a:gd name="T18" fmla="*/ 0 w 101"/>
              <a:gd name="T19" fmla="*/ 97 h 102"/>
              <a:gd name="T20" fmla="*/ 5 w 101"/>
              <a:gd name="T21" fmla="*/ 77 h 102"/>
              <a:gd name="T22" fmla="*/ 15 w 101"/>
              <a:gd name="T23" fmla="*/ 31 h 10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</a:cxnLst>
            <a:rect l="0" t="0" r="r" b="b"/>
            <a:pathLst>
              <a:path w="101" h="102">
                <a:moveTo>
                  <a:pt x="15" y="31"/>
                </a:moveTo>
                <a:cubicBezTo>
                  <a:pt x="21" y="5"/>
                  <a:pt x="21" y="5"/>
                  <a:pt x="21" y="5"/>
                </a:cubicBezTo>
                <a:cubicBezTo>
                  <a:pt x="21" y="5"/>
                  <a:pt x="22" y="2"/>
                  <a:pt x="26" y="1"/>
                </a:cubicBezTo>
                <a:cubicBezTo>
                  <a:pt x="29" y="0"/>
                  <a:pt x="32" y="2"/>
                  <a:pt x="32" y="2"/>
                </a:cubicBezTo>
                <a:cubicBezTo>
                  <a:pt x="95" y="41"/>
                  <a:pt x="95" y="41"/>
                  <a:pt x="95" y="41"/>
                </a:cubicBezTo>
                <a:cubicBezTo>
                  <a:pt x="95" y="41"/>
                  <a:pt x="101" y="46"/>
                  <a:pt x="101" y="51"/>
                </a:cubicBezTo>
                <a:cubicBezTo>
                  <a:pt x="101" y="60"/>
                  <a:pt x="94" y="63"/>
                  <a:pt x="94" y="63"/>
                </a:cubicBezTo>
                <a:cubicBezTo>
                  <a:pt x="6" y="102"/>
                  <a:pt x="6" y="102"/>
                  <a:pt x="6" y="102"/>
                </a:cubicBezTo>
                <a:cubicBezTo>
                  <a:pt x="6" y="102"/>
                  <a:pt x="3" y="102"/>
                  <a:pt x="2" y="101"/>
                </a:cubicBezTo>
                <a:cubicBezTo>
                  <a:pt x="0" y="99"/>
                  <a:pt x="0" y="97"/>
                  <a:pt x="0" y="97"/>
                </a:cubicBezTo>
                <a:cubicBezTo>
                  <a:pt x="5" y="77"/>
                  <a:pt x="5" y="77"/>
                  <a:pt x="5" y="77"/>
                </a:cubicBezTo>
                <a:lnTo>
                  <a:pt x="15" y="31"/>
                </a:lnTo>
                <a:close/>
              </a:path>
            </a:pathLst>
          </a:custGeom>
          <a:solidFill>
            <a:srgbClr val="9FD8D7"/>
          </a:solidFill>
          <a:ln w="3175" cap="flat" cmpd="sng" algn="ctr">
            <a:noFill/>
            <a:prstDash val="solid"/>
          </a:ln>
          <a:effectLst/>
        </p:spPr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750" kern="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" name="任意多边形 100"/>
          <p:cNvSpPr/>
          <p:nvPr/>
        </p:nvSpPr>
        <p:spPr bwMode="auto">
          <a:xfrm>
            <a:off x="7378326" y="3229815"/>
            <a:ext cx="1911350" cy="215900"/>
          </a:xfrm>
          <a:custGeom>
            <a:avLst/>
            <a:gdLst>
              <a:gd name="connsiteX0" fmla="*/ 0 w 1600200"/>
              <a:gd name="connsiteY0" fmla="*/ 552450 h 552450"/>
              <a:gd name="connsiteX1" fmla="*/ 171450 w 1600200"/>
              <a:gd name="connsiteY1" fmla="*/ 0 h 552450"/>
              <a:gd name="connsiteX2" fmla="*/ 1600200 w 1600200"/>
              <a:gd name="connsiteY2" fmla="*/ 0 h 552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600200" h="552450">
                <a:moveTo>
                  <a:pt x="0" y="552450"/>
                </a:moveTo>
                <a:lnTo>
                  <a:pt x="171450" y="0"/>
                </a:lnTo>
                <a:lnTo>
                  <a:pt x="1600200" y="0"/>
                </a:lnTo>
              </a:path>
            </a:pathLst>
          </a:custGeom>
          <a:noFill/>
          <a:ln w="12700" cap="flat" cmpd="sng" algn="ctr">
            <a:solidFill>
              <a:srgbClr val="ADBACA"/>
            </a:solidFill>
            <a:prstDash val="solid"/>
            <a:headEnd type="oval" w="med" len="med"/>
            <a:tailEnd type="stealth" w="med" len="med"/>
          </a:ln>
          <a:effectLst/>
        </p:spPr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750" kern="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0" name="任意多边形 108"/>
          <p:cNvSpPr/>
          <p:nvPr/>
        </p:nvSpPr>
        <p:spPr bwMode="auto">
          <a:xfrm flipH="1">
            <a:off x="2692026" y="3461590"/>
            <a:ext cx="1914525" cy="214313"/>
          </a:xfrm>
          <a:custGeom>
            <a:avLst/>
            <a:gdLst>
              <a:gd name="connsiteX0" fmla="*/ 0 w 1600200"/>
              <a:gd name="connsiteY0" fmla="*/ 552450 h 552450"/>
              <a:gd name="connsiteX1" fmla="*/ 171450 w 1600200"/>
              <a:gd name="connsiteY1" fmla="*/ 0 h 552450"/>
              <a:gd name="connsiteX2" fmla="*/ 1600200 w 1600200"/>
              <a:gd name="connsiteY2" fmla="*/ 0 h 552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600200" h="552450">
                <a:moveTo>
                  <a:pt x="0" y="552450"/>
                </a:moveTo>
                <a:lnTo>
                  <a:pt x="171450" y="0"/>
                </a:lnTo>
                <a:lnTo>
                  <a:pt x="1600200" y="0"/>
                </a:lnTo>
              </a:path>
            </a:pathLst>
          </a:custGeom>
          <a:noFill/>
          <a:ln w="12700" cap="flat" cmpd="sng" algn="ctr">
            <a:solidFill>
              <a:srgbClr val="ADBACA"/>
            </a:solidFill>
            <a:prstDash val="solid"/>
            <a:headEnd type="oval" w="med" len="med"/>
            <a:tailEnd type="stealth" w="med" len="med"/>
          </a:ln>
          <a:effectLst/>
        </p:spPr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750" kern="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1" name="任意多边形 112"/>
          <p:cNvSpPr/>
          <p:nvPr/>
        </p:nvSpPr>
        <p:spPr>
          <a:xfrm>
            <a:off x="6182939" y="2704353"/>
            <a:ext cx="504825" cy="752475"/>
          </a:xfrm>
          <a:custGeom>
            <a:avLst/>
            <a:gdLst>
              <a:gd name="connsiteX0" fmla="*/ 0 w 647700"/>
              <a:gd name="connsiteY0" fmla="*/ 965200 h 965200"/>
              <a:gd name="connsiteX1" fmla="*/ 152400 w 647700"/>
              <a:gd name="connsiteY1" fmla="*/ 508000 h 965200"/>
              <a:gd name="connsiteX2" fmla="*/ 647700 w 647700"/>
              <a:gd name="connsiteY2" fmla="*/ 0 h 965200"/>
              <a:gd name="connsiteX0-1" fmla="*/ 0 w 647700"/>
              <a:gd name="connsiteY0-2" fmla="*/ 965200 h 965200"/>
              <a:gd name="connsiteX1-3" fmla="*/ 101600 w 647700"/>
              <a:gd name="connsiteY1-4" fmla="*/ 520700 h 965200"/>
              <a:gd name="connsiteX2-5" fmla="*/ 647700 w 647700"/>
              <a:gd name="connsiteY2-6" fmla="*/ 0 h 965200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</a:cxnLst>
            <a:rect l="l" t="t" r="r" b="b"/>
            <a:pathLst>
              <a:path w="647700" h="965200">
                <a:moveTo>
                  <a:pt x="0" y="965200"/>
                </a:moveTo>
                <a:lnTo>
                  <a:pt x="101600" y="520700"/>
                </a:lnTo>
                <a:lnTo>
                  <a:pt x="647700" y="0"/>
                </a:lnTo>
              </a:path>
            </a:pathLst>
          </a:custGeom>
          <a:noFill/>
          <a:ln w="12700" cap="flat" cmpd="sng" algn="ctr">
            <a:solidFill>
              <a:srgbClr val="ADBACA"/>
            </a:solidFill>
            <a:prstDash val="solid"/>
            <a:headEnd type="oval" w="med" len="med"/>
            <a:tailEnd type="stealth" w="med" len="med"/>
          </a:ln>
          <a:effectLst/>
        </p:spPr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750" kern="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2" name="任意多边形 113"/>
          <p:cNvSpPr/>
          <p:nvPr/>
        </p:nvSpPr>
        <p:spPr>
          <a:xfrm flipH="1">
            <a:off x="4898651" y="2699590"/>
            <a:ext cx="504825" cy="752475"/>
          </a:xfrm>
          <a:custGeom>
            <a:avLst/>
            <a:gdLst>
              <a:gd name="connsiteX0" fmla="*/ 0 w 647700"/>
              <a:gd name="connsiteY0" fmla="*/ 965200 h 965200"/>
              <a:gd name="connsiteX1" fmla="*/ 152400 w 647700"/>
              <a:gd name="connsiteY1" fmla="*/ 508000 h 965200"/>
              <a:gd name="connsiteX2" fmla="*/ 647700 w 647700"/>
              <a:gd name="connsiteY2" fmla="*/ 0 h 965200"/>
              <a:gd name="connsiteX0-1" fmla="*/ 0 w 647700"/>
              <a:gd name="connsiteY0-2" fmla="*/ 965200 h 965200"/>
              <a:gd name="connsiteX1-3" fmla="*/ 101600 w 647700"/>
              <a:gd name="connsiteY1-4" fmla="*/ 520700 h 965200"/>
              <a:gd name="connsiteX2-5" fmla="*/ 647700 w 647700"/>
              <a:gd name="connsiteY2-6" fmla="*/ 0 h 965200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</a:cxnLst>
            <a:rect l="l" t="t" r="r" b="b"/>
            <a:pathLst>
              <a:path w="647700" h="965200">
                <a:moveTo>
                  <a:pt x="0" y="965200"/>
                </a:moveTo>
                <a:lnTo>
                  <a:pt x="101600" y="520700"/>
                </a:lnTo>
                <a:lnTo>
                  <a:pt x="647700" y="0"/>
                </a:lnTo>
              </a:path>
            </a:pathLst>
          </a:custGeom>
          <a:noFill/>
          <a:ln w="12700" cap="flat" cmpd="sng" algn="ctr">
            <a:solidFill>
              <a:srgbClr val="ADBACA"/>
            </a:solidFill>
            <a:prstDash val="solid"/>
            <a:headEnd type="oval" w="med" len="med"/>
            <a:tailEnd type="stealth" w="med" len="med"/>
          </a:ln>
          <a:effectLst/>
        </p:spPr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750" kern="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3" name="Freeform 6"/>
          <p:cNvSpPr>
            <a:spLocks noChangeAspect="1" noEditPoints="1"/>
          </p:cNvSpPr>
          <p:nvPr/>
        </p:nvSpPr>
        <p:spPr bwMode="auto">
          <a:xfrm>
            <a:off x="4728789" y="3579065"/>
            <a:ext cx="169862" cy="180975"/>
          </a:xfrm>
          <a:custGeom>
            <a:avLst/>
            <a:gdLst>
              <a:gd name="T0" fmla="*/ 67 w 376"/>
              <a:gd name="T1" fmla="*/ 3 h 401"/>
              <a:gd name="T2" fmla="*/ 62 w 376"/>
              <a:gd name="T3" fmla="*/ 3 h 401"/>
              <a:gd name="T4" fmla="*/ 0 w 376"/>
              <a:gd name="T5" fmla="*/ 159 h 401"/>
              <a:gd name="T6" fmla="*/ 65 w 376"/>
              <a:gd name="T7" fmla="*/ 223 h 401"/>
              <a:gd name="T8" fmla="*/ 129 w 376"/>
              <a:gd name="T9" fmla="*/ 159 h 401"/>
              <a:gd name="T10" fmla="*/ 67 w 376"/>
              <a:gd name="T11" fmla="*/ 3 h 401"/>
              <a:gd name="T12" fmla="*/ 313 w 376"/>
              <a:gd name="T13" fmla="*/ 3 h 401"/>
              <a:gd name="T14" fmla="*/ 309 w 376"/>
              <a:gd name="T15" fmla="*/ 3 h 401"/>
              <a:gd name="T16" fmla="*/ 246 w 376"/>
              <a:gd name="T17" fmla="*/ 159 h 401"/>
              <a:gd name="T18" fmla="*/ 311 w 376"/>
              <a:gd name="T19" fmla="*/ 223 h 401"/>
              <a:gd name="T20" fmla="*/ 376 w 376"/>
              <a:gd name="T21" fmla="*/ 159 h 401"/>
              <a:gd name="T22" fmla="*/ 313 w 376"/>
              <a:gd name="T23" fmla="*/ 3 h 401"/>
              <a:gd name="T24" fmla="*/ 185 w 376"/>
              <a:gd name="T25" fmla="*/ 180 h 401"/>
              <a:gd name="T26" fmla="*/ 123 w 376"/>
              <a:gd name="T27" fmla="*/ 337 h 401"/>
              <a:gd name="T28" fmla="*/ 188 w 376"/>
              <a:gd name="T29" fmla="*/ 401 h 401"/>
              <a:gd name="T30" fmla="*/ 253 w 376"/>
              <a:gd name="T31" fmla="*/ 337 h 401"/>
              <a:gd name="T32" fmla="*/ 190 w 376"/>
              <a:gd name="T33" fmla="*/ 180 h 401"/>
              <a:gd name="T34" fmla="*/ 185 w 376"/>
              <a:gd name="T35" fmla="*/ 180 h 40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</a:cxnLst>
            <a:rect l="0" t="0" r="r" b="b"/>
            <a:pathLst>
              <a:path w="376" h="401">
                <a:moveTo>
                  <a:pt x="67" y="3"/>
                </a:moveTo>
                <a:cubicBezTo>
                  <a:pt x="67" y="0"/>
                  <a:pt x="62" y="0"/>
                  <a:pt x="62" y="3"/>
                </a:cubicBezTo>
                <a:cubicBezTo>
                  <a:pt x="52" y="85"/>
                  <a:pt x="0" y="102"/>
                  <a:pt x="0" y="159"/>
                </a:cubicBezTo>
                <a:cubicBezTo>
                  <a:pt x="0" y="195"/>
                  <a:pt x="29" y="223"/>
                  <a:pt x="65" y="223"/>
                </a:cubicBezTo>
                <a:cubicBezTo>
                  <a:pt x="100" y="223"/>
                  <a:pt x="129" y="195"/>
                  <a:pt x="129" y="159"/>
                </a:cubicBezTo>
                <a:cubicBezTo>
                  <a:pt x="129" y="102"/>
                  <a:pt x="77" y="85"/>
                  <a:pt x="67" y="3"/>
                </a:cubicBezTo>
                <a:close/>
                <a:moveTo>
                  <a:pt x="313" y="3"/>
                </a:moveTo>
                <a:cubicBezTo>
                  <a:pt x="313" y="0"/>
                  <a:pt x="309" y="0"/>
                  <a:pt x="309" y="3"/>
                </a:cubicBezTo>
                <a:cubicBezTo>
                  <a:pt x="298" y="85"/>
                  <a:pt x="246" y="102"/>
                  <a:pt x="246" y="159"/>
                </a:cubicBezTo>
                <a:cubicBezTo>
                  <a:pt x="246" y="195"/>
                  <a:pt x="276" y="223"/>
                  <a:pt x="311" y="223"/>
                </a:cubicBezTo>
                <a:cubicBezTo>
                  <a:pt x="346" y="223"/>
                  <a:pt x="376" y="195"/>
                  <a:pt x="376" y="159"/>
                </a:cubicBezTo>
                <a:cubicBezTo>
                  <a:pt x="376" y="102"/>
                  <a:pt x="324" y="85"/>
                  <a:pt x="313" y="3"/>
                </a:cubicBezTo>
                <a:close/>
                <a:moveTo>
                  <a:pt x="185" y="180"/>
                </a:moveTo>
                <a:cubicBezTo>
                  <a:pt x="175" y="263"/>
                  <a:pt x="123" y="280"/>
                  <a:pt x="123" y="337"/>
                </a:cubicBezTo>
                <a:cubicBezTo>
                  <a:pt x="123" y="372"/>
                  <a:pt x="153" y="401"/>
                  <a:pt x="188" y="401"/>
                </a:cubicBezTo>
                <a:cubicBezTo>
                  <a:pt x="223" y="401"/>
                  <a:pt x="253" y="372"/>
                  <a:pt x="253" y="337"/>
                </a:cubicBezTo>
                <a:cubicBezTo>
                  <a:pt x="253" y="280"/>
                  <a:pt x="200" y="263"/>
                  <a:pt x="190" y="180"/>
                </a:cubicBezTo>
                <a:cubicBezTo>
                  <a:pt x="190" y="178"/>
                  <a:pt x="186" y="178"/>
                  <a:pt x="185" y="180"/>
                </a:cubicBezTo>
                <a:close/>
              </a:path>
            </a:pathLst>
          </a:custGeom>
          <a:solidFill>
            <a:sysClr val="window" lastClr="FFFFFF"/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en-US" sz="1500" kern="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4" name="Freeform 26"/>
          <p:cNvSpPr>
            <a:spLocks noChangeAspect="1"/>
          </p:cNvSpPr>
          <p:nvPr/>
        </p:nvSpPr>
        <p:spPr bwMode="auto">
          <a:xfrm>
            <a:off x="7124326" y="3580653"/>
            <a:ext cx="182563" cy="188912"/>
          </a:xfrm>
          <a:custGeom>
            <a:avLst/>
            <a:gdLst>
              <a:gd name="T0" fmla="*/ 103 w 274"/>
              <a:gd name="T1" fmla="*/ 284 h 284"/>
              <a:gd name="T2" fmla="*/ 80 w 274"/>
              <a:gd name="T3" fmla="*/ 273 h 284"/>
              <a:gd name="T4" fmla="*/ 9 w 274"/>
              <a:gd name="T5" fmla="*/ 178 h 284"/>
              <a:gd name="T6" fmla="*/ 14 w 274"/>
              <a:gd name="T7" fmla="*/ 139 h 284"/>
              <a:gd name="T8" fmla="*/ 53 w 274"/>
              <a:gd name="T9" fmla="*/ 145 h 284"/>
              <a:gd name="T10" fmla="*/ 100 w 274"/>
              <a:gd name="T11" fmla="*/ 207 h 284"/>
              <a:gd name="T12" fmla="*/ 219 w 274"/>
              <a:gd name="T13" fmla="*/ 17 h 284"/>
              <a:gd name="T14" fmla="*/ 257 w 274"/>
              <a:gd name="T15" fmla="*/ 8 h 284"/>
              <a:gd name="T16" fmla="*/ 266 w 274"/>
              <a:gd name="T17" fmla="*/ 47 h 284"/>
              <a:gd name="T18" fmla="*/ 126 w 274"/>
              <a:gd name="T19" fmla="*/ 271 h 284"/>
              <a:gd name="T20" fmla="*/ 104 w 274"/>
              <a:gd name="T21" fmla="*/ 284 h 284"/>
              <a:gd name="T22" fmla="*/ 103 w 274"/>
              <a:gd name="T23" fmla="*/ 284 h 28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</a:cxnLst>
            <a:rect l="0" t="0" r="r" b="b"/>
            <a:pathLst>
              <a:path w="274" h="284">
                <a:moveTo>
                  <a:pt x="103" y="284"/>
                </a:moveTo>
                <a:cubicBezTo>
                  <a:pt x="94" y="284"/>
                  <a:pt x="86" y="280"/>
                  <a:pt x="80" y="273"/>
                </a:cubicBezTo>
                <a:cubicBezTo>
                  <a:pt x="9" y="178"/>
                  <a:pt x="9" y="178"/>
                  <a:pt x="9" y="178"/>
                </a:cubicBezTo>
                <a:cubicBezTo>
                  <a:pt x="0" y="166"/>
                  <a:pt x="2" y="149"/>
                  <a:pt x="14" y="139"/>
                </a:cubicBezTo>
                <a:cubicBezTo>
                  <a:pt x="27" y="130"/>
                  <a:pt x="44" y="133"/>
                  <a:pt x="53" y="145"/>
                </a:cubicBezTo>
                <a:cubicBezTo>
                  <a:pt x="100" y="207"/>
                  <a:pt x="100" y="207"/>
                  <a:pt x="100" y="207"/>
                </a:cubicBezTo>
                <a:cubicBezTo>
                  <a:pt x="219" y="17"/>
                  <a:pt x="219" y="17"/>
                  <a:pt x="219" y="17"/>
                </a:cubicBezTo>
                <a:cubicBezTo>
                  <a:pt x="227" y="4"/>
                  <a:pt x="244" y="0"/>
                  <a:pt x="257" y="8"/>
                </a:cubicBezTo>
                <a:cubicBezTo>
                  <a:pt x="270" y="16"/>
                  <a:pt x="274" y="33"/>
                  <a:pt x="266" y="47"/>
                </a:cubicBezTo>
                <a:cubicBezTo>
                  <a:pt x="126" y="271"/>
                  <a:pt x="126" y="271"/>
                  <a:pt x="126" y="271"/>
                </a:cubicBezTo>
                <a:cubicBezTo>
                  <a:pt x="121" y="279"/>
                  <a:pt x="113" y="283"/>
                  <a:pt x="104" y="284"/>
                </a:cubicBezTo>
                <a:cubicBezTo>
                  <a:pt x="104" y="284"/>
                  <a:pt x="103" y="284"/>
                  <a:pt x="103" y="284"/>
                </a:cubicBezTo>
                <a:close/>
              </a:path>
            </a:pathLst>
          </a:custGeom>
          <a:solidFill>
            <a:sysClr val="window" lastClr="FFFFFF"/>
          </a:solidFill>
          <a:ln>
            <a:noFill/>
          </a:ln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en-US" sz="1500" kern="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5" name="Freeform 442"/>
          <p:cNvSpPr>
            <a:spLocks noEditPoints="1"/>
          </p:cNvSpPr>
          <p:nvPr/>
        </p:nvSpPr>
        <p:spPr bwMode="auto">
          <a:xfrm>
            <a:off x="5365376" y="3593353"/>
            <a:ext cx="193675" cy="166687"/>
          </a:xfrm>
          <a:custGeom>
            <a:avLst/>
            <a:gdLst>
              <a:gd name="T0" fmla="*/ 278 w 288"/>
              <a:gd name="T1" fmla="*/ 0 h 246"/>
              <a:gd name="T2" fmla="*/ 52 w 288"/>
              <a:gd name="T3" fmla="*/ 0 h 246"/>
              <a:gd name="T4" fmla="*/ 42 w 288"/>
              <a:gd name="T5" fmla="*/ 10 h 246"/>
              <a:gd name="T6" fmla="*/ 42 w 288"/>
              <a:gd name="T7" fmla="*/ 43 h 246"/>
              <a:gd name="T8" fmla="*/ 10 w 288"/>
              <a:gd name="T9" fmla="*/ 43 h 246"/>
              <a:gd name="T10" fmla="*/ 0 w 288"/>
              <a:gd name="T11" fmla="*/ 53 h 246"/>
              <a:gd name="T12" fmla="*/ 0 w 288"/>
              <a:gd name="T13" fmla="*/ 219 h 246"/>
              <a:gd name="T14" fmla="*/ 27 w 288"/>
              <a:gd name="T15" fmla="*/ 246 h 246"/>
              <a:gd name="T16" fmla="*/ 52 w 288"/>
              <a:gd name="T17" fmla="*/ 246 h 246"/>
              <a:gd name="T18" fmla="*/ 241 w 288"/>
              <a:gd name="T19" fmla="*/ 246 h 246"/>
              <a:gd name="T20" fmla="*/ 278 w 288"/>
              <a:gd name="T21" fmla="*/ 246 h 246"/>
              <a:gd name="T22" fmla="*/ 288 w 288"/>
              <a:gd name="T23" fmla="*/ 236 h 246"/>
              <a:gd name="T24" fmla="*/ 288 w 288"/>
              <a:gd name="T25" fmla="*/ 10 h 246"/>
              <a:gd name="T26" fmla="*/ 278 w 288"/>
              <a:gd name="T27" fmla="*/ 0 h 246"/>
              <a:gd name="T28" fmla="*/ 271 w 288"/>
              <a:gd name="T29" fmla="*/ 229 h 246"/>
              <a:gd name="T30" fmla="*/ 241 w 288"/>
              <a:gd name="T31" fmla="*/ 229 h 246"/>
              <a:gd name="T32" fmla="*/ 52 w 288"/>
              <a:gd name="T33" fmla="*/ 229 h 246"/>
              <a:gd name="T34" fmla="*/ 27 w 288"/>
              <a:gd name="T35" fmla="*/ 229 h 246"/>
              <a:gd name="T36" fmla="*/ 17 w 288"/>
              <a:gd name="T37" fmla="*/ 219 h 246"/>
              <a:gd name="T38" fmla="*/ 17 w 288"/>
              <a:gd name="T39" fmla="*/ 60 h 246"/>
              <a:gd name="T40" fmla="*/ 42 w 288"/>
              <a:gd name="T41" fmla="*/ 60 h 246"/>
              <a:gd name="T42" fmla="*/ 42 w 288"/>
              <a:gd name="T43" fmla="*/ 214 h 246"/>
              <a:gd name="T44" fmla="*/ 59 w 288"/>
              <a:gd name="T45" fmla="*/ 214 h 246"/>
              <a:gd name="T46" fmla="*/ 59 w 288"/>
              <a:gd name="T47" fmla="*/ 60 h 246"/>
              <a:gd name="T48" fmla="*/ 59 w 288"/>
              <a:gd name="T49" fmla="*/ 60 h 246"/>
              <a:gd name="T50" fmla="*/ 59 w 288"/>
              <a:gd name="T51" fmla="*/ 43 h 246"/>
              <a:gd name="T52" fmla="*/ 59 w 288"/>
              <a:gd name="T53" fmla="*/ 17 h 246"/>
              <a:gd name="T54" fmla="*/ 271 w 288"/>
              <a:gd name="T55" fmla="*/ 17 h 246"/>
              <a:gd name="T56" fmla="*/ 271 w 288"/>
              <a:gd name="T57" fmla="*/ 229 h 24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288" h="246">
                <a:moveTo>
                  <a:pt x="278" y="0"/>
                </a:moveTo>
                <a:cubicBezTo>
                  <a:pt x="52" y="0"/>
                  <a:pt x="52" y="0"/>
                  <a:pt x="52" y="0"/>
                </a:cubicBezTo>
                <a:cubicBezTo>
                  <a:pt x="44" y="0"/>
                  <a:pt x="42" y="2"/>
                  <a:pt x="42" y="10"/>
                </a:cubicBezTo>
                <a:cubicBezTo>
                  <a:pt x="42" y="43"/>
                  <a:pt x="42" y="43"/>
                  <a:pt x="42" y="43"/>
                </a:cubicBezTo>
                <a:cubicBezTo>
                  <a:pt x="10" y="43"/>
                  <a:pt x="10" y="43"/>
                  <a:pt x="10" y="43"/>
                </a:cubicBezTo>
                <a:cubicBezTo>
                  <a:pt x="2" y="43"/>
                  <a:pt x="0" y="45"/>
                  <a:pt x="0" y="53"/>
                </a:cubicBezTo>
                <a:cubicBezTo>
                  <a:pt x="0" y="219"/>
                  <a:pt x="0" y="219"/>
                  <a:pt x="0" y="219"/>
                </a:cubicBezTo>
                <a:cubicBezTo>
                  <a:pt x="0" y="231"/>
                  <a:pt x="14" y="246"/>
                  <a:pt x="27" y="246"/>
                </a:cubicBezTo>
                <a:cubicBezTo>
                  <a:pt x="52" y="246"/>
                  <a:pt x="52" y="246"/>
                  <a:pt x="52" y="246"/>
                </a:cubicBezTo>
                <a:cubicBezTo>
                  <a:pt x="241" y="246"/>
                  <a:pt x="241" y="246"/>
                  <a:pt x="241" y="246"/>
                </a:cubicBezTo>
                <a:cubicBezTo>
                  <a:pt x="278" y="246"/>
                  <a:pt x="278" y="246"/>
                  <a:pt x="278" y="246"/>
                </a:cubicBezTo>
                <a:cubicBezTo>
                  <a:pt x="286" y="246"/>
                  <a:pt x="288" y="244"/>
                  <a:pt x="288" y="236"/>
                </a:cubicBezTo>
                <a:cubicBezTo>
                  <a:pt x="288" y="10"/>
                  <a:pt x="288" y="10"/>
                  <a:pt x="288" y="10"/>
                </a:cubicBezTo>
                <a:cubicBezTo>
                  <a:pt x="288" y="2"/>
                  <a:pt x="286" y="0"/>
                  <a:pt x="278" y="0"/>
                </a:cubicBezTo>
                <a:close/>
                <a:moveTo>
                  <a:pt x="271" y="229"/>
                </a:moveTo>
                <a:cubicBezTo>
                  <a:pt x="241" y="229"/>
                  <a:pt x="241" y="229"/>
                  <a:pt x="241" y="229"/>
                </a:cubicBezTo>
                <a:cubicBezTo>
                  <a:pt x="52" y="229"/>
                  <a:pt x="52" y="229"/>
                  <a:pt x="52" y="229"/>
                </a:cubicBezTo>
                <a:cubicBezTo>
                  <a:pt x="27" y="229"/>
                  <a:pt x="27" y="229"/>
                  <a:pt x="27" y="229"/>
                </a:cubicBezTo>
                <a:cubicBezTo>
                  <a:pt x="24" y="229"/>
                  <a:pt x="17" y="222"/>
                  <a:pt x="17" y="219"/>
                </a:cubicBezTo>
                <a:cubicBezTo>
                  <a:pt x="17" y="60"/>
                  <a:pt x="17" y="60"/>
                  <a:pt x="17" y="60"/>
                </a:cubicBezTo>
                <a:cubicBezTo>
                  <a:pt x="42" y="60"/>
                  <a:pt x="42" y="60"/>
                  <a:pt x="42" y="60"/>
                </a:cubicBezTo>
                <a:cubicBezTo>
                  <a:pt x="42" y="214"/>
                  <a:pt x="42" y="214"/>
                  <a:pt x="42" y="214"/>
                </a:cubicBezTo>
                <a:cubicBezTo>
                  <a:pt x="59" y="214"/>
                  <a:pt x="59" y="214"/>
                  <a:pt x="59" y="214"/>
                </a:cubicBezTo>
                <a:cubicBezTo>
                  <a:pt x="59" y="60"/>
                  <a:pt x="59" y="60"/>
                  <a:pt x="59" y="60"/>
                </a:cubicBezTo>
                <a:cubicBezTo>
                  <a:pt x="59" y="60"/>
                  <a:pt x="59" y="60"/>
                  <a:pt x="59" y="60"/>
                </a:cubicBezTo>
                <a:cubicBezTo>
                  <a:pt x="59" y="43"/>
                  <a:pt x="59" y="43"/>
                  <a:pt x="59" y="43"/>
                </a:cubicBezTo>
                <a:cubicBezTo>
                  <a:pt x="59" y="17"/>
                  <a:pt x="59" y="17"/>
                  <a:pt x="59" y="17"/>
                </a:cubicBezTo>
                <a:cubicBezTo>
                  <a:pt x="271" y="17"/>
                  <a:pt x="271" y="17"/>
                  <a:pt x="271" y="17"/>
                </a:cubicBezTo>
                <a:lnTo>
                  <a:pt x="271" y="229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</a14:hiddenLine>
            </a:ext>
          </a:extLst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35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6" name="Rectangle 443"/>
          <p:cNvSpPr>
            <a:spLocks noChangeArrowheads="1"/>
          </p:cNvSpPr>
          <p:nvPr/>
        </p:nvSpPr>
        <p:spPr bwMode="auto">
          <a:xfrm>
            <a:off x="5420939" y="3620340"/>
            <a:ext cx="50800" cy="50800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35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7" name="Rectangle 444"/>
          <p:cNvSpPr>
            <a:spLocks noChangeArrowheads="1"/>
          </p:cNvSpPr>
          <p:nvPr/>
        </p:nvSpPr>
        <p:spPr bwMode="auto">
          <a:xfrm>
            <a:off x="5487614" y="3628278"/>
            <a:ext cx="42862" cy="7937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35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8" name="Rectangle 445"/>
          <p:cNvSpPr>
            <a:spLocks noChangeArrowheads="1"/>
          </p:cNvSpPr>
          <p:nvPr/>
        </p:nvSpPr>
        <p:spPr bwMode="auto">
          <a:xfrm>
            <a:off x="5487614" y="3653678"/>
            <a:ext cx="42862" cy="7937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35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9" name="Rectangle 446"/>
          <p:cNvSpPr>
            <a:spLocks noChangeArrowheads="1"/>
          </p:cNvSpPr>
          <p:nvPr/>
        </p:nvSpPr>
        <p:spPr bwMode="auto">
          <a:xfrm>
            <a:off x="5420939" y="3690190"/>
            <a:ext cx="109537" cy="7938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35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0" name="Rectangle 447"/>
          <p:cNvSpPr>
            <a:spLocks noChangeArrowheads="1"/>
          </p:cNvSpPr>
          <p:nvPr/>
        </p:nvSpPr>
        <p:spPr bwMode="auto">
          <a:xfrm>
            <a:off x="5420939" y="3717178"/>
            <a:ext cx="109537" cy="7937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350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1" name="Oval 56"/>
          <p:cNvSpPr>
            <a:spLocks noChangeArrowheads="1"/>
          </p:cNvSpPr>
          <p:nvPr/>
        </p:nvSpPr>
        <p:spPr bwMode="auto">
          <a:xfrm>
            <a:off x="6182939" y="3563190"/>
            <a:ext cx="227012" cy="227013"/>
          </a:xfrm>
          <a:prstGeom prst="ellipse">
            <a:avLst/>
          </a:prstGeom>
          <a:noFill/>
          <a:ln w="30163" cap="rnd">
            <a:solidFill>
              <a:srgbClr val="FFFFFF"/>
            </a:solidFill>
            <a:prstDash val="solid"/>
            <a:rou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60222" tIns="30111" rIns="60222" bIns="30111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185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2" name="Freeform 57"/>
          <p:cNvSpPr/>
          <p:nvPr/>
        </p:nvSpPr>
        <p:spPr bwMode="auto">
          <a:xfrm>
            <a:off x="6217864" y="3593353"/>
            <a:ext cx="117475" cy="106362"/>
          </a:xfrm>
          <a:custGeom>
            <a:avLst/>
            <a:gdLst>
              <a:gd name="T0" fmla="*/ 8 w 95"/>
              <a:gd name="T1" fmla="*/ 33 h 87"/>
              <a:gd name="T2" fmla="*/ 29 w 95"/>
              <a:gd name="T3" fmla="*/ 74 h 87"/>
              <a:gd name="T4" fmla="*/ 57 w 95"/>
              <a:gd name="T5" fmla="*/ 85 h 87"/>
              <a:gd name="T6" fmla="*/ 54 w 95"/>
              <a:gd name="T7" fmla="*/ 81 h 87"/>
              <a:gd name="T8" fmla="*/ 48 w 95"/>
              <a:gd name="T9" fmla="*/ 76 h 87"/>
              <a:gd name="T10" fmla="*/ 45 w 95"/>
              <a:gd name="T11" fmla="*/ 67 h 87"/>
              <a:gd name="T12" fmla="*/ 36 w 95"/>
              <a:gd name="T13" fmla="*/ 64 h 87"/>
              <a:gd name="T14" fmla="*/ 45 w 95"/>
              <a:gd name="T15" fmla="*/ 52 h 87"/>
              <a:gd name="T16" fmla="*/ 71 w 95"/>
              <a:gd name="T17" fmla="*/ 33 h 87"/>
              <a:gd name="T18" fmla="*/ 43 w 95"/>
              <a:gd name="T19" fmla="*/ 3 h 87"/>
              <a:gd name="T20" fmla="*/ 6 w 95"/>
              <a:gd name="T21" fmla="*/ 14 h 87"/>
              <a:gd name="T22" fmla="*/ 8 w 95"/>
              <a:gd name="T23" fmla="*/ 33 h 8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</a:cxnLst>
            <a:rect l="0" t="0" r="r" b="b"/>
            <a:pathLst>
              <a:path w="95" h="87">
                <a:moveTo>
                  <a:pt x="8" y="33"/>
                </a:moveTo>
                <a:cubicBezTo>
                  <a:pt x="4" y="44"/>
                  <a:pt x="7" y="61"/>
                  <a:pt x="29" y="74"/>
                </a:cubicBezTo>
                <a:cubicBezTo>
                  <a:pt x="51" y="86"/>
                  <a:pt x="55" y="83"/>
                  <a:pt x="57" y="85"/>
                </a:cubicBezTo>
                <a:cubicBezTo>
                  <a:pt x="59" y="87"/>
                  <a:pt x="53" y="87"/>
                  <a:pt x="54" y="81"/>
                </a:cubicBezTo>
                <a:cubicBezTo>
                  <a:pt x="55" y="75"/>
                  <a:pt x="51" y="76"/>
                  <a:pt x="48" y="76"/>
                </a:cubicBezTo>
                <a:cubicBezTo>
                  <a:pt x="45" y="76"/>
                  <a:pt x="44" y="70"/>
                  <a:pt x="45" y="67"/>
                </a:cubicBezTo>
                <a:cubicBezTo>
                  <a:pt x="46" y="63"/>
                  <a:pt x="41" y="71"/>
                  <a:pt x="36" y="64"/>
                </a:cubicBezTo>
                <a:cubicBezTo>
                  <a:pt x="32" y="56"/>
                  <a:pt x="39" y="50"/>
                  <a:pt x="45" y="52"/>
                </a:cubicBezTo>
                <a:cubicBezTo>
                  <a:pt x="61" y="57"/>
                  <a:pt x="59" y="43"/>
                  <a:pt x="71" y="33"/>
                </a:cubicBezTo>
                <a:cubicBezTo>
                  <a:pt x="95" y="15"/>
                  <a:pt x="60" y="5"/>
                  <a:pt x="43" y="3"/>
                </a:cubicBezTo>
                <a:cubicBezTo>
                  <a:pt x="25" y="0"/>
                  <a:pt x="0" y="7"/>
                  <a:pt x="6" y="14"/>
                </a:cubicBezTo>
                <a:cubicBezTo>
                  <a:pt x="12" y="20"/>
                  <a:pt x="9" y="30"/>
                  <a:pt x="8" y="33"/>
                </a:cubicBezTo>
                <a:close/>
              </a:path>
            </a:pathLst>
          </a:custGeom>
          <a:noFill/>
          <a:ln w="30163" cap="rnd">
            <a:solidFill>
              <a:srgbClr val="FFFFFF"/>
            </a:solidFill>
            <a:prstDash val="solid"/>
            <a:rou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60222" tIns="30111" rIns="60222" bIns="30111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185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3" name="Freeform 58"/>
          <p:cNvSpPr/>
          <p:nvPr/>
        </p:nvSpPr>
        <p:spPr bwMode="auto">
          <a:xfrm>
            <a:off x="6279776" y="3675903"/>
            <a:ext cx="90488" cy="103187"/>
          </a:xfrm>
          <a:custGeom>
            <a:avLst/>
            <a:gdLst>
              <a:gd name="T0" fmla="*/ 12 w 73"/>
              <a:gd name="T1" fmla="*/ 32 h 85"/>
              <a:gd name="T2" fmla="*/ 12 w 73"/>
              <a:gd name="T3" fmla="*/ 45 h 85"/>
              <a:gd name="T4" fmla="*/ 25 w 73"/>
              <a:gd name="T5" fmla="*/ 58 h 85"/>
              <a:gd name="T6" fmla="*/ 19 w 73"/>
              <a:gd name="T7" fmla="*/ 80 h 85"/>
              <a:gd name="T8" fmla="*/ 45 w 73"/>
              <a:gd name="T9" fmla="*/ 66 h 85"/>
              <a:gd name="T10" fmla="*/ 66 w 73"/>
              <a:gd name="T11" fmla="*/ 37 h 85"/>
              <a:gd name="T12" fmla="*/ 54 w 73"/>
              <a:gd name="T13" fmla="*/ 24 h 85"/>
              <a:gd name="T14" fmla="*/ 24 w 73"/>
              <a:gd name="T15" fmla="*/ 11 h 85"/>
              <a:gd name="T16" fmla="*/ 12 w 73"/>
              <a:gd name="T17" fmla="*/ 32 h 8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73" h="85">
                <a:moveTo>
                  <a:pt x="12" y="32"/>
                </a:moveTo>
                <a:cubicBezTo>
                  <a:pt x="10" y="43"/>
                  <a:pt x="0" y="34"/>
                  <a:pt x="12" y="45"/>
                </a:cubicBezTo>
                <a:cubicBezTo>
                  <a:pt x="23" y="56"/>
                  <a:pt x="26" y="33"/>
                  <a:pt x="25" y="58"/>
                </a:cubicBezTo>
                <a:cubicBezTo>
                  <a:pt x="23" y="83"/>
                  <a:pt x="2" y="85"/>
                  <a:pt x="19" y="80"/>
                </a:cubicBezTo>
                <a:cubicBezTo>
                  <a:pt x="36" y="74"/>
                  <a:pt x="33" y="79"/>
                  <a:pt x="45" y="66"/>
                </a:cubicBezTo>
                <a:cubicBezTo>
                  <a:pt x="58" y="54"/>
                  <a:pt x="60" y="47"/>
                  <a:pt x="66" y="37"/>
                </a:cubicBezTo>
                <a:cubicBezTo>
                  <a:pt x="73" y="27"/>
                  <a:pt x="62" y="31"/>
                  <a:pt x="54" y="24"/>
                </a:cubicBezTo>
                <a:cubicBezTo>
                  <a:pt x="47" y="17"/>
                  <a:pt x="34" y="0"/>
                  <a:pt x="24" y="11"/>
                </a:cubicBezTo>
                <a:cubicBezTo>
                  <a:pt x="14" y="21"/>
                  <a:pt x="12" y="32"/>
                  <a:pt x="12" y="32"/>
                </a:cubicBezTo>
                <a:close/>
              </a:path>
            </a:pathLst>
          </a:custGeom>
          <a:noFill/>
          <a:ln w="30163" cap="rnd">
            <a:solidFill>
              <a:srgbClr val="FFFFFF"/>
            </a:solidFill>
            <a:prstDash val="solid"/>
            <a:rou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60222" tIns="30111" rIns="60222" bIns="30111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185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4" name="Freeform 59"/>
          <p:cNvSpPr/>
          <p:nvPr/>
        </p:nvSpPr>
        <p:spPr bwMode="auto">
          <a:xfrm>
            <a:off x="6327401" y="3569540"/>
            <a:ext cx="77788" cy="144463"/>
          </a:xfrm>
          <a:custGeom>
            <a:avLst/>
            <a:gdLst>
              <a:gd name="T0" fmla="*/ 0 w 63"/>
              <a:gd name="T1" fmla="*/ 0 h 119"/>
              <a:gd name="T2" fmla="*/ 11 w 63"/>
              <a:gd name="T3" fmla="*/ 30 h 119"/>
              <a:gd name="T4" fmla="*/ 46 w 63"/>
              <a:gd name="T5" fmla="*/ 54 h 119"/>
              <a:gd name="T6" fmla="*/ 54 w 63"/>
              <a:gd name="T7" fmla="*/ 81 h 119"/>
              <a:gd name="T8" fmla="*/ 52 w 63"/>
              <a:gd name="T9" fmla="*/ 111 h 119"/>
              <a:gd name="T10" fmla="*/ 63 w 63"/>
              <a:gd name="T11" fmla="*/ 113 h 11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63" h="119">
                <a:moveTo>
                  <a:pt x="0" y="0"/>
                </a:moveTo>
                <a:cubicBezTo>
                  <a:pt x="0" y="6"/>
                  <a:pt x="3" y="22"/>
                  <a:pt x="11" y="30"/>
                </a:cubicBezTo>
                <a:cubicBezTo>
                  <a:pt x="19" y="37"/>
                  <a:pt x="45" y="44"/>
                  <a:pt x="46" y="54"/>
                </a:cubicBezTo>
                <a:cubicBezTo>
                  <a:pt x="47" y="64"/>
                  <a:pt x="58" y="71"/>
                  <a:pt x="54" y="81"/>
                </a:cubicBezTo>
                <a:cubicBezTo>
                  <a:pt x="50" y="90"/>
                  <a:pt x="42" y="103"/>
                  <a:pt x="52" y="111"/>
                </a:cubicBezTo>
                <a:cubicBezTo>
                  <a:pt x="61" y="119"/>
                  <a:pt x="63" y="113"/>
                  <a:pt x="63" y="113"/>
                </a:cubicBezTo>
              </a:path>
            </a:pathLst>
          </a:custGeom>
          <a:noFill/>
          <a:ln w="30163" cap="rnd">
            <a:solidFill>
              <a:srgbClr val="FFFFFF"/>
            </a:solidFill>
            <a:prstDash val="solid"/>
            <a:rou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60222" tIns="30111" rIns="60222" bIns="30111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185" dirty="0"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3" name="文本框 32"/>
          <p:cNvSpPr txBox="1"/>
          <p:nvPr/>
        </p:nvSpPr>
        <p:spPr>
          <a:xfrm>
            <a:off x="1562486" y="2895590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b="1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b="1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34" name="文本框 33"/>
          <p:cNvSpPr txBox="1"/>
          <p:nvPr/>
        </p:nvSpPr>
        <p:spPr>
          <a:xfrm>
            <a:off x="1216169" y="3209133"/>
            <a:ext cx="185602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5" name="文本框 34"/>
          <p:cNvSpPr txBox="1"/>
          <p:nvPr/>
        </p:nvSpPr>
        <p:spPr>
          <a:xfrm>
            <a:off x="3675726" y="1768672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b="1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b="1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36" name="文本框 35"/>
          <p:cNvSpPr txBox="1"/>
          <p:nvPr/>
        </p:nvSpPr>
        <p:spPr>
          <a:xfrm>
            <a:off x="3329409" y="2082215"/>
            <a:ext cx="185602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7" name="文本框 36"/>
          <p:cNvSpPr txBox="1"/>
          <p:nvPr/>
        </p:nvSpPr>
        <p:spPr>
          <a:xfrm>
            <a:off x="6648243" y="1674309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b="1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b="1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38" name="文本框 37"/>
          <p:cNvSpPr txBox="1"/>
          <p:nvPr/>
        </p:nvSpPr>
        <p:spPr>
          <a:xfrm>
            <a:off x="6301926" y="1987852"/>
            <a:ext cx="185602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9" name="文本框 38"/>
          <p:cNvSpPr txBox="1"/>
          <p:nvPr/>
        </p:nvSpPr>
        <p:spPr>
          <a:xfrm>
            <a:off x="9380863" y="2794035"/>
            <a:ext cx="11079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b="1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b="1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40" name="文本框 39"/>
          <p:cNvSpPr txBox="1"/>
          <p:nvPr/>
        </p:nvSpPr>
        <p:spPr>
          <a:xfrm>
            <a:off x="9034546" y="3107578"/>
            <a:ext cx="185602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42" name="图片 41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7604" r="11362" b="43799"/>
          <a:stretch>
            <a:fillRect/>
          </a:stretch>
        </p:blipFill>
        <p:spPr>
          <a:xfrm>
            <a:off x="2144179" y="4845763"/>
            <a:ext cx="6930571" cy="1275405"/>
          </a:xfrm>
          <a:prstGeom prst="rect">
            <a:avLst/>
          </a:prstGeom>
        </p:spPr>
      </p:pic>
      <p:pic>
        <p:nvPicPr>
          <p:cNvPr id="31" name="图片 30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516567" y="4384"/>
            <a:ext cx="2810107" cy="858645"/>
          </a:xfrm>
          <a:prstGeom prst="rect">
            <a:avLst/>
          </a:prstGeom>
        </p:spPr>
      </p:pic>
      <p:pic>
        <p:nvPicPr>
          <p:cNvPr id="32" name="图片 31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2" y="1"/>
            <a:ext cx="1560360" cy="1997749"/>
          </a:xfrm>
          <a:prstGeom prst="rect">
            <a:avLst/>
          </a:prstGeom>
        </p:spPr>
      </p:pic>
      <p:pic>
        <p:nvPicPr>
          <p:cNvPr id="41" name="图片 40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4491915" y="0"/>
            <a:ext cx="2331236" cy="1173357"/>
          </a:xfrm>
          <a:prstGeom prst="rect">
            <a:avLst/>
          </a:prstGeom>
        </p:spPr>
      </p:pic>
      <p:pic>
        <p:nvPicPr>
          <p:cNvPr id="43" name="图片 42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277370" y="0"/>
            <a:ext cx="1914630" cy="2277749"/>
          </a:xfrm>
          <a:prstGeom prst="rect">
            <a:avLst/>
          </a:prstGeom>
        </p:spPr>
      </p:pic>
      <p:pic>
        <p:nvPicPr>
          <p:cNvPr id="44" name="图片 43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225990" y="4384"/>
            <a:ext cx="3051379" cy="932367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5="http://schemas.microsoft.com/office/powerpoint/2012/main" Requires="p15">
      <p:transition xmlns:p14="http://schemas.microsoft.com/office/powerpoint/2010/main" spd="slow" Requires="p14" p14:dur="1250" advClick="0" advTm="0">
        <p15:prstTrans prst="pageCurlDouble"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7" fill="hold">
                      <p:stCondLst>
                        <p:cond delay="indefinite"/>
                      </p:stCondLst>
                      <p:childTnLst>
                        <p:par>
                          <p:cTn id="38" fill="hold">
                            <p:stCondLst>
                              <p:cond delay="0"/>
                            </p:stCondLst>
                            <p:childTnLst>
                              <p:par>
                                <p:cTn id="39" presetID="2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3" grpId="0"/>
      <p:bldP spid="34" grpId="0"/>
      <p:bldP spid="35" grpId="0"/>
      <p:bldP spid="36" grpId="0"/>
      <p:bldP spid="37" grpId="0"/>
      <p:bldP spid="38" grpId="0"/>
      <p:bldP spid="39" grpId="0"/>
      <p:bldP spid="40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图片 5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957684" y="1573306"/>
            <a:ext cx="6234316" cy="5284694"/>
          </a:xfrm>
          <a:prstGeom prst="rect">
            <a:avLst/>
          </a:prstGeom>
        </p:spPr>
      </p:pic>
      <p:sp>
        <p:nvSpPr>
          <p:cNvPr id="7" name="文本框 6"/>
          <p:cNvSpPr txBox="1"/>
          <p:nvPr/>
        </p:nvSpPr>
        <p:spPr>
          <a:xfrm>
            <a:off x="1067939" y="1907194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01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8" name="文本框 7"/>
          <p:cNvSpPr txBox="1"/>
          <p:nvPr/>
        </p:nvSpPr>
        <p:spPr>
          <a:xfrm>
            <a:off x="1794420" y="2016492"/>
            <a:ext cx="1107996" cy="369332"/>
          </a:xfrm>
          <a:prstGeom prst="rect">
            <a:avLst/>
          </a:prstGeom>
          <a:solidFill>
            <a:srgbClr val="CD9DAD"/>
          </a:solidFill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9" name="文本框 8"/>
          <p:cNvSpPr txBox="1"/>
          <p:nvPr/>
        </p:nvSpPr>
        <p:spPr>
          <a:xfrm>
            <a:off x="1067938" y="2434051"/>
            <a:ext cx="460580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0" name="文本框 9"/>
          <p:cNvSpPr txBox="1"/>
          <p:nvPr/>
        </p:nvSpPr>
        <p:spPr>
          <a:xfrm>
            <a:off x="1036545" y="3196541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02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1" name="文本框 10"/>
          <p:cNvSpPr txBox="1"/>
          <p:nvPr/>
        </p:nvSpPr>
        <p:spPr>
          <a:xfrm>
            <a:off x="1763026" y="3305839"/>
            <a:ext cx="1107996" cy="369332"/>
          </a:xfrm>
          <a:prstGeom prst="rect">
            <a:avLst/>
          </a:prstGeom>
          <a:solidFill>
            <a:srgbClr val="9FD8D7"/>
          </a:solidFill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12" name="文本框 11"/>
          <p:cNvSpPr txBox="1"/>
          <p:nvPr/>
        </p:nvSpPr>
        <p:spPr>
          <a:xfrm>
            <a:off x="1036545" y="3723398"/>
            <a:ext cx="46371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3" name="文本框 12"/>
          <p:cNvSpPr txBox="1"/>
          <p:nvPr/>
        </p:nvSpPr>
        <p:spPr>
          <a:xfrm>
            <a:off x="1036545" y="4583022"/>
            <a:ext cx="726481" cy="646331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r>
              <a:rPr lang="en-US" altLang="zh-CN" sz="3600" dirty="0"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</a:rPr>
              <a:t>03</a:t>
            </a:r>
            <a:endParaRPr lang="zh-CN" altLang="en-US" sz="3600" dirty="0"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4" name="文本框 13"/>
          <p:cNvSpPr txBox="1"/>
          <p:nvPr/>
        </p:nvSpPr>
        <p:spPr>
          <a:xfrm>
            <a:off x="1763026" y="4692320"/>
            <a:ext cx="1107996" cy="369332"/>
          </a:xfrm>
          <a:prstGeom prst="rect">
            <a:avLst/>
          </a:prstGeom>
          <a:solidFill>
            <a:srgbClr val="CD9DAD"/>
          </a:solidFill>
        </p:spPr>
        <p:txBody>
          <a:bodyPr wrap="none" rtlCol="0">
            <a:spAutoFit/>
          </a:bodyPr>
          <a:lstStyle/>
          <a:p>
            <a:pPr algn="r"/>
            <a:r>
              <a:rPr lang="zh-CN" altLang="en-US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15" name="文本框 14"/>
          <p:cNvSpPr txBox="1"/>
          <p:nvPr/>
        </p:nvSpPr>
        <p:spPr>
          <a:xfrm>
            <a:off x="1036545" y="5109879"/>
            <a:ext cx="46371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添加文本添加文本添加文本添加文本添加文本添加文本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16" name="图片 15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516567" y="4384"/>
            <a:ext cx="2810107" cy="858645"/>
          </a:xfrm>
          <a:prstGeom prst="rect">
            <a:avLst/>
          </a:prstGeom>
        </p:spPr>
      </p:pic>
      <p:pic>
        <p:nvPicPr>
          <p:cNvPr id="17" name="图片 16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2" y="1"/>
            <a:ext cx="1560360" cy="1997749"/>
          </a:xfrm>
          <a:prstGeom prst="rect">
            <a:avLst/>
          </a:prstGeom>
        </p:spPr>
      </p:pic>
      <p:pic>
        <p:nvPicPr>
          <p:cNvPr id="18" name="图片 17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4491915" y="0"/>
            <a:ext cx="2331236" cy="1173357"/>
          </a:xfrm>
          <a:prstGeom prst="rect">
            <a:avLst/>
          </a:prstGeom>
        </p:spPr>
      </p:pic>
      <p:pic>
        <p:nvPicPr>
          <p:cNvPr id="19" name="图片 18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277370" y="0"/>
            <a:ext cx="1914630" cy="2277749"/>
          </a:xfrm>
          <a:prstGeom prst="rect">
            <a:avLst/>
          </a:prstGeom>
        </p:spPr>
      </p:pic>
      <p:pic>
        <p:nvPicPr>
          <p:cNvPr id="20" name="图片 19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225990" y="4384"/>
            <a:ext cx="3051379" cy="932367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5="http://schemas.microsoft.com/office/powerpoint/2012/main" Requires="p15">
      <p:transition xmlns:p14="http://schemas.microsoft.com/office/powerpoint/2010/main" spd="slow" Requires="p14" p14:dur="1250" advClick="0" advTm="0">
        <p15:prstTrans prst="pageCurlDouble"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4" fill="hold">
                      <p:stCondLst>
                        <p:cond delay="indefinite"/>
                      </p:stCondLst>
                      <p:childTnLst>
                        <p:par>
                          <p:cTn id="25" fill="hold">
                            <p:stCondLst>
                              <p:cond delay="0"/>
                            </p:stCondLst>
                            <p:childTnLst>
                              <p:par>
                                <p:cTn id="26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8" fill="hold">
                      <p:stCondLst>
                        <p:cond delay="indefinite"/>
                      </p:stCondLst>
                      <p:childTnLst>
                        <p:par>
                          <p:cTn id="39" fill="hold">
                            <p:stCondLst>
                              <p:cond delay="0"/>
                            </p:stCondLst>
                            <p:childTnLst>
                              <p:par>
                                <p:cTn id="40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8" grpId="0" animBg="1"/>
      <p:bldP spid="9" grpId="0"/>
      <p:bldP spid="10" grpId="0" animBg="1"/>
      <p:bldP spid="11" grpId="0" animBg="1"/>
      <p:bldP spid="12" grpId="0"/>
      <p:bldP spid="13" grpId="0" animBg="1"/>
      <p:bldP spid="14" grpId="0" animBg="1"/>
      <p:bldP spid="15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75"/>
          <p:cNvGrpSpPr/>
          <p:nvPr/>
        </p:nvGrpSpPr>
        <p:grpSpPr bwMode="auto">
          <a:xfrm>
            <a:off x="7448550" y="1508125"/>
            <a:ext cx="2909888" cy="4132263"/>
            <a:chOff x="0" y="0"/>
            <a:chExt cx="1322388" cy="1878013"/>
          </a:xfrm>
        </p:grpSpPr>
        <p:sp>
          <p:nvSpPr>
            <p:cNvPr id="6" name="Freeform 33"/>
            <p:cNvSpPr/>
            <p:nvPr/>
          </p:nvSpPr>
          <p:spPr bwMode="auto">
            <a:xfrm>
              <a:off x="0" y="0"/>
              <a:ext cx="1322388" cy="1878013"/>
            </a:xfrm>
            <a:custGeom>
              <a:avLst/>
              <a:gdLst>
                <a:gd name="T0" fmla="*/ 1322388 w 834"/>
                <a:gd name="T1" fmla="*/ 1798638 h 1183"/>
                <a:gd name="T2" fmla="*/ 1244694 w 834"/>
                <a:gd name="T3" fmla="*/ 1878013 h 1183"/>
                <a:gd name="T4" fmla="*/ 79280 w 834"/>
                <a:gd name="T5" fmla="*/ 1878013 h 1183"/>
                <a:gd name="T6" fmla="*/ 0 w 834"/>
                <a:gd name="T7" fmla="*/ 1798638 h 1183"/>
                <a:gd name="T8" fmla="*/ 0 w 834"/>
                <a:gd name="T9" fmla="*/ 77788 h 1183"/>
                <a:gd name="T10" fmla="*/ 79280 w 834"/>
                <a:gd name="T11" fmla="*/ 0 h 1183"/>
                <a:gd name="T12" fmla="*/ 1244694 w 834"/>
                <a:gd name="T13" fmla="*/ 0 h 1183"/>
                <a:gd name="T14" fmla="*/ 1322388 w 834"/>
                <a:gd name="T15" fmla="*/ 77788 h 1183"/>
                <a:gd name="T16" fmla="*/ 1322388 w 834"/>
                <a:gd name="T17" fmla="*/ 1798638 h 1183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834" h="1183">
                  <a:moveTo>
                    <a:pt x="834" y="1133"/>
                  </a:moveTo>
                  <a:cubicBezTo>
                    <a:pt x="834" y="1160"/>
                    <a:pt x="812" y="1183"/>
                    <a:pt x="785" y="1183"/>
                  </a:cubicBezTo>
                  <a:cubicBezTo>
                    <a:pt x="50" y="1183"/>
                    <a:pt x="50" y="1183"/>
                    <a:pt x="50" y="1183"/>
                  </a:cubicBezTo>
                  <a:cubicBezTo>
                    <a:pt x="22" y="1183"/>
                    <a:pt x="0" y="1160"/>
                    <a:pt x="0" y="1133"/>
                  </a:cubicBezTo>
                  <a:cubicBezTo>
                    <a:pt x="0" y="49"/>
                    <a:pt x="0" y="49"/>
                    <a:pt x="0" y="49"/>
                  </a:cubicBezTo>
                  <a:cubicBezTo>
                    <a:pt x="0" y="22"/>
                    <a:pt x="22" y="0"/>
                    <a:pt x="50" y="0"/>
                  </a:cubicBezTo>
                  <a:cubicBezTo>
                    <a:pt x="785" y="0"/>
                    <a:pt x="785" y="0"/>
                    <a:pt x="785" y="0"/>
                  </a:cubicBezTo>
                  <a:cubicBezTo>
                    <a:pt x="812" y="0"/>
                    <a:pt x="834" y="22"/>
                    <a:pt x="834" y="49"/>
                  </a:cubicBezTo>
                  <a:cubicBezTo>
                    <a:pt x="834" y="1133"/>
                    <a:pt x="834" y="1133"/>
                    <a:pt x="834" y="1133"/>
                  </a:cubicBezTo>
                </a:path>
              </a:pathLst>
            </a:custGeom>
            <a:solidFill>
              <a:srgbClr val="33333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7" name="Freeform 34"/>
            <p:cNvSpPr/>
            <p:nvPr/>
          </p:nvSpPr>
          <p:spPr bwMode="auto">
            <a:xfrm>
              <a:off x="7938" y="6350"/>
              <a:ext cx="1308100" cy="1863725"/>
            </a:xfrm>
            <a:custGeom>
              <a:avLst/>
              <a:gdLst>
                <a:gd name="T0" fmla="*/ 71351 w 825"/>
                <a:gd name="T1" fmla="*/ 1863725 h 1174"/>
                <a:gd name="T2" fmla="*/ 0 w 825"/>
                <a:gd name="T3" fmla="*/ 1792288 h 1174"/>
                <a:gd name="T4" fmla="*/ 0 w 825"/>
                <a:gd name="T5" fmla="*/ 71438 h 1174"/>
                <a:gd name="T6" fmla="*/ 71351 w 825"/>
                <a:gd name="T7" fmla="*/ 0 h 1174"/>
                <a:gd name="T8" fmla="*/ 1236749 w 825"/>
                <a:gd name="T9" fmla="*/ 0 h 1174"/>
                <a:gd name="T10" fmla="*/ 1308100 w 825"/>
                <a:gd name="T11" fmla="*/ 71438 h 1174"/>
                <a:gd name="T12" fmla="*/ 1308100 w 825"/>
                <a:gd name="T13" fmla="*/ 1792288 h 1174"/>
                <a:gd name="T14" fmla="*/ 1236749 w 825"/>
                <a:gd name="T15" fmla="*/ 1863725 h 1174"/>
                <a:gd name="T16" fmla="*/ 71351 w 825"/>
                <a:gd name="T17" fmla="*/ 1863725 h 1174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825" h="1174">
                  <a:moveTo>
                    <a:pt x="45" y="1174"/>
                  </a:moveTo>
                  <a:cubicBezTo>
                    <a:pt x="20" y="1174"/>
                    <a:pt x="0" y="1154"/>
                    <a:pt x="0" y="1129"/>
                  </a:cubicBezTo>
                  <a:cubicBezTo>
                    <a:pt x="0" y="45"/>
                    <a:pt x="0" y="45"/>
                    <a:pt x="0" y="45"/>
                  </a:cubicBezTo>
                  <a:cubicBezTo>
                    <a:pt x="0" y="21"/>
                    <a:pt x="20" y="0"/>
                    <a:pt x="45" y="0"/>
                  </a:cubicBezTo>
                  <a:cubicBezTo>
                    <a:pt x="780" y="0"/>
                    <a:pt x="780" y="0"/>
                    <a:pt x="780" y="0"/>
                  </a:cubicBezTo>
                  <a:cubicBezTo>
                    <a:pt x="805" y="0"/>
                    <a:pt x="825" y="21"/>
                    <a:pt x="825" y="45"/>
                  </a:cubicBezTo>
                  <a:cubicBezTo>
                    <a:pt x="825" y="1129"/>
                    <a:pt x="825" y="1129"/>
                    <a:pt x="825" y="1129"/>
                  </a:cubicBezTo>
                  <a:cubicBezTo>
                    <a:pt x="825" y="1154"/>
                    <a:pt x="805" y="1174"/>
                    <a:pt x="780" y="1174"/>
                  </a:cubicBezTo>
                  <a:cubicBezTo>
                    <a:pt x="45" y="1174"/>
                    <a:pt x="45" y="1174"/>
                    <a:pt x="45" y="1174"/>
                  </a:cubicBezTo>
                </a:path>
              </a:pathLst>
            </a:custGeom>
            <a:solidFill>
              <a:srgbClr val="18181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8" name="Oval 35"/>
            <p:cNvSpPr>
              <a:spLocks noChangeArrowheads="1"/>
            </p:cNvSpPr>
            <p:nvPr/>
          </p:nvSpPr>
          <p:spPr bwMode="auto">
            <a:xfrm>
              <a:off x="649288" y="76200"/>
              <a:ext cx="23813" cy="23813"/>
            </a:xfrm>
            <a:prstGeom prst="ellipse">
              <a:avLst/>
            </a:prstGeom>
            <a:solidFill>
              <a:srgbClr val="2C2C2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id-ID" altLang="en-US" dirty="0">
                <a:solidFill>
                  <a:srgbClr val="000000"/>
                </a:solidFill>
                <a:latin typeface="迷你简卡通" panose="03000509000000000000" pitchFamily="65" charset="-122"/>
                <a:ea typeface="迷你简卡通" panose="03000509000000000000" pitchFamily="65" charset="-122"/>
              </a:endParaRPr>
            </a:p>
          </p:txBody>
        </p:sp>
        <p:sp>
          <p:nvSpPr>
            <p:cNvPr id="9" name="Oval 36"/>
            <p:cNvSpPr>
              <a:spLocks noChangeArrowheads="1"/>
            </p:cNvSpPr>
            <p:nvPr/>
          </p:nvSpPr>
          <p:spPr bwMode="auto">
            <a:xfrm>
              <a:off x="649288" y="74613"/>
              <a:ext cx="23813" cy="23813"/>
            </a:xfrm>
            <a:prstGeom prst="ellipse">
              <a:avLst/>
            </a:prstGeom>
            <a:solidFill>
              <a:srgbClr val="0A0A0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id-ID" altLang="en-US" dirty="0">
                <a:solidFill>
                  <a:srgbClr val="000000"/>
                </a:solidFill>
                <a:latin typeface="迷你简卡通" panose="03000509000000000000" pitchFamily="65" charset="-122"/>
                <a:ea typeface="迷你简卡通" panose="03000509000000000000" pitchFamily="65" charset="-122"/>
              </a:endParaRPr>
            </a:p>
          </p:txBody>
        </p:sp>
        <p:sp>
          <p:nvSpPr>
            <p:cNvPr id="10" name="Oval 37"/>
            <p:cNvSpPr>
              <a:spLocks noChangeArrowheads="1"/>
            </p:cNvSpPr>
            <p:nvPr/>
          </p:nvSpPr>
          <p:spPr bwMode="auto">
            <a:xfrm>
              <a:off x="654050" y="79375"/>
              <a:ext cx="14288" cy="14288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id-ID" altLang="en-US" dirty="0">
                <a:solidFill>
                  <a:srgbClr val="000000"/>
                </a:solidFill>
                <a:latin typeface="迷你简卡通" panose="03000509000000000000" pitchFamily="65" charset="-122"/>
                <a:ea typeface="迷你简卡通" panose="03000509000000000000" pitchFamily="65" charset="-122"/>
              </a:endParaRPr>
            </a:p>
          </p:txBody>
        </p:sp>
        <p:sp>
          <p:nvSpPr>
            <p:cNvPr id="11" name="Oval 38"/>
            <p:cNvSpPr>
              <a:spLocks noChangeArrowheads="1"/>
            </p:cNvSpPr>
            <p:nvPr/>
          </p:nvSpPr>
          <p:spPr bwMode="auto">
            <a:xfrm>
              <a:off x="657225" y="82550"/>
              <a:ext cx="7938" cy="7938"/>
            </a:xfrm>
            <a:prstGeom prst="ellipse">
              <a:avLst/>
            </a:prstGeom>
            <a:solidFill>
              <a:srgbClr val="2C99B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id-ID" altLang="en-US" dirty="0">
                <a:solidFill>
                  <a:srgbClr val="000000"/>
                </a:solidFill>
                <a:latin typeface="迷你简卡通" panose="03000509000000000000" pitchFamily="65" charset="-122"/>
                <a:ea typeface="迷你简卡通" panose="03000509000000000000" pitchFamily="65" charset="-122"/>
              </a:endParaRPr>
            </a:p>
          </p:txBody>
        </p:sp>
        <p:sp>
          <p:nvSpPr>
            <p:cNvPr id="12" name="Freeform 39"/>
            <p:cNvSpPr/>
            <p:nvPr/>
          </p:nvSpPr>
          <p:spPr bwMode="auto">
            <a:xfrm>
              <a:off x="660400" y="85725"/>
              <a:ext cx="1588" cy="1588"/>
            </a:xfrm>
            <a:custGeom>
              <a:avLst/>
              <a:gdLst>
                <a:gd name="T0" fmla="*/ 1588 w 1"/>
                <a:gd name="T1" fmla="*/ 0 h 1"/>
                <a:gd name="T2" fmla="*/ 1588 w 1"/>
                <a:gd name="T3" fmla="*/ 1588 h 1"/>
                <a:gd name="T4" fmla="*/ 0 w 1"/>
                <a:gd name="T5" fmla="*/ 0 h 1"/>
                <a:gd name="T6" fmla="*/ 1588 w 1"/>
                <a:gd name="T7" fmla="*/ 0 h 1"/>
                <a:gd name="T8" fmla="*/ 1588 w 1"/>
                <a:gd name="T9" fmla="*/ 0 h 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" h="1">
                  <a:moveTo>
                    <a:pt x="1" y="0"/>
                  </a:moveTo>
                  <a:lnTo>
                    <a:pt x="1" y="1"/>
                  </a:lnTo>
                  <a:lnTo>
                    <a:pt x="0" y="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13" name="Rectangle 40"/>
            <p:cNvSpPr>
              <a:spLocks noChangeArrowheads="1"/>
            </p:cNvSpPr>
            <p:nvPr/>
          </p:nvSpPr>
          <p:spPr bwMode="auto">
            <a:xfrm>
              <a:off x="623888" y="82550"/>
              <a:ext cx="11113" cy="11113"/>
            </a:xfrm>
            <a:prstGeom prst="rect">
              <a:avLst/>
            </a:prstGeom>
            <a:solidFill>
              <a:srgbClr val="46464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id-ID" altLang="en-US" dirty="0">
                <a:solidFill>
                  <a:srgbClr val="000000"/>
                </a:solidFill>
                <a:latin typeface="迷你简卡通" panose="03000509000000000000" pitchFamily="65" charset="-122"/>
                <a:ea typeface="迷你简卡通" panose="03000509000000000000" pitchFamily="65" charset="-122"/>
              </a:endParaRPr>
            </a:p>
          </p:txBody>
        </p:sp>
        <p:sp>
          <p:nvSpPr>
            <p:cNvPr id="14" name="Rectangle 41"/>
            <p:cNvSpPr>
              <a:spLocks noChangeArrowheads="1"/>
            </p:cNvSpPr>
            <p:nvPr/>
          </p:nvSpPr>
          <p:spPr bwMode="auto">
            <a:xfrm>
              <a:off x="79375" y="157163"/>
              <a:ext cx="1165225" cy="1554163"/>
            </a:xfrm>
            <a:prstGeom prst="rect">
              <a:avLst/>
            </a:prstGeom>
            <a:solidFill>
              <a:srgbClr val="0C0D1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id-ID" altLang="en-US" dirty="0">
                <a:solidFill>
                  <a:srgbClr val="000000"/>
                </a:solidFill>
                <a:latin typeface="迷你简卡通" panose="03000509000000000000" pitchFamily="65" charset="-122"/>
                <a:ea typeface="迷你简卡通" panose="03000509000000000000" pitchFamily="65" charset="-122"/>
              </a:endParaRPr>
            </a:p>
          </p:txBody>
        </p:sp>
        <p:sp>
          <p:nvSpPr>
            <p:cNvPr id="15" name="Rectangle 42"/>
            <p:cNvSpPr>
              <a:spLocks noChangeArrowheads="1"/>
            </p:cNvSpPr>
            <p:nvPr/>
          </p:nvSpPr>
          <p:spPr bwMode="auto">
            <a:xfrm>
              <a:off x="85725" y="163513"/>
              <a:ext cx="1152525" cy="1541463"/>
            </a:xfrm>
            <a:prstGeom prst="rect">
              <a:avLst/>
            </a:prstGeom>
            <a:solidFill>
              <a:srgbClr val="7E7E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id-ID" altLang="en-US" dirty="0">
                <a:solidFill>
                  <a:srgbClr val="000000"/>
                </a:solidFill>
                <a:latin typeface="迷你简卡通" panose="03000509000000000000" pitchFamily="65" charset="-122"/>
                <a:ea typeface="迷你简卡通" panose="03000509000000000000" pitchFamily="65" charset="-122"/>
              </a:endParaRPr>
            </a:p>
          </p:txBody>
        </p:sp>
        <p:sp>
          <p:nvSpPr>
            <p:cNvPr id="16" name="Oval 43"/>
            <p:cNvSpPr>
              <a:spLocks noChangeArrowheads="1"/>
            </p:cNvSpPr>
            <p:nvPr/>
          </p:nvSpPr>
          <p:spPr bwMode="auto">
            <a:xfrm>
              <a:off x="612775" y="1744663"/>
              <a:ext cx="98425" cy="100013"/>
            </a:xfrm>
            <a:prstGeom prst="ellipse">
              <a:avLst/>
            </a:prstGeom>
            <a:solidFill>
              <a:srgbClr val="33333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id-ID" altLang="en-US" dirty="0">
                <a:solidFill>
                  <a:srgbClr val="000000"/>
                </a:solidFill>
                <a:latin typeface="迷你简卡通" panose="03000509000000000000" pitchFamily="65" charset="-122"/>
                <a:ea typeface="迷你简卡通" panose="03000509000000000000" pitchFamily="65" charset="-122"/>
              </a:endParaRPr>
            </a:p>
          </p:txBody>
        </p:sp>
        <p:sp>
          <p:nvSpPr>
            <p:cNvPr id="17" name="Freeform 44"/>
            <p:cNvSpPr/>
            <p:nvPr/>
          </p:nvSpPr>
          <p:spPr bwMode="auto">
            <a:xfrm>
              <a:off x="636588" y="1768475"/>
              <a:ext cx="50800" cy="50800"/>
            </a:xfrm>
            <a:custGeom>
              <a:avLst/>
              <a:gdLst>
                <a:gd name="T0" fmla="*/ 47625 w 32"/>
                <a:gd name="T1" fmla="*/ 33338 h 32"/>
                <a:gd name="T2" fmla="*/ 44450 w 32"/>
                <a:gd name="T3" fmla="*/ 33338 h 32"/>
                <a:gd name="T4" fmla="*/ 33338 w 32"/>
                <a:gd name="T5" fmla="*/ 44450 h 32"/>
                <a:gd name="T6" fmla="*/ 17463 w 32"/>
                <a:gd name="T7" fmla="*/ 44450 h 32"/>
                <a:gd name="T8" fmla="*/ 6350 w 32"/>
                <a:gd name="T9" fmla="*/ 33338 h 32"/>
                <a:gd name="T10" fmla="*/ 6350 w 32"/>
                <a:gd name="T11" fmla="*/ 17463 h 32"/>
                <a:gd name="T12" fmla="*/ 17463 w 32"/>
                <a:gd name="T13" fmla="*/ 6350 h 32"/>
                <a:gd name="T14" fmla="*/ 33338 w 32"/>
                <a:gd name="T15" fmla="*/ 6350 h 32"/>
                <a:gd name="T16" fmla="*/ 44450 w 32"/>
                <a:gd name="T17" fmla="*/ 17463 h 32"/>
                <a:gd name="T18" fmla="*/ 44450 w 32"/>
                <a:gd name="T19" fmla="*/ 33338 h 32"/>
                <a:gd name="T20" fmla="*/ 47625 w 32"/>
                <a:gd name="T21" fmla="*/ 33338 h 32"/>
                <a:gd name="T22" fmla="*/ 50800 w 32"/>
                <a:gd name="T23" fmla="*/ 33338 h 32"/>
                <a:gd name="T24" fmla="*/ 50800 w 32"/>
                <a:gd name="T25" fmla="*/ 17463 h 32"/>
                <a:gd name="T26" fmla="*/ 33338 w 32"/>
                <a:gd name="T27" fmla="*/ 0 h 32"/>
                <a:gd name="T28" fmla="*/ 17463 w 32"/>
                <a:gd name="T29" fmla="*/ 0 h 32"/>
                <a:gd name="T30" fmla="*/ 0 w 32"/>
                <a:gd name="T31" fmla="*/ 17463 h 32"/>
                <a:gd name="T32" fmla="*/ 0 w 32"/>
                <a:gd name="T33" fmla="*/ 33338 h 32"/>
                <a:gd name="T34" fmla="*/ 17463 w 32"/>
                <a:gd name="T35" fmla="*/ 50800 h 32"/>
                <a:gd name="T36" fmla="*/ 33338 w 32"/>
                <a:gd name="T37" fmla="*/ 50800 h 32"/>
                <a:gd name="T38" fmla="*/ 50800 w 32"/>
                <a:gd name="T39" fmla="*/ 33338 h 32"/>
                <a:gd name="T40" fmla="*/ 47625 w 32"/>
                <a:gd name="T41" fmla="*/ 33338 h 32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32" h="32">
                  <a:moveTo>
                    <a:pt x="30" y="21"/>
                  </a:moveTo>
                  <a:cubicBezTo>
                    <a:pt x="28" y="21"/>
                    <a:pt x="28" y="21"/>
                    <a:pt x="28" y="21"/>
                  </a:cubicBezTo>
                  <a:cubicBezTo>
                    <a:pt x="28" y="25"/>
                    <a:pt x="25" y="28"/>
                    <a:pt x="21" y="28"/>
                  </a:cubicBezTo>
                  <a:cubicBezTo>
                    <a:pt x="11" y="28"/>
                    <a:pt x="11" y="28"/>
                    <a:pt x="11" y="28"/>
                  </a:cubicBezTo>
                  <a:cubicBezTo>
                    <a:pt x="7" y="28"/>
                    <a:pt x="4" y="25"/>
                    <a:pt x="4" y="21"/>
                  </a:cubicBezTo>
                  <a:cubicBezTo>
                    <a:pt x="4" y="11"/>
                    <a:pt x="4" y="11"/>
                    <a:pt x="4" y="11"/>
                  </a:cubicBezTo>
                  <a:cubicBezTo>
                    <a:pt x="4" y="7"/>
                    <a:pt x="7" y="4"/>
                    <a:pt x="11" y="4"/>
                  </a:cubicBezTo>
                  <a:cubicBezTo>
                    <a:pt x="21" y="4"/>
                    <a:pt x="21" y="4"/>
                    <a:pt x="21" y="4"/>
                  </a:cubicBezTo>
                  <a:cubicBezTo>
                    <a:pt x="25" y="4"/>
                    <a:pt x="28" y="7"/>
                    <a:pt x="28" y="11"/>
                  </a:cubicBezTo>
                  <a:cubicBezTo>
                    <a:pt x="28" y="21"/>
                    <a:pt x="28" y="21"/>
                    <a:pt x="28" y="21"/>
                  </a:cubicBezTo>
                  <a:cubicBezTo>
                    <a:pt x="30" y="21"/>
                    <a:pt x="30" y="21"/>
                    <a:pt x="30" y="21"/>
                  </a:cubicBezTo>
                  <a:cubicBezTo>
                    <a:pt x="32" y="21"/>
                    <a:pt x="32" y="21"/>
                    <a:pt x="32" y="21"/>
                  </a:cubicBezTo>
                  <a:cubicBezTo>
                    <a:pt x="32" y="11"/>
                    <a:pt x="32" y="11"/>
                    <a:pt x="32" y="11"/>
                  </a:cubicBezTo>
                  <a:cubicBezTo>
                    <a:pt x="32" y="5"/>
                    <a:pt x="28" y="0"/>
                    <a:pt x="21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8"/>
                    <a:pt x="5" y="32"/>
                    <a:pt x="11" y="32"/>
                  </a:cubicBezTo>
                  <a:cubicBezTo>
                    <a:pt x="21" y="32"/>
                    <a:pt x="21" y="32"/>
                    <a:pt x="21" y="32"/>
                  </a:cubicBezTo>
                  <a:cubicBezTo>
                    <a:pt x="28" y="32"/>
                    <a:pt x="32" y="28"/>
                    <a:pt x="32" y="21"/>
                  </a:cubicBezTo>
                  <a:lnTo>
                    <a:pt x="30" y="21"/>
                  </a:lnTo>
                  <a:close/>
                </a:path>
              </a:pathLst>
            </a:custGeom>
            <a:solidFill>
              <a:srgbClr val="18181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</p:grpSp>
      <p:grpSp>
        <p:nvGrpSpPr>
          <p:cNvPr id="18" name="Group 4"/>
          <p:cNvGrpSpPr/>
          <p:nvPr/>
        </p:nvGrpSpPr>
        <p:grpSpPr bwMode="auto">
          <a:xfrm>
            <a:off x="1134316" y="4028141"/>
            <a:ext cx="5189537" cy="1014413"/>
            <a:chOff x="0" y="0"/>
            <a:chExt cx="5189275" cy="1014230"/>
          </a:xfrm>
        </p:grpSpPr>
        <p:sp>
          <p:nvSpPr>
            <p:cNvPr id="19" name="Oval 103"/>
            <p:cNvSpPr>
              <a:spLocks noChangeArrowheads="1"/>
            </p:cNvSpPr>
            <p:nvPr/>
          </p:nvSpPr>
          <p:spPr bwMode="auto">
            <a:xfrm>
              <a:off x="302519" y="1"/>
              <a:ext cx="585787" cy="585787"/>
            </a:xfrm>
            <a:prstGeom prst="ellipse">
              <a:avLst/>
            </a:prstGeom>
            <a:solidFill>
              <a:srgbClr val="9FD8D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/>
              <a:r>
                <a:rPr lang="en-AU" altLang="en-US" sz="20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1</a:t>
              </a:r>
              <a:endParaRPr lang="en-US" altLang="zh-CN" sz="2000" b="1"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0" name="Text Placeholder 33"/>
            <p:cNvSpPr txBox="1">
              <a:spLocks noChangeArrowheads="1"/>
            </p:cNvSpPr>
            <p:nvPr/>
          </p:nvSpPr>
          <p:spPr bwMode="auto">
            <a:xfrm>
              <a:off x="0" y="689842"/>
              <a:ext cx="1181258" cy="31831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/>
            <a:lstStyle>
              <a:lvl1pPr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>
                <a:lnSpc>
                  <a:spcPct val="90000"/>
                </a:lnSpc>
                <a:spcBef>
                  <a:spcPts val="750"/>
                </a:spcBef>
              </a:pPr>
              <a:r>
                <a:rPr lang="zh-CN" altLang="zh-CN" sz="16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标题</a:t>
              </a:r>
              <a:endParaRPr lang="zh-CN" altLang="zh-CN" sz="1600" b="1"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1" name="Oval 105"/>
            <p:cNvSpPr>
              <a:spLocks noChangeArrowheads="1"/>
            </p:cNvSpPr>
            <p:nvPr/>
          </p:nvSpPr>
          <p:spPr bwMode="auto">
            <a:xfrm>
              <a:off x="1634932" y="6072"/>
              <a:ext cx="585787" cy="585787"/>
            </a:xfrm>
            <a:prstGeom prst="ellipse">
              <a:avLst/>
            </a:prstGeom>
            <a:solidFill>
              <a:srgbClr val="CD9D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/>
              <a:r>
                <a:rPr lang="en-AU" altLang="en-US" sz="20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2</a:t>
              </a:r>
              <a:endParaRPr lang="en-US" altLang="zh-CN" sz="2000" b="1"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2" name="Text Placeholder 33"/>
            <p:cNvSpPr txBox="1">
              <a:spLocks noChangeArrowheads="1"/>
            </p:cNvSpPr>
            <p:nvPr/>
          </p:nvSpPr>
          <p:spPr bwMode="auto">
            <a:xfrm>
              <a:off x="1332413" y="695913"/>
              <a:ext cx="1181258" cy="31831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/>
            <a:lstStyle>
              <a:lvl1pPr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>
                <a:lnSpc>
                  <a:spcPct val="90000"/>
                </a:lnSpc>
                <a:spcBef>
                  <a:spcPts val="750"/>
                </a:spcBef>
              </a:pPr>
              <a:r>
                <a:rPr lang="zh-CN" altLang="zh-CN" sz="16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标题</a:t>
              </a:r>
              <a:endParaRPr lang="zh-CN" altLang="zh-CN" sz="1600" b="1"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3" name="Oval 107"/>
            <p:cNvSpPr>
              <a:spLocks noChangeArrowheads="1"/>
            </p:cNvSpPr>
            <p:nvPr/>
          </p:nvSpPr>
          <p:spPr bwMode="auto">
            <a:xfrm>
              <a:off x="2968979" y="0"/>
              <a:ext cx="585787" cy="585787"/>
            </a:xfrm>
            <a:prstGeom prst="ellipse">
              <a:avLst/>
            </a:prstGeom>
            <a:solidFill>
              <a:srgbClr val="9FD8D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/>
              <a:r>
                <a:rPr lang="en-AU" altLang="en-US" sz="20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3</a:t>
              </a:r>
              <a:endParaRPr lang="en-AU" altLang="en-US" sz="2000" b="1"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4" name="Text Placeholder 33"/>
            <p:cNvSpPr txBox="1">
              <a:spLocks noChangeArrowheads="1"/>
            </p:cNvSpPr>
            <p:nvPr/>
          </p:nvSpPr>
          <p:spPr bwMode="auto">
            <a:xfrm>
              <a:off x="2666460" y="689841"/>
              <a:ext cx="1181258" cy="31831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/>
            <a:lstStyle>
              <a:lvl1pPr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>
                <a:lnSpc>
                  <a:spcPct val="90000"/>
                </a:lnSpc>
                <a:spcBef>
                  <a:spcPts val="750"/>
                </a:spcBef>
              </a:pPr>
              <a:r>
                <a:rPr lang="zh-CN" altLang="zh-CN" sz="16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标题</a:t>
              </a:r>
              <a:endParaRPr lang="zh-CN" altLang="zh-CN" sz="1600" b="1"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5" name="Oval 109"/>
            <p:cNvSpPr>
              <a:spLocks noChangeArrowheads="1"/>
            </p:cNvSpPr>
            <p:nvPr/>
          </p:nvSpPr>
          <p:spPr bwMode="auto">
            <a:xfrm>
              <a:off x="4301392" y="0"/>
              <a:ext cx="585787" cy="585787"/>
            </a:xfrm>
            <a:prstGeom prst="ellipse">
              <a:avLst/>
            </a:prstGeom>
            <a:solidFill>
              <a:srgbClr val="CD9DA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/>
              <a:r>
                <a:rPr lang="en-AU" altLang="en-US" sz="20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4</a:t>
              </a:r>
              <a:endParaRPr lang="en-AU" altLang="en-US" sz="2000" b="1"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6" name="Text Placeholder 33"/>
            <p:cNvSpPr txBox="1">
              <a:spLocks noChangeArrowheads="1"/>
            </p:cNvSpPr>
            <p:nvPr/>
          </p:nvSpPr>
          <p:spPr bwMode="auto">
            <a:xfrm>
              <a:off x="4008017" y="689841"/>
              <a:ext cx="1181258" cy="31831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/>
            <a:lstStyle>
              <a:lvl1pPr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defTabSz="6858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>
                <a:lnSpc>
                  <a:spcPct val="90000"/>
                </a:lnSpc>
                <a:spcBef>
                  <a:spcPts val="750"/>
                </a:spcBef>
              </a:pPr>
              <a:r>
                <a:rPr lang="zh-CN" altLang="zh-CN" sz="16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标题</a:t>
              </a:r>
              <a:endParaRPr lang="zh-CN" altLang="zh-CN" sz="1600" b="1"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pic>
        <p:nvPicPr>
          <p:cNvPr id="28" name="图片占位符 6"/>
          <p:cNvPicPr>
            <a:picLocks noChangeAspect="1" noChangeArrowheads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 bwMode="auto">
          <a:xfrm>
            <a:off x="7651595" y="1864418"/>
            <a:ext cx="2535237" cy="15845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1106"/>
          <a:stretch>
            <a:fillRect/>
          </a:stretch>
        </p:blipFill>
        <p:spPr>
          <a:xfrm>
            <a:off x="7651595" y="3448993"/>
            <a:ext cx="2564054" cy="1810656"/>
          </a:xfrm>
          <a:prstGeom prst="rect">
            <a:avLst/>
          </a:prstGeom>
        </p:spPr>
      </p:pic>
      <p:sp>
        <p:nvSpPr>
          <p:cNvPr id="35" name="文本框 34"/>
          <p:cNvSpPr txBox="1"/>
          <p:nvPr/>
        </p:nvSpPr>
        <p:spPr>
          <a:xfrm>
            <a:off x="1357293" y="2075223"/>
            <a:ext cx="1210588" cy="40011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zh-CN" altLang="en-US" sz="2000" b="1" dirty="0">
                <a:latin typeface="微软雅黑" panose="020B0503020204020204" pitchFamily="34" charset="-122"/>
                <a:ea typeface="微软雅黑" panose="020B0503020204020204" pitchFamily="34" charset="-122"/>
                <a:cs typeface="Ebrima" panose="02000000000000000000" pitchFamily="2" charset="0"/>
              </a:rPr>
              <a:t>添加标题</a:t>
            </a:r>
            <a:endParaRPr lang="zh-CN" altLang="en-US" sz="2000" b="1" dirty="0">
              <a:latin typeface="微软雅黑" panose="020B0503020204020204" pitchFamily="34" charset="-122"/>
              <a:ea typeface="微软雅黑" panose="020B0503020204020204" pitchFamily="34" charset="-122"/>
              <a:cs typeface="Ebrima" panose="02000000000000000000" pitchFamily="2" charset="0"/>
            </a:endParaRPr>
          </a:p>
        </p:txBody>
      </p:sp>
      <p:sp>
        <p:nvSpPr>
          <p:cNvPr id="36" name="文本框 35"/>
          <p:cNvSpPr txBox="1"/>
          <p:nvPr/>
        </p:nvSpPr>
        <p:spPr>
          <a:xfrm>
            <a:off x="1111925" y="2422451"/>
            <a:ext cx="312802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7" name="文本框 36"/>
          <p:cNvSpPr txBox="1"/>
          <p:nvPr/>
        </p:nvSpPr>
        <p:spPr>
          <a:xfrm>
            <a:off x="1356498" y="2829954"/>
            <a:ext cx="4612300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200000"/>
              </a:lnSpc>
              <a:buClr>
                <a:srgbClr val="00B050"/>
              </a:buClr>
            </a:pPr>
            <a:r>
              <a:rPr lang="zh-CN" altLang="en-US" sz="1400" dirty="0">
                <a:latin typeface="微软雅黑" panose="020B0503020204020204" pitchFamily="34" charset="-122"/>
                <a:ea typeface="微软雅黑" panose="020B0503020204020204" pitchFamily="34" charset="-122"/>
              </a:rPr>
              <a:t>添加文本添加文本添加文本添加添加文本添加文本添加文本添加</a:t>
            </a: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ctr">
              <a:lnSpc>
                <a:spcPct val="200000"/>
              </a:lnSpc>
              <a:buClr>
                <a:srgbClr val="00B050"/>
              </a:buClr>
            </a:pPr>
            <a:endParaRPr lang="zh-CN" altLang="en-US" sz="1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32" name="图片 31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516567" y="4384"/>
            <a:ext cx="2810107" cy="858645"/>
          </a:xfrm>
          <a:prstGeom prst="rect">
            <a:avLst/>
          </a:prstGeom>
        </p:spPr>
      </p:pic>
      <p:pic>
        <p:nvPicPr>
          <p:cNvPr id="33" name="图片 32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2" y="1"/>
            <a:ext cx="1560360" cy="1997749"/>
          </a:xfrm>
          <a:prstGeom prst="rect">
            <a:avLst/>
          </a:prstGeom>
        </p:spPr>
      </p:pic>
      <p:pic>
        <p:nvPicPr>
          <p:cNvPr id="38" name="图片 37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4491915" y="0"/>
            <a:ext cx="2331236" cy="1173357"/>
          </a:xfrm>
          <a:prstGeom prst="rect">
            <a:avLst/>
          </a:prstGeom>
        </p:spPr>
      </p:pic>
      <p:pic>
        <p:nvPicPr>
          <p:cNvPr id="39" name="图片 38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277370" y="0"/>
            <a:ext cx="1914630" cy="2277749"/>
          </a:xfrm>
          <a:prstGeom prst="rect">
            <a:avLst/>
          </a:prstGeom>
        </p:spPr>
      </p:pic>
      <p:pic>
        <p:nvPicPr>
          <p:cNvPr id="40" name="图片 39"/>
          <p:cNvPicPr>
            <a:picLocks noChangeAspect="1"/>
          </p:cNvPicPr>
          <p:nvPr/>
        </p:nvPicPr>
        <p:blipFill>
          <a:blip r:embed="rId7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225990" y="4384"/>
            <a:ext cx="3051379" cy="932367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5="http://schemas.microsoft.com/office/powerpoint/2012/main" Requires="p15">
      <p:transition xmlns:p14="http://schemas.microsoft.com/office/powerpoint/2010/main" spd="slow" Requires="p14" p14:dur="1250" advClick="0" advTm="0">
        <p15:prstTrans prst="pageCurlDouble"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7" fill="hold">
                      <p:stCondLst>
                        <p:cond delay="indefinite"/>
                      </p:stCondLst>
                      <p:childTnLst>
                        <p:par>
                          <p:cTn id="18" fill="hold">
                            <p:stCondLst>
                              <p:cond delay="0"/>
                            </p:stCondLst>
                            <p:childTnLst>
                              <p:par>
                                <p:cTn id="19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1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2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4" fill="hold">
                      <p:stCondLst>
                        <p:cond delay="indefinite"/>
                      </p:stCondLst>
                      <p:childTnLst>
                        <p:par>
                          <p:cTn id="25" fill="hold">
                            <p:stCondLst>
                              <p:cond delay="0"/>
                            </p:stCondLst>
                            <p:childTnLst>
                              <p:par>
                                <p:cTn id="26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10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4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10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9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5" grpId="0"/>
      <p:bldP spid="36" grpId="0"/>
      <p:bldP spid="37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图片 6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928483" y="5529453"/>
            <a:ext cx="4377308" cy="1337511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" y="4346912"/>
            <a:ext cx="1954306" cy="2502123"/>
          </a:xfrm>
          <a:prstGeom prst="rect">
            <a:avLst/>
          </a:prstGeom>
        </p:spPr>
      </p:pic>
      <p:pic>
        <p:nvPicPr>
          <p:cNvPr id="10" name="图片 9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979353" y="5585784"/>
            <a:ext cx="2509837" cy="1263251"/>
          </a:xfrm>
          <a:prstGeom prst="rect">
            <a:avLst/>
          </a:prstGeom>
        </p:spPr>
      </p:pic>
      <p:pic>
        <p:nvPicPr>
          <p:cNvPr id="11" name="图片 10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-8964"/>
            <a:ext cx="3170425" cy="2076763"/>
          </a:xfrm>
          <a:prstGeom prst="rect">
            <a:avLst/>
          </a:prstGeom>
        </p:spPr>
      </p:pic>
      <p:pic>
        <p:nvPicPr>
          <p:cNvPr id="13" name="图片 12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682162" y="3863197"/>
            <a:ext cx="2509837" cy="2985840"/>
          </a:xfrm>
          <a:prstGeom prst="rect">
            <a:avLst/>
          </a:prstGeom>
        </p:spPr>
      </p:pic>
      <p:pic>
        <p:nvPicPr>
          <p:cNvPr id="14" name="图片 13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10229620" y="-8963"/>
            <a:ext cx="1954306" cy="2502123"/>
          </a:xfrm>
          <a:prstGeom prst="rect">
            <a:avLst/>
          </a:prstGeom>
        </p:spPr>
      </p:pic>
      <p:pic>
        <p:nvPicPr>
          <p:cNvPr id="15" name="图片 14"/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267930" y="1029417"/>
            <a:ext cx="8075721" cy="3671231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 advTm="0"/>
    </mc:Choice>
    <mc:Fallback>
      <p:transition spd="slow" advClick="0" advTm="0"/>
    </mc:Fallback>
  </mc:AlternateContent>
</p:sld>
</file>

<file path=ppt/theme/theme1.xml><?xml version="1.0" encoding="utf-8"?>
<a:theme xmlns:a="http://schemas.openxmlformats.org/drawingml/2006/main" name="Office Theme">
  <a:themeElements>
    <a:clrScheme name="自定义 72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7F7F7F"/>
      </a:hlink>
      <a:folHlink>
        <a:srgbClr val="F79646"/>
      </a:folHlink>
    </a:clrScheme>
    <a:fontScheme name="Office 主题​​">
      <a:majorFont>
        <a:latin typeface="Calibri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 主题​​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0</TotalTime>
  <Words>955</Words>
  <Application>WPS 演示</Application>
  <PresentationFormat>宽屏</PresentationFormat>
  <Paragraphs>215</Paragraphs>
  <Slides>17</Slides>
  <Notes>17</Notes>
  <HiddenSlides>0</HiddenSlides>
  <MMClips>0</MMClips>
  <ScaleCrop>false</ScaleCrop>
  <HeadingPairs>
    <vt:vector size="6" baseType="variant">
      <vt:variant>
        <vt:lpstr>已用的字体</vt:lpstr>
      </vt:variant>
      <vt:variant>
        <vt:i4>14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17</vt:i4>
      </vt:variant>
    </vt:vector>
  </HeadingPairs>
  <TitlesOfParts>
    <vt:vector size="32" baseType="lpstr">
      <vt:lpstr>Arial</vt:lpstr>
      <vt:lpstr>宋体</vt:lpstr>
      <vt:lpstr>Wingdings</vt:lpstr>
      <vt:lpstr>迷你简卡通</vt:lpstr>
      <vt:lpstr>微软雅黑</vt:lpstr>
      <vt:lpstr>浪漫雅圆</vt:lpstr>
      <vt:lpstr>Arial Unicode MS</vt:lpstr>
      <vt:lpstr>Ebrima</vt:lpstr>
      <vt:lpstr>Calibri</vt:lpstr>
      <vt:lpstr>ヒラギノ角ゴ ProN W3</vt:lpstr>
      <vt:lpstr>Gill Sans</vt:lpstr>
      <vt:lpstr>等线</vt:lpstr>
      <vt:lpstr>Segoe Print</vt:lpstr>
      <vt:lpstr>Gill Sans MT</vt:lpstr>
      <vt:lpstr>Office Theme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01.07.02</dc:title>
  <dc:creator>WIN7</dc:creator>
  <cp:lastModifiedBy>拉普耶鲁</cp:lastModifiedBy>
  <cp:revision>181</cp:revision>
  <dcterms:created xsi:type="dcterms:W3CDTF">2017-08-18T03:02:00Z</dcterms:created>
  <dcterms:modified xsi:type="dcterms:W3CDTF">2018-02-28T02:31:49Z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2052-10.1.0.7106</vt:lpwstr>
  </property>
</Properties>
</file>