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0" r:id="rId3"/>
    <p:sldId id="257" r:id="rId4"/>
    <p:sldId id="258" r:id="rId5"/>
    <p:sldId id="287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9" r:id="rId14"/>
    <p:sldId id="266" r:id="rId15"/>
    <p:sldId id="267" r:id="rId16"/>
    <p:sldId id="271" r:id="rId17"/>
    <p:sldId id="285" r:id="rId18"/>
    <p:sldId id="274" r:id="rId19"/>
    <p:sldId id="288" r:id="rId20"/>
    <p:sldId id="284" r:id="rId21"/>
    <p:sldId id="273" r:id="rId22"/>
    <p:sldId id="2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0119"/>
    <a:srgbClr val="E6E6E6"/>
    <a:srgbClr val="EC1642"/>
    <a:srgbClr val="F04C6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360" y="-96"/>
      </p:cViewPr>
      <p:guideLst>
        <p:guide orient="horz" pos="2160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D6986-0FE1-4809-9277-F648E9B8522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17FA-2230-42A1-AB78-F42F7AE4FB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17FA-2230-42A1-AB78-F42F7AE4FBB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DC8E69-1D1E-4E57-BC95-C2DB8075B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D3A1381-7F6A-4DF3-91F2-8D38BB7FB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21C2159-ACDB-47BF-B8E6-4C2412D2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29D80AF-AF79-4B8C-BC47-E3E831E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EC03601-2C15-4E48-AD53-898BBBA7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937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32672DD-4743-46CE-B07F-E49408BD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952784D-9A93-444C-A1E4-9FDA84A27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22D9363-94D9-4D1B-918D-E3C7EB291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A9EEC1D-678A-45DC-B4F9-B35D8FD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A04BEA-C216-47EA-BC8C-016FB34B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079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DD027B6-AF18-42C9-952E-463F73C0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367BFC9-6CBD-4609-8298-F05ED49B5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EF92A70-7093-45D1-81B2-84BCA0AB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59A26D-9A6F-432C-AC52-169C036D8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39391D-F1F1-4B4A-A6E9-2DF128E7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541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A15F8D0-ECC7-43B5-BBAA-4E2EBBDF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33E6E9E-CA2C-4C1E-B941-27F366B12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9D0559E-7249-4F95-904D-4D23112A3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F8F222D-EC30-49D2-B756-B30FB9076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C87D3DB-D293-46ED-8EC1-07C40B18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D1C5C13-96CD-439C-80D6-B09F83CF0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379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AE6D65F-4A4A-43EB-96AA-66733343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406A4BF-91AC-4B8B-BEB2-55250FA68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F596EFD-98B0-43F2-8E3A-8C0ECA57A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9CC2AF2-5528-448A-90F2-A05B122344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13560567-1637-4B99-8609-52BD8E7A5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B5E24A8-773B-491A-90D0-B537C957C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6D7FD34-F972-41F0-92B4-7EDFA742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95172E3-D7F9-4279-A143-398F86F4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32360" y="6395800"/>
            <a:ext cx="9662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153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E6447F6-0CF7-4ED9-938C-75299608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9118495-5826-42AF-89E5-239BEF2A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9F7C5BEE-B2A2-47E0-B97B-C019B4ED2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CDB157CF-5996-41B4-9876-8C7DF9D9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1243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A93EB95-92FA-4746-BAEA-006F3E310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0AA9891E-B099-42D2-91C1-1D570BD4B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0D73DF0-9DD2-481B-BD9F-4E2067A9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247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C31CDFB-CF8B-435B-92CB-8F15974E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60031D3-9CB9-4C53-9750-DFFEB5B5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4DC4023-58F9-4945-BFB5-340357D5F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87DBF0D-6A78-4D68-B48A-6321BDAA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FFF4E5A-3DA0-4A58-8011-43060F7F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8351B75-0024-4F92-927D-37A46F81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3835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F513BE-D395-4061-9834-96F2824F2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FDFBC74-8E5A-45ED-ACAE-964DAE5A3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39AF547-0E33-42AE-851F-D35C8070F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ED827E4-062C-4558-8A88-882E0967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D7C2A1E-16B7-4579-B21E-1BC6525C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1DC1C53-EB9C-40BF-8426-3CA04309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610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E9AFA44-1BE1-4C2D-8D2D-E6E702E2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06B38BA-9631-4AB8-99CD-068BCB69D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9AEAB63-3045-40C1-AE56-124E05D2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BB7701E-883E-414D-9EFE-1D5DAB89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85FB15E-5A9B-4409-A6F7-4B5D6485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630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F3FD534E-D147-4CB3-8336-A8F2E0C8C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E2C458C-205B-4528-B517-D6463DD3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F54E6FF-45FF-44D3-9E9F-C077C39C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BD4783B-32F8-4CDA-81BB-0E532273B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46F6372-BFD1-4971-BAD5-BCAD15DC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304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6981DC4-664B-4AFF-B2F6-AFCD7D7F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16B692-E8C8-4CB2-B1A9-F5EED711C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1744C87-11B8-419B-902E-C286F5D1D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CF63-C8C3-4EF7-953D-BE4C8E7B7E0E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C92F3A2-C6D4-4B9C-8534-087C60135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049015C-138A-48D4-814C-619E5231B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53502-899B-40D2-B8A4-201F01F606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0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8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2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7D22E08-77D8-465A-982C-E2005743D0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BEC17CC-A926-4CF7-8AFA-5D0F5C4F98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2118"/>
          <a:stretch>
            <a:fillRect/>
          </a:stretch>
        </p:blipFill>
        <p:spPr>
          <a:xfrm>
            <a:off x="-283201" y="-80974"/>
            <a:ext cx="4003596" cy="52419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95FBCEE6-15E4-45EE-ABE3-A2F705B3A3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94200" y="4693738"/>
            <a:ext cx="2735742" cy="229343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28C0D41-97C1-49F6-9952-572F00E0958A}"/>
              </a:ext>
            </a:extLst>
          </p:cNvPr>
          <p:cNvGrpSpPr/>
          <p:nvPr/>
        </p:nvGrpSpPr>
        <p:grpSpPr>
          <a:xfrm>
            <a:off x="772998" y="1521478"/>
            <a:ext cx="5879182" cy="3172260"/>
            <a:chOff x="772998" y="1521478"/>
            <a:chExt cx="5879182" cy="3172260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F14F0B6D-7F3E-4940-950C-C2CE35D79EE5}"/>
                </a:ext>
              </a:extLst>
            </p:cNvPr>
            <p:cNvSpPr txBox="1"/>
            <p:nvPr/>
          </p:nvSpPr>
          <p:spPr>
            <a:xfrm>
              <a:off x="772998" y="1521478"/>
              <a:ext cx="149886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0" dirty="0">
                  <a:solidFill>
                    <a:schemeClr val="bg1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花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D48DEB9D-0FFB-4EF6-9134-3F9CF2BC9289}"/>
                </a:ext>
              </a:extLst>
            </p:cNvPr>
            <p:cNvSpPr txBox="1"/>
            <p:nvPr/>
          </p:nvSpPr>
          <p:spPr>
            <a:xfrm>
              <a:off x="2026763" y="2405486"/>
              <a:ext cx="166854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0" dirty="0">
                  <a:solidFill>
                    <a:schemeClr val="bg1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好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11A70416-DE26-45E3-9920-66B609F498EA}"/>
                </a:ext>
              </a:extLst>
            </p:cNvPr>
            <p:cNvSpPr txBox="1"/>
            <p:nvPr/>
          </p:nvSpPr>
          <p:spPr>
            <a:xfrm>
              <a:off x="3084533" y="1841060"/>
              <a:ext cx="1809947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0" dirty="0">
                  <a:solidFill>
                    <a:schemeClr val="bg1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月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ABC8E872-8B67-45F2-95C7-32A7BBA3195C}"/>
                </a:ext>
              </a:extLst>
            </p:cNvPr>
            <p:cNvSpPr txBox="1"/>
            <p:nvPr/>
          </p:nvSpPr>
          <p:spPr>
            <a:xfrm>
              <a:off x="4495411" y="2754746"/>
              <a:ext cx="215676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0" dirty="0">
                  <a:solidFill>
                    <a:schemeClr val="bg1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圆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F95C25C0-57E3-47BA-AA0B-A07D49C22DAD}"/>
              </a:ext>
            </a:extLst>
          </p:cNvPr>
          <p:cNvSpPr txBox="1"/>
          <p:nvPr/>
        </p:nvSpPr>
        <p:spPr>
          <a:xfrm>
            <a:off x="958391" y="4789904"/>
            <a:ext cx="569378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中秋节，又称月夕、秋节、仲秋节、八月节、八月会、追月节、玩月节、拜月节、女儿节或团圆节，是流行于中国众多民族与汉字文化圈诸国的传统文化节日，时在农历八月十五；因其恰值三秋之半，故名，也有些地方将中秋节定在八月十六。</a:t>
            </a:r>
            <a:endParaRPr lang="en-US" altLang="zh-CN" sz="1100" dirty="0">
              <a:solidFill>
                <a:schemeClr val="bg1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  <a:p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58A3F60-04E9-4079-BCC3-D56E7A1A1F94}"/>
              </a:ext>
            </a:extLst>
          </p:cNvPr>
          <p:cNvGrpSpPr/>
          <p:nvPr/>
        </p:nvGrpSpPr>
        <p:grpSpPr>
          <a:xfrm>
            <a:off x="1044443" y="4080858"/>
            <a:ext cx="3341541" cy="395793"/>
            <a:chOff x="1044443" y="4080858"/>
            <a:chExt cx="3341541" cy="395793"/>
          </a:xfrm>
        </p:grpSpPr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BB03DFFD-C5B1-46A7-AC33-440E36305818}"/>
                </a:ext>
              </a:extLst>
            </p:cNvPr>
            <p:cNvSpPr/>
            <p:nvPr/>
          </p:nvSpPr>
          <p:spPr>
            <a:xfrm>
              <a:off x="1044443" y="4080858"/>
              <a:ext cx="374768" cy="374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DAB31F36-8810-468D-A29D-94E4D1773BA5}"/>
                </a:ext>
              </a:extLst>
            </p:cNvPr>
            <p:cNvSpPr/>
            <p:nvPr/>
          </p:nvSpPr>
          <p:spPr>
            <a:xfrm>
              <a:off x="1786136" y="4094800"/>
              <a:ext cx="374768" cy="374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023DC847-E6BA-43BE-82A3-2FA1198479A3}"/>
                </a:ext>
              </a:extLst>
            </p:cNvPr>
            <p:cNvSpPr/>
            <p:nvPr/>
          </p:nvSpPr>
          <p:spPr>
            <a:xfrm>
              <a:off x="2527829" y="4101772"/>
              <a:ext cx="374768" cy="374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B989F981-785B-47E1-9847-D99BDDE882A8}"/>
                </a:ext>
              </a:extLst>
            </p:cNvPr>
            <p:cNvSpPr/>
            <p:nvPr/>
          </p:nvSpPr>
          <p:spPr>
            <a:xfrm>
              <a:off x="3269522" y="4087829"/>
              <a:ext cx="374768" cy="374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6C564A56-141C-42D9-B857-E53767F2275A}"/>
                </a:ext>
              </a:extLst>
            </p:cNvPr>
            <p:cNvSpPr/>
            <p:nvPr/>
          </p:nvSpPr>
          <p:spPr>
            <a:xfrm>
              <a:off x="4011216" y="4101883"/>
              <a:ext cx="374768" cy="3747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AE521E98-A8CD-47F0-87D1-7682C9B66E73}"/>
              </a:ext>
            </a:extLst>
          </p:cNvPr>
          <p:cNvSpPr txBox="1"/>
          <p:nvPr/>
        </p:nvSpPr>
        <p:spPr>
          <a:xfrm>
            <a:off x="1033511" y="4083576"/>
            <a:ext cx="2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团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5DC7D24-F9F2-401F-8413-BFDB5BD5E506}"/>
              </a:ext>
            </a:extLst>
          </p:cNvPr>
          <p:cNvSpPr txBox="1"/>
          <p:nvPr/>
        </p:nvSpPr>
        <p:spPr>
          <a:xfrm>
            <a:off x="1777560" y="4111289"/>
            <a:ext cx="2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圆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C49F2399-9480-484D-9C52-3221022C3C0A}"/>
              </a:ext>
            </a:extLst>
          </p:cNvPr>
          <p:cNvSpPr txBox="1"/>
          <p:nvPr/>
        </p:nvSpPr>
        <p:spPr>
          <a:xfrm>
            <a:off x="2521609" y="4118260"/>
            <a:ext cx="2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中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E4F62BB-C221-44A9-BF30-028305A841D5}"/>
              </a:ext>
            </a:extLst>
          </p:cNvPr>
          <p:cNvSpPr txBox="1"/>
          <p:nvPr/>
        </p:nvSpPr>
        <p:spPr>
          <a:xfrm>
            <a:off x="3263887" y="4098453"/>
            <a:ext cx="2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秋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446057F0-BBDE-4381-83F9-C83B65FC6FD7}"/>
              </a:ext>
            </a:extLst>
          </p:cNvPr>
          <p:cNvSpPr txBox="1"/>
          <p:nvPr/>
        </p:nvSpPr>
        <p:spPr>
          <a:xfrm>
            <a:off x="3999573" y="4108250"/>
            <a:ext cx="27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节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999A3570-F573-4101-852F-FE3269A956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1256" y="597551"/>
            <a:ext cx="4192353" cy="419235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E839EFE5-BBFC-467D-A6D0-2BC031F26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5237" y="9525"/>
            <a:ext cx="1938958" cy="317388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27AD62ED-0483-48F8-9C9C-C2BED7E847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52180" y="1872740"/>
            <a:ext cx="5241945" cy="524194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D5DC5DFA-4F75-4856-B11A-A5CA3FC99AF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06346" flipH="1">
            <a:off x="7677480" y="194012"/>
            <a:ext cx="4622800" cy="218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771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0"/>
                            </p:stCondLst>
                            <p:childTnLst>
                              <p:par>
                                <p:cTn id="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1" grpId="0"/>
      <p:bldP spid="33" grpId="0"/>
      <p:bldP spid="34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DDE455C4-3A2C-4E3E-8C58-D8C64DF34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F4315F6-4DBD-4A55-9071-EA0C3064D6E4}"/>
              </a:ext>
            </a:extLst>
          </p:cNvPr>
          <p:cNvSpPr txBox="1"/>
          <p:nvPr/>
        </p:nvSpPr>
        <p:spPr>
          <a:xfrm>
            <a:off x="8420542" y="584200"/>
            <a:ext cx="1538883" cy="2649653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800" dirty="0">
                <a:ln w="38100">
                  <a:noFill/>
                </a:ln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目录</a:t>
            </a:r>
          </a:p>
        </p:txBody>
      </p:sp>
      <p:grpSp>
        <p:nvGrpSpPr>
          <p:cNvPr id="5" name="组合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8A0C5FE-C711-4711-BACC-6A11B4446431}"/>
              </a:ext>
            </a:extLst>
          </p:cNvPr>
          <p:cNvGrpSpPr/>
          <p:nvPr/>
        </p:nvGrpSpPr>
        <p:grpSpPr>
          <a:xfrm>
            <a:off x="949047" y="2548959"/>
            <a:ext cx="828741" cy="3098228"/>
            <a:chOff x="1201039" y="1641041"/>
            <a:chExt cx="828741" cy="3098228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86C31099-13DC-4EC5-A117-1206DB9D5311}"/>
                </a:ext>
              </a:extLst>
            </p:cNvPr>
            <p:cNvSpPr/>
            <p:nvPr/>
          </p:nvSpPr>
          <p:spPr>
            <a:xfrm>
              <a:off x="1282229" y="4472877"/>
              <a:ext cx="637145" cy="2663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430C698B-8BAF-4B5E-9EDB-B910E0268D33}"/>
                </a:ext>
              </a:extLst>
            </p:cNvPr>
            <p:cNvSpPr txBox="1"/>
            <p:nvPr/>
          </p:nvSpPr>
          <p:spPr>
            <a:xfrm>
              <a:off x="1201039" y="1641041"/>
              <a:ext cx="492443" cy="27017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远山低尽不成歌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A08A27D-B23A-4CAD-ABBD-5018C61DDA05}"/>
                </a:ext>
              </a:extLst>
            </p:cNvPr>
            <p:cNvSpPr txBox="1"/>
            <p:nvPr/>
          </p:nvSpPr>
          <p:spPr>
            <a:xfrm>
              <a:off x="1675837" y="2354146"/>
              <a:ext cx="353943" cy="19663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Blue Saturday</a:t>
              </a:r>
              <a:endParaRPr lang="zh-CN" altLang="en-US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9" name="组合 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4108A68-EA31-406C-B0A5-679B7683C9D2}"/>
              </a:ext>
            </a:extLst>
          </p:cNvPr>
          <p:cNvGrpSpPr/>
          <p:nvPr/>
        </p:nvGrpSpPr>
        <p:grpSpPr>
          <a:xfrm>
            <a:off x="2490328" y="2548959"/>
            <a:ext cx="828739" cy="3098228"/>
            <a:chOff x="1201041" y="1641041"/>
            <a:chExt cx="828739" cy="3098228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20968910-5CA9-450E-ABC4-FE8E574ABFC3}"/>
                </a:ext>
              </a:extLst>
            </p:cNvPr>
            <p:cNvSpPr/>
            <p:nvPr/>
          </p:nvSpPr>
          <p:spPr>
            <a:xfrm>
              <a:off x="1282229" y="4472877"/>
              <a:ext cx="637145" cy="2663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7AA1CE23-9F18-4185-8CAB-AAD51621553D}"/>
                </a:ext>
              </a:extLst>
            </p:cNvPr>
            <p:cNvSpPr txBox="1"/>
            <p:nvPr/>
          </p:nvSpPr>
          <p:spPr>
            <a:xfrm>
              <a:off x="1201041" y="1641041"/>
              <a:ext cx="492443" cy="27017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淡淡蛾眉抹远山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64A3AAA-F3AF-43F2-A426-B2D964E38EB4}"/>
                </a:ext>
              </a:extLst>
            </p:cNvPr>
            <p:cNvSpPr txBox="1"/>
            <p:nvPr/>
          </p:nvSpPr>
          <p:spPr>
            <a:xfrm>
              <a:off x="1675837" y="2354146"/>
              <a:ext cx="353943" cy="19663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Blue Saturday</a:t>
              </a:r>
              <a:endParaRPr lang="zh-CN" altLang="en-US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13" name="组合 1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C8392D5-D5ED-480C-95DC-0F5DBDCBEE98}"/>
              </a:ext>
            </a:extLst>
          </p:cNvPr>
          <p:cNvGrpSpPr/>
          <p:nvPr/>
        </p:nvGrpSpPr>
        <p:grpSpPr>
          <a:xfrm>
            <a:off x="4031607" y="2548959"/>
            <a:ext cx="828739" cy="3098228"/>
            <a:chOff x="1201041" y="1641041"/>
            <a:chExt cx="828739" cy="3098228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8BD5211F-D9EF-435C-BF20-FB936C9216BD}"/>
                </a:ext>
              </a:extLst>
            </p:cNvPr>
            <p:cNvSpPr/>
            <p:nvPr/>
          </p:nvSpPr>
          <p:spPr>
            <a:xfrm>
              <a:off x="1282229" y="4472877"/>
              <a:ext cx="637145" cy="2663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5E88413-1858-45E7-871F-15EC24FD0B60}"/>
                </a:ext>
              </a:extLst>
            </p:cNvPr>
            <p:cNvSpPr txBox="1"/>
            <p:nvPr/>
          </p:nvSpPr>
          <p:spPr>
            <a:xfrm>
              <a:off x="1201041" y="1641041"/>
              <a:ext cx="492443" cy="27017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露莲双脸远山眉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49A3625-3576-45B5-9360-4F62929EBA2B}"/>
                </a:ext>
              </a:extLst>
            </p:cNvPr>
            <p:cNvSpPr txBox="1"/>
            <p:nvPr/>
          </p:nvSpPr>
          <p:spPr>
            <a:xfrm>
              <a:off x="1675837" y="2354146"/>
              <a:ext cx="353943" cy="19663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Blue Saturday</a:t>
              </a:r>
              <a:endParaRPr lang="zh-CN" altLang="en-US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17" name="组合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1DEE2B4-8810-4D7C-AA8C-0148C5CBBAF1}"/>
              </a:ext>
            </a:extLst>
          </p:cNvPr>
          <p:cNvGrpSpPr/>
          <p:nvPr/>
        </p:nvGrpSpPr>
        <p:grpSpPr>
          <a:xfrm>
            <a:off x="5572886" y="2548959"/>
            <a:ext cx="828739" cy="3098228"/>
            <a:chOff x="1201041" y="1641041"/>
            <a:chExt cx="828739" cy="3098228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586D9DE-5316-495D-8AE8-5E430D2E9374}"/>
                </a:ext>
              </a:extLst>
            </p:cNvPr>
            <p:cNvSpPr/>
            <p:nvPr/>
          </p:nvSpPr>
          <p:spPr>
            <a:xfrm>
              <a:off x="1282229" y="4472877"/>
              <a:ext cx="637145" cy="2663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40CADBB4-1607-4623-9762-A5F7659C8CDA}"/>
                </a:ext>
              </a:extLst>
            </p:cNvPr>
            <p:cNvSpPr txBox="1"/>
            <p:nvPr/>
          </p:nvSpPr>
          <p:spPr>
            <a:xfrm>
              <a:off x="1201041" y="1641041"/>
              <a:ext cx="492443" cy="27017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远山微黛接横波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40A3D68-2966-4DAE-A6BD-CE3238281ED7}"/>
                </a:ext>
              </a:extLst>
            </p:cNvPr>
            <p:cNvSpPr txBox="1"/>
            <p:nvPr/>
          </p:nvSpPr>
          <p:spPr>
            <a:xfrm>
              <a:off x="1675837" y="2354146"/>
              <a:ext cx="353943" cy="19663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Blue Saturday</a:t>
              </a:r>
              <a:endParaRPr lang="zh-CN" altLang="en-US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C571EF4E-E331-4AEC-8037-BB3B9345C5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2118"/>
          <a:stretch>
            <a:fillRect/>
          </a:stretch>
        </p:blipFill>
        <p:spPr>
          <a:xfrm flipH="1">
            <a:off x="7780436" y="-169776"/>
            <a:ext cx="4663618" cy="610611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79EC638-D4CF-4A00-AC84-8A0918FC52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8988" y="-64224"/>
            <a:ext cx="1414041" cy="23146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664714C0-1551-4EAD-A8F8-728AF42EA4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96241" flipH="1">
            <a:off x="8551594" y="-170776"/>
            <a:ext cx="4622800" cy="218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81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0C7D9CF-8940-4082-BDEE-2D18B5D990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95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0A9B78DB-6005-47D9-9941-699B3E5F45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8229600" y="2021190"/>
            <a:ext cx="4762500" cy="3162300"/>
          </a:xfrm>
          <a:prstGeom prst="rect">
            <a:avLst/>
          </a:prstGeom>
        </p:spPr>
      </p:pic>
      <p:sp>
        <p:nvSpPr>
          <p:cNvPr id="3" name="矩形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7EB6650-EE8B-451A-84F9-EDB1B620BF34}"/>
              </a:ext>
            </a:extLst>
          </p:cNvPr>
          <p:cNvSpPr/>
          <p:nvPr/>
        </p:nvSpPr>
        <p:spPr>
          <a:xfrm>
            <a:off x="6188927" y="3429000"/>
            <a:ext cx="4962293" cy="201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4" name="文本框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2BA2AEE-C045-48DE-BA7B-F6777E7798FF}"/>
              </a:ext>
            </a:extLst>
          </p:cNvPr>
          <p:cNvSpPr txBox="1"/>
          <p:nvPr/>
        </p:nvSpPr>
        <p:spPr>
          <a:xfrm>
            <a:off x="629683" y="319493"/>
            <a:ext cx="4922409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600" dirty="0">
                <a:solidFill>
                  <a:srgbClr val="E7E7E7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阿里巴巴普惠体 R" panose="00020600040101010101" pitchFamily="18" charset="-122"/>
                <a:sym typeface=""/>
              </a:rPr>
              <a:t>01</a:t>
            </a:r>
            <a:endParaRPr lang="zh-CN" altLang="en-US" sz="16600" dirty="0">
              <a:solidFill>
                <a:srgbClr val="E7E7E7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5" name="文本框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0A28C5B-9274-42E7-ACC5-7244AF8F4799}"/>
              </a:ext>
            </a:extLst>
          </p:cNvPr>
          <p:cNvSpPr txBox="1"/>
          <p:nvPr/>
        </p:nvSpPr>
        <p:spPr>
          <a:xfrm>
            <a:off x="440299" y="5064279"/>
            <a:ext cx="4401611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Blue Saturday</a:t>
            </a:r>
            <a:endParaRPr lang="zh-CN" altLang="en-US" sz="1100" b="1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DDD0FB8-D464-4E57-B77F-F302D0E1F526}"/>
              </a:ext>
            </a:extLst>
          </p:cNvPr>
          <p:cNvSpPr txBox="1"/>
          <p:nvPr/>
        </p:nvSpPr>
        <p:spPr>
          <a:xfrm>
            <a:off x="6346879" y="3602340"/>
            <a:ext cx="462658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远山低尽不成歌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4749082-E7BC-4275-9517-CC2E7D6C082A}"/>
              </a:ext>
            </a:extLst>
          </p:cNvPr>
          <p:cNvSpPr txBox="1"/>
          <p:nvPr/>
        </p:nvSpPr>
        <p:spPr>
          <a:xfrm>
            <a:off x="6730582" y="4248671"/>
            <a:ext cx="4242882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</a:t>
            </a:r>
            <a:r>
              <a:rPr lang="zh-CN" altLang="en-US" sz="1600" dirty="0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。</a:t>
            </a:r>
            <a:endParaRPr lang="en-US" altLang="zh-CN" sz="1600" dirty="0">
              <a:solidFill>
                <a:srgbClr val="334857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8" name="矩形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5C9EC8F-9AB2-41B0-89B6-A1507F4D50CD}"/>
              </a:ext>
            </a:extLst>
          </p:cNvPr>
          <p:cNvSpPr/>
          <p:nvPr/>
        </p:nvSpPr>
        <p:spPr>
          <a:xfrm>
            <a:off x="1528928" y="2684028"/>
            <a:ext cx="3312982" cy="194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8190CE7-3D9C-444C-AFF2-2A26D8621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5102" y="-5408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621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6CD29BDD-DA27-42D7-8318-4975F36BE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8EC8C2F-CFB8-4622-8D63-71F70B6DA5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02555" y="267709"/>
            <a:ext cx="1053783" cy="1053783"/>
          </a:xfrm>
          <a:prstGeom prst="rect">
            <a:avLst/>
          </a:prstGeom>
        </p:spPr>
      </p:pic>
      <p:sp>
        <p:nvSpPr>
          <p:cNvPr id="2" name="文本框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4EA2FEA-F87C-43DF-AA0F-343255B35C9D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3" name="文本框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00AC404-6EB2-46CF-AEB5-776C9AE98AF3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4" name="组合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6E171DE-CD57-4CBD-87A9-2C49370AD3C1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7730A07F-460E-472F-820F-DDCA4AA2382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4797EAD5-1D14-448D-BE81-68D80CB33787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E3C7157-8D23-4A5C-97E6-A71AFC5C7AF8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18A641D-0DA7-4EAE-8E0F-E766A4390839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9" name="文本框 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51284FD-C829-48AF-813E-8A9FAC228283}"/>
              </a:ext>
            </a:extLst>
          </p:cNvPr>
          <p:cNvSpPr txBox="1"/>
          <p:nvPr/>
        </p:nvSpPr>
        <p:spPr>
          <a:xfrm>
            <a:off x="2064550" y="2022438"/>
            <a:ext cx="2154436" cy="40923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干什么好呢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0" name="文本框 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6581511-37C3-444D-A56D-7DB2C163FF51}"/>
              </a:ext>
            </a:extLst>
          </p:cNvPr>
          <p:cNvSpPr txBox="1"/>
          <p:nvPr/>
        </p:nvSpPr>
        <p:spPr>
          <a:xfrm>
            <a:off x="4586770" y="2022436"/>
            <a:ext cx="738664" cy="1976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11" name="文本框 1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D8E7DE3-9D6E-46A8-A5EE-486305A92881}"/>
              </a:ext>
            </a:extLst>
          </p:cNvPr>
          <p:cNvSpPr txBox="1"/>
          <p:nvPr/>
        </p:nvSpPr>
        <p:spPr>
          <a:xfrm>
            <a:off x="4308119" y="2094628"/>
            <a:ext cx="338554" cy="2782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2" name="文本框 1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5732307-4835-40C5-B7C1-99415D918E2D}"/>
              </a:ext>
            </a:extLst>
          </p:cNvPr>
          <p:cNvSpPr txBox="1"/>
          <p:nvPr/>
        </p:nvSpPr>
        <p:spPr>
          <a:xfrm>
            <a:off x="11580053" y="39797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5C6E749-A416-4C9D-822D-7C0288BE08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18984" y="395959"/>
            <a:ext cx="6273016" cy="55365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84169434-46B1-4B28-9781-05D99C54BC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903759">
            <a:off x="6398240" y="-201012"/>
            <a:ext cx="4622800" cy="21848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3FCA518-FEE5-4CC5-82D2-116D767B81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77659" y="2751207"/>
            <a:ext cx="3408045" cy="340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22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6CD29BDD-DA27-42D7-8318-4975F36BE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8EC8C2F-CFB8-4622-8D63-71F70B6DA5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02555" y="267709"/>
            <a:ext cx="1053783" cy="1053783"/>
          </a:xfrm>
          <a:prstGeom prst="rect">
            <a:avLst/>
          </a:prstGeom>
        </p:spPr>
      </p:pic>
      <p:sp>
        <p:nvSpPr>
          <p:cNvPr id="2" name="文本框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4EA2FEA-F87C-43DF-AA0F-343255B35C9D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3" name="文本框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00AC404-6EB2-46CF-AEB5-776C9AE98AF3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4" name="组合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6E171DE-CD57-4CBD-87A9-2C49370AD3C1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7730A07F-460E-472F-820F-DDCA4AA2382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4797EAD5-1D14-448D-BE81-68D80CB33787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E3C7157-8D23-4A5C-97E6-A71AFC5C7AF8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18A641D-0DA7-4EAE-8E0F-E766A4390839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9" name="文本框 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51284FD-C829-48AF-813E-8A9FAC228283}"/>
              </a:ext>
            </a:extLst>
          </p:cNvPr>
          <p:cNvSpPr txBox="1"/>
          <p:nvPr/>
        </p:nvSpPr>
        <p:spPr>
          <a:xfrm>
            <a:off x="6473369" y="1752054"/>
            <a:ext cx="2154436" cy="40923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干什么好呢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0" name="文本框 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6581511-37C3-444D-A56D-7DB2C163FF51}"/>
              </a:ext>
            </a:extLst>
          </p:cNvPr>
          <p:cNvSpPr txBox="1"/>
          <p:nvPr/>
        </p:nvSpPr>
        <p:spPr>
          <a:xfrm>
            <a:off x="8995589" y="1752052"/>
            <a:ext cx="738664" cy="1976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11" name="文本框 1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D8E7DE3-9D6E-46A8-A5EE-486305A92881}"/>
              </a:ext>
            </a:extLst>
          </p:cNvPr>
          <p:cNvSpPr txBox="1"/>
          <p:nvPr/>
        </p:nvSpPr>
        <p:spPr>
          <a:xfrm>
            <a:off x="8716938" y="1824244"/>
            <a:ext cx="338554" cy="2782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2" name="文本框 1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5732307-4835-40C5-B7C1-99415D918E2D}"/>
              </a:ext>
            </a:extLst>
          </p:cNvPr>
          <p:cNvSpPr txBox="1"/>
          <p:nvPr/>
        </p:nvSpPr>
        <p:spPr>
          <a:xfrm>
            <a:off x="11580053" y="39797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5C6E749-A416-4C9D-822D-7C0288BE08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18984" y="395959"/>
            <a:ext cx="6273016" cy="55365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84169434-46B1-4B28-9781-05D99C54BC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903759">
            <a:off x="6398240" y="-201012"/>
            <a:ext cx="4622800" cy="2184864"/>
          </a:xfrm>
          <a:prstGeom prst="rect">
            <a:avLst/>
          </a:prstGeom>
        </p:spPr>
      </p:pic>
      <p:pic>
        <p:nvPicPr>
          <p:cNvPr id="18" name="Picture 2" descr="E:\办公资源网\20200912\新建文件夹 (17)\图片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042" y="963915"/>
            <a:ext cx="629617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337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A41FE4C3-0704-4116-89FC-5DDB4C5C5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9A7A871-4792-4B3B-BEBC-CBD7A6FD4ECD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B3F0E1A2-01E7-4280-A588-6C6971D8AA5C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E4E4E4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E4E4E4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9F64179-9397-4820-B2CE-323CB3DB9677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>
                      <a:lumMod val="95000"/>
                    </a:schemeClr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>
                    <a:lumMod val="95000"/>
                  </a:schemeClr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5" name="文本框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052C2FC-B8E0-40DD-A4F3-23D92155E11F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148A582-C9D3-466B-9F9C-FCDD4809E468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2" name="矩形 1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AB02904-85DA-42F9-BA36-CE640B225AA2}"/>
              </a:ext>
            </a:extLst>
          </p:cNvPr>
          <p:cNvSpPr/>
          <p:nvPr/>
        </p:nvSpPr>
        <p:spPr>
          <a:xfrm>
            <a:off x="2004632" y="2199803"/>
            <a:ext cx="1985211" cy="224380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3" name="矩形 1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40BF34A-8D77-4DF6-ABFB-A1133667F5ED}"/>
              </a:ext>
            </a:extLst>
          </p:cNvPr>
          <p:cNvSpPr/>
          <p:nvPr/>
        </p:nvSpPr>
        <p:spPr>
          <a:xfrm>
            <a:off x="5103394" y="2199803"/>
            <a:ext cx="1985211" cy="224380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矩形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91DB0F1-5BBA-4CF1-9D06-579AB16E670E}"/>
              </a:ext>
            </a:extLst>
          </p:cNvPr>
          <p:cNvSpPr/>
          <p:nvPr/>
        </p:nvSpPr>
        <p:spPr>
          <a:xfrm>
            <a:off x="8202155" y="2199803"/>
            <a:ext cx="1985211" cy="2243808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5" name="文本框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88A58C7-A395-4F81-BFC0-DAAFE54F80BD}"/>
              </a:ext>
            </a:extLst>
          </p:cNvPr>
          <p:cNvSpPr txBox="1"/>
          <p:nvPr/>
        </p:nvSpPr>
        <p:spPr>
          <a:xfrm>
            <a:off x="1904073" y="4632818"/>
            <a:ext cx="2303487" cy="14970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54914DF-F643-4800-95B3-6B08B2BF947D}"/>
              </a:ext>
            </a:extLst>
          </p:cNvPr>
          <p:cNvSpPr txBox="1"/>
          <p:nvPr/>
        </p:nvSpPr>
        <p:spPr>
          <a:xfrm>
            <a:off x="1952201" y="1610486"/>
            <a:ext cx="151968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7" name="文本框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D6BED90-1476-4290-AADB-6D7ED1D59BA7}"/>
              </a:ext>
            </a:extLst>
          </p:cNvPr>
          <p:cNvSpPr txBox="1"/>
          <p:nvPr/>
        </p:nvSpPr>
        <p:spPr>
          <a:xfrm>
            <a:off x="2012533" y="2199804"/>
            <a:ext cx="338554" cy="22438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9" name="文本框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2AD78D4-8A83-46B3-87FE-49BC9AEA81CD}"/>
              </a:ext>
            </a:extLst>
          </p:cNvPr>
          <p:cNvSpPr txBox="1"/>
          <p:nvPr/>
        </p:nvSpPr>
        <p:spPr>
          <a:xfrm>
            <a:off x="4992213" y="4648807"/>
            <a:ext cx="2303487" cy="14970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20" name="文本框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F7DD3F7-C150-429D-80B2-FCD085D24D4D}"/>
              </a:ext>
            </a:extLst>
          </p:cNvPr>
          <p:cNvSpPr txBox="1"/>
          <p:nvPr/>
        </p:nvSpPr>
        <p:spPr>
          <a:xfrm>
            <a:off x="5040341" y="1626475"/>
            <a:ext cx="151968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21" name="文本框 2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95E3648-6C76-41D6-BDD8-BAC4A98ADB1E}"/>
              </a:ext>
            </a:extLst>
          </p:cNvPr>
          <p:cNvSpPr txBox="1"/>
          <p:nvPr/>
        </p:nvSpPr>
        <p:spPr>
          <a:xfrm>
            <a:off x="5100673" y="2215793"/>
            <a:ext cx="338554" cy="22438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22" name="文本框 2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5E391D8-E670-456D-9F38-590C9A020239}"/>
              </a:ext>
            </a:extLst>
          </p:cNvPr>
          <p:cNvSpPr txBox="1"/>
          <p:nvPr/>
        </p:nvSpPr>
        <p:spPr>
          <a:xfrm>
            <a:off x="8105273" y="4632818"/>
            <a:ext cx="2303487" cy="14970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23" name="文本框 2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1EA3115-0BA2-40B2-A6D7-4996DBAA6EFD}"/>
              </a:ext>
            </a:extLst>
          </p:cNvPr>
          <p:cNvSpPr txBox="1"/>
          <p:nvPr/>
        </p:nvSpPr>
        <p:spPr>
          <a:xfrm>
            <a:off x="8153401" y="1610486"/>
            <a:ext cx="151968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24" name="文本框 2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8CA9CBE-8C60-4AC0-81CD-4707238365D6}"/>
              </a:ext>
            </a:extLst>
          </p:cNvPr>
          <p:cNvSpPr txBox="1"/>
          <p:nvPr/>
        </p:nvSpPr>
        <p:spPr>
          <a:xfrm>
            <a:off x="8213733" y="2199804"/>
            <a:ext cx="338554" cy="22438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7" name="组合 2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D69B070-D5A4-403F-A86A-F717F8046280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5CBA164C-854A-4839-B2EF-55B82E7A2EE2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56634B6D-9538-434B-BE39-A4442717EB77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DBC77C2A-0AE8-496A-833F-5F868C85B33F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6ABA5EB1-B5A3-4965-9749-AFEDF4323D0A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E5DE2BDF-69D9-4A4C-B3B9-AB2C69E50B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66138" y="-32354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767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 animBg="1"/>
      <p:bldP spid="14" grpId="0" animBg="1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5B6950E9-2B14-413F-B8EB-176380EFA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C627B38-60AB-451B-8895-F34EE9851B00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32E19065-B848-4BF1-8D07-4768A34F18F1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E4E4E4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E4E4E4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E882EA16-6018-4DD1-932D-DF30B52E7A93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>
                      <a:lumMod val="95000"/>
                    </a:schemeClr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>
                    <a:lumMod val="95000"/>
                  </a:schemeClr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5" name="文本框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70FC128-DC71-4552-86A7-63162989C09F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4224E26-CD8C-46F3-B8EB-2B707119F613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2" name="矩形 1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E4B5122-0B61-4A73-B8AC-9F044A902521}"/>
              </a:ext>
            </a:extLst>
          </p:cNvPr>
          <p:cNvSpPr/>
          <p:nvPr/>
        </p:nvSpPr>
        <p:spPr>
          <a:xfrm>
            <a:off x="9637294" y="3022899"/>
            <a:ext cx="1359569" cy="31721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3" name="矩形 1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6CE9DE4-54E9-4700-B537-CDD0A55DFC1A}"/>
              </a:ext>
            </a:extLst>
          </p:cNvPr>
          <p:cNvSpPr/>
          <p:nvPr/>
        </p:nvSpPr>
        <p:spPr>
          <a:xfrm>
            <a:off x="7382672" y="3022899"/>
            <a:ext cx="2088854" cy="3172181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5" name="矩形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2454BF8-446F-42B0-9AFC-855ABFCB5794}"/>
              </a:ext>
            </a:extLst>
          </p:cNvPr>
          <p:cNvSpPr/>
          <p:nvPr/>
        </p:nvSpPr>
        <p:spPr>
          <a:xfrm>
            <a:off x="5128051" y="3022899"/>
            <a:ext cx="2088854" cy="317218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4A15605-4341-4608-A56D-E7D8BCF970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85058" y="1446815"/>
            <a:ext cx="4038956" cy="2694741"/>
          </a:xfrm>
          <a:prstGeom prst="rect">
            <a:avLst/>
          </a:prstGeom>
        </p:spPr>
      </p:pic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5F4E8D4-E386-404D-97EB-60CE680AC94B}"/>
              </a:ext>
            </a:extLst>
          </p:cNvPr>
          <p:cNvSpPr txBox="1"/>
          <p:nvPr/>
        </p:nvSpPr>
        <p:spPr>
          <a:xfrm>
            <a:off x="1835236" y="3577937"/>
            <a:ext cx="3138544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气流似乎是密一点，显得沈。一只疏荡的胳膊压在你的心窝上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……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确是有肉糜的气息，浓得化不开。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7" name="文本框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34DE4E7-AC3F-4840-A8AE-5BC722420FE2}"/>
              </a:ext>
            </a:extLst>
          </p:cNvPr>
          <p:cNvSpPr txBox="1"/>
          <p:nvPr/>
        </p:nvSpPr>
        <p:spPr>
          <a:xfrm>
            <a:off x="6521527" y="1586859"/>
            <a:ext cx="183898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18" name="文本框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2537619-ED9F-4C6A-8C44-99DBBD5488C6}"/>
              </a:ext>
            </a:extLst>
          </p:cNvPr>
          <p:cNvSpPr txBox="1"/>
          <p:nvPr/>
        </p:nvSpPr>
        <p:spPr>
          <a:xfrm>
            <a:off x="6553734" y="2325665"/>
            <a:ext cx="2731248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2" name="组合 2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77592B4-2938-4D3E-B922-F38DB6F88F65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DF435C01-9D6D-4275-BE06-2BC80436581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D656ABE2-34ED-423F-9D6B-D381ADCE515E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4E884110-7EAA-44A9-A88B-C7EBFAAC4C32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9945384E-5364-4EC2-81CB-E077D308BB3B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DE68D0-83C4-482F-A606-C8A0DCDF1A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66138" y="-32354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356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 animBg="1"/>
      <p:bldP spid="13" grpId="0" animBg="1"/>
      <p:bldP spid="15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48CDD5-9096-4DD2-8845-503BAE96E5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9ED00960-FA7B-4B3B-8574-A743A62722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11411" y="1084693"/>
            <a:ext cx="5380589" cy="3587059"/>
          </a:xfrm>
          <a:prstGeom prst="rect">
            <a:avLst/>
          </a:prstGeom>
        </p:spPr>
      </p:pic>
      <p:sp>
        <p:nvSpPr>
          <p:cNvPr id="3" name="矩形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757DAE8-4E44-4300-A16A-A5653215B178}"/>
              </a:ext>
            </a:extLst>
          </p:cNvPr>
          <p:cNvSpPr/>
          <p:nvPr/>
        </p:nvSpPr>
        <p:spPr>
          <a:xfrm>
            <a:off x="6188927" y="3429000"/>
            <a:ext cx="4962293" cy="201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11F8A0C-3FDC-4CB8-99E1-D43E0E035B05}"/>
              </a:ext>
            </a:extLst>
          </p:cNvPr>
          <p:cNvSpPr/>
          <p:nvPr/>
        </p:nvSpPr>
        <p:spPr>
          <a:xfrm>
            <a:off x="1528928" y="2684028"/>
            <a:ext cx="3312982" cy="194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34E077F-BC55-41A7-84D4-7BE3B50781B2}"/>
              </a:ext>
            </a:extLst>
          </p:cNvPr>
          <p:cNvSpPr txBox="1"/>
          <p:nvPr/>
        </p:nvSpPr>
        <p:spPr>
          <a:xfrm>
            <a:off x="6346879" y="3602340"/>
            <a:ext cx="462658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淡淡蛾眉抹远山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6135569-6518-4F6F-82B0-A81F12AA1D0C}"/>
              </a:ext>
            </a:extLst>
          </p:cNvPr>
          <p:cNvSpPr txBox="1"/>
          <p:nvPr/>
        </p:nvSpPr>
        <p:spPr>
          <a:xfrm>
            <a:off x="440299" y="5064279"/>
            <a:ext cx="4401611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Blue Saturday</a:t>
            </a:r>
            <a:endParaRPr lang="zh-CN" altLang="en-US" sz="1100" b="1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29F5792-DD6D-4F0C-8A31-D1FD0B137EDE}"/>
              </a:ext>
            </a:extLst>
          </p:cNvPr>
          <p:cNvSpPr txBox="1"/>
          <p:nvPr/>
        </p:nvSpPr>
        <p:spPr>
          <a:xfrm>
            <a:off x="6730582" y="4248671"/>
            <a:ext cx="4242882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82EC771-5013-4DF4-B793-C7898F4408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887" y="0"/>
            <a:ext cx="1414041" cy="2314650"/>
          </a:xfrm>
          <a:prstGeom prst="rect">
            <a:avLst/>
          </a:prstGeom>
        </p:spPr>
      </p:pic>
      <p:sp>
        <p:nvSpPr>
          <p:cNvPr id="11" name="文本框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2BA2AEE-C045-48DE-BA7B-F6777E7798FF}"/>
              </a:ext>
            </a:extLst>
          </p:cNvPr>
          <p:cNvSpPr txBox="1"/>
          <p:nvPr/>
        </p:nvSpPr>
        <p:spPr>
          <a:xfrm>
            <a:off x="629683" y="319493"/>
            <a:ext cx="4922409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rgbClr val="E7E7E7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阿里巴巴普惠体 R" panose="00020600040101010101" pitchFamily="18" charset="-122"/>
                <a:sym typeface=""/>
              </a:rPr>
              <a:t>02</a:t>
            </a:r>
            <a:endParaRPr lang="zh-CN" altLang="en-US" sz="16600" dirty="0">
              <a:solidFill>
                <a:srgbClr val="E7E7E7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阿里巴巴普惠体 R" panose="00020600040101010101" pitchFamily="18" charset="-122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49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506501B-04F6-462D-B9D7-2FA0E42CF2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893FAC-27EE-4E8B-AE25-A0299F1AA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0404" y="347960"/>
            <a:ext cx="7616253" cy="5225596"/>
          </a:xfrm>
          <a:prstGeom prst="rect">
            <a:avLst/>
          </a:prstGeom>
        </p:spPr>
      </p:pic>
      <p:grpSp>
        <p:nvGrpSpPr>
          <p:cNvPr id="2" name="组合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7684218-6F7B-430C-8A90-DFC1E67AEEB5}"/>
              </a:ext>
            </a:extLst>
          </p:cNvPr>
          <p:cNvGrpSpPr/>
          <p:nvPr/>
        </p:nvGrpSpPr>
        <p:grpSpPr>
          <a:xfrm>
            <a:off x="685834" y="420413"/>
            <a:ext cx="664855" cy="2624866"/>
            <a:chOff x="470391" y="398033"/>
            <a:chExt cx="664855" cy="2624866"/>
          </a:xfrm>
        </p:grpSpPr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4B9369B0-7B70-4E00-B430-76FC90971562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7F0119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7F0119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5F2F878-C7F2-4B6E-AB69-38C297DCA0ED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7F0119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7F0119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5" name="文本框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31FC0EE-C870-497A-9599-DEB489550BF6}"/>
              </a:ext>
            </a:extLst>
          </p:cNvPr>
          <p:cNvSpPr txBox="1"/>
          <p:nvPr/>
        </p:nvSpPr>
        <p:spPr>
          <a:xfrm>
            <a:off x="805879" y="639496"/>
            <a:ext cx="461665" cy="218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BB76001-17EF-4F3B-A61B-A9E1FAE4FC15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2" name="文本框 1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4402488-052B-41DA-B2F1-84BA526C0A99}"/>
              </a:ext>
            </a:extLst>
          </p:cNvPr>
          <p:cNvSpPr txBox="1"/>
          <p:nvPr/>
        </p:nvSpPr>
        <p:spPr>
          <a:xfrm>
            <a:off x="4956499" y="1209626"/>
            <a:ext cx="268540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3" name="文本框 1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D2C9AEF-A39C-47DF-9EA9-BFAC476B1FEE}"/>
              </a:ext>
            </a:extLst>
          </p:cNvPr>
          <p:cNvSpPr txBox="1"/>
          <p:nvPr/>
        </p:nvSpPr>
        <p:spPr>
          <a:xfrm>
            <a:off x="6684025" y="3082659"/>
            <a:ext cx="4155602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去你的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干什么好呢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这叫做孤单的况味。这叫做闷。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3413D0F-AB3D-4889-834A-9A8C8E9158FD}"/>
              </a:ext>
            </a:extLst>
          </p:cNvPr>
          <p:cNvSpPr txBox="1"/>
          <p:nvPr/>
        </p:nvSpPr>
        <p:spPr>
          <a:xfrm>
            <a:off x="4933575" y="1839868"/>
            <a:ext cx="2731248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5" name="矩形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5F7CAD5-6B74-4E66-BC6E-8A7C47A45CF5}"/>
              </a:ext>
            </a:extLst>
          </p:cNvPr>
          <p:cNvSpPr/>
          <p:nvPr/>
        </p:nvSpPr>
        <p:spPr>
          <a:xfrm>
            <a:off x="6880566" y="5471108"/>
            <a:ext cx="1508760" cy="3983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4C64267-3EDD-4774-A746-4EC1FD31A87F}"/>
              </a:ext>
            </a:extLst>
          </p:cNvPr>
          <p:cNvSpPr txBox="1"/>
          <p:nvPr/>
        </p:nvSpPr>
        <p:spPr>
          <a:xfrm>
            <a:off x="6880566" y="5485603"/>
            <a:ext cx="15087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蕉心红得浓</a:t>
            </a:r>
          </a:p>
        </p:txBody>
      </p:sp>
      <p:grpSp>
        <p:nvGrpSpPr>
          <p:cNvPr id="18" name="组合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6ED3BCE-3448-47D4-9D26-1203C058C25C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4CC4F499-E0CA-42F0-A5E5-1C593A995456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4B63AF38-215E-488F-9C91-F9F98661497A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CAF4732C-BFBB-4C58-9847-121DA8D24261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913C5EF-349D-4E38-BA31-7DD9643D151A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D0D1C3C6-B1BF-4233-B6F0-66197821F4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66138" y="-32354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574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B73A352C-8DB0-42EC-AC0D-91E6B9C78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AF12E8E-3702-4448-AB1F-777923DC04D4}"/>
              </a:ext>
            </a:extLst>
          </p:cNvPr>
          <p:cNvGrpSpPr/>
          <p:nvPr/>
        </p:nvGrpSpPr>
        <p:grpSpPr>
          <a:xfrm>
            <a:off x="470391" y="398033"/>
            <a:ext cx="664855" cy="2548368"/>
            <a:chOff x="470391" y="398033"/>
            <a:chExt cx="664855" cy="2548368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D24DE575-CC3D-4C21-A210-539A1E60EF15}"/>
                </a:ext>
              </a:extLst>
            </p:cNvPr>
            <p:cNvSpPr txBox="1"/>
            <p:nvPr/>
          </p:nvSpPr>
          <p:spPr>
            <a:xfrm>
              <a:off x="470391" y="957433"/>
              <a:ext cx="353943" cy="19889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714F6C3-EDCB-48AB-835C-34A854DE652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9653893-2005-45BF-9552-19BFCD647414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9" name="文本框 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C3825D8-8CE9-4002-B53F-3AF8A8E3E16F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15" name="组合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F322DC3-5C81-4E75-A380-33FB2B6ECCE1}"/>
              </a:ext>
            </a:extLst>
          </p:cNvPr>
          <p:cNvGrpSpPr/>
          <p:nvPr/>
        </p:nvGrpSpPr>
        <p:grpSpPr>
          <a:xfrm>
            <a:off x="1772299" y="3932870"/>
            <a:ext cx="4191927" cy="1403077"/>
            <a:chOff x="1952201" y="1523105"/>
            <a:chExt cx="4191927" cy="140307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C5FC9B8F-9174-4032-BDBC-2426725CB46A}"/>
                </a:ext>
              </a:extLst>
            </p:cNvPr>
            <p:cNvSpPr txBox="1"/>
            <p:nvPr/>
          </p:nvSpPr>
          <p:spPr>
            <a:xfrm>
              <a:off x="1952201" y="1923215"/>
              <a:ext cx="419192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这叫做孤单的况味。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9C73447F-0352-4F53-BDA9-74E5AEECE406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E3C9537-F8B1-4D28-8E46-CC0EC844B018}"/>
              </a:ext>
            </a:extLst>
          </p:cNvPr>
          <p:cNvGrpSpPr/>
          <p:nvPr/>
        </p:nvGrpSpPr>
        <p:grpSpPr>
          <a:xfrm>
            <a:off x="1772299" y="1874264"/>
            <a:ext cx="4191927" cy="1403077"/>
            <a:chOff x="1952201" y="1523105"/>
            <a:chExt cx="4191927" cy="140307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A9EB0D75-82ED-4BFB-8C5B-274E466F6A4C}"/>
                </a:ext>
              </a:extLst>
            </p:cNvPr>
            <p:cNvSpPr txBox="1"/>
            <p:nvPr/>
          </p:nvSpPr>
          <p:spPr>
            <a:xfrm>
              <a:off x="1952201" y="1923215"/>
              <a:ext cx="419192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这叫做孤单的况味。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D216A80E-A7B5-4736-B718-E1A417BAD9E2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21" name="组合 2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F9D945A-5AB9-4253-B0FD-C669C1F958A2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974D6BD0-F5B5-4E60-B6CC-845767E39131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831F88C7-11AF-4F86-A100-356FE5557E99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C21EF1EF-43BB-4794-8905-BD80CE23999D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0D0793A4-0173-4478-8E32-049F7642CF1B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52CF40AE-5E68-4492-BA30-6B7A643E7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01279" y="739114"/>
            <a:ext cx="3351244" cy="22319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D84492D-7BD1-4C78-ADA6-16D76AEFD4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38379" y="3525210"/>
            <a:ext cx="3351244" cy="223416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1AE7865-04ED-4CE4-B68D-3B2B778D1E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628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DB262EE-914F-4127-A9D4-ABA368E81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9DD585E-27AC-43E9-891E-77AF9506D0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37207" y="427522"/>
            <a:ext cx="5739224" cy="3826149"/>
          </a:xfrm>
          <a:prstGeom prst="rect">
            <a:avLst/>
          </a:prstGeom>
        </p:spPr>
      </p:pic>
      <p:grpSp>
        <p:nvGrpSpPr>
          <p:cNvPr id="3" name="组合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A87A94E-9662-4345-8A9D-37BDEDFEE15E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92ACEE5D-8406-44B3-AAFC-00A0093A86A4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CF9DE5AD-5808-482C-8E64-7C6D0F22724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D49D662-179E-46B2-9C39-02658006292A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6FB648E-96D4-45FA-8786-4A44C12BB1A4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3" name="文本框 1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BB54EE7-1A21-41FC-8589-017065C8BCC2}"/>
              </a:ext>
            </a:extLst>
          </p:cNvPr>
          <p:cNvSpPr txBox="1"/>
          <p:nvPr/>
        </p:nvSpPr>
        <p:spPr>
          <a:xfrm>
            <a:off x="5853148" y="2970918"/>
            <a:ext cx="1604789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3E117F5-4E76-46C4-A436-CB83389B8F32}"/>
              </a:ext>
            </a:extLst>
          </p:cNvPr>
          <p:cNvSpPr txBox="1"/>
          <p:nvPr/>
        </p:nvSpPr>
        <p:spPr>
          <a:xfrm>
            <a:off x="5853148" y="3750235"/>
            <a:ext cx="197975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5" name="文本框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BAB31AC-DE42-4EA3-BBB4-9D0C5FFE7E08}"/>
              </a:ext>
            </a:extLst>
          </p:cNvPr>
          <p:cNvSpPr txBox="1"/>
          <p:nvPr/>
        </p:nvSpPr>
        <p:spPr>
          <a:xfrm>
            <a:off x="958354" y="4510886"/>
            <a:ext cx="4155602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去你的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可是这闷是真的。雨后的天黑得更快，黑影一幕幕的直盖下来，麻雀儿都回家了。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干什么好呢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</a:p>
        </p:txBody>
      </p:sp>
      <p:grpSp>
        <p:nvGrpSpPr>
          <p:cNvPr id="16" name="组合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23E6F80-DCF6-49BA-B690-A6C318278568}"/>
              </a:ext>
            </a:extLst>
          </p:cNvPr>
          <p:cNvGrpSpPr/>
          <p:nvPr/>
        </p:nvGrpSpPr>
        <p:grpSpPr>
          <a:xfrm>
            <a:off x="1135246" y="3961041"/>
            <a:ext cx="1508760" cy="398322"/>
            <a:chOff x="1376937" y="5448611"/>
            <a:chExt cx="1508760" cy="398322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92894928-2E68-456B-8B9D-BBE162687D18}"/>
                </a:ext>
              </a:extLst>
            </p:cNvPr>
            <p:cNvSpPr/>
            <p:nvPr/>
          </p:nvSpPr>
          <p:spPr>
            <a:xfrm>
              <a:off x="1376937" y="5448611"/>
              <a:ext cx="1508760" cy="398322"/>
            </a:xfrm>
            <a:prstGeom prst="rect">
              <a:avLst/>
            </a:prstGeom>
            <a:grpFill/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EDA101A1-C74E-4EF0-A9BA-BC7BAC7A7381}"/>
                </a:ext>
              </a:extLst>
            </p:cNvPr>
            <p:cNvSpPr txBox="1"/>
            <p:nvPr/>
          </p:nvSpPr>
          <p:spPr>
            <a:xfrm>
              <a:off x="1376937" y="5463106"/>
              <a:ext cx="150876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蕉心红得浓</a:t>
              </a:r>
            </a:p>
          </p:txBody>
        </p:sp>
      </p:grpSp>
      <p:sp>
        <p:nvSpPr>
          <p:cNvPr id="19" name="文本框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F6EAEF4-9E11-45B5-B681-9DD3687B9745}"/>
              </a:ext>
            </a:extLst>
          </p:cNvPr>
          <p:cNvSpPr txBox="1"/>
          <p:nvPr/>
        </p:nvSpPr>
        <p:spPr>
          <a:xfrm>
            <a:off x="5853148" y="4510886"/>
            <a:ext cx="2222608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干什么好呢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这叫做孤单的况味。这叫做闷。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0" name="组合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73045D1-D3FF-4D2D-95D0-B36C0BEF6216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731E558B-060A-4F22-8E93-F5F549D2BA5F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B863518-303C-4ED6-9044-84F8FDB1A271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6B00EABF-29E2-4D52-8992-AD91F54EE5D6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7E93233B-ACF9-4F59-801B-9E8B1C23C223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2D91DB02-256A-4B62-B0B9-6EEB186522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807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 animBg="1"/>
      <p:bldP spid="14" grpId="0" animBg="1"/>
      <p:bldP spid="15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F76F7D7-B720-4817-A97D-A18949A641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58A25FD-13CD-4021-8A40-24A09A67FD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66375" y="1858863"/>
            <a:ext cx="4068532" cy="2709642"/>
          </a:xfrm>
          <a:prstGeom prst="rect">
            <a:avLst/>
          </a:prstGeom>
        </p:spPr>
      </p:pic>
      <p:sp>
        <p:nvSpPr>
          <p:cNvPr id="2" name="矩形 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0BD75BE-3D21-4585-BBFE-BE63872EE22E}"/>
              </a:ext>
            </a:extLst>
          </p:cNvPr>
          <p:cNvSpPr/>
          <p:nvPr/>
        </p:nvSpPr>
        <p:spPr>
          <a:xfrm>
            <a:off x="2335225" y="1303871"/>
            <a:ext cx="4617721" cy="1783080"/>
          </a:xfrm>
          <a:prstGeom prst="rect">
            <a:avLst/>
          </a:prstGeom>
          <a:solidFill>
            <a:srgbClr val="E7E7E7"/>
          </a:solidFill>
          <a:ln w="25400">
            <a:solidFill>
              <a:srgbClr val="E7E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1519ADF-0648-4329-B87F-50B622AD52E0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DC944195-E5AB-42EF-A07F-07FE522B60CF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A2584C6B-7446-4ADC-8770-6ECF7013BDE7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EA56014-9BD9-40F9-9098-3CEFB3DF551E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77FC141-6F5E-4922-B6D8-61DC49474F37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16" name="组合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1CE4217-1704-42C4-9E33-7E030150849E}"/>
              </a:ext>
            </a:extLst>
          </p:cNvPr>
          <p:cNvGrpSpPr/>
          <p:nvPr/>
        </p:nvGrpSpPr>
        <p:grpSpPr>
          <a:xfrm>
            <a:off x="2764967" y="1493039"/>
            <a:ext cx="3621076" cy="1404744"/>
            <a:chOff x="2523052" y="1523105"/>
            <a:chExt cx="3621076" cy="1404744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25213040-07F0-42F5-A3A5-BEBC5775FD30}"/>
                </a:ext>
              </a:extLst>
            </p:cNvPr>
            <p:cNvSpPr txBox="1"/>
            <p:nvPr/>
          </p:nvSpPr>
          <p:spPr>
            <a:xfrm>
              <a:off x="2523052" y="1923215"/>
              <a:ext cx="3621076" cy="100463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600" dirty="0"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黑影一幕幕的直盖下来，麻雀儿都回家了。这叫做孤单的况味</a:t>
              </a:r>
              <a:endParaRPr lang="en-US" altLang="zh-CN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C0E869A8-869E-46F7-AFD2-D3414038871F}"/>
                </a:ext>
              </a:extLst>
            </p:cNvPr>
            <p:cNvSpPr txBox="1"/>
            <p:nvPr/>
          </p:nvSpPr>
          <p:spPr>
            <a:xfrm>
              <a:off x="4624446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19" name="组合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963E812-6BEB-4756-A8A6-62020E82800D}"/>
              </a:ext>
            </a:extLst>
          </p:cNvPr>
          <p:cNvGrpSpPr/>
          <p:nvPr/>
        </p:nvGrpSpPr>
        <p:grpSpPr>
          <a:xfrm>
            <a:off x="2764967" y="4064353"/>
            <a:ext cx="3621076" cy="1404744"/>
            <a:chOff x="2523052" y="1523105"/>
            <a:chExt cx="3621076" cy="1404744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6A8E62B-B07B-4793-81A5-9767FFF06F56}"/>
                </a:ext>
              </a:extLst>
            </p:cNvPr>
            <p:cNvSpPr txBox="1"/>
            <p:nvPr/>
          </p:nvSpPr>
          <p:spPr>
            <a:xfrm>
              <a:off x="2523052" y="1923215"/>
              <a:ext cx="3621076" cy="100463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黑影一幕幕的直盖下来，麻雀儿都回家了。这叫做孤单的况味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51D7F15B-16D4-4C28-8C5E-15219FEFC6DB}"/>
                </a:ext>
              </a:extLst>
            </p:cNvPr>
            <p:cNvSpPr txBox="1"/>
            <p:nvPr/>
          </p:nvSpPr>
          <p:spPr>
            <a:xfrm>
              <a:off x="4624446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sp>
        <p:nvSpPr>
          <p:cNvPr id="22" name="矩形 2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D175830-E7FB-433C-9B82-6903DC47C2D2}"/>
              </a:ext>
            </a:extLst>
          </p:cNvPr>
          <p:cNvSpPr/>
          <p:nvPr/>
        </p:nvSpPr>
        <p:spPr>
          <a:xfrm>
            <a:off x="2335225" y="3875185"/>
            <a:ext cx="4617721" cy="1783080"/>
          </a:xfrm>
          <a:prstGeom prst="rect">
            <a:avLst/>
          </a:prstGeom>
          <a:noFill/>
          <a:ln w="25400">
            <a:solidFill>
              <a:srgbClr val="E7E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23" name="文本框 2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713416E-77EA-485F-85E2-BD30FD44D269}"/>
              </a:ext>
            </a:extLst>
          </p:cNvPr>
          <p:cNvSpPr txBox="1"/>
          <p:nvPr/>
        </p:nvSpPr>
        <p:spPr>
          <a:xfrm>
            <a:off x="8408349" y="3941242"/>
            <a:ext cx="1604789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24" name="文本框 2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6A3B2B1-E659-46F4-BC8A-69CBD6FD12BD}"/>
              </a:ext>
            </a:extLst>
          </p:cNvPr>
          <p:cNvSpPr txBox="1"/>
          <p:nvPr/>
        </p:nvSpPr>
        <p:spPr>
          <a:xfrm>
            <a:off x="8033382" y="4720559"/>
            <a:ext cx="1979756" cy="24622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5" name="组合 2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83DA3EE-427A-43E3-88CF-C4EDEA02EDB0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BC5A91F8-4471-4784-80B9-B00554D57589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094A6FCE-1EAD-4AFD-AE95-33C7435B5F03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C4A9BC8C-9F0E-4775-9181-4CE19F83C91B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ABE37459-CBC9-46D9-8B30-9C4B6ABB4C94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EB1B6173-A5D2-451D-92BA-8900ABA426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476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94983A8-6659-40F4-8B89-5E48C4906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3B1586D-9F17-4B05-909A-253FC4A2B9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58" b="-801"/>
          <a:stretch/>
        </p:blipFill>
        <p:spPr>
          <a:xfrm>
            <a:off x="6335891" y="1790663"/>
            <a:ext cx="5824325" cy="3651132"/>
          </a:xfrm>
          <a:prstGeom prst="rect">
            <a:avLst/>
          </a:prstGeom>
        </p:spPr>
      </p:pic>
      <p:sp>
        <p:nvSpPr>
          <p:cNvPr id="3" name="矩形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32924BE-D99A-4B8A-82A8-EA1753392FF8}"/>
              </a:ext>
            </a:extLst>
          </p:cNvPr>
          <p:cNvSpPr/>
          <p:nvPr/>
        </p:nvSpPr>
        <p:spPr>
          <a:xfrm>
            <a:off x="6188927" y="3429000"/>
            <a:ext cx="4962293" cy="201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D82A1C2-2C27-444C-8E8B-EB4935C6D187}"/>
              </a:ext>
            </a:extLst>
          </p:cNvPr>
          <p:cNvSpPr/>
          <p:nvPr/>
        </p:nvSpPr>
        <p:spPr>
          <a:xfrm>
            <a:off x="1528928" y="2684028"/>
            <a:ext cx="3312982" cy="194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55F844D-CCCF-4F6A-9C52-48BF0A1423D8}"/>
              </a:ext>
            </a:extLst>
          </p:cNvPr>
          <p:cNvSpPr txBox="1"/>
          <p:nvPr/>
        </p:nvSpPr>
        <p:spPr>
          <a:xfrm>
            <a:off x="6346879" y="3602340"/>
            <a:ext cx="462658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露莲双脸远山眉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7F5663D-36BC-4431-8ED2-5BD07161958A}"/>
              </a:ext>
            </a:extLst>
          </p:cNvPr>
          <p:cNvSpPr txBox="1"/>
          <p:nvPr/>
        </p:nvSpPr>
        <p:spPr>
          <a:xfrm>
            <a:off x="440299" y="5064279"/>
            <a:ext cx="4401611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Blue Saturday</a:t>
            </a:r>
            <a:endParaRPr lang="zh-CN" altLang="en-US" sz="1100" b="1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68C8D2A-D5B4-4B05-8ADE-4DD934C6F68E}"/>
              </a:ext>
            </a:extLst>
          </p:cNvPr>
          <p:cNvSpPr txBox="1"/>
          <p:nvPr/>
        </p:nvSpPr>
        <p:spPr>
          <a:xfrm>
            <a:off x="6730582" y="4248671"/>
            <a:ext cx="4242882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4DACB45-5F41-41E9-8265-A32E1886F0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sp>
        <p:nvSpPr>
          <p:cNvPr id="12" name="文本框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2BA2AEE-C045-48DE-BA7B-F6777E7798FF}"/>
              </a:ext>
            </a:extLst>
          </p:cNvPr>
          <p:cNvSpPr txBox="1"/>
          <p:nvPr/>
        </p:nvSpPr>
        <p:spPr>
          <a:xfrm>
            <a:off x="629683" y="319493"/>
            <a:ext cx="4922409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rgbClr val="E7E7E7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阿里巴巴普惠体 R" panose="00020600040101010101" pitchFamily="18" charset="-122"/>
                <a:sym typeface=""/>
              </a:rPr>
              <a:t>03</a:t>
            </a:r>
            <a:endParaRPr lang="zh-CN" altLang="en-US" sz="16600" dirty="0">
              <a:solidFill>
                <a:srgbClr val="E7E7E7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阿里巴巴普惠体 R" panose="00020600040101010101" pitchFamily="18" charset="-122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43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6EACC71-3AD7-4108-9ABB-92C44DACD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AAF85A1-667D-498A-ACDA-C646DDFA816C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5A653E9-31FA-4669-B955-DC999B44C5A5}"/>
              </a:ext>
            </a:extLst>
          </p:cNvPr>
          <p:cNvSpPr txBox="1"/>
          <p:nvPr/>
        </p:nvSpPr>
        <p:spPr>
          <a:xfrm>
            <a:off x="5682447" y="1731187"/>
            <a:ext cx="4332410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出其不意的，使蛮劲的，太急一些，当然，可这正见情热，谁说这外表的凶狠不是变相的爱。有人就爱这急劲儿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</a:p>
        </p:txBody>
      </p:sp>
      <p:sp>
        <p:nvSpPr>
          <p:cNvPr id="15" name="文本框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7B89D94-7C56-4E78-AE81-011D7A7BB5BF}"/>
              </a:ext>
            </a:extLst>
          </p:cNvPr>
          <p:cNvSpPr txBox="1"/>
          <p:nvPr/>
        </p:nvSpPr>
        <p:spPr>
          <a:xfrm>
            <a:off x="4639381" y="1349830"/>
            <a:ext cx="492443" cy="18784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C13AE13-503B-49B2-B72F-9623183F4C0D}"/>
              </a:ext>
            </a:extLst>
          </p:cNvPr>
          <p:cNvSpPr txBox="1"/>
          <p:nvPr/>
        </p:nvSpPr>
        <p:spPr>
          <a:xfrm>
            <a:off x="4181858" y="957432"/>
            <a:ext cx="338554" cy="2270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7" name="文本框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8D00467-4591-4B0E-AE3C-DA9E27B967BA}"/>
              </a:ext>
            </a:extLst>
          </p:cNvPr>
          <p:cNvSpPr txBox="1"/>
          <p:nvPr/>
        </p:nvSpPr>
        <p:spPr>
          <a:xfrm>
            <a:off x="5682447" y="4370634"/>
            <a:ext cx="4332410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出其不意的，使蛮劲的，太急一些，当然，可这正见情热，谁说这外表的凶狠不是变相的爱。有人就爱这急劲儿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</a:p>
        </p:txBody>
      </p:sp>
      <p:sp>
        <p:nvSpPr>
          <p:cNvPr id="18" name="文本框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4637295-DB23-4812-8636-AD8DBB5BE398}"/>
              </a:ext>
            </a:extLst>
          </p:cNvPr>
          <p:cNvSpPr txBox="1"/>
          <p:nvPr/>
        </p:nvSpPr>
        <p:spPr>
          <a:xfrm>
            <a:off x="4639383" y="3989277"/>
            <a:ext cx="492443" cy="18784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9" name="文本框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A259085-0519-4839-9A7F-CB387FAAB50B}"/>
              </a:ext>
            </a:extLst>
          </p:cNvPr>
          <p:cNvSpPr txBox="1"/>
          <p:nvPr/>
        </p:nvSpPr>
        <p:spPr>
          <a:xfrm>
            <a:off x="4181858" y="3596879"/>
            <a:ext cx="338554" cy="2270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0" name="组合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A848587-F70B-4D1E-8D3A-655355144474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7987123E-8C29-4B94-88A9-B8D84EB6C88C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CFD1412C-04DB-400D-8C57-1A7A00B8345C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46E9E1AC-3D8F-48CF-8C27-43B95F2DCAF0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346BCC0B-3D92-42CE-AADA-5164DED78DE8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26" name="组合 2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0DF44E2-130E-43A7-9AC3-66671F6A54F4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DCB245E1-1C94-4AA2-9550-8287A8998566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AE0CFB80-978C-45A3-9987-489EC6B3619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29" name="文本框 2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0E20C90-16FB-458C-B3D6-309E8A922162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D00EC30A-52E8-4DE0-A721-2147CADF81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94F64BF-F1DE-4D63-AB70-F6F74E545B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26923" y="957432"/>
            <a:ext cx="2713801" cy="18019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8325D3-F381-4435-BEA0-90A03BFFB8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34247" y="3247927"/>
            <a:ext cx="2713020" cy="271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796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/>
      <p:bldP spid="17" grpId="0"/>
      <p:bldP spid="18" grpId="0"/>
      <p:bldP spid="19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03B17DA0-C20A-4F04-B865-3C7D596F7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2789020-0615-40EF-A4D4-04DE80BFD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37672" y="615785"/>
            <a:ext cx="3627204" cy="24157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7F67D4C-42F9-4234-90AF-2FA687B045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06707" y="604763"/>
            <a:ext cx="3627204" cy="2418136"/>
          </a:xfrm>
          <a:prstGeom prst="rect">
            <a:avLst/>
          </a:prstGeom>
        </p:spPr>
      </p:pic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8868BBF-DA2B-486C-8928-F5E323191C4D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790301A-EF6B-4213-9FC4-2001EF8590AC}"/>
              </a:ext>
            </a:extLst>
          </p:cNvPr>
          <p:cNvSpPr txBox="1"/>
          <p:nvPr/>
        </p:nvSpPr>
        <p:spPr>
          <a:xfrm>
            <a:off x="2910468" y="1943498"/>
            <a:ext cx="713877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合欢树的红花痢</a:t>
            </a:r>
            <a:endParaRPr lang="en-US" altLang="zh-CN" sz="24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15" name="组合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CB2D52E-3294-4E4F-A414-3A23694CC543}"/>
              </a:ext>
            </a:extLst>
          </p:cNvPr>
          <p:cNvGrpSpPr/>
          <p:nvPr/>
        </p:nvGrpSpPr>
        <p:grpSpPr>
          <a:xfrm>
            <a:off x="2497873" y="4189058"/>
            <a:ext cx="2507637" cy="1403077"/>
            <a:chOff x="1952201" y="1523105"/>
            <a:chExt cx="2507637" cy="140307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B71FEB3-46AB-4941-92D5-97B140CD3C4F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07676BF4-4A99-4765-8918-66F59845E702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96F3CA7-E408-4EC8-8909-696D644AA171}"/>
              </a:ext>
            </a:extLst>
          </p:cNvPr>
          <p:cNvGrpSpPr/>
          <p:nvPr/>
        </p:nvGrpSpPr>
        <p:grpSpPr>
          <a:xfrm>
            <a:off x="5352635" y="4189058"/>
            <a:ext cx="2507637" cy="1403077"/>
            <a:chOff x="1952201" y="1523105"/>
            <a:chExt cx="2507637" cy="140307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4D5FEC67-EF58-446D-A923-44F0B56B73A0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63A50E90-9713-4611-BAE2-D0B5D7D4EAB7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21" name="组合 2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0E1474F-8D28-4126-B420-C66D0195233C}"/>
              </a:ext>
            </a:extLst>
          </p:cNvPr>
          <p:cNvGrpSpPr/>
          <p:nvPr/>
        </p:nvGrpSpPr>
        <p:grpSpPr>
          <a:xfrm>
            <a:off x="8207397" y="4189058"/>
            <a:ext cx="2507637" cy="1403077"/>
            <a:chOff x="1952201" y="1523105"/>
            <a:chExt cx="2507637" cy="1403077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5078900-2AD3-4EC1-B0BB-02553A09C635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036CE4AE-975C-4486-A5C1-A18627AE7457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sp>
        <p:nvSpPr>
          <p:cNvPr id="24" name="文本框 2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699BD2F-E959-4E2B-BF56-45AAC3D7464F}"/>
              </a:ext>
            </a:extLst>
          </p:cNvPr>
          <p:cNvSpPr txBox="1"/>
          <p:nvPr/>
        </p:nvSpPr>
        <p:spPr>
          <a:xfrm>
            <a:off x="3531847" y="1539245"/>
            <a:ext cx="6517393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5" name="组合 2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E2B1411-B331-4C35-9B81-6F666B5426EE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8622D7BB-C36C-4614-8B4C-F89417292DD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762C43A7-A193-474E-A918-F39F94DA3980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058D4DC-E3C5-4C33-B6BA-5005AF9EB05D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382605ED-47F9-4CA5-9CF4-F09CC3BBDF87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31" name="组合 3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0A1EE7F-1D62-480C-ADE7-54B71F439E22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E6723867-1E19-43A1-BB15-76FCB171A1C3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3BEC3495-9364-4607-909F-9B5ECB57C99C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34" name="文本框 3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43F99D3-6A06-4FD4-9A4E-C88E3D38DF6A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105C8D23-94DF-461E-8C94-4618933953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451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3A7D3E8-80FF-4EA9-96F2-E412DE32CF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84B6F25-19A1-4E2E-B3F0-4B491AF9A6D9}"/>
              </a:ext>
            </a:extLst>
          </p:cNvPr>
          <p:cNvSpPr/>
          <p:nvPr/>
        </p:nvSpPr>
        <p:spPr>
          <a:xfrm>
            <a:off x="5772610" y="1286020"/>
            <a:ext cx="669074" cy="6690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42" name="文本框 41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78E9BFD-9D4F-4CAF-B043-084E66E861F1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48" name="文本框 4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705B439-73FD-4FC9-A20F-AD706EB8073D}"/>
              </a:ext>
            </a:extLst>
          </p:cNvPr>
          <p:cNvSpPr txBox="1"/>
          <p:nvPr/>
        </p:nvSpPr>
        <p:spPr>
          <a:xfrm>
            <a:off x="1741577" y="2265205"/>
            <a:ext cx="8731141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廉枫跳上了一架厂车，也不向那带回子帽的马来人开口，就月手比了一个丢圈子的手势。其马来人完全了解，脑袋微微的一侧，车就开了。焦桃片似的店房，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黑芝麻长条饼似的街，野兽似的汽车，磕头虫似的人力车，长人似的树，矮树似的人。</a:t>
            </a:r>
            <a:endParaRPr lang="en-US" altLang="zh-CN" sz="16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49" name="文本框 4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9F91FBB-F325-4762-AA45-98A3AA59AEA3}"/>
              </a:ext>
            </a:extLst>
          </p:cNvPr>
          <p:cNvSpPr txBox="1"/>
          <p:nvPr/>
        </p:nvSpPr>
        <p:spPr>
          <a:xfrm>
            <a:off x="3946858" y="1331065"/>
            <a:ext cx="432058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负了卿</a:t>
            </a:r>
          </a:p>
        </p:txBody>
      </p:sp>
      <p:sp>
        <p:nvSpPr>
          <p:cNvPr id="50" name="文本框 4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5A3C5BC-78A3-445A-A22A-7DC88BC1468C}"/>
              </a:ext>
            </a:extLst>
          </p:cNvPr>
          <p:cNvSpPr txBox="1"/>
          <p:nvPr/>
        </p:nvSpPr>
        <p:spPr>
          <a:xfrm>
            <a:off x="2199683" y="5889010"/>
            <a:ext cx="781493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51" name="组合 5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B3B0A2A-1E1A-48D9-A388-2998D911BB04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865A4228-FD1A-48D6-827C-9DF4C7A5706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FE28B6D5-494F-4528-BE5C-432C631F757B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62AC8897-E167-4367-975E-0C9D052807F8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A538C334-3B0E-4E54-8EE9-AA44AD0C2CA5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20" name="组合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DBBE1EC-20FB-4ED3-9994-5D885B9E9890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D13AAF37-122A-4464-B227-5350D0BAC5D6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A6F5502C-D9B4-47B0-96A5-481ABC334EA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23" name="文本框 2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0EBDFC8-E9DC-4E96-AD44-854FD28FC36B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30B5DDCF-EF16-4B8D-A2E9-FD71818875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3811443-4F4F-453D-8A7B-17ADA493D59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42408" y="4450282"/>
            <a:ext cx="1728107" cy="115091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705627E-AD1B-44DE-B914-2752C0A6A1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17159" y="4432781"/>
            <a:ext cx="1728107" cy="11520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740B7E9-F3FE-4807-91A2-C45C54047E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91910" y="4441531"/>
            <a:ext cx="1688729" cy="11258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D2B9715-9C62-4089-B34E-E08B6B9F27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27284" y="4424029"/>
            <a:ext cx="1729836" cy="11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045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2" grpId="0"/>
      <p:bldP spid="48" grpId="0"/>
      <p:bldP spid="49" grpId="0"/>
      <p:bldP spid="50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6EACC71-3AD7-4108-9ABB-92C44DACD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AAF85A1-667D-498A-ACDA-C646DDFA816C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5A653E9-31FA-4669-B955-DC999B44C5A5}"/>
              </a:ext>
            </a:extLst>
          </p:cNvPr>
          <p:cNvSpPr txBox="1"/>
          <p:nvPr/>
        </p:nvSpPr>
        <p:spPr>
          <a:xfrm>
            <a:off x="5682447" y="1731187"/>
            <a:ext cx="4332410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出其不意的，使蛮劲的，太急一些，当然，可这正见情热，谁说这外表的凶狠不是变相的爱。有人就爱这急劲儿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</a:p>
        </p:txBody>
      </p:sp>
      <p:sp>
        <p:nvSpPr>
          <p:cNvPr id="15" name="文本框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7B89D94-7C56-4E78-AE81-011D7A7BB5BF}"/>
              </a:ext>
            </a:extLst>
          </p:cNvPr>
          <p:cNvSpPr txBox="1"/>
          <p:nvPr/>
        </p:nvSpPr>
        <p:spPr>
          <a:xfrm>
            <a:off x="4639381" y="1349830"/>
            <a:ext cx="492443" cy="18784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C13AE13-503B-49B2-B72F-9623183F4C0D}"/>
              </a:ext>
            </a:extLst>
          </p:cNvPr>
          <p:cNvSpPr txBox="1"/>
          <p:nvPr/>
        </p:nvSpPr>
        <p:spPr>
          <a:xfrm>
            <a:off x="4181858" y="957432"/>
            <a:ext cx="338554" cy="2270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7" name="文本框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8D00467-4591-4B0E-AE3C-DA9E27B967BA}"/>
              </a:ext>
            </a:extLst>
          </p:cNvPr>
          <p:cNvSpPr txBox="1"/>
          <p:nvPr/>
        </p:nvSpPr>
        <p:spPr>
          <a:xfrm>
            <a:off x="5682447" y="4370634"/>
            <a:ext cx="4332410" cy="14954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出其不意的，使蛮劲的，太急一些，当然，可这正见情热，谁说这外表的凶狠不是变相的爱。有人就爱这急劲儿</a:t>
            </a:r>
            <a:r>
              <a: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</a:p>
        </p:txBody>
      </p:sp>
      <p:sp>
        <p:nvSpPr>
          <p:cNvPr id="18" name="文本框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4637295-DB23-4812-8636-AD8DBB5BE398}"/>
              </a:ext>
            </a:extLst>
          </p:cNvPr>
          <p:cNvSpPr txBox="1"/>
          <p:nvPr/>
        </p:nvSpPr>
        <p:spPr>
          <a:xfrm>
            <a:off x="4639383" y="3989277"/>
            <a:ext cx="492443" cy="18784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9" name="文本框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EA259085-0519-4839-9A7F-CB387FAAB50B}"/>
              </a:ext>
            </a:extLst>
          </p:cNvPr>
          <p:cNvSpPr txBox="1"/>
          <p:nvPr/>
        </p:nvSpPr>
        <p:spPr>
          <a:xfrm>
            <a:off x="4181858" y="3596879"/>
            <a:ext cx="338554" cy="2270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0" name="组合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A848587-F70B-4D1E-8D3A-655355144474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7987123E-8C29-4B94-88A9-B8D84EB6C88C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CFD1412C-04DB-400D-8C57-1A7A00B8345C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46E9E1AC-3D8F-48CF-8C27-43B95F2DCAF0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346BCC0B-3D92-42CE-AADA-5164DED78DE8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26" name="组合 2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0DF44E2-130E-43A7-9AC3-66671F6A54F4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DCB245E1-1C94-4AA2-9550-8287A8998566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AE0CFB80-978C-45A3-9987-489EC6B3619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29" name="文本框 2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0E20C90-16FB-458C-B3D6-309E8A922162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D00EC30A-52E8-4DE0-A721-2147CADF81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211737" y="262627"/>
            <a:ext cx="2894740" cy="2889957"/>
            <a:chOff x="470994" y="425119"/>
            <a:chExt cx="1876314" cy="187321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8511" y="437053"/>
              <a:ext cx="1861280" cy="186128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0994" y="425119"/>
              <a:ext cx="1876314" cy="1799323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801771" y="3676645"/>
            <a:ext cx="3265136" cy="2927591"/>
            <a:chOff x="441963" y="4920810"/>
            <a:chExt cx="1603998" cy="1438179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67950" y="4920810"/>
              <a:ext cx="1438179" cy="143817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1963" y="5013840"/>
              <a:ext cx="1603998" cy="1204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6968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/>
      <p:bldP spid="17" grpId="0"/>
      <p:bldP spid="18" grpId="0"/>
      <p:bldP spid="19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355C6DD-2AB3-4518-963E-C9DC55197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AD2CD4D-3DD4-410D-8060-8B17B242EF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9542" y="1606362"/>
            <a:ext cx="6472458" cy="4318343"/>
          </a:xfrm>
          <a:prstGeom prst="rect">
            <a:avLst/>
          </a:prstGeom>
        </p:spPr>
      </p:pic>
      <p:sp>
        <p:nvSpPr>
          <p:cNvPr id="3" name="矩形 2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D985DE6-2DD6-4A22-B1DF-F5534D40DCAD}"/>
              </a:ext>
            </a:extLst>
          </p:cNvPr>
          <p:cNvSpPr/>
          <p:nvPr/>
        </p:nvSpPr>
        <p:spPr>
          <a:xfrm>
            <a:off x="6188927" y="3429000"/>
            <a:ext cx="4962293" cy="2012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5ACF742-8804-4898-8A5D-F34E2721E167}"/>
              </a:ext>
            </a:extLst>
          </p:cNvPr>
          <p:cNvSpPr/>
          <p:nvPr/>
        </p:nvSpPr>
        <p:spPr>
          <a:xfrm>
            <a:off x="1528928" y="2684028"/>
            <a:ext cx="3312982" cy="194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11A30BA-E5DF-4D4E-B75B-8ADF223C326C}"/>
              </a:ext>
            </a:extLst>
          </p:cNvPr>
          <p:cNvSpPr txBox="1"/>
          <p:nvPr/>
        </p:nvSpPr>
        <p:spPr>
          <a:xfrm>
            <a:off x="6346879" y="3602340"/>
            <a:ext cx="462658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远山微黛接横波</a:t>
            </a:r>
          </a:p>
        </p:txBody>
      </p: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B101985-7D58-42B8-9B66-1ECB4419C0F9}"/>
              </a:ext>
            </a:extLst>
          </p:cNvPr>
          <p:cNvSpPr txBox="1"/>
          <p:nvPr/>
        </p:nvSpPr>
        <p:spPr>
          <a:xfrm>
            <a:off x="440299" y="5064279"/>
            <a:ext cx="4401611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b="1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Blue Saturday</a:t>
            </a:r>
            <a:endParaRPr lang="zh-CN" altLang="en-US" sz="1100" b="1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63587AB8-3F91-42E7-A1B1-E3F9B7ECEB78}"/>
              </a:ext>
            </a:extLst>
          </p:cNvPr>
          <p:cNvSpPr txBox="1"/>
          <p:nvPr/>
        </p:nvSpPr>
        <p:spPr>
          <a:xfrm>
            <a:off x="6730582" y="4248671"/>
            <a:ext cx="4242882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黑影一幕幕的直盖下来，麻雀儿都回家了。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  <a:p>
            <a:pPr algn="r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</a:t>
            </a:r>
            <a:r>
              <a:rPr lang="zh-CN" altLang="en-US" sz="1600" dirty="0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。</a:t>
            </a:r>
            <a:endParaRPr lang="en-US" altLang="zh-CN" sz="1600" dirty="0">
              <a:solidFill>
                <a:srgbClr val="334857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02D2C26-0A31-4477-BC36-694AEF6B2F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sp>
        <p:nvSpPr>
          <p:cNvPr id="12" name="文本框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2BA2AEE-C045-48DE-BA7B-F6777E7798FF}"/>
              </a:ext>
            </a:extLst>
          </p:cNvPr>
          <p:cNvSpPr txBox="1"/>
          <p:nvPr/>
        </p:nvSpPr>
        <p:spPr>
          <a:xfrm>
            <a:off x="629683" y="319493"/>
            <a:ext cx="4922409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rgbClr val="E7E7E7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阿里巴巴普惠体 R" panose="00020600040101010101" pitchFamily="18" charset="-122"/>
                <a:sym typeface=""/>
              </a:rPr>
              <a:t>04</a:t>
            </a:r>
            <a:endParaRPr lang="zh-CN" altLang="en-US" sz="16600" dirty="0">
              <a:solidFill>
                <a:srgbClr val="E7E7E7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阿里巴巴普惠体 R" panose="00020600040101010101" pitchFamily="18" charset="-122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34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B73A352C-8DB0-42EC-AC0D-91E6B9C78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BAF12E8E-3702-4448-AB1F-777923DC04D4}"/>
              </a:ext>
            </a:extLst>
          </p:cNvPr>
          <p:cNvGrpSpPr/>
          <p:nvPr/>
        </p:nvGrpSpPr>
        <p:grpSpPr>
          <a:xfrm>
            <a:off x="470391" y="398033"/>
            <a:ext cx="664855" cy="2548368"/>
            <a:chOff x="470391" y="398033"/>
            <a:chExt cx="664855" cy="2548368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D24DE575-CC3D-4C21-A210-539A1E60EF15}"/>
                </a:ext>
              </a:extLst>
            </p:cNvPr>
            <p:cNvSpPr txBox="1"/>
            <p:nvPr/>
          </p:nvSpPr>
          <p:spPr>
            <a:xfrm>
              <a:off x="470391" y="957433"/>
              <a:ext cx="353943" cy="19889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714F6C3-EDCB-48AB-835C-34A854DE652B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9653893-2005-45BF-9552-19BFCD647414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9" name="文本框 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0C3825D8-8CE9-4002-B53F-3AF8A8E3E16F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15" name="组合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F322DC3-5C81-4E75-A380-33FB2B6ECCE1}"/>
              </a:ext>
            </a:extLst>
          </p:cNvPr>
          <p:cNvGrpSpPr/>
          <p:nvPr/>
        </p:nvGrpSpPr>
        <p:grpSpPr>
          <a:xfrm>
            <a:off x="1772299" y="3932870"/>
            <a:ext cx="4191927" cy="1403077"/>
            <a:chOff x="1952201" y="1523105"/>
            <a:chExt cx="4191927" cy="140307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C5FC9B8F-9174-4032-BDBC-2426725CB46A}"/>
                </a:ext>
              </a:extLst>
            </p:cNvPr>
            <p:cNvSpPr txBox="1"/>
            <p:nvPr/>
          </p:nvSpPr>
          <p:spPr>
            <a:xfrm>
              <a:off x="1952201" y="1923215"/>
              <a:ext cx="419192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这叫做孤单的况味。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9C73447F-0352-4F53-BDA9-74E5AEECE406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4E3C9537-F8B1-4D28-8E46-CC0EC844B018}"/>
              </a:ext>
            </a:extLst>
          </p:cNvPr>
          <p:cNvGrpSpPr/>
          <p:nvPr/>
        </p:nvGrpSpPr>
        <p:grpSpPr>
          <a:xfrm>
            <a:off x="1772299" y="1874264"/>
            <a:ext cx="4191927" cy="1403077"/>
            <a:chOff x="1952201" y="1523105"/>
            <a:chExt cx="4191927" cy="140307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A9EB0D75-82ED-4BFB-8C5B-274E466F6A4C}"/>
                </a:ext>
              </a:extLst>
            </p:cNvPr>
            <p:cNvSpPr txBox="1"/>
            <p:nvPr/>
          </p:nvSpPr>
          <p:spPr>
            <a:xfrm>
              <a:off x="1952201" y="1923215"/>
              <a:ext cx="419192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这叫做孤单的况味。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D216A80E-A7B5-4736-B718-E1A417BAD9E2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21" name="组合 2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F9D945A-5AB9-4253-B0FD-C669C1F958A2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974D6BD0-F5B5-4E60-B6CC-845767E39131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831F88C7-11AF-4F86-A100-356FE5557E99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C21EF1EF-43BB-4794-8905-BD80CE23999D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0D0793A4-0173-4478-8E32-049F7642CF1B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1AE7865-04ED-4CE4-B68D-3B2B778D1E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6824" t="49911" b="12891"/>
          <a:stretch/>
        </p:blipFill>
        <p:spPr>
          <a:xfrm>
            <a:off x="5248175" y="2088121"/>
            <a:ext cx="5026356" cy="324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921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03B17DA0-C20A-4F04-B865-3C7D596F7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8868BBF-DA2B-486C-8928-F5E323191C4D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790301A-EF6B-4213-9FC4-2001EF8590AC}"/>
              </a:ext>
            </a:extLst>
          </p:cNvPr>
          <p:cNvSpPr txBox="1"/>
          <p:nvPr/>
        </p:nvSpPr>
        <p:spPr>
          <a:xfrm>
            <a:off x="2910468" y="1943498"/>
            <a:ext cx="713877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合欢树的红花痢</a:t>
            </a:r>
            <a:endParaRPr lang="en-US" altLang="zh-CN" sz="24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15" name="组合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3CB2D52E-3294-4E4F-A414-3A23694CC543}"/>
              </a:ext>
            </a:extLst>
          </p:cNvPr>
          <p:cNvGrpSpPr/>
          <p:nvPr/>
        </p:nvGrpSpPr>
        <p:grpSpPr>
          <a:xfrm>
            <a:off x="2497873" y="4189058"/>
            <a:ext cx="2507637" cy="1403077"/>
            <a:chOff x="1952201" y="1523105"/>
            <a:chExt cx="2507637" cy="140307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B71FEB3-46AB-4941-92D5-97B140CD3C4F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07676BF4-4A99-4765-8918-66F59845E702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196F3CA7-E408-4EC8-8909-696D644AA171}"/>
              </a:ext>
            </a:extLst>
          </p:cNvPr>
          <p:cNvGrpSpPr/>
          <p:nvPr/>
        </p:nvGrpSpPr>
        <p:grpSpPr>
          <a:xfrm>
            <a:off x="5352635" y="4189058"/>
            <a:ext cx="2507637" cy="1403077"/>
            <a:chOff x="1952201" y="1523105"/>
            <a:chExt cx="2507637" cy="1403077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4D5FEC67-EF58-446D-A923-44F0B56B73A0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63A50E90-9713-4611-BAE2-D0B5D7D4EAB7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grpSp>
        <p:nvGrpSpPr>
          <p:cNvPr id="21" name="组合 2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0E1474F-8D28-4126-B420-C66D0195233C}"/>
              </a:ext>
            </a:extLst>
          </p:cNvPr>
          <p:cNvGrpSpPr/>
          <p:nvPr/>
        </p:nvGrpSpPr>
        <p:grpSpPr>
          <a:xfrm>
            <a:off x="8207397" y="4189058"/>
            <a:ext cx="2507637" cy="1403077"/>
            <a:chOff x="1952201" y="1523105"/>
            <a:chExt cx="2507637" cy="1403077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5078900-2AD3-4EC1-B0BB-02553A09C635}"/>
                </a:ext>
              </a:extLst>
            </p:cNvPr>
            <p:cNvSpPr txBox="1"/>
            <p:nvPr/>
          </p:nvSpPr>
          <p:spPr>
            <a:xfrm>
              <a:off x="1952201" y="1923215"/>
              <a:ext cx="2507637" cy="10029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黑影一幕幕的直盖下来，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麻雀儿都回家了。</a:t>
              </a:r>
              <a:endParaRPr lang="en-US" altLang="zh-CN" sz="16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036CE4AE-975C-4486-A5C1-A18627AE7457}"/>
                </a:ext>
              </a:extLst>
            </p:cNvPr>
            <p:cNvSpPr txBox="1"/>
            <p:nvPr/>
          </p:nvSpPr>
          <p:spPr>
            <a:xfrm>
              <a:off x="1952201" y="1523105"/>
              <a:ext cx="151968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浓得化不开</a:t>
              </a:r>
            </a:p>
          </p:txBody>
        </p:sp>
      </p:grpSp>
      <p:sp>
        <p:nvSpPr>
          <p:cNvPr id="24" name="文本框 2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9699BD2F-E959-4E2B-BF56-45AAC3D7464F}"/>
              </a:ext>
            </a:extLst>
          </p:cNvPr>
          <p:cNvSpPr txBox="1"/>
          <p:nvPr/>
        </p:nvSpPr>
        <p:spPr>
          <a:xfrm>
            <a:off x="3531847" y="1539245"/>
            <a:ext cx="6517393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5" name="组合 2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E2B1411-B331-4C35-9B81-6F666B5426EE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8622D7BB-C36C-4614-8B4C-F89417292DD5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762C43A7-A193-474E-A918-F39F94DA3980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058D4DC-E3C5-4C33-B6BA-5005AF9EB05D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382605ED-47F9-4CA5-9CF4-F09CC3BBDF87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grpSp>
        <p:nvGrpSpPr>
          <p:cNvPr id="31" name="组合 30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F0A1EE7F-1D62-480C-ADE7-54B71F439E22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E6723867-1E19-43A1-BB15-76FCB171A1C3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3BEC3495-9364-4607-909F-9B5ECB57C99C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chemeClr val="bg1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34" name="文本框 3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43F99D3-6A06-4FD4-9A4E-C88E3D38DF6A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105C8D23-94DF-461E-8C94-4618933953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960676F0-B90E-45C9-A211-C7F8E94964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00530" y="117939"/>
            <a:ext cx="4502321" cy="3335053"/>
          </a:xfrm>
          <a:prstGeom prst="rect">
            <a:avLst/>
          </a:prstGeom>
        </p:spPr>
      </p:pic>
      <p:pic>
        <p:nvPicPr>
          <p:cNvPr id="37" name="图片 36" descr="图片包含 就坐&#10;&#10;已生成高可信度的说明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6614326" y="664621"/>
            <a:ext cx="3186142" cy="251264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26" h="3569">
                <a:moveTo>
                  <a:pt x="0" y="0"/>
                </a:moveTo>
                <a:lnTo>
                  <a:pt x="4526" y="0"/>
                </a:lnTo>
                <a:lnTo>
                  <a:pt x="4526" y="3569"/>
                </a:lnTo>
                <a:lnTo>
                  <a:pt x="0" y="3569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94347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E4E11DB5-9F5F-4001-AA5E-D5A319DEB8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462E27A-21F8-4936-A48B-C9047FB883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7" y="382753"/>
            <a:ext cx="9732066" cy="6462092"/>
          </a:xfrm>
          <a:prstGeom prst="rect">
            <a:avLst/>
          </a:prstGeom>
        </p:spPr>
      </p:pic>
      <p:grpSp>
        <p:nvGrpSpPr>
          <p:cNvPr id="4" name="组合 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52D8823C-2F6C-45E7-AC29-1700DE589B2D}"/>
              </a:ext>
            </a:extLst>
          </p:cNvPr>
          <p:cNvGrpSpPr/>
          <p:nvPr/>
        </p:nvGrpSpPr>
        <p:grpSpPr>
          <a:xfrm>
            <a:off x="470391" y="398033"/>
            <a:ext cx="664855" cy="2624866"/>
            <a:chOff x="470391" y="398033"/>
            <a:chExt cx="664855" cy="2624866"/>
          </a:xfrm>
        </p:grpSpPr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7265D822-25F8-4D78-85CB-FA95F8AFBB52}"/>
                </a:ext>
              </a:extLst>
            </p:cNvPr>
            <p:cNvSpPr txBox="1"/>
            <p:nvPr/>
          </p:nvSpPr>
          <p:spPr>
            <a:xfrm>
              <a:off x="470391" y="957432"/>
              <a:ext cx="353943" cy="20654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7F0119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7F0119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603E4927-51E6-4A51-9674-A4789E78D1AA}"/>
                </a:ext>
              </a:extLst>
            </p:cNvPr>
            <p:cNvSpPr txBox="1"/>
            <p:nvPr/>
          </p:nvSpPr>
          <p:spPr>
            <a:xfrm>
              <a:off x="781303" y="398033"/>
              <a:ext cx="353943" cy="21464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1100" b="1" cap="all" dirty="0">
                  <a:solidFill>
                    <a:srgbClr val="7F0119"/>
                  </a:solidFill>
                  <a:latin typeface="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"/>
                </a:rPr>
                <a:t>mount</a:t>
              </a:r>
              <a:endParaRPr lang="zh-CN" altLang="en-US" sz="1100" b="1" cap="all" dirty="0">
                <a:solidFill>
                  <a:srgbClr val="7F0119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sp>
        <p:nvSpPr>
          <p:cNvPr id="7" name="文本框 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22C700AB-D425-41B6-966C-90B8A12B8F18}"/>
              </a:ext>
            </a:extLst>
          </p:cNvPr>
          <p:cNvSpPr txBox="1"/>
          <p:nvPr/>
        </p:nvSpPr>
        <p:spPr>
          <a:xfrm>
            <a:off x="556597" y="664621"/>
            <a:ext cx="461665" cy="217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黛眉颦远山</a:t>
            </a:r>
          </a:p>
        </p:txBody>
      </p:sp>
      <p:sp>
        <p:nvSpPr>
          <p:cNvPr id="8" name="文本框 7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4B9DA63-DC9E-4721-B726-D45C9B0E96DA}"/>
              </a:ext>
            </a:extLst>
          </p:cNvPr>
          <p:cNvSpPr txBox="1"/>
          <p:nvPr/>
        </p:nvSpPr>
        <p:spPr>
          <a:xfrm>
            <a:off x="11427653" y="3827314"/>
            <a:ext cx="353943" cy="2446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out clearly in the distance</a:t>
            </a:r>
            <a:endParaRPr lang="zh-CN" altLang="en-US" sz="1100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EE688D7-75C9-4FBB-8EA3-AA1609E3381E}"/>
              </a:ext>
            </a:extLst>
          </p:cNvPr>
          <p:cNvSpPr txBox="1"/>
          <p:nvPr/>
        </p:nvSpPr>
        <p:spPr>
          <a:xfrm>
            <a:off x="3711575" y="596236"/>
            <a:ext cx="8480425" cy="18620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500" b="1" cap="all" spc="600" dirty="0">
                <a:solidFill>
                  <a:schemeClr val="bg1">
                    <a:lumMod val="95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阿里巴巴普惠体 R" panose="00020600040101010101" pitchFamily="18" charset="-122"/>
                <a:sym typeface=""/>
              </a:rPr>
              <a:t>mount</a:t>
            </a:r>
            <a:endParaRPr lang="zh-CN" altLang="en-US" sz="11500" b="1" cap="all" spc="600" dirty="0">
              <a:solidFill>
                <a:schemeClr val="bg1">
                  <a:lumMod val="95000"/>
                </a:schemeClr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5" name="文本框 14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8A1FFE5D-7B72-4C04-A532-76575AE5F982}"/>
              </a:ext>
            </a:extLst>
          </p:cNvPr>
          <p:cNvSpPr txBox="1"/>
          <p:nvPr/>
        </p:nvSpPr>
        <p:spPr>
          <a:xfrm>
            <a:off x="1605637" y="2961275"/>
            <a:ext cx="7375620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去你的</a:t>
            </a:r>
            <a:r>
              <a:rPr lang="en-US" altLang="zh-CN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可是这闷是真的。雨后的天黑得更快，黑影一幕幕的直盖下来，麻雀儿都回家了。干什么好呢</a:t>
            </a:r>
            <a:r>
              <a:rPr lang="en-US" altLang="zh-CN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有什么可干的</a:t>
            </a:r>
            <a:r>
              <a:rPr lang="en-US" altLang="zh-CN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?</a:t>
            </a: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这叫做孤单的况味。这叫做闷。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D6CF78E3-B261-403E-B25F-128CD7ECDED4}"/>
              </a:ext>
            </a:extLst>
          </p:cNvPr>
          <p:cNvSpPr txBox="1"/>
          <p:nvPr/>
        </p:nvSpPr>
        <p:spPr>
          <a:xfrm>
            <a:off x="1605637" y="1862665"/>
            <a:ext cx="268540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8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浓得化不开</a:t>
            </a:r>
          </a:p>
        </p:txBody>
      </p:sp>
      <p:sp>
        <p:nvSpPr>
          <p:cNvPr id="17" name="文本框 16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C25854B5-4819-4195-9BDA-AADD88E8D8C4}"/>
              </a:ext>
            </a:extLst>
          </p:cNvPr>
          <p:cNvSpPr txBox="1"/>
          <p:nvPr/>
        </p:nvSpPr>
        <p:spPr>
          <a:xfrm>
            <a:off x="1605637" y="2492907"/>
            <a:ext cx="2731248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000" b="1" cap="all" dirty="0">
                <a:solidFill>
                  <a:schemeClr val="bg1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distant</a:t>
            </a:r>
            <a:endParaRPr lang="zh-CN" altLang="en-US" sz="1000" b="1" cap="all" dirty="0">
              <a:solidFill>
                <a:schemeClr val="bg1"/>
              </a:solidFill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sp>
        <p:nvSpPr>
          <p:cNvPr id="19" name="文本框 18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7AE1A24C-1339-49FD-B3EC-D9729FD80738}"/>
              </a:ext>
            </a:extLst>
          </p:cNvPr>
          <p:cNvSpPr txBox="1"/>
          <p:nvPr/>
        </p:nvSpPr>
        <p:spPr>
          <a:xfrm>
            <a:off x="4129126" y="4965118"/>
            <a:ext cx="4852131" cy="10029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去你的</a:t>
            </a:r>
            <a:r>
              <a:rPr lang="en-US" altLang="zh-CN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!</a:t>
            </a:r>
            <a:r>
              <a:rPr lang="zh-CN" altLang="en-US" sz="1600" dirty="0"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rPr>
              <a:t>可是这闷是真的。雨后的天黑得更快，黑影一幕幕的直盖下来，麻雀儿都回家了。</a:t>
            </a:r>
            <a:endParaRPr lang="en-US" altLang="zh-CN" sz="1600" dirty="0">
              <a:latin typeface=""/>
              <a:ea typeface="阿里巴巴普惠体 R" panose="00020600040101010101" pitchFamily="18" charset="-122"/>
              <a:cs typeface="阿里巴巴普惠体 R" panose="00020600040101010101" pitchFamily="18" charset="-122"/>
              <a:sym typeface=""/>
            </a:endParaRPr>
          </a:p>
        </p:txBody>
      </p:sp>
      <p:grpSp>
        <p:nvGrpSpPr>
          <p:cNvPr id="20" name="组合 19" descr="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">
            <a:extLst>
              <a:ext uri="{FF2B5EF4-FFF2-40B4-BE49-F238E27FC236}">
                <a16:creationId xmlns="" xmlns:a16="http://schemas.microsoft.com/office/drawing/2014/main" id="{AD3CB242-0F31-4415-81C1-2DB4B1A32438}"/>
              </a:ext>
            </a:extLst>
          </p:cNvPr>
          <p:cNvGrpSpPr/>
          <p:nvPr/>
        </p:nvGrpSpPr>
        <p:grpSpPr>
          <a:xfrm>
            <a:off x="11194837" y="4674187"/>
            <a:ext cx="130371" cy="1520893"/>
            <a:chOff x="338379" y="1016994"/>
            <a:chExt cx="130371" cy="1520893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CC515232-BB46-4D86-8B17-B68DA73C3EAE}"/>
                </a:ext>
              </a:extLst>
            </p:cNvPr>
            <p:cNvSpPr/>
            <p:nvPr/>
          </p:nvSpPr>
          <p:spPr>
            <a:xfrm>
              <a:off x="338379" y="1016994"/>
              <a:ext cx="130371" cy="13037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E4A4B712-9FF6-4716-8607-F6812238B09C}"/>
                </a:ext>
              </a:extLst>
            </p:cNvPr>
            <p:cNvSpPr/>
            <p:nvPr/>
          </p:nvSpPr>
          <p:spPr>
            <a:xfrm>
              <a:off x="338379" y="1480501"/>
              <a:ext cx="130371" cy="13037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CA53F502-75D8-49B9-87D9-85E6058551B4}"/>
                </a:ext>
              </a:extLst>
            </p:cNvPr>
            <p:cNvSpPr/>
            <p:nvPr/>
          </p:nvSpPr>
          <p:spPr>
            <a:xfrm>
              <a:off x="338379" y="1944008"/>
              <a:ext cx="130371" cy="13037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B841C6F6-A865-41CF-93E0-D623EC068593}"/>
                </a:ext>
              </a:extLst>
            </p:cNvPr>
            <p:cNvSpPr/>
            <p:nvPr/>
          </p:nvSpPr>
          <p:spPr>
            <a:xfrm>
              <a:off x="338379" y="2407516"/>
              <a:ext cx="130371" cy="1303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34857"/>
                </a:solidFill>
                <a:latin typeface=""/>
                <a:ea typeface="阿里巴巴普惠体 R" panose="00020600040101010101" pitchFamily="18" charset="-122"/>
                <a:cs typeface="阿里巴巴普惠体 R" panose="00020600040101010101" pitchFamily="18" charset="-122"/>
                <a:sym typeface="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8389770C-548C-4B06-8EE4-CE2016476F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3001" y="-30897"/>
            <a:ext cx="1414041" cy="23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397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5" grpId="0"/>
      <p:bldP spid="16" grpId="0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113B427-ED6F-4398-A9C0-6F198CCCE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C205B38B-C4BA-491C-9322-943A4BF82D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-76200"/>
            <a:ext cx="6273016" cy="553650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664714C0-1551-4EAD-A8F8-728AF42EA4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96241" flipH="1">
            <a:off x="495300" y="-457270"/>
            <a:ext cx="4622800" cy="218486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3FEA120-2A0C-4432-AF36-6790F0950863}"/>
              </a:ext>
            </a:extLst>
          </p:cNvPr>
          <p:cNvGrpSpPr/>
          <p:nvPr/>
        </p:nvGrpSpPr>
        <p:grpSpPr>
          <a:xfrm>
            <a:off x="4392351" y="1527567"/>
            <a:ext cx="4470468" cy="3725279"/>
            <a:chOff x="4392351" y="1527567"/>
            <a:chExt cx="4470468" cy="3725279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903D10D0-ABF2-4CDC-A1C9-6173C4B6A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557502" y="2601310"/>
              <a:ext cx="1305317" cy="319802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EA020ADD-3156-434C-97AF-C44434817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92351" y="1527567"/>
              <a:ext cx="3702899" cy="3695624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C5DF81CC-BDB3-4560-97FB-2EA392EA8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064138" y="4933044"/>
              <a:ext cx="1305317" cy="319802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97F7E519-67A4-414A-94D8-FAF122D23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60741" y="4892817"/>
              <a:ext cx="1305317" cy="319802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DF5CA2D1-268D-4018-80E0-054C9D910899}"/>
              </a:ext>
            </a:extLst>
          </p:cNvPr>
          <p:cNvSpPr txBox="1"/>
          <p:nvPr/>
        </p:nvSpPr>
        <p:spPr>
          <a:xfrm>
            <a:off x="4932590" y="1905506"/>
            <a:ext cx="29550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谢谢观看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68AA5752-3F19-4ABA-BF9E-50FDE47519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47305" y="0"/>
            <a:ext cx="1708825" cy="27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67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花好月圆"/>
</p:tagLst>
</file>

<file path=ppt/theme/theme1.xml><?xml version="1.0" encoding="utf-8"?>
<a:theme xmlns:a="http://schemas.openxmlformats.org/drawingml/2006/main" name="PPT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1391</Words>
  <Application>Microsoft Office PowerPoint</Application>
  <PresentationFormat>自定义</PresentationFormat>
  <Paragraphs>219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花好月圆</dc:title>
  <dc:creator>PPT</dc:creator>
  <cp:keywords>PPT</cp:keywords>
  <dc:description>www.1ppt.com</dc:description>
  <cp:lastModifiedBy>User</cp:lastModifiedBy>
  <cp:revision>72</cp:revision>
  <dcterms:created xsi:type="dcterms:W3CDTF">2019-07-15T07:08:23Z</dcterms:created>
  <dcterms:modified xsi:type="dcterms:W3CDTF">2020-09-24T03:22:54Z</dcterms:modified>
</cp:coreProperties>
</file>